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sldIdLst>
    <p:sldId id="262" r:id="rId2"/>
    <p:sldId id="263" r:id="rId3"/>
    <p:sldId id="261" r:id="rId4"/>
    <p:sldId id="264" r:id="rId5"/>
    <p:sldId id="275" r:id="rId6"/>
    <p:sldId id="265" r:id="rId7"/>
    <p:sldId id="266" r:id="rId8"/>
    <p:sldId id="281" r:id="rId9"/>
    <p:sldId id="267" r:id="rId10"/>
    <p:sldId id="269" r:id="rId11"/>
    <p:sldId id="268" r:id="rId12"/>
    <p:sldId id="270" r:id="rId13"/>
    <p:sldId id="272" r:id="rId14"/>
    <p:sldId id="274" r:id="rId15"/>
    <p:sldId id="273" r:id="rId16"/>
    <p:sldId id="276" r:id="rId17"/>
    <p:sldId id="279" r:id="rId18"/>
    <p:sldId id="280" r:id="rId19"/>
    <p:sldId id="277" r:id="rId20"/>
    <p:sldId id="278" r:id="rId21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2A0C7"/>
    <a:srgbClr val="081E5B"/>
    <a:srgbClr val="00011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ittlere Formatvorlage 4 - Akz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BC89EF96-8CEA-46FF-86C4-4CE0E7609802}" styleName="Helle Formatvorlage 3 - Akz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72833802-FEF1-4C79-8D5D-14CF1EAF98D9}" styleName="Helle Formatvorlage 2 - Akz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FD0F851-EC5A-4D38-B0AD-8093EC10F338}" styleName="Helle Formatvorlage 1 - Akz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3B4B98B0-60AC-42C2-AFA5-B58CD77FA1E5}" styleName="Helle Formatvorlage 1 - Akz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C083E6E3-FA7D-4D7B-A595-EF9225AFEA82}" styleName="Helle Formatvorlage 1 - Akz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061" autoAdjust="0"/>
  </p:normalViewPr>
  <p:slideViewPr>
    <p:cSldViewPr snapToGrid="0" snapToObjects="1">
      <p:cViewPr varScale="1">
        <p:scale>
          <a:sx n="81" d="100"/>
          <a:sy n="81" d="100"/>
        </p:scale>
        <p:origin x="1387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62" d="100"/>
        <a:sy n="162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602488612376403"/>
          <c:y val="0.10316937020699739"/>
          <c:w val="0.94708921230974341"/>
          <c:h val="0.78254304112946538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gradFill flip="none" rotWithShape="1">
                <a:gsLst>
                  <a:gs pos="10000">
                    <a:srgbClr val="081E5B"/>
                  </a:gs>
                  <a:gs pos="40000">
                    <a:srgbClr val="32A0C7"/>
                  </a:gs>
                  <a:gs pos="64000">
                    <a:srgbClr val="32A0C7"/>
                  </a:gs>
                  <a:gs pos="90000">
                    <a:srgbClr val="081E5B"/>
                  </a:gs>
                </a:gsLst>
                <a:path path="circle">
                  <a:fillToRect l="100000" t="100000"/>
                </a:path>
                <a:tileRect r="-100000" b="-100000"/>
              </a:gra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F175-4A2F-A7CE-C716A0411980}"/>
              </c:ext>
            </c:extLst>
          </c:dPt>
          <c:dPt>
            <c:idx val="1"/>
            <c:bubble3D val="0"/>
            <c:spPr>
              <a:solidFill>
                <a:schemeClr val="bg1">
                  <a:lumMod val="85000"/>
                  <a:alpha val="58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F175-4A2F-A7CE-C716A0411980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68</c:v>
                </c:pt>
                <c:pt idx="1">
                  <c:v>32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F175-4A2F-A7CE-C716A041198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602488612376403"/>
          <c:y val="0.10316937020699739"/>
          <c:w val="0.94708921230974341"/>
          <c:h val="0.78254304112946538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gradFill>
                <a:gsLst>
                  <a:gs pos="10000">
                    <a:srgbClr val="081E5B"/>
                  </a:gs>
                  <a:gs pos="40000">
                    <a:srgbClr val="32A0C7"/>
                  </a:gs>
                  <a:gs pos="64000">
                    <a:srgbClr val="32A0C7"/>
                  </a:gs>
                  <a:gs pos="90000">
                    <a:srgbClr val="081E5B"/>
                  </a:gs>
                </a:gsLst>
                <a:path path="circle">
                  <a:fillToRect l="100000" t="100000"/>
                </a:path>
              </a:gra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D118-4C5B-A019-4F05AD83A8E8}"/>
              </c:ext>
            </c:extLst>
          </c:dPt>
          <c:dPt>
            <c:idx val="1"/>
            <c:bubble3D val="0"/>
            <c:spPr>
              <a:solidFill>
                <a:schemeClr val="bg1">
                  <a:lumMod val="85000"/>
                  <a:alpha val="50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D118-4C5B-A019-4F05AD83A8E8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35</c:v>
                </c:pt>
                <c:pt idx="1">
                  <c:v>65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D118-4C5B-A019-4F05AD83A8E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602488612376403"/>
          <c:y val="0.10316937020699739"/>
          <c:w val="0.94708921230974341"/>
          <c:h val="0.78254304112946538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gradFill>
                <a:gsLst>
                  <a:gs pos="10000">
                    <a:srgbClr val="081E5B"/>
                  </a:gs>
                  <a:gs pos="40000">
                    <a:srgbClr val="32A0C7"/>
                  </a:gs>
                  <a:gs pos="64000">
                    <a:srgbClr val="32A0C7"/>
                  </a:gs>
                  <a:gs pos="90000">
                    <a:srgbClr val="081E5B"/>
                  </a:gs>
                </a:gsLst>
                <a:path path="circle">
                  <a:fillToRect l="100000" t="100000"/>
                </a:path>
              </a:gra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420B-4B32-B1DD-E5784FEAB535}"/>
              </c:ext>
            </c:extLst>
          </c:dPt>
          <c:dPt>
            <c:idx val="1"/>
            <c:bubble3D val="0"/>
            <c:spPr>
              <a:solidFill>
                <a:schemeClr val="bg1">
                  <a:lumMod val="85000"/>
                  <a:alpha val="50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420B-4B32-B1DD-E5784FEAB535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55</c:v>
                </c:pt>
                <c:pt idx="1">
                  <c:v>45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420B-4B32-B1DD-E5784FEAB53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19E8B6-7BC8-8C4E-8022-9B393D1CF0B0}" type="datetimeFigureOut">
              <a:rPr lang="de-DE" smtClean="0"/>
              <a:t>31.03.2021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3D1777-2F44-3341-9910-7AA9C3E5835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814803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3D1777-2F44-3341-9910-7AA9C3E5835D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104937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67A46-605A-4099-80B8-1029556FC0E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184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67A46-605A-4099-80B8-1029556FC0E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0269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3D1777-2F44-3341-9910-7AA9C3E5835D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75536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3D1777-2F44-3341-9910-7AA9C3E5835D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662947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3D1777-2F44-3341-9910-7AA9C3E5835D}" type="slidenum">
              <a:rPr lang="de-DE" smtClean="0"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091488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11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71451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3" y="0"/>
            <a:ext cx="12180173" cy="6858000"/>
          </a:xfrm>
          <a:prstGeom prst="rect">
            <a:avLst/>
          </a:prstGeom>
        </p:spPr>
      </p:pic>
      <p:sp>
        <p:nvSpPr>
          <p:cNvPr id="57" name="Title 1"/>
          <p:cNvSpPr>
            <a:spLocks noGrp="1"/>
          </p:cNvSpPr>
          <p:nvPr>
            <p:ph type="title"/>
          </p:nvPr>
        </p:nvSpPr>
        <p:spPr>
          <a:xfrm>
            <a:off x="529502" y="234564"/>
            <a:ext cx="9210242" cy="689144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8" name="Content Placeholder 4"/>
          <p:cNvSpPr>
            <a:spLocks noGrp="1"/>
          </p:cNvSpPr>
          <p:nvPr>
            <p:ph sz="quarter" idx="16"/>
          </p:nvPr>
        </p:nvSpPr>
        <p:spPr>
          <a:xfrm>
            <a:off x="856298" y="2601242"/>
            <a:ext cx="4439231" cy="3389308"/>
          </a:xfrm>
        </p:spPr>
        <p:txBody>
          <a:bodyPr>
            <a:normAutofit/>
          </a:bodyPr>
          <a:lstStyle>
            <a:lvl1pPr marL="0" indent="0">
              <a:buNone/>
              <a:defRPr sz="130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40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39" name="Text Placeholder 41"/>
          <p:cNvSpPr>
            <a:spLocks noGrp="1"/>
          </p:cNvSpPr>
          <p:nvPr>
            <p:ph type="body" sz="quarter" idx="24"/>
          </p:nvPr>
        </p:nvSpPr>
        <p:spPr>
          <a:xfrm>
            <a:off x="856298" y="2013478"/>
            <a:ext cx="4432541" cy="324637"/>
          </a:xfrm>
        </p:spPr>
        <p:txBody>
          <a:bodyPr>
            <a:normAutofit/>
          </a:bodyPr>
          <a:lstStyle>
            <a:lvl1pPr marL="0" indent="0" algn="l">
              <a:buNone/>
              <a:defRPr sz="1600" b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40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</a:t>
            </a:r>
            <a:r>
              <a:rPr lang="en-US" dirty="0" smtClean="0"/>
              <a:t>text</a:t>
            </a:r>
            <a:endParaRPr lang="en-US" dirty="0"/>
          </a:p>
        </p:txBody>
      </p:sp>
      <p:sp>
        <p:nvSpPr>
          <p:cNvPr id="42" name="Content Placeholder 4"/>
          <p:cNvSpPr>
            <a:spLocks noGrp="1"/>
          </p:cNvSpPr>
          <p:nvPr>
            <p:ph sz="quarter" idx="25"/>
          </p:nvPr>
        </p:nvSpPr>
        <p:spPr>
          <a:xfrm>
            <a:off x="6386456" y="2586741"/>
            <a:ext cx="4439231" cy="3389308"/>
          </a:xfrm>
        </p:spPr>
        <p:txBody>
          <a:bodyPr>
            <a:normAutofit/>
          </a:bodyPr>
          <a:lstStyle>
            <a:lvl1pPr marL="0" indent="0">
              <a:buNone/>
              <a:defRPr sz="130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40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3" name="Text Placeholder 41"/>
          <p:cNvSpPr>
            <a:spLocks noGrp="1"/>
          </p:cNvSpPr>
          <p:nvPr>
            <p:ph type="body" sz="quarter" idx="26"/>
          </p:nvPr>
        </p:nvSpPr>
        <p:spPr>
          <a:xfrm>
            <a:off x="6386456" y="1998977"/>
            <a:ext cx="4432541" cy="324637"/>
          </a:xfrm>
        </p:spPr>
        <p:txBody>
          <a:bodyPr>
            <a:normAutofit/>
          </a:bodyPr>
          <a:lstStyle>
            <a:lvl1pPr marL="0" indent="0" algn="l">
              <a:buNone/>
              <a:defRPr sz="1600" b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40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</a:t>
            </a:r>
            <a:r>
              <a:rPr lang="en-US" dirty="0" smtClean="0"/>
              <a:t>text</a:t>
            </a:r>
            <a:endParaRPr lang="en-US" dirty="0"/>
          </a:p>
        </p:txBody>
      </p:sp>
      <p:sp>
        <p:nvSpPr>
          <p:cNvPr id="40" name="Text Placeholder 8"/>
          <p:cNvSpPr>
            <a:spLocks noGrp="1"/>
          </p:cNvSpPr>
          <p:nvPr>
            <p:ph type="body" sz="quarter" idx="19" hasCustomPrompt="1"/>
          </p:nvPr>
        </p:nvSpPr>
        <p:spPr>
          <a:xfrm>
            <a:off x="526903" y="846438"/>
            <a:ext cx="9212841" cy="383165"/>
          </a:xfrm>
        </p:spPr>
        <p:txBody>
          <a:bodyPr>
            <a:normAutofit/>
          </a:bodyPr>
          <a:lstStyle>
            <a:lvl1pPr marL="0" indent="0" algn="l">
              <a:buNone/>
              <a:defRPr sz="1600" b="0" spc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SUBTITLE GOES HERE</a:t>
            </a:r>
          </a:p>
        </p:txBody>
      </p:sp>
      <p:sp>
        <p:nvSpPr>
          <p:cNvPr id="41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4812" y="6356350"/>
            <a:ext cx="7748588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de-DE" smtClean="0"/>
              <a:t>THE FINIKO CLUB© ist ein eingetragenes Markenzeichen. Weitergabe der Präsentation ist untersagt</a:t>
            </a:r>
            <a:endParaRPr lang="en-US" dirty="0"/>
          </a:p>
        </p:txBody>
      </p:sp>
      <p:sp>
        <p:nvSpPr>
          <p:cNvPr id="44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9146346" y="6392318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Cera Pro" panose="00000500000000000000" pitchFamily="50" charset="0"/>
              </a:defRPr>
            </a:lvl1pPr>
          </a:lstStyle>
          <a:p>
            <a:fld id="{8AAE29BD-027E-40A2-A159-7EC4ED37940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5" name="TextBox 44"/>
          <p:cNvSpPr txBox="1"/>
          <p:nvPr userDrawn="1"/>
        </p:nvSpPr>
        <p:spPr>
          <a:xfrm>
            <a:off x="10944553" y="6449209"/>
            <a:ext cx="6562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PAGE | 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551134" y="248095"/>
            <a:ext cx="1457432" cy="1041514"/>
          </a:xfrm>
          <a:prstGeom prst="rect">
            <a:avLst/>
          </a:prstGeom>
        </p:spPr>
      </p:pic>
      <p:sp>
        <p:nvSpPr>
          <p:cNvPr id="23" name="Rectangle 22"/>
          <p:cNvSpPr/>
          <p:nvPr userDrawn="1"/>
        </p:nvSpPr>
        <p:spPr>
          <a:xfrm rot="5400000">
            <a:off x="-270764" y="719127"/>
            <a:ext cx="1095247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3845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913" y="0"/>
            <a:ext cx="12180173" cy="6858000"/>
          </a:xfrm>
          <a:prstGeom prst="rect">
            <a:avLst/>
          </a:prstGeom>
        </p:spPr>
      </p:pic>
      <p:sp>
        <p:nvSpPr>
          <p:cNvPr id="57" name="Title 1"/>
          <p:cNvSpPr>
            <a:spLocks noGrp="1"/>
          </p:cNvSpPr>
          <p:nvPr>
            <p:ph type="title"/>
          </p:nvPr>
        </p:nvSpPr>
        <p:spPr>
          <a:xfrm>
            <a:off x="529502" y="234564"/>
            <a:ext cx="9210242" cy="689144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0" name="Text Placeholder 8"/>
          <p:cNvSpPr>
            <a:spLocks noGrp="1"/>
          </p:cNvSpPr>
          <p:nvPr>
            <p:ph type="body" sz="quarter" idx="19" hasCustomPrompt="1"/>
          </p:nvPr>
        </p:nvSpPr>
        <p:spPr>
          <a:xfrm>
            <a:off x="526903" y="846438"/>
            <a:ext cx="9212841" cy="383165"/>
          </a:xfrm>
        </p:spPr>
        <p:txBody>
          <a:bodyPr>
            <a:normAutofit/>
          </a:bodyPr>
          <a:lstStyle>
            <a:lvl1pPr marL="0" indent="0" algn="l">
              <a:buNone/>
              <a:defRPr sz="1600" b="0" spc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SUBTITLE GOES HERE</a:t>
            </a:r>
          </a:p>
        </p:txBody>
      </p:sp>
      <p:sp>
        <p:nvSpPr>
          <p:cNvPr id="41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4812" y="6356350"/>
            <a:ext cx="7748588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de-DE" smtClean="0"/>
              <a:t>THE FINIKO CLUB© ist ein eingetragenes Markenzeichen. Weitergabe der Präsentation ist untersagt</a:t>
            </a:r>
            <a:endParaRPr lang="en-US" dirty="0"/>
          </a:p>
        </p:txBody>
      </p:sp>
      <p:sp>
        <p:nvSpPr>
          <p:cNvPr id="44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9146346" y="6392318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Cera Pro" panose="00000500000000000000" pitchFamily="50" charset="0"/>
              </a:defRPr>
            </a:lvl1pPr>
          </a:lstStyle>
          <a:p>
            <a:fld id="{8AAE29BD-027E-40A2-A159-7EC4ED37940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5" name="TextBox 44"/>
          <p:cNvSpPr txBox="1"/>
          <p:nvPr userDrawn="1"/>
        </p:nvSpPr>
        <p:spPr>
          <a:xfrm>
            <a:off x="10944553" y="6449209"/>
            <a:ext cx="6562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PAGE | 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551134" y="248095"/>
            <a:ext cx="1457432" cy="1041514"/>
          </a:xfrm>
          <a:prstGeom prst="rect">
            <a:avLst/>
          </a:prstGeom>
        </p:spPr>
      </p:pic>
      <p:sp>
        <p:nvSpPr>
          <p:cNvPr id="23" name="Rectangle 22"/>
          <p:cNvSpPr/>
          <p:nvPr userDrawn="1"/>
        </p:nvSpPr>
        <p:spPr>
          <a:xfrm rot="5400000">
            <a:off x="-270764" y="719127"/>
            <a:ext cx="1095247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3613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913" y="0"/>
            <a:ext cx="12180173" cy="6858000"/>
          </a:xfrm>
          <a:prstGeom prst="rect">
            <a:avLst/>
          </a:prstGeom>
        </p:spPr>
      </p:pic>
      <p:sp>
        <p:nvSpPr>
          <p:cNvPr id="57" name="Title 1"/>
          <p:cNvSpPr>
            <a:spLocks noGrp="1"/>
          </p:cNvSpPr>
          <p:nvPr>
            <p:ph type="title"/>
          </p:nvPr>
        </p:nvSpPr>
        <p:spPr>
          <a:xfrm>
            <a:off x="529502" y="234564"/>
            <a:ext cx="9210242" cy="689144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0" name="Text Placeholder 8"/>
          <p:cNvSpPr>
            <a:spLocks noGrp="1"/>
          </p:cNvSpPr>
          <p:nvPr>
            <p:ph type="body" sz="quarter" idx="19" hasCustomPrompt="1"/>
          </p:nvPr>
        </p:nvSpPr>
        <p:spPr>
          <a:xfrm>
            <a:off x="526903" y="846438"/>
            <a:ext cx="9212841" cy="383165"/>
          </a:xfrm>
        </p:spPr>
        <p:txBody>
          <a:bodyPr>
            <a:normAutofit/>
          </a:bodyPr>
          <a:lstStyle>
            <a:lvl1pPr marL="0" indent="0" algn="l">
              <a:buNone/>
              <a:defRPr sz="1600" b="0" spc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SUBTITLE GOES HERE</a:t>
            </a:r>
          </a:p>
        </p:txBody>
      </p:sp>
      <p:sp>
        <p:nvSpPr>
          <p:cNvPr id="41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4812" y="6356350"/>
            <a:ext cx="7748588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de-DE" smtClean="0"/>
              <a:t>THE FINIKO CLUB© ist ein eingetragenes Markenzeichen. Weitergabe der Präsentation ist untersagt</a:t>
            </a:r>
            <a:endParaRPr lang="en-US" dirty="0"/>
          </a:p>
        </p:txBody>
      </p:sp>
      <p:sp>
        <p:nvSpPr>
          <p:cNvPr id="44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9146346" y="6392318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Cera Pro" panose="00000500000000000000" pitchFamily="50" charset="0"/>
              </a:defRPr>
            </a:lvl1pPr>
          </a:lstStyle>
          <a:p>
            <a:fld id="{8AAE29BD-027E-40A2-A159-7EC4ED37940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5" name="TextBox 44"/>
          <p:cNvSpPr txBox="1"/>
          <p:nvPr userDrawn="1"/>
        </p:nvSpPr>
        <p:spPr>
          <a:xfrm>
            <a:off x="10944553" y="6449209"/>
            <a:ext cx="6562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PAGE | 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551134" y="248095"/>
            <a:ext cx="1457432" cy="1041514"/>
          </a:xfrm>
          <a:prstGeom prst="rect">
            <a:avLst/>
          </a:prstGeom>
        </p:spPr>
      </p:pic>
      <p:sp>
        <p:nvSpPr>
          <p:cNvPr id="23" name="Rectangle 22"/>
          <p:cNvSpPr/>
          <p:nvPr userDrawn="1"/>
        </p:nvSpPr>
        <p:spPr>
          <a:xfrm rot="5400000">
            <a:off x="-270764" y="719127"/>
            <a:ext cx="1095247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1746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9114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14764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am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3" y="0"/>
            <a:ext cx="12180173" cy="6858000"/>
          </a:xfrm>
          <a:prstGeom prst="rect">
            <a:avLst/>
          </a:prstGeom>
        </p:spPr>
      </p:pic>
      <p:sp>
        <p:nvSpPr>
          <p:cNvPr id="27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4791554" y="1668849"/>
            <a:ext cx="2608891" cy="2608891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8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1618048" y="1668849"/>
            <a:ext cx="2608891" cy="2608891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9" name="Picture Placeholder 10"/>
          <p:cNvSpPr>
            <a:spLocks noGrp="1"/>
          </p:cNvSpPr>
          <p:nvPr>
            <p:ph type="pic" sz="quarter" idx="15"/>
          </p:nvPr>
        </p:nvSpPr>
        <p:spPr>
          <a:xfrm>
            <a:off x="7965060" y="1668849"/>
            <a:ext cx="2608891" cy="2608891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29502" y="234564"/>
            <a:ext cx="9210242" cy="689144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9" hasCustomPrompt="1"/>
          </p:nvPr>
        </p:nvSpPr>
        <p:spPr>
          <a:xfrm>
            <a:off x="526903" y="846438"/>
            <a:ext cx="9212841" cy="383165"/>
          </a:xfrm>
        </p:spPr>
        <p:txBody>
          <a:bodyPr>
            <a:normAutofit/>
          </a:bodyPr>
          <a:lstStyle>
            <a:lvl1pPr marL="0" indent="0" algn="l">
              <a:buNone/>
              <a:defRPr sz="1600" b="0" spc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SUBTITLE GOES HERE</a:t>
            </a:r>
          </a:p>
        </p:txBody>
      </p:sp>
      <p:sp>
        <p:nvSpPr>
          <p:cNvPr id="11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4812" y="6356350"/>
            <a:ext cx="7748588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de-DE" smtClean="0"/>
              <a:t>THE FINIKO CLUB© ist ein eingetragenes Markenzeichen. Weitergabe der Präsentation ist untersagt</a:t>
            </a:r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20"/>
          </p:nvPr>
        </p:nvSpPr>
        <p:spPr>
          <a:xfrm>
            <a:off x="9146346" y="6392318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Cera Pro" panose="00000500000000000000" pitchFamily="50" charset="0"/>
              </a:defRPr>
            </a:lvl1pPr>
          </a:lstStyle>
          <a:p>
            <a:fld id="{8AAE29BD-027E-40A2-A159-7EC4ED37940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 userDrawn="1"/>
        </p:nvSpPr>
        <p:spPr>
          <a:xfrm>
            <a:off x="10944553" y="6449209"/>
            <a:ext cx="6562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PAGE | 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551134" y="248095"/>
            <a:ext cx="1457432" cy="1041514"/>
          </a:xfrm>
          <a:prstGeom prst="rect">
            <a:avLst/>
          </a:prstGeom>
        </p:spPr>
      </p:pic>
      <p:sp>
        <p:nvSpPr>
          <p:cNvPr id="17" name="Rectangle 16"/>
          <p:cNvSpPr/>
          <p:nvPr userDrawn="1"/>
        </p:nvSpPr>
        <p:spPr>
          <a:xfrm rot="5400000">
            <a:off x="-270764" y="719127"/>
            <a:ext cx="1095247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9760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3" y="0"/>
            <a:ext cx="12180173" cy="6858000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29502" y="234564"/>
            <a:ext cx="9210242" cy="689144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9" hasCustomPrompt="1"/>
          </p:nvPr>
        </p:nvSpPr>
        <p:spPr>
          <a:xfrm>
            <a:off x="526903" y="846438"/>
            <a:ext cx="9212841" cy="383165"/>
          </a:xfrm>
        </p:spPr>
        <p:txBody>
          <a:bodyPr>
            <a:normAutofit/>
          </a:bodyPr>
          <a:lstStyle>
            <a:lvl1pPr marL="0" indent="0" algn="l">
              <a:buNone/>
              <a:defRPr sz="1600" b="0" spc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SUBTITLE GOES HERE</a:t>
            </a:r>
          </a:p>
        </p:txBody>
      </p:sp>
      <p:sp>
        <p:nvSpPr>
          <p:cNvPr id="11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4812" y="6356350"/>
            <a:ext cx="7748588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de-DE" smtClean="0"/>
              <a:t>THE FINIKO CLUB© ist ein eingetragenes Markenzeichen. Weitergabe der Präsentation ist untersagt</a:t>
            </a:r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20"/>
          </p:nvPr>
        </p:nvSpPr>
        <p:spPr>
          <a:xfrm>
            <a:off x="9146346" y="6392318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Cera Pro" panose="00000500000000000000" pitchFamily="50" charset="0"/>
              </a:defRPr>
            </a:lvl1pPr>
          </a:lstStyle>
          <a:p>
            <a:fld id="{8AAE29BD-027E-40A2-A159-7EC4ED37940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 userDrawn="1"/>
        </p:nvSpPr>
        <p:spPr>
          <a:xfrm>
            <a:off x="10944553" y="6449209"/>
            <a:ext cx="6562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PAGE | 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551134" y="248095"/>
            <a:ext cx="1457432" cy="1041514"/>
          </a:xfrm>
          <a:prstGeom prst="rect">
            <a:avLst/>
          </a:prstGeom>
        </p:spPr>
      </p:pic>
      <p:sp>
        <p:nvSpPr>
          <p:cNvPr id="17" name="Rectangle 16"/>
          <p:cNvSpPr/>
          <p:nvPr userDrawn="1"/>
        </p:nvSpPr>
        <p:spPr>
          <a:xfrm rot="5400000">
            <a:off x="-270764" y="719127"/>
            <a:ext cx="1095247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21"/>
          </p:nvPr>
        </p:nvSpPr>
        <p:spPr>
          <a:xfrm>
            <a:off x="1618048" y="1668848"/>
            <a:ext cx="2608892" cy="2608892"/>
          </a:xfrm>
          <a:custGeom>
            <a:avLst/>
            <a:gdLst>
              <a:gd name="connsiteX0" fmla="*/ 1304446 w 2608892"/>
              <a:gd name="connsiteY0" fmla="*/ 0 h 2608892"/>
              <a:gd name="connsiteX1" fmla="*/ 2608892 w 2608892"/>
              <a:gd name="connsiteY1" fmla="*/ 1304446 h 2608892"/>
              <a:gd name="connsiteX2" fmla="*/ 1304446 w 2608892"/>
              <a:gd name="connsiteY2" fmla="*/ 2608892 h 2608892"/>
              <a:gd name="connsiteX3" fmla="*/ 0 w 2608892"/>
              <a:gd name="connsiteY3" fmla="*/ 1304446 h 2608892"/>
              <a:gd name="connsiteX4" fmla="*/ 1304446 w 2608892"/>
              <a:gd name="connsiteY4" fmla="*/ 0 h 2608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08892" h="2608892">
                <a:moveTo>
                  <a:pt x="1304446" y="0"/>
                </a:moveTo>
                <a:cubicBezTo>
                  <a:pt x="2024872" y="0"/>
                  <a:pt x="2608892" y="584020"/>
                  <a:pt x="2608892" y="1304446"/>
                </a:cubicBezTo>
                <a:cubicBezTo>
                  <a:pt x="2608892" y="2024872"/>
                  <a:pt x="2024872" y="2608892"/>
                  <a:pt x="1304446" y="2608892"/>
                </a:cubicBezTo>
                <a:cubicBezTo>
                  <a:pt x="584020" y="2608892"/>
                  <a:pt x="0" y="2024872"/>
                  <a:pt x="0" y="1304446"/>
                </a:cubicBezTo>
                <a:cubicBezTo>
                  <a:pt x="0" y="584020"/>
                  <a:pt x="584020" y="0"/>
                  <a:pt x="130444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21" name="Picture Placeholder 20"/>
          <p:cNvSpPr>
            <a:spLocks noGrp="1"/>
          </p:cNvSpPr>
          <p:nvPr>
            <p:ph type="pic" sz="quarter" idx="22"/>
          </p:nvPr>
        </p:nvSpPr>
        <p:spPr>
          <a:xfrm>
            <a:off x="4791554" y="1668848"/>
            <a:ext cx="2608892" cy="2608892"/>
          </a:xfrm>
          <a:custGeom>
            <a:avLst/>
            <a:gdLst>
              <a:gd name="connsiteX0" fmla="*/ 1304446 w 2608892"/>
              <a:gd name="connsiteY0" fmla="*/ 0 h 2608892"/>
              <a:gd name="connsiteX1" fmla="*/ 2608892 w 2608892"/>
              <a:gd name="connsiteY1" fmla="*/ 1304446 h 2608892"/>
              <a:gd name="connsiteX2" fmla="*/ 1304446 w 2608892"/>
              <a:gd name="connsiteY2" fmla="*/ 2608892 h 2608892"/>
              <a:gd name="connsiteX3" fmla="*/ 0 w 2608892"/>
              <a:gd name="connsiteY3" fmla="*/ 1304446 h 2608892"/>
              <a:gd name="connsiteX4" fmla="*/ 1304446 w 2608892"/>
              <a:gd name="connsiteY4" fmla="*/ 0 h 2608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08892" h="2608892">
                <a:moveTo>
                  <a:pt x="1304446" y="0"/>
                </a:moveTo>
                <a:cubicBezTo>
                  <a:pt x="2024872" y="0"/>
                  <a:pt x="2608892" y="584020"/>
                  <a:pt x="2608892" y="1304446"/>
                </a:cubicBezTo>
                <a:cubicBezTo>
                  <a:pt x="2608892" y="2024872"/>
                  <a:pt x="2024872" y="2608892"/>
                  <a:pt x="1304446" y="2608892"/>
                </a:cubicBezTo>
                <a:cubicBezTo>
                  <a:pt x="584020" y="2608892"/>
                  <a:pt x="0" y="2024872"/>
                  <a:pt x="0" y="1304446"/>
                </a:cubicBezTo>
                <a:cubicBezTo>
                  <a:pt x="0" y="584020"/>
                  <a:pt x="584020" y="0"/>
                  <a:pt x="130444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24" name="Picture Placeholder 23"/>
          <p:cNvSpPr>
            <a:spLocks noGrp="1"/>
          </p:cNvSpPr>
          <p:nvPr>
            <p:ph type="pic" sz="quarter" idx="23"/>
          </p:nvPr>
        </p:nvSpPr>
        <p:spPr>
          <a:xfrm>
            <a:off x="7965060" y="1697872"/>
            <a:ext cx="2608892" cy="2608892"/>
          </a:xfrm>
          <a:custGeom>
            <a:avLst/>
            <a:gdLst>
              <a:gd name="connsiteX0" fmla="*/ 1304446 w 2608892"/>
              <a:gd name="connsiteY0" fmla="*/ 0 h 2608892"/>
              <a:gd name="connsiteX1" fmla="*/ 2608892 w 2608892"/>
              <a:gd name="connsiteY1" fmla="*/ 1304446 h 2608892"/>
              <a:gd name="connsiteX2" fmla="*/ 1304446 w 2608892"/>
              <a:gd name="connsiteY2" fmla="*/ 2608892 h 2608892"/>
              <a:gd name="connsiteX3" fmla="*/ 0 w 2608892"/>
              <a:gd name="connsiteY3" fmla="*/ 1304446 h 2608892"/>
              <a:gd name="connsiteX4" fmla="*/ 1304446 w 2608892"/>
              <a:gd name="connsiteY4" fmla="*/ 0 h 2608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08892" h="2608892">
                <a:moveTo>
                  <a:pt x="1304446" y="0"/>
                </a:moveTo>
                <a:cubicBezTo>
                  <a:pt x="2024872" y="0"/>
                  <a:pt x="2608892" y="584020"/>
                  <a:pt x="2608892" y="1304446"/>
                </a:cubicBezTo>
                <a:cubicBezTo>
                  <a:pt x="2608892" y="2024872"/>
                  <a:pt x="2024872" y="2608892"/>
                  <a:pt x="1304446" y="2608892"/>
                </a:cubicBezTo>
                <a:cubicBezTo>
                  <a:pt x="584020" y="2608892"/>
                  <a:pt x="0" y="2024872"/>
                  <a:pt x="0" y="1304446"/>
                </a:cubicBezTo>
                <a:cubicBezTo>
                  <a:pt x="0" y="584020"/>
                  <a:pt x="584020" y="0"/>
                  <a:pt x="130444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2738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81E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51134" y="248095"/>
            <a:ext cx="1457432" cy="1041514"/>
          </a:xfrm>
          <a:prstGeom prst="rect">
            <a:avLst/>
          </a:prstGeom>
        </p:spPr>
      </p:pic>
      <p:sp>
        <p:nvSpPr>
          <p:cNvPr id="12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4812" y="6356350"/>
            <a:ext cx="7748588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de-DE" smtClean="0"/>
              <a:t>THE FINIKO CLUB© ist ein eingetragenes Markenzeichen. Weitergabe der Präsentation ist untersagt</a:t>
            </a:r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9146346" y="6392318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Cera Pro" panose="00000500000000000000" pitchFamily="50" charset="0"/>
              </a:defRPr>
            </a:lvl1pPr>
          </a:lstStyle>
          <a:p>
            <a:fld id="{8AAE29BD-027E-40A2-A159-7EC4ED37940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 userDrawn="1"/>
        </p:nvSpPr>
        <p:spPr>
          <a:xfrm>
            <a:off x="10944553" y="6449209"/>
            <a:ext cx="6562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PAGE | </a:t>
            </a:r>
            <a:endParaRPr lang="en-US" sz="1200" dirty="0">
              <a:solidFill>
                <a:schemeClr val="bg1"/>
              </a:solidFill>
            </a:endParaRPr>
          </a:p>
        </p:txBody>
      </p:sp>
      <p:grpSp>
        <p:nvGrpSpPr>
          <p:cNvPr id="15" name="Group 14"/>
          <p:cNvGrpSpPr/>
          <p:nvPr userDrawn="1"/>
        </p:nvGrpSpPr>
        <p:grpSpPr>
          <a:xfrm>
            <a:off x="-2646995" y="-674577"/>
            <a:ext cx="8923589" cy="8938747"/>
            <a:chOff x="7127876" y="1128713"/>
            <a:chExt cx="5607049" cy="5616574"/>
          </a:xfrm>
          <a:solidFill>
            <a:schemeClr val="bg1">
              <a:alpha val="5000"/>
            </a:schemeClr>
          </a:solidFill>
        </p:grpSpPr>
        <p:sp>
          <p:nvSpPr>
            <p:cNvPr id="16" name="Freeform 15"/>
            <p:cNvSpPr>
              <a:spLocks/>
            </p:cNvSpPr>
            <p:nvPr/>
          </p:nvSpPr>
          <p:spPr bwMode="auto">
            <a:xfrm>
              <a:off x="9802813" y="4248150"/>
              <a:ext cx="755650" cy="411162"/>
            </a:xfrm>
            <a:custGeom>
              <a:avLst/>
              <a:gdLst>
                <a:gd name="T0" fmla="*/ 109 w 317"/>
                <a:gd name="T1" fmla="*/ 5 h 172"/>
                <a:gd name="T2" fmla="*/ 0 w 317"/>
                <a:gd name="T3" fmla="*/ 6 h 172"/>
                <a:gd name="T4" fmla="*/ 68 w 317"/>
                <a:gd name="T5" fmla="*/ 143 h 172"/>
                <a:gd name="T6" fmla="*/ 133 w 317"/>
                <a:gd name="T7" fmla="*/ 163 h 172"/>
                <a:gd name="T8" fmla="*/ 305 w 317"/>
                <a:gd name="T9" fmla="*/ 72 h 172"/>
                <a:gd name="T10" fmla="*/ 317 w 317"/>
                <a:gd name="T11" fmla="*/ 60 h 172"/>
                <a:gd name="T12" fmla="*/ 275 w 317"/>
                <a:gd name="T13" fmla="*/ 53 h 172"/>
                <a:gd name="T14" fmla="*/ 208 w 317"/>
                <a:gd name="T15" fmla="*/ 37 h 172"/>
                <a:gd name="T16" fmla="*/ 109 w 317"/>
                <a:gd name="T17" fmla="*/ 5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7" h="172">
                  <a:moveTo>
                    <a:pt x="109" y="5"/>
                  </a:moveTo>
                  <a:cubicBezTo>
                    <a:pt x="74" y="9"/>
                    <a:pt x="38" y="6"/>
                    <a:pt x="0" y="6"/>
                  </a:cubicBezTo>
                  <a:cubicBezTo>
                    <a:pt x="11" y="59"/>
                    <a:pt x="37" y="102"/>
                    <a:pt x="68" y="143"/>
                  </a:cubicBezTo>
                  <a:cubicBezTo>
                    <a:pt x="86" y="166"/>
                    <a:pt x="106" y="172"/>
                    <a:pt x="133" y="163"/>
                  </a:cubicBezTo>
                  <a:cubicBezTo>
                    <a:pt x="195" y="141"/>
                    <a:pt x="251" y="109"/>
                    <a:pt x="305" y="72"/>
                  </a:cubicBezTo>
                  <a:cubicBezTo>
                    <a:pt x="308" y="71"/>
                    <a:pt x="309" y="68"/>
                    <a:pt x="317" y="60"/>
                  </a:cubicBezTo>
                  <a:cubicBezTo>
                    <a:pt x="300" y="57"/>
                    <a:pt x="288" y="53"/>
                    <a:pt x="275" y="53"/>
                  </a:cubicBezTo>
                  <a:cubicBezTo>
                    <a:pt x="251" y="53"/>
                    <a:pt x="227" y="55"/>
                    <a:pt x="208" y="37"/>
                  </a:cubicBezTo>
                  <a:cubicBezTo>
                    <a:pt x="180" y="11"/>
                    <a:pt x="148" y="0"/>
                    <a:pt x="109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6"/>
            <p:cNvSpPr>
              <a:spLocks/>
            </p:cNvSpPr>
            <p:nvPr/>
          </p:nvSpPr>
          <p:spPr bwMode="auto">
            <a:xfrm>
              <a:off x="10877551" y="2819400"/>
              <a:ext cx="930275" cy="1450975"/>
            </a:xfrm>
            <a:custGeom>
              <a:avLst/>
              <a:gdLst>
                <a:gd name="T0" fmla="*/ 385 w 390"/>
                <a:gd name="T1" fmla="*/ 608 h 608"/>
                <a:gd name="T2" fmla="*/ 390 w 390"/>
                <a:gd name="T3" fmla="*/ 606 h 608"/>
                <a:gd name="T4" fmla="*/ 380 w 390"/>
                <a:gd name="T5" fmla="*/ 533 h 608"/>
                <a:gd name="T6" fmla="*/ 214 w 390"/>
                <a:gd name="T7" fmla="*/ 319 h 608"/>
                <a:gd name="T8" fmla="*/ 200 w 390"/>
                <a:gd name="T9" fmla="*/ 312 h 608"/>
                <a:gd name="T10" fmla="*/ 43 w 390"/>
                <a:gd name="T11" fmla="*/ 73 h 608"/>
                <a:gd name="T12" fmla="*/ 43 w 390"/>
                <a:gd name="T13" fmla="*/ 0 h 608"/>
                <a:gd name="T14" fmla="*/ 37 w 390"/>
                <a:gd name="T15" fmla="*/ 0 h 608"/>
                <a:gd name="T16" fmla="*/ 8 w 390"/>
                <a:gd name="T17" fmla="*/ 252 h 608"/>
                <a:gd name="T18" fmla="*/ 108 w 390"/>
                <a:gd name="T19" fmla="*/ 379 h 608"/>
                <a:gd name="T20" fmla="*/ 138 w 390"/>
                <a:gd name="T21" fmla="*/ 384 h 608"/>
                <a:gd name="T22" fmla="*/ 309 w 390"/>
                <a:gd name="T23" fmla="*/ 480 h 608"/>
                <a:gd name="T24" fmla="*/ 372 w 390"/>
                <a:gd name="T25" fmla="*/ 579 h 608"/>
                <a:gd name="T26" fmla="*/ 385 w 390"/>
                <a:gd name="T27" fmla="*/ 608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90" h="608">
                  <a:moveTo>
                    <a:pt x="385" y="608"/>
                  </a:moveTo>
                  <a:cubicBezTo>
                    <a:pt x="387" y="607"/>
                    <a:pt x="389" y="606"/>
                    <a:pt x="390" y="606"/>
                  </a:cubicBezTo>
                  <a:cubicBezTo>
                    <a:pt x="387" y="582"/>
                    <a:pt x="385" y="557"/>
                    <a:pt x="380" y="533"/>
                  </a:cubicBezTo>
                  <a:cubicBezTo>
                    <a:pt x="358" y="436"/>
                    <a:pt x="314" y="356"/>
                    <a:pt x="214" y="319"/>
                  </a:cubicBezTo>
                  <a:cubicBezTo>
                    <a:pt x="209" y="318"/>
                    <a:pt x="205" y="315"/>
                    <a:pt x="200" y="312"/>
                  </a:cubicBezTo>
                  <a:cubicBezTo>
                    <a:pt x="103" y="261"/>
                    <a:pt x="48" y="184"/>
                    <a:pt x="43" y="73"/>
                  </a:cubicBezTo>
                  <a:cubicBezTo>
                    <a:pt x="42" y="48"/>
                    <a:pt x="43" y="24"/>
                    <a:pt x="43" y="0"/>
                  </a:cubicBezTo>
                  <a:cubicBezTo>
                    <a:pt x="41" y="0"/>
                    <a:pt x="39" y="0"/>
                    <a:pt x="37" y="0"/>
                  </a:cubicBezTo>
                  <a:cubicBezTo>
                    <a:pt x="16" y="83"/>
                    <a:pt x="0" y="166"/>
                    <a:pt x="8" y="252"/>
                  </a:cubicBezTo>
                  <a:cubicBezTo>
                    <a:pt x="15" y="325"/>
                    <a:pt x="48" y="367"/>
                    <a:pt x="108" y="379"/>
                  </a:cubicBezTo>
                  <a:cubicBezTo>
                    <a:pt x="118" y="381"/>
                    <a:pt x="128" y="383"/>
                    <a:pt x="138" y="384"/>
                  </a:cubicBezTo>
                  <a:cubicBezTo>
                    <a:pt x="208" y="393"/>
                    <a:pt x="266" y="424"/>
                    <a:pt x="309" y="480"/>
                  </a:cubicBezTo>
                  <a:cubicBezTo>
                    <a:pt x="333" y="511"/>
                    <a:pt x="351" y="546"/>
                    <a:pt x="372" y="579"/>
                  </a:cubicBezTo>
                  <a:cubicBezTo>
                    <a:pt x="377" y="588"/>
                    <a:pt x="381" y="598"/>
                    <a:pt x="385" y="60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7"/>
            <p:cNvSpPr>
              <a:spLocks/>
            </p:cNvSpPr>
            <p:nvPr/>
          </p:nvSpPr>
          <p:spPr bwMode="auto">
            <a:xfrm>
              <a:off x="9110663" y="1801812"/>
              <a:ext cx="1030287" cy="1885950"/>
            </a:xfrm>
            <a:custGeom>
              <a:avLst/>
              <a:gdLst>
                <a:gd name="T0" fmla="*/ 109 w 432"/>
                <a:gd name="T1" fmla="*/ 778 h 791"/>
                <a:gd name="T2" fmla="*/ 117 w 432"/>
                <a:gd name="T3" fmla="*/ 791 h 791"/>
                <a:gd name="T4" fmla="*/ 432 w 432"/>
                <a:gd name="T5" fmla="*/ 0 h 791"/>
                <a:gd name="T6" fmla="*/ 271 w 432"/>
                <a:gd name="T7" fmla="*/ 78 h 791"/>
                <a:gd name="T8" fmla="*/ 109 w 432"/>
                <a:gd name="T9" fmla="*/ 778 h 7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2" h="791">
                  <a:moveTo>
                    <a:pt x="109" y="778"/>
                  </a:moveTo>
                  <a:cubicBezTo>
                    <a:pt x="112" y="784"/>
                    <a:pt x="115" y="789"/>
                    <a:pt x="117" y="791"/>
                  </a:cubicBezTo>
                  <a:cubicBezTo>
                    <a:pt x="87" y="475"/>
                    <a:pt x="203" y="217"/>
                    <a:pt x="432" y="0"/>
                  </a:cubicBezTo>
                  <a:cubicBezTo>
                    <a:pt x="372" y="16"/>
                    <a:pt x="319" y="42"/>
                    <a:pt x="271" y="78"/>
                  </a:cubicBezTo>
                  <a:cubicBezTo>
                    <a:pt x="65" y="236"/>
                    <a:pt x="0" y="542"/>
                    <a:pt x="109" y="77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8"/>
            <p:cNvSpPr>
              <a:spLocks noEditPoints="1"/>
            </p:cNvSpPr>
            <p:nvPr/>
          </p:nvSpPr>
          <p:spPr bwMode="auto">
            <a:xfrm>
              <a:off x="9604376" y="1962150"/>
              <a:ext cx="1390650" cy="2170112"/>
            </a:xfrm>
            <a:custGeom>
              <a:avLst/>
              <a:gdLst>
                <a:gd name="T0" fmla="*/ 338 w 583"/>
                <a:gd name="T1" fmla="*/ 145 h 910"/>
                <a:gd name="T2" fmla="*/ 249 w 583"/>
                <a:gd name="T3" fmla="*/ 134 h 910"/>
                <a:gd name="T4" fmla="*/ 130 w 583"/>
                <a:gd name="T5" fmla="*/ 256 h 910"/>
                <a:gd name="T6" fmla="*/ 104 w 583"/>
                <a:gd name="T7" fmla="*/ 315 h 910"/>
                <a:gd name="T8" fmla="*/ 84 w 583"/>
                <a:gd name="T9" fmla="*/ 331 h 910"/>
                <a:gd name="T10" fmla="*/ 26 w 583"/>
                <a:gd name="T11" fmla="*/ 433 h 910"/>
                <a:gd name="T12" fmla="*/ 4 w 583"/>
                <a:gd name="T13" fmla="*/ 651 h 910"/>
                <a:gd name="T14" fmla="*/ 23 w 583"/>
                <a:gd name="T15" fmla="*/ 845 h 910"/>
                <a:gd name="T16" fmla="*/ 117 w 583"/>
                <a:gd name="T17" fmla="*/ 897 h 910"/>
                <a:gd name="T18" fmla="*/ 162 w 583"/>
                <a:gd name="T19" fmla="*/ 877 h 910"/>
                <a:gd name="T20" fmla="*/ 239 w 583"/>
                <a:gd name="T21" fmla="*/ 796 h 910"/>
                <a:gd name="T22" fmla="*/ 306 w 583"/>
                <a:gd name="T23" fmla="*/ 755 h 910"/>
                <a:gd name="T24" fmla="*/ 334 w 583"/>
                <a:gd name="T25" fmla="*/ 740 h 910"/>
                <a:gd name="T26" fmla="*/ 307 w 583"/>
                <a:gd name="T27" fmla="*/ 717 h 910"/>
                <a:gd name="T28" fmla="*/ 260 w 583"/>
                <a:gd name="T29" fmla="*/ 711 h 910"/>
                <a:gd name="T30" fmla="*/ 224 w 583"/>
                <a:gd name="T31" fmla="*/ 706 h 910"/>
                <a:gd name="T32" fmla="*/ 203 w 583"/>
                <a:gd name="T33" fmla="*/ 660 h 910"/>
                <a:gd name="T34" fmla="*/ 241 w 583"/>
                <a:gd name="T35" fmla="*/ 670 h 910"/>
                <a:gd name="T36" fmla="*/ 328 w 583"/>
                <a:gd name="T37" fmla="*/ 653 h 910"/>
                <a:gd name="T38" fmla="*/ 336 w 583"/>
                <a:gd name="T39" fmla="*/ 631 h 910"/>
                <a:gd name="T40" fmla="*/ 311 w 583"/>
                <a:gd name="T41" fmla="*/ 612 h 910"/>
                <a:gd name="T42" fmla="*/ 290 w 583"/>
                <a:gd name="T43" fmla="*/ 615 h 910"/>
                <a:gd name="T44" fmla="*/ 254 w 583"/>
                <a:gd name="T45" fmla="*/ 610 h 910"/>
                <a:gd name="T46" fmla="*/ 199 w 583"/>
                <a:gd name="T47" fmla="*/ 609 h 910"/>
                <a:gd name="T48" fmla="*/ 153 w 583"/>
                <a:gd name="T49" fmla="*/ 632 h 910"/>
                <a:gd name="T50" fmla="*/ 128 w 583"/>
                <a:gd name="T51" fmla="*/ 635 h 910"/>
                <a:gd name="T52" fmla="*/ 126 w 583"/>
                <a:gd name="T53" fmla="*/ 627 h 910"/>
                <a:gd name="T54" fmla="*/ 141 w 583"/>
                <a:gd name="T55" fmla="*/ 614 h 910"/>
                <a:gd name="T56" fmla="*/ 220 w 583"/>
                <a:gd name="T57" fmla="*/ 548 h 910"/>
                <a:gd name="T58" fmla="*/ 265 w 583"/>
                <a:gd name="T59" fmla="*/ 539 h 910"/>
                <a:gd name="T60" fmla="*/ 292 w 583"/>
                <a:gd name="T61" fmla="*/ 539 h 910"/>
                <a:gd name="T62" fmla="*/ 312 w 583"/>
                <a:gd name="T63" fmla="*/ 536 h 910"/>
                <a:gd name="T64" fmla="*/ 330 w 583"/>
                <a:gd name="T65" fmla="*/ 510 h 910"/>
                <a:gd name="T66" fmla="*/ 308 w 583"/>
                <a:gd name="T67" fmla="*/ 425 h 910"/>
                <a:gd name="T68" fmla="*/ 322 w 583"/>
                <a:gd name="T69" fmla="*/ 353 h 910"/>
                <a:gd name="T70" fmla="*/ 458 w 583"/>
                <a:gd name="T71" fmla="*/ 185 h 910"/>
                <a:gd name="T72" fmla="*/ 487 w 583"/>
                <a:gd name="T73" fmla="*/ 172 h 910"/>
                <a:gd name="T74" fmla="*/ 552 w 583"/>
                <a:gd name="T75" fmla="*/ 182 h 910"/>
                <a:gd name="T76" fmla="*/ 583 w 583"/>
                <a:gd name="T77" fmla="*/ 184 h 910"/>
                <a:gd name="T78" fmla="*/ 576 w 583"/>
                <a:gd name="T79" fmla="*/ 152 h 910"/>
                <a:gd name="T80" fmla="*/ 507 w 583"/>
                <a:gd name="T81" fmla="*/ 100 h 910"/>
                <a:gd name="T82" fmla="*/ 459 w 583"/>
                <a:gd name="T83" fmla="*/ 69 h 910"/>
                <a:gd name="T84" fmla="*/ 431 w 583"/>
                <a:gd name="T85" fmla="*/ 18 h 910"/>
                <a:gd name="T86" fmla="*/ 402 w 583"/>
                <a:gd name="T87" fmla="*/ 6 h 910"/>
                <a:gd name="T88" fmla="*/ 296 w 583"/>
                <a:gd name="T89" fmla="*/ 61 h 910"/>
                <a:gd name="T90" fmla="*/ 301 w 583"/>
                <a:gd name="T91" fmla="*/ 99 h 910"/>
                <a:gd name="T92" fmla="*/ 346 w 583"/>
                <a:gd name="T93" fmla="*/ 116 h 910"/>
                <a:gd name="T94" fmla="*/ 364 w 583"/>
                <a:gd name="T95" fmla="*/ 135 h 910"/>
                <a:gd name="T96" fmla="*/ 338 w 583"/>
                <a:gd name="T97" fmla="*/ 145 h 910"/>
                <a:gd name="T98" fmla="*/ 216 w 583"/>
                <a:gd name="T99" fmla="*/ 495 h 910"/>
                <a:gd name="T100" fmla="*/ 262 w 583"/>
                <a:gd name="T101" fmla="*/ 465 h 910"/>
                <a:gd name="T102" fmla="*/ 216 w 583"/>
                <a:gd name="T103" fmla="*/ 495 h 910"/>
                <a:gd name="T104" fmla="*/ 281 w 583"/>
                <a:gd name="T105" fmla="*/ 278 h 910"/>
                <a:gd name="T106" fmla="*/ 213 w 583"/>
                <a:gd name="T107" fmla="*/ 273 h 910"/>
                <a:gd name="T108" fmla="*/ 191 w 583"/>
                <a:gd name="T109" fmla="*/ 275 h 910"/>
                <a:gd name="T110" fmla="*/ 165 w 583"/>
                <a:gd name="T111" fmla="*/ 244 h 910"/>
                <a:gd name="T112" fmla="*/ 296 w 583"/>
                <a:gd name="T113" fmla="*/ 231 h 910"/>
                <a:gd name="T114" fmla="*/ 306 w 583"/>
                <a:gd name="T115" fmla="*/ 261 h 910"/>
                <a:gd name="T116" fmla="*/ 281 w 583"/>
                <a:gd name="T117" fmla="*/ 278 h 9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583" h="910">
                  <a:moveTo>
                    <a:pt x="338" y="145"/>
                  </a:moveTo>
                  <a:cubicBezTo>
                    <a:pt x="309" y="140"/>
                    <a:pt x="279" y="134"/>
                    <a:pt x="249" y="134"/>
                  </a:cubicBezTo>
                  <a:cubicBezTo>
                    <a:pt x="168" y="135"/>
                    <a:pt x="128" y="176"/>
                    <a:pt x="130" y="256"/>
                  </a:cubicBezTo>
                  <a:cubicBezTo>
                    <a:pt x="130" y="281"/>
                    <a:pt x="122" y="299"/>
                    <a:pt x="104" y="315"/>
                  </a:cubicBezTo>
                  <a:cubicBezTo>
                    <a:pt x="97" y="320"/>
                    <a:pt x="91" y="326"/>
                    <a:pt x="84" y="331"/>
                  </a:cubicBezTo>
                  <a:cubicBezTo>
                    <a:pt x="50" y="357"/>
                    <a:pt x="31" y="392"/>
                    <a:pt x="26" y="433"/>
                  </a:cubicBezTo>
                  <a:cubicBezTo>
                    <a:pt x="17" y="505"/>
                    <a:pt x="9" y="578"/>
                    <a:pt x="4" y="651"/>
                  </a:cubicBezTo>
                  <a:cubicBezTo>
                    <a:pt x="0" y="717"/>
                    <a:pt x="3" y="782"/>
                    <a:pt x="23" y="845"/>
                  </a:cubicBezTo>
                  <a:cubicBezTo>
                    <a:pt x="37" y="891"/>
                    <a:pt x="71" y="910"/>
                    <a:pt x="117" y="897"/>
                  </a:cubicBezTo>
                  <a:cubicBezTo>
                    <a:pt x="133" y="893"/>
                    <a:pt x="150" y="887"/>
                    <a:pt x="162" y="877"/>
                  </a:cubicBezTo>
                  <a:cubicBezTo>
                    <a:pt x="189" y="852"/>
                    <a:pt x="216" y="825"/>
                    <a:pt x="239" y="796"/>
                  </a:cubicBezTo>
                  <a:cubicBezTo>
                    <a:pt x="257" y="773"/>
                    <a:pt x="277" y="760"/>
                    <a:pt x="306" y="755"/>
                  </a:cubicBezTo>
                  <a:cubicBezTo>
                    <a:pt x="317" y="754"/>
                    <a:pt x="333" y="746"/>
                    <a:pt x="334" y="740"/>
                  </a:cubicBezTo>
                  <a:cubicBezTo>
                    <a:pt x="337" y="723"/>
                    <a:pt x="320" y="719"/>
                    <a:pt x="307" y="717"/>
                  </a:cubicBezTo>
                  <a:cubicBezTo>
                    <a:pt x="291" y="714"/>
                    <a:pt x="275" y="713"/>
                    <a:pt x="260" y="711"/>
                  </a:cubicBezTo>
                  <a:cubicBezTo>
                    <a:pt x="248" y="710"/>
                    <a:pt x="236" y="709"/>
                    <a:pt x="224" y="706"/>
                  </a:cubicBezTo>
                  <a:cubicBezTo>
                    <a:pt x="200" y="700"/>
                    <a:pt x="194" y="686"/>
                    <a:pt x="203" y="660"/>
                  </a:cubicBezTo>
                  <a:cubicBezTo>
                    <a:pt x="216" y="663"/>
                    <a:pt x="228" y="668"/>
                    <a:pt x="241" y="670"/>
                  </a:cubicBezTo>
                  <a:cubicBezTo>
                    <a:pt x="272" y="676"/>
                    <a:pt x="302" y="675"/>
                    <a:pt x="328" y="653"/>
                  </a:cubicBezTo>
                  <a:cubicBezTo>
                    <a:pt x="333" y="648"/>
                    <a:pt x="339" y="635"/>
                    <a:pt x="336" y="631"/>
                  </a:cubicBezTo>
                  <a:cubicBezTo>
                    <a:pt x="331" y="623"/>
                    <a:pt x="321" y="616"/>
                    <a:pt x="311" y="612"/>
                  </a:cubicBezTo>
                  <a:cubicBezTo>
                    <a:pt x="305" y="610"/>
                    <a:pt x="297" y="616"/>
                    <a:pt x="290" y="615"/>
                  </a:cubicBezTo>
                  <a:cubicBezTo>
                    <a:pt x="278" y="615"/>
                    <a:pt x="264" y="615"/>
                    <a:pt x="254" y="610"/>
                  </a:cubicBezTo>
                  <a:cubicBezTo>
                    <a:pt x="235" y="599"/>
                    <a:pt x="217" y="600"/>
                    <a:pt x="199" y="609"/>
                  </a:cubicBezTo>
                  <a:cubicBezTo>
                    <a:pt x="184" y="617"/>
                    <a:pt x="169" y="626"/>
                    <a:pt x="153" y="632"/>
                  </a:cubicBezTo>
                  <a:cubicBezTo>
                    <a:pt x="145" y="635"/>
                    <a:pt x="136" y="634"/>
                    <a:pt x="128" y="635"/>
                  </a:cubicBezTo>
                  <a:cubicBezTo>
                    <a:pt x="127" y="632"/>
                    <a:pt x="127" y="629"/>
                    <a:pt x="126" y="627"/>
                  </a:cubicBezTo>
                  <a:cubicBezTo>
                    <a:pt x="131" y="623"/>
                    <a:pt x="136" y="618"/>
                    <a:pt x="141" y="614"/>
                  </a:cubicBezTo>
                  <a:cubicBezTo>
                    <a:pt x="167" y="592"/>
                    <a:pt x="195" y="572"/>
                    <a:pt x="220" y="548"/>
                  </a:cubicBezTo>
                  <a:cubicBezTo>
                    <a:pt x="235" y="535"/>
                    <a:pt x="247" y="532"/>
                    <a:pt x="265" y="539"/>
                  </a:cubicBezTo>
                  <a:cubicBezTo>
                    <a:pt x="273" y="543"/>
                    <a:pt x="283" y="540"/>
                    <a:pt x="292" y="539"/>
                  </a:cubicBezTo>
                  <a:cubicBezTo>
                    <a:pt x="299" y="539"/>
                    <a:pt x="305" y="536"/>
                    <a:pt x="312" y="536"/>
                  </a:cubicBezTo>
                  <a:cubicBezTo>
                    <a:pt x="334" y="534"/>
                    <a:pt x="336" y="532"/>
                    <a:pt x="330" y="510"/>
                  </a:cubicBezTo>
                  <a:cubicBezTo>
                    <a:pt x="323" y="482"/>
                    <a:pt x="316" y="453"/>
                    <a:pt x="308" y="425"/>
                  </a:cubicBezTo>
                  <a:cubicBezTo>
                    <a:pt x="300" y="398"/>
                    <a:pt x="304" y="375"/>
                    <a:pt x="322" y="353"/>
                  </a:cubicBezTo>
                  <a:cubicBezTo>
                    <a:pt x="368" y="297"/>
                    <a:pt x="412" y="240"/>
                    <a:pt x="458" y="185"/>
                  </a:cubicBezTo>
                  <a:cubicBezTo>
                    <a:pt x="464" y="178"/>
                    <a:pt x="477" y="172"/>
                    <a:pt x="487" y="172"/>
                  </a:cubicBezTo>
                  <a:cubicBezTo>
                    <a:pt x="509" y="173"/>
                    <a:pt x="530" y="179"/>
                    <a:pt x="552" y="182"/>
                  </a:cubicBezTo>
                  <a:cubicBezTo>
                    <a:pt x="562" y="184"/>
                    <a:pt x="573" y="183"/>
                    <a:pt x="583" y="184"/>
                  </a:cubicBezTo>
                  <a:cubicBezTo>
                    <a:pt x="581" y="173"/>
                    <a:pt x="580" y="162"/>
                    <a:pt x="576" y="152"/>
                  </a:cubicBezTo>
                  <a:cubicBezTo>
                    <a:pt x="565" y="119"/>
                    <a:pt x="547" y="96"/>
                    <a:pt x="507" y="100"/>
                  </a:cubicBezTo>
                  <a:cubicBezTo>
                    <a:pt x="484" y="103"/>
                    <a:pt x="469" y="89"/>
                    <a:pt x="459" y="69"/>
                  </a:cubicBezTo>
                  <a:cubicBezTo>
                    <a:pt x="450" y="52"/>
                    <a:pt x="441" y="35"/>
                    <a:pt x="431" y="18"/>
                  </a:cubicBezTo>
                  <a:cubicBezTo>
                    <a:pt x="425" y="6"/>
                    <a:pt x="414" y="0"/>
                    <a:pt x="402" y="6"/>
                  </a:cubicBezTo>
                  <a:cubicBezTo>
                    <a:pt x="366" y="23"/>
                    <a:pt x="330" y="40"/>
                    <a:pt x="296" y="61"/>
                  </a:cubicBezTo>
                  <a:cubicBezTo>
                    <a:pt x="276" y="74"/>
                    <a:pt x="279" y="89"/>
                    <a:pt x="301" y="99"/>
                  </a:cubicBezTo>
                  <a:cubicBezTo>
                    <a:pt x="316" y="106"/>
                    <a:pt x="331" y="110"/>
                    <a:pt x="346" y="116"/>
                  </a:cubicBezTo>
                  <a:cubicBezTo>
                    <a:pt x="354" y="120"/>
                    <a:pt x="368" y="120"/>
                    <a:pt x="364" y="135"/>
                  </a:cubicBezTo>
                  <a:cubicBezTo>
                    <a:pt x="360" y="147"/>
                    <a:pt x="351" y="147"/>
                    <a:pt x="338" y="145"/>
                  </a:cubicBezTo>
                  <a:close/>
                  <a:moveTo>
                    <a:pt x="216" y="495"/>
                  </a:moveTo>
                  <a:cubicBezTo>
                    <a:pt x="217" y="475"/>
                    <a:pt x="236" y="462"/>
                    <a:pt x="262" y="465"/>
                  </a:cubicBezTo>
                  <a:cubicBezTo>
                    <a:pt x="256" y="487"/>
                    <a:pt x="240" y="497"/>
                    <a:pt x="216" y="495"/>
                  </a:cubicBezTo>
                  <a:close/>
                  <a:moveTo>
                    <a:pt x="281" y="278"/>
                  </a:moveTo>
                  <a:cubicBezTo>
                    <a:pt x="259" y="273"/>
                    <a:pt x="236" y="274"/>
                    <a:pt x="213" y="273"/>
                  </a:cubicBezTo>
                  <a:cubicBezTo>
                    <a:pt x="204" y="273"/>
                    <a:pt x="196" y="275"/>
                    <a:pt x="191" y="275"/>
                  </a:cubicBezTo>
                  <a:cubicBezTo>
                    <a:pt x="158" y="277"/>
                    <a:pt x="153" y="270"/>
                    <a:pt x="165" y="244"/>
                  </a:cubicBezTo>
                  <a:cubicBezTo>
                    <a:pt x="193" y="186"/>
                    <a:pt x="259" y="179"/>
                    <a:pt x="296" y="231"/>
                  </a:cubicBezTo>
                  <a:cubicBezTo>
                    <a:pt x="301" y="240"/>
                    <a:pt x="305" y="251"/>
                    <a:pt x="306" y="261"/>
                  </a:cubicBezTo>
                  <a:cubicBezTo>
                    <a:pt x="308" y="281"/>
                    <a:pt x="301" y="283"/>
                    <a:pt x="281" y="27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9"/>
            <p:cNvSpPr>
              <a:spLocks/>
            </p:cNvSpPr>
            <p:nvPr/>
          </p:nvSpPr>
          <p:spPr bwMode="auto">
            <a:xfrm>
              <a:off x="10721976" y="3236912"/>
              <a:ext cx="939800" cy="954087"/>
            </a:xfrm>
            <a:custGeom>
              <a:avLst/>
              <a:gdLst>
                <a:gd name="T0" fmla="*/ 43 w 394"/>
                <a:gd name="T1" fmla="*/ 0 h 400"/>
                <a:gd name="T2" fmla="*/ 15 w 394"/>
                <a:gd name="T3" fmla="*/ 201 h 400"/>
                <a:gd name="T4" fmla="*/ 128 w 394"/>
                <a:gd name="T5" fmla="*/ 298 h 400"/>
                <a:gd name="T6" fmla="*/ 198 w 394"/>
                <a:gd name="T7" fmla="*/ 301 h 400"/>
                <a:gd name="T8" fmla="*/ 368 w 394"/>
                <a:gd name="T9" fmla="*/ 379 h 400"/>
                <a:gd name="T10" fmla="*/ 389 w 394"/>
                <a:gd name="T11" fmla="*/ 400 h 400"/>
                <a:gd name="T12" fmla="*/ 394 w 394"/>
                <a:gd name="T13" fmla="*/ 397 h 400"/>
                <a:gd name="T14" fmla="*/ 324 w 394"/>
                <a:gd name="T15" fmla="*/ 308 h 400"/>
                <a:gd name="T16" fmla="*/ 227 w 394"/>
                <a:gd name="T17" fmla="*/ 261 h 400"/>
                <a:gd name="T18" fmla="*/ 179 w 394"/>
                <a:gd name="T19" fmla="*/ 257 h 400"/>
                <a:gd name="T20" fmla="*/ 38 w 394"/>
                <a:gd name="T21" fmla="*/ 128 h 400"/>
                <a:gd name="T22" fmla="*/ 37 w 394"/>
                <a:gd name="T23" fmla="*/ 92 h 400"/>
                <a:gd name="T24" fmla="*/ 43 w 394"/>
                <a:gd name="T25" fmla="*/ 0 h 4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94" h="400">
                  <a:moveTo>
                    <a:pt x="43" y="0"/>
                  </a:moveTo>
                  <a:cubicBezTo>
                    <a:pt x="15" y="46"/>
                    <a:pt x="0" y="149"/>
                    <a:pt x="15" y="201"/>
                  </a:cubicBezTo>
                  <a:cubicBezTo>
                    <a:pt x="29" y="252"/>
                    <a:pt x="75" y="292"/>
                    <a:pt x="128" y="298"/>
                  </a:cubicBezTo>
                  <a:cubicBezTo>
                    <a:pt x="151" y="300"/>
                    <a:pt x="174" y="300"/>
                    <a:pt x="198" y="301"/>
                  </a:cubicBezTo>
                  <a:cubicBezTo>
                    <a:pt x="265" y="304"/>
                    <a:pt x="324" y="326"/>
                    <a:pt x="368" y="379"/>
                  </a:cubicBezTo>
                  <a:cubicBezTo>
                    <a:pt x="374" y="387"/>
                    <a:pt x="382" y="393"/>
                    <a:pt x="389" y="400"/>
                  </a:cubicBezTo>
                  <a:cubicBezTo>
                    <a:pt x="391" y="399"/>
                    <a:pt x="392" y="398"/>
                    <a:pt x="394" y="397"/>
                  </a:cubicBezTo>
                  <a:cubicBezTo>
                    <a:pt x="371" y="367"/>
                    <a:pt x="349" y="336"/>
                    <a:pt x="324" y="308"/>
                  </a:cubicBezTo>
                  <a:cubicBezTo>
                    <a:pt x="299" y="280"/>
                    <a:pt x="265" y="265"/>
                    <a:pt x="227" y="261"/>
                  </a:cubicBezTo>
                  <a:cubicBezTo>
                    <a:pt x="211" y="260"/>
                    <a:pt x="195" y="259"/>
                    <a:pt x="179" y="257"/>
                  </a:cubicBezTo>
                  <a:cubicBezTo>
                    <a:pt x="82" y="242"/>
                    <a:pt x="50" y="205"/>
                    <a:pt x="38" y="128"/>
                  </a:cubicBezTo>
                  <a:cubicBezTo>
                    <a:pt x="37" y="116"/>
                    <a:pt x="36" y="104"/>
                    <a:pt x="37" y="92"/>
                  </a:cubicBezTo>
                  <a:cubicBezTo>
                    <a:pt x="38" y="61"/>
                    <a:pt x="41" y="31"/>
                    <a:pt x="4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20"/>
            <p:cNvSpPr>
              <a:spLocks/>
            </p:cNvSpPr>
            <p:nvPr/>
          </p:nvSpPr>
          <p:spPr bwMode="auto">
            <a:xfrm>
              <a:off x="10045701" y="2519362"/>
              <a:ext cx="57150" cy="60325"/>
            </a:xfrm>
            <a:custGeom>
              <a:avLst/>
              <a:gdLst>
                <a:gd name="T0" fmla="*/ 0 w 24"/>
                <a:gd name="T1" fmla="*/ 18 h 25"/>
                <a:gd name="T2" fmla="*/ 12 w 24"/>
                <a:gd name="T3" fmla="*/ 25 h 25"/>
                <a:gd name="T4" fmla="*/ 24 w 24"/>
                <a:gd name="T5" fmla="*/ 7 h 25"/>
                <a:gd name="T6" fmla="*/ 15 w 24"/>
                <a:gd name="T7" fmla="*/ 0 h 25"/>
                <a:gd name="T8" fmla="*/ 0 w 24"/>
                <a:gd name="T9" fmla="*/ 18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25">
                  <a:moveTo>
                    <a:pt x="0" y="18"/>
                  </a:moveTo>
                  <a:cubicBezTo>
                    <a:pt x="4" y="20"/>
                    <a:pt x="11" y="25"/>
                    <a:pt x="12" y="25"/>
                  </a:cubicBezTo>
                  <a:cubicBezTo>
                    <a:pt x="17" y="19"/>
                    <a:pt x="20" y="13"/>
                    <a:pt x="24" y="7"/>
                  </a:cubicBezTo>
                  <a:cubicBezTo>
                    <a:pt x="21" y="4"/>
                    <a:pt x="18" y="2"/>
                    <a:pt x="15" y="0"/>
                  </a:cubicBezTo>
                  <a:cubicBezTo>
                    <a:pt x="10" y="6"/>
                    <a:pt x="5" y="12"/>
                    <a:pt x="0" y="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21"/>
            <p:cNvSpPr>
              <a:spLocks/>
            </p:cNvSpPr>
            <p:nvPr/>
          </p:nvSpPr>
          <p:spPr bwMode="auto">
            <a:xfrm>
              <a:off x="8636001" y="1644650"/>
              <a:ext cx="730250" cy="2498725"/>
            </a:xfrm>
            <a:custGeom>
              <a:avLst/>
              <a:gdLst>
                <a:gd name="T0" fmla="*/ 283 w 306"/>
                <a:gd name="T1" fmla="*/ 1028 h 1048"/>
                <a:gd name="T2" fmla="*/ 306 w 306"/>
                <a:gd name="T3" fmla="*/ 1048 h 1048"/>
                <a:gd name="T4" fmla="*/ 172 w 306"/>
                <a:gd name="T5" fmla="*/ 526 h 1048"/>
                <a:gd name="T6" fmla="*/ 299 w 306"/>
                <a:gd name="T7" fmla="*/ 0 h 1048"/>
                <a:gd name="T8" fmla="*/ 117 w 306"/>
                <a:gd name="T9" fmla="*/ 220 h 1048"/>
                <a:gd name="T10" fmla="*/ 260 w 306"/>
                <a:gd name="T11" fmla="*/ 1006 h 1048"/>
                <a:gd name="T12" fmla="*/ 283 w 306"/>
                <a:gd name="T13" fmla="*/ 1028 h 10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6" h="1048">
                  <a:moveTo>
                    <a:pt x="283" y="1028"/>
                  </a:moveTo>
                  <a:cubicBezTo>
                    <a:pt x="290" y="1035"/>
                    <a:pt x="298" y="1041"/>
                    <a:pt x="306" y="1048"/>
                  </a:cubicBezTo>
                  <a:cubicBezTo>
                    <a:pt x="207" y="887"/>
                    <a:pt x="173" y="711"/>
                    <a:pt x="172" y="526"/>
                  </a:cubicBezTo>
                  <a:cubicBezTo>
                    <a:pt x="171" y="340"/>
                    <a:pt x="204" y="163"/>
                    <a:pt x="299" y="0"/>
                  </a:cubicBezTo>
                  <a:cubicBezTo>
                    <a:pt x="217" y="57"/>
                    <a:pt x="157" y="130"/>
                    <a:pt x="117" y="220"/>
                  </a:cubicBezTo>
                  <a:cubicBezTo>
                    <a:pt x="0" y="483"/>
                    <a:pt x="64" y="798"/>
                    <a:pt x="260" y="1006"/>
                  </a:cubicBezTo>
                  <a:cubicBezTo>
                    <a:pt x="267" y="1014"/>
                    <a:pt x="275" y="1021"/>
                    <a:pt x="283" y="10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22"/>
            <p:cNvSpPr>
              <a:spLocks/>
            </p:cNvSpPr>
            <p:nvPr/>
          </p:nvSpPr>
          <p:spPr bwMode="auto">
            <a:xfrm>
              <a:off x="10229851" y="2519362"/>
              <a:ext cx="53975" cy="61912"/>
            </a:xfrm>
            <a:custGeom>
              <a:avLst/>
              <a:gdLst>
                <a:gd name="T0" fmla="*/ 0 w 23"/>
                <a:gd name="T1" fmla="*/ 5 h 26"/>
                <a:gd name="T2" fmla="*/ 8 w 23"/>
                <a:gd name="T3" fmla="*/ 26 h 26"/>
                <a:gd name="T4" fmla="*/ 23 w 23"/>
                <a:gd name="T5" fmla="*/ 20 h 26"/>
                <a:gd name="T6" fmla="*/ 9 w 23"/>
                <a:gd name="T7" fmla="*/ 0 h 26"/>
                <a:gd name="T8" fmla="*/ 0 w 23"/>
                <a:gd name="T9" fmla="*/ 5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6">
                  <a:moveTo>
                    <a:pt x="0" y="5"/>
                  </a:moveTo>
                  <a:cubicBezTo>
                    <a:pt x="2" y="12"/>
                    <a:pt x="5" y="19"/>
                    <a:pt x="8" y="26"/>
                  </a:cubicBezTo>
                  <a:cubicBezTo>
                    <a:pt x="13" y="24"/>
                    <a:pt x="18" y="22"/>
                    <a:pt x="23" y="20"/>
                  </a:cubicBezTo>
                  <a:cubicBezTo>
                    <a:pt x="18" y="14"/>
                    <a:pt x="13" y="7"/>
                    <a:pt x="9" y="0"/>
                  </a:cubicBezTo>
                  <a:cubicBezTo>
                    <a:pt x="6" y="2"/>
                    <a:pt x="3" y="3"/>
                    <a:pt x="0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23"/>
            <p:cNvSpPr>
              <a:spLocks/>
            </p:cNvSpPr>
            <p:nvPr/>
          </p:nvSpPr>
          <p:spPr bwMode="auto">
            <a:xfrm>
              <a:off x="8231188" y="2135187"/>
              <a:ext cx="1254125" cy="2397125"/>
            </a:xfrm>
            <a:custGeom>
              <a:avLst/>
              <a:gdLst>
                <a:gd name="T0" fmla="*/ 429 w 526"/>
                <a:gd name="T1" fmla="*/ 964 h 1005"/>
                <a:gd name="T2" fmla="*/ 523 w 526"/>
                <a:gd name="T3" fmla="*/ 1005 h 1005"/>
                <a:gd name="T4" fmla="*/ 526 w 526"/>
                <a:gd name="T5" fmla="*/ 1000 h 1005"/>
                <a:gd name="T6" fmla="*/ 512 w 526"/>
                <a:gd name="T7" fmla="*/ 988 h 1005"/>
                <a:gd name="T8" fmla="*/ 156 w 526"/>
                <a:gd name="T9" fmla="*/ 472 h 1005"/>
                <a:gd name="T10" fmla="*/ 102 w 526"/>
                <a:gd name="T11" fmla="*/ 113 h 1005"/>
                <a:gd name="T12" fmla="*/ 116 w 526"/>
                <a:gd name="T13" fmla="*/ 0 h 1005"/>
                <a:gd name="T14" fmla="*/ 111 w 526"/>
                <a:gd name="T15" fmla="*/ 4 h 1005"/>
                <a:gd name="T16" fmla="*/ 24 w 526"/>
                <a:gd name="T17" fmla="*/ 403 h 1005"/>
                <a:gd name="T18" fmla="*/ 429 w 526"/>
                <a:gd name="T19" fmla="*/ 964 h 10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26" h="1005">
                  <a:moveTo>
                    <a:pt x="429" y="964"/>
                  </a:moveTo>
                  <a:cubicBezTo>
                    <a:pt x="459" y="980"/>
                    <a:pt x="492" y="991"/>
                    <a:pt x="523" y="1005"/>
                  </a:cubicBezTo>
                  <a:cubicBezTo>
                    <a:pt x="524" y="1003"/>
                    <a:pt x="525" y="1002"/>
                    <a:pt x="526" y="1000"/>
                  </a:cubicBezTo>
                  <a:cubicBezTo>
                    <a:pt x="521" y="996"/>
                    <a:pt x="516" y="992"/>
                    <a:pt x="512" y="988"/>
                  </a:cubicBezTo>
                  <a:cubicBezTo>
                    <a:pt x="342" y="851"/>
                    <a:pt x="227" y="677"/>
                    <a:pt x="156" y="472"/>
                  </a:cubicBezTo>
                  <a:cubicBezTo>
                    <a:pt x="116" y="356"/>
                    <a:pt x="92" y="237"/>
                    <a:pt x="102" y="113"/>
                  </a:cubicBezTo>
                  <a:cubicBezTo>
                    <a:pt x="105" y="76"/>
                    <a:pt x="111" y="38"/>
                    <a:pt x="116" y="0"/>
                  </a:cubicBezTo>
                  <a:cubicBezTo>
                    <a:pt x="113" y="1"/>
                    <a:pt x="112" y="2"/>
                    <a:pt x="111" y="4"/>
                  </a:cubicBezTo>
                  <a:cubicBezTo>
                    <a:pt x="37" y="127"/>
                    <a:pt x="0" y="260"/>
                    <a:pt x="24" y="403"/>
                  </a:cubicBezTo>
                  <a:cubicBezTo>
                    <a:pt x="66" y="656"/>
                    <a:pt x="201" y="844"/>
                    <a:pt x="429" y="9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24"/>
            <p:cNvSpPr>
              <a:spLocks noEditPoints="1"/>
            </p:cNvSpPr>
            <p:nvPr/>
          </p:nvSpPr>
          <p:spPr bwMode="auto">
            <a:xfrm>
              <a:off x="7127876" y="1128713"/>
              <a:ext cx="5607049" cy="5616574"/>
            </a:xfrm>
            <a:custGeom>
              <a:avLst/>
              <a:gdLst>
                <a:gd name="T0" fmla="*/ 1205 w 2352"/>
                <a:gd name="T1" fmla="*/ 17 h 2355"/>
                <a:gd name="T2" fmla="*/ 7 w 2352"/>
                <a:gd name="T3" fmla="*/ 1201 h 2355"/>
                <a:gd name="T4" fmla="*/ 1176 w 2352"/>
                <a:gd name="T5" fmla="*/ 2355 h 2355"/>
                <a:gd name="T6" fmla="*/ 2350 w 2352"/>
                <a:gd name="T7" fmla="*/ 1188 h 2355"/>
                <a:gd name="T8" fmla="*/ 1205 w 2352"/>
                <a:gd name="T9" fmla="*/ 17 h 2355"/>
                <a:gd name="T10" fmla="*/ 1178 w 2352"/>
                <a:gd name="T11" fmla="*/ 2284 h 2355"/>
                <a:gd name="T12" fmla="*/ 77 w 2352"/>
                <a:gd name="T13" fmla="*/ 1186 h 2355"/>
                <a:gd name="T14" fmla="*/ 1180 w 2352"/>
                <a:gd name="T15" fmla="*/ 87 h 2355"/>
                <a:gd name="T16" fmla="*/ 2279 w 2352"/>
                <a:gd name="T17" fmla="*/ 1178 h 2355"/>
                <a:gd name="T18" fmla="*/ 1178 w 2352"/>
                <a:gd name="T19" fmla="*/ 2284 h 2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52" h="2355">
                  <a:moveTo>
                    <a:pt x="1205" y="17"/>
                  </a:moveTo>
                  <a:cubicBezTo>
                    <a:pt x="550" y="0"/>
                    <a:pt x="0" y="528"/>
                    <a:pt x="7" y="1201"/>
                  </a:cubicBezTo>
                  <a:cubicBezTo>
                    <a:pt x="14" y="1821"/>
                    <a:pt x="514" y="2349"/>
                    <a:pt x="1176" y="2355"/>
                  </a:cubicBezTo>
                  <a:cubicBezTo>
                    <a:pt x="1805" y="2355"/>
                    <a:pt x="2348" y="1857"/>
                    <a:pt x="2350" y="1188"/>
                  </a:cubicBezTo>
                  <a:cubicBezTo>
                    <a:pt x="2352" y="558"/>
                    <a:pt x="1856" y="33"/>
                    <a:pt x="1205" y="17"/>
                  </a:cubicBezTo>
                  <a:close/>
                  <a:moveTo>
                    <a:pt x="1178" y="2284"/>
                  </a:moveTo>
                  <a:cubicBezTo>
                    <a:pt x="570" y="2285"/>
                    <a:pt x="79" y="1792"/>
                    <a:pt x="77" y="1186"/>
                  </a:cubicBezTo>
                  <a:cubicBezTo>
                    <a:pt x="81" y="577"/>
                    <a:pt x="566" y="87"/>
                    <a:pt x="1180" y="87"/>
                  </a:cubicBezTo>
                  <a:cubicBezTo>
                    <a:pt x="1796" y="87"/>
                    <a:pt x="2277" y="580"/>
                    <a:pt x="2279" y="1178"/>
                  </a:cubicBezTo>
                  <a:cubicBezTo>
                    <a:pt x="2282" y="1797"/>
                    <a:pt x="1788" y="2283"/>
                    <a:pt x="1178" y="22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25"/>
            <p:cNvSpPr>
              <a:spLocks/>
            </p:cNvSpPr>
            <p:nvPr/>
          </p:nvSpPr>
          <p:spPr bwMode="auto">
            <a:xfrm>
              <a:off x="7847013" y="2855912"/>
              <a:ext cx="1943100" cy="2027237"/>
            </a:xfrm>
            <a:custGeom>
              <a:avLst/>
              <a:gdLst>
                <a:gd name="T0" fmla="*/ 291 w 815"/>
                <a:gd name="T1" fmla="*/ 659 h 850"/>
                <a:gd name="T2" fmla="*/ 815 w 815"/>
                <a:gd name="T3" fmla="*/ 800 h 850"/>
                <a:gd name="T4" fmla="*/ 762 w 815"/>
                <a:gd name="T5" fmla="*/ 789 h 850"/>
                <a:gd name="T6" fmla="*/ 422 w 815"/>
                <a:gd name="T7" fmla="*/ 653 h 850"/>
                <a:gd name="T8" fmla="*/ 75 w 815"/>
                <a:gd name="T9" fmla="*/ 149 h 850"/>
                <a:gd name="T10" fmla="*/ 37 w 815"/>
                <a:gd name="T11" fmla="*/ 0 h 850"/>
                <a:gd name="T12" fmla="*/ 291 w 815"/>
                <a:gd name="T13" fmla="*/ 659 h 8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15" h="850">
                  <a:moveTo>
                    <a:pt x="291" y="659"/>
                  </a:moveTo>
                  <a:cubicBezTo>
                    <a:pt x="436" y="765"/>
                    <a:pt x="739" y="850"/>
                    <a:pt x="815" y="800"/>
                  </a:cubicBezTo>
                  <a:cubicBezTo>
                    <a:pt x="795" y="796"/>
                    <a:pt x="779" y="792"/>
                    <a:pt x="762" y="789"/>
                  </a:cubicBezTo>
                  <a:cubicBezTo>
                    <a:pt x="639" y="768"/>
                    <a:pt x="523" y="728"/>
                    <a:pt x="422" y="653"/>
                  </a:cubicBezTo>
                  <a:cubicBezTo>
                    <a:pt x="249" y="525"/>
                    <a:pt x="138" y="353"/>
                    <a:pt x="75" y="149"/>
                  </a:cubicBezTo>
                  <a:cubicBezTo>
                    <a:pt x="61" y="101"/>
                    <a:pt x="50" y="52"/>
                    <a:pt x="37" y="0"/>
                  </a:cubicBezTo>
                  <a:cubicBezTo>
                    <a:pt x="0" y="189"/>
                    <a:pt x="51" y="483"/>
                    <a:pt x="291" y="65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6"/>
            <p:cNvSpPr>
              <a:spLocks/>
            </p:cNvSpPr>
            <p:nvPr/>
          </p:nvSpPr>
          <p:spPr bwMode="auto">
            <a:xfrm>
              <a:off x="7651751" y="3771900"/>
              <a:ext cx="4295775" cy="2603500"/>
            </a:xfrm>
            <a:custGeom>
              <a:avLst/>
              <a:gdLst>
                <a:gd name="T0" fmla="*/ 1383 w 1802"/>
                <a:gd name="T1" fmla="*/ 217 h 1092"/>
                <a:gd name="T2" fmla="*/ 1229 w 1802"/>
                <a:gd name="T3" fmla="*/ 320 h 1092"/>
                <a:gd name="T4" fmla="*/ 813 w 1802"/>
                <a:gd name="T5" fmla="*/ 482 h 1092"/>
                <a:gd name="T6" fmla="*/ 221 w 1802"/>
                <a:gd name="T7" fmla="*/ 280 h 1092"/>
                <a:gd name="T8" fmla="*/ 24 w 1802"/>
                <a:gd name="T9" fmla="*/ 27 h 1092"/>
                <a:gd name="T10" fmla="*/ 8 w 1802"/>
                <a:gd name="T11" fmla="*/ 0 h 1092"/>
                <a:gd name="T12" fmla="*/ 5 w 1802"/>
                <a:gd name="T13" fmla="*/ 12 h 1092"/>
                <a:gd name="T14" fmla="*/ 1 w 1802"/>
                <a:gd name="T15" fmla="*/ 122 h 1092"/>
                <a:gd name="T16" fmla="*/ 215 w 1802"/>
                <a:gd name="T17" fmla="*/ 527 h 1092"/>
                <a:gd name="T18" fmla="*/ 593 w 1802"/>
                <a:gd name="T19" fmla="*/ 638 h 1092"/>
                <a:gd name="T20" fmla="*/ 1177 w 1802"/>
                <a:gd name="T21" fmla="*/ 471 h 1092"/>
                <a:gd name="T22" fmla="*/ 1353 w 1802"/>
                <a:gd name="T23" fmla="*/ 357 h 1092"/>
                <a:gd name="T24" fmla="*/ 1597 w 1802"/>
                <a:gd name="T25" fmla="*/ 326 h 1092"/>
                <a:gd name="T26" fmla="*/ 1666 w 1802"/>
                <a:gd name="T27" fmla="*/ 355 h 1092"/>
                <a:gd name="T28" fmla="*/ 1569 w 1802"/>
                <a:gd name="T29" fmla="*/ 347 h 1092"/>
                <a:gd name="T30" fmla="*/ 1326 w 1802"/>
                <a:gd name="T31" fmla="*/ 424 h 1092"/>
                <a:gd name="T32" fmla="*/ 1050 w 1802"/>
                <a:gd name="T33" fmla="*/ 590 h 1092"/>
                <a:gd name="T34" fmla="*/ 319 w 1802"/>
                <a:gd name="T35" fmla="*/ 652 h 1092"/>
                <a:gd name="T36" fmla="*/ 154 w 1802"/>
                <a:gd name="T37" fmla="*/ 589 h 1092"/>
                <a:gd name="T38" fmla="*/ 150 w 1802"/>
                <a:gd name="T39" fmla="*/ 591 h 1092"/>
                <a:gd name="T40" fmla="*/ 288 w 1802"/>
                <a:gd name="T41" fmla="*/ 757 h 1092"/>
                <a:gd name="T42" fmla="*/ 504 w 1802"/>
                <a:gd name="T43" fmla="*/ 872 h 1092"/>
                <a:gd name="T44" fmla="*/ 697 w 1802"/>
                <a:gd name="T45" fmla="*/ 874 h 1092"/>
                <a:gd name="T46" fmla="*/ 1134 w 1802"/>
                <a:gd name="T47" fmla="*/ 715 h 1092"/>
                <a:gd name="T48" fmla="*/ 1202 w 1802"/>
                <a:gd name="T49" fmla="*/ 665 h 1092"/>
                <a:gd name="T50" fmla="*/ 1026 w 1802"/>
                <a:gd name="T51" fmla="*/ 821 h 1092"/>
                <a:gd name="T52" fmla="*/ 522 w 1802"/>
                <a:gd name="T53" fmla="*/ 913 h 1092"/>
                <a:gd name="T54" fmla="*/ 1304 w 1802"/>
                <a:gd name="T55" fmla="*/ 772 h 1092"/>
                <a:gd name="T56" fmla="*/ 1095 w 1802"/>
                <a:gd name="T57" fmla="*/ 1016 h 1092"/>
                <a:gd name="T58" fmla="*/ 1502 w 1802"/>
                <a:gd name="T59" fmla="*/ 849 h 1092"/>
                <a:gd name="T60" fmla="*/ 1714 w 1802"/>
                <a:gd name="T61" fmla="*/ 662 h 1092"/>
                <a:gd name="T62" fmla="*/ 1783 w 1802"/>
                <a:gd name="T63" fmla="*/ 409 h 1092"/>
                <a:gd name="T64" fmla="*/ 1383 w 1802"/>
                <a:gd name="T65" fmla="*/ 217 h 10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802" h="1092">
                  <a:moveTo>
                    <a:pt x="1383" y="217"/>
                  </a:moveTo>
                  <a:cubicBezTo>
                    <a:pt x="1328" y="245"/>
                    <a:pt x="1278" y="283"/>
                    <a:pt x="1229" y="320"/>
                  </a:cubicBezTo>
                  <a:cubicBezTo>
                    <a:pt x="1106" y="415"/>
                    <a:pt x="968" y="470"/>
                    <a:pt x="813" y="482"/>
                  </a:cubicBezTo>
                  <a:cubicBezTo>
                    <a:pt x="587" y="498"/>
                    <a:pt x="391" y="426"/>
                    <a:pt x="221" y="280"/>
                  </a:cubicBezTo>
                  <a:cubicBezTo>
                    <a:pt x="138" y="209"/>
                    <a:pt x="79" y="119"/>
                    <a:pt x="24" y="27"/>
                  </a:cubicBezTo>
                  <a:cubicBezTo>
                    <a:pt x="20" y="19"/>
                    <a:pt x="15" y="11"/>
                    <a:pt x="8" y="0"/>
                  </a:cubicBezTo>
                  <a:cubicBezTo>
                    <a:pt x="6" y="7"/>
                    <a:pt x="6" y="10"/>
                    <a:pt x="5" y="12"/>
                  </a:cubicBezTo>
                  <a:cubicBezTo>
                    <a:pt x="4" y="49"/>
                    <a:pt x="0" y="85"/>
                    <a:pt x="1" y="122"/>
                  </a:cubicBezTo>
                  <a:cubicBezTo>
                    <a:pt x="5" y="292"/>
                    <a:pt x="74" y="430"/>
                    <a:pt x="215" y="527"/>
                  </a:cubicBezTo>
                  <a:cubicBezTo>
                    <a:pt x="328" y="605"/>
                    <a:pt x="455" y="642"/>
                    <a:pt x="593" y="638"/>
                  </a:cubicBezTo>
                  <a:cubicBezTo>
                    <a:pt x="803" y="634"/>
                    <a:pt x="999" y="584"/>
                    <a:pt x="1177" y="471"/>
                  </a:cubicBezTo>
                  <a:cubicBezTo>
                    <a:pt x="1236" y="433"/>
                    <a:pt x="1294" y="394"/>
                    <a:pt x="1353" y="357"/>
                  </a:cubicBezTo>
                  <a:cubicBezTo>
                    <a:pt x="1429" y="308"/>
                    <a:pt x="1513" y="307"/>
                    <a:pt x="1597" y="326"/>
                  </a:cubicBezTo>
                  <a:cubicBezTo>
                    <a:pt x="1621" y="331"/>
                    <a:pt x="1643" y="345"/>
                    <a:pt x="1666" y="355"/>
                  </a:cubicBezTo>
                  <a:cubicBezTo>
                    <a:pt x="1632" y="354"/>
                    <a:pt x="1601" y="349"/>
                    <a:pt x="1569" y="347"/>
                  </a:cubicBezTo>
                  <a:cubicBezTo>
                    <a:pt x="1479" y="343"/>
                    <a:pt x="1401" y="376"/>
                    <a:pt x="1326" y="424"/>
                  </a:cubicBezTo>
                  <a:cubicBezTo>
                    <a:pt x="1236" y="482"/>
                    <a:pt x="1146" y="542"/>
                    <a:pt x="1050" y="590"/>
                  </a:cubicBezTo>
                  <a:cubicBezTo>
                    <a:pt x="816" y="707"/>
                    <a:pt x="571" y="729"/>
                    <a:pt x="319" y="652"/>
                  </a:cubicBezTo>
                  <a:cubicBezTo>
                    <a:pt x="263" y="635"/>
                    <a:pt x="209" y="610"/>
                    <a:pt x="154" y="589"/>
                  </a:cubicBezTo>
                  <a:cubicBezTo>
                    <a:pt x="153" y="590"/>
                    <a:pt x="151" y="590"/>
                    <a:pt x="150" y="591"/>
                  </a:cubicBezTo>
                  <a:cubicBezTo>
                    <a:pt x="195" y="647"/>
                    <a:pt x="239" y="704"/>
                    <a:pt x="288" y="757"/>
                  </a:cubicBezTo>
                  <a:cubicBezTo>
                    <a:pt x="346" y="819"/>
                    <a:pt x="418" y="859"/>
                    <a:pt x="504" y="872"/>
                  </a:cubicBezTo>
                  <a:cubicBezTo>
                    <a:pt x="568" y="882"/>
                    <a:pt x="633" y="880"/>
                    <a:pt x="697" y="874"/>
                  </a:cubicBezTo>
                  <a:cubicBezTo>
                    <a:pt x="856" y="857"/>
                    <a:pt x="1001" y="804"/>
                    <a:pt x="1134" y="715"/>
                  </a:cubicBezTo>
                  <a:cubicBezTo>
                    <a:pt x="1157" y="699"/>
                    <a:pt x="1179" y="682"/>
                    <a:pt x="1202" y="665"/>
                  </a:cubicBezTo>
                  <a:cubicBezTo>
                    <a:pt x="1154" y="730"/>
                    <a:pt x="1095" y="781"/>
                    <a:pt x="1026" y="821"/>
                  </a:cubicBezTo>
                  <a:cubicBezTo>
                    <a:pt x="870" y="912"/>
                    <a:pt x="702" y="945"/>
                    <a:pt x="522" y="913"/>
                  </a:cubicBezTo>
                  <a:cubicBezTo>
                    <a:pt x="704" y="1073"/>
                    <a:pt x="1099" y="1092"/>
                    <a:pt x="1304" y="772"/>
                  </a:cubicBezTo>
                  <a:cubicBezTo>
                    <a:pt x="1257" y="870"/>
                    <a:pt x="1186" y="949"/>
                    <a:pt x="1095" y="1016"/>
                  </a:cubicBezTo>
                  <a:cubicBezTo>
                    <a:pt x="1229" y="993"/>
                    <a:pt x="1390" y="927"/>
                    <a:pt x="1502" y="849"/>
                  </a:cubicBezTo>
                  <a:cubicBezTo>
                    <a:pt x="1580" y="795"/>
                    <a:pt x="1655" y="738"/>
                    <a:pt x="1714" y="662"/>
                  </a:cubicBezTo>
                  <a:cubicBezTo>
                    <a:pt x="1773" y="587"/>
                    <a:pt x="1802" y="504"/>
                    <a:pt x="1783" y="409"/>
                  </a:cubicBezTo>
                  <a:cubicBezTo>
                    <a:pt x="1746" y="229"/>
                    <a:pt x="1547" y="132"/>
                    <a:pt x="1383" y="2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7"/>
            <p:cNvSpPr>
              <a:spLocks/>
            </p:cNvSpPr>
            <p:nvPr/>
          </p:nvSpPr>
          <p:spPr bwMode="auto">
            <a:xfrm>
              <a:off x="11044238" y="1916112"/>
              <a:ext cx="1147762" cy="2593975"/>
            </a:xfrm>
            <a:custGeom>
              <a:avLst/>
              <a:gdLst>
                <a:gd name="T0" fmla="*/ 407 w 481"/>
                <a:gd name="T1" fmla="*/ 401 h 1088"/>
                <a:gd name="T2" fmla="*/ 289 w 481"/>
                <a:gd name="T3" fmla="*/ 183 h 1088"/>
                <a:gd name="T4" fmla="*/ 31 w 481"/>
                <a:gd name="T5" fmla="*/ 10 h 1088"/>
                <a:gd name="T6" fmla="*/ 0 w 481"/>
                <a:gd name="T7" fmla="*/ 0 h 1088"/>
                <a:gd name="T8" fmla="*/ 23 w 481"/>
                <a:gd name="T9" fmla="*/ 98 h 1088"/>
                <a:gd name="T10" fmla="*/ 16 w 481"/>
                <a:gd name="T11" fmla="*/ 203 h 1088"/>
                <a:gd name="T12" fmla="*/ 13 w 481"/>
                <a:gd name="T13" fmla="*/ 446 h 1088"/>
                <a:gd name="T14" fmla="*/ 137 w 481"/>
                <a:gd name="T15" fmla="*/ 629 h 1088"/>
                <a:gd name="T16" fmla="*/ 195 w 481"/>
                <a:gd name="T17" fmla="*/ 662 h 1088"/>
                <a:gd name="T18" fmla="*/ 269 w 481"/>
                <a:gd name="T19" fmla="*/ 720 h 1088"/>
                <a:gd name="T20" fmla="*/ 354 w 481"/>
                <a:gd name="T21" fmla="*/ 935 h 1088"/>
                <a:gd name="T22" fmla="*/ 363 w 481"/>
                <a:gd name="T23" fmla="*/ 1088 h 1088"/>
                <a:gd name="T24" fmla="*/ 368 w 481"/>
                <a:gd name="T25" fmla="*/ 1079 h 1088"/>
                <a:gd name="T26" fmla="*/ 407 w 481"/>
                <a:gd name="T27" fmla="*/ 401 h 10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81" h="1088">
                  <a:moveTo>
                    <a:pt x="407" y="401"/>
                  </a:moveTo>
                  <a:cubicBezTo>
                    <a:pt x="382" y="322"/>
                    <a:pt x="347" y="246"/>
                    <a:pt x="289" y="183"/>
                  </a:cubicBezTo>
                  <a:cubicBezTo>
                    <a:pt x="217" y="105"/>
                    <a:pt x="128" y="52"/>
                    <a:pt x="31" y="10"/>
                  </a:cubicBezTo>
                  <a:cubicBezTo>
                    <a:pt x="21" y="6"/>
                    <a:pt x="10" y="3"/>
                    <a:pt x="0" y="0"/>
                  </a:cubicBezTo>
                  <a:cubicBezTo>
                    <a:pt x="21" y="31"/>
                    <a:pt x="25" y="64"/>
                    <a:pt x="23" y="98"/>
                  </a:cubicBezTo>
                  <a:cubicBezTo>
                    <a:pt x="22" y="133"/>
                    <a:pt x="19" y="168"/>
                    <a:pt x="16" y="203"/>
                  </a:cubicBezTo>
                  <a:cubicBezTo>
                    <a:pt x="7" y="284"/>
                    <a:pt x="0" y="365"/>
                    <a:pt x="13" y="446"/>
                  </a:cubicBezTo>
                  <a:cubicBezTo>
                    <a:pt x="26" y="527"/>
                    <a:pt x="63" y="589"/>
                    <a:pt x="137" y="629"/>
                  </a:cubicBezTo>
                  <a:cubicBezTo>
                    <a:pt x="156" y="639"/>
                    <a:pt x="177" y="649"/>
                    <a:pt x="195" y="662"/>
                  </a:cubicBezTo>
                  <a:cubicBezTo>
                    <a:pt x="221" y="680"/>
                    <a:pt x="248" y="698"/>
                    <a:pt x="269" y="720"/>
                  </a:cubicBezTo>
                  <a:cubicBezTo>
                    <a:pt x="327" y="779"/>
                    <a:pt x="345" y="856"/>
                    <a:pt x="354" y="935"/>
                  </a:cubicBezTo>
                  <a:cubicBezTo>
                    <a:pt x="359" y="985"/>
                    <a:pt x="360" y="1035"/>
                    <a:pt x="363" y="1088"/>
                  </a:cubicBezTo>
                  <a:cubicBezTo>
                    <a:pt x="365" y="1083"/>
                    <a:pt x="367" y="1081"/>
                    <a:pt x="368" y="1079"/>
                  </a:cubicBezTo>
                  <a:cubicBezTo>
                    <a:pt x="463" y="858"/>
                    <a:pt x="481" y="632"/>
                    <a:pt x="407" y="40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7323424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1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itle 1"/>
          <p:cNvSpPr>
            <a:spLocks noGrp="1"/>
          </p:cNvSpPr>
          <p:nvPr>
            <p:ph type="title"/>
          </p:nvPr>
        </p:nvSpPr>
        <p:spPr>
          <a:xfrm>
            <a:off x="529502" y="234564"/>
            <a:ext cx="9210242" cy="689144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3" name="Text Placeholder 8"/>
          <p:cNvSpPr>
            <a:spLocks noGrp="1"/>
          </p:cNvSpPr>
          <p:nvPr>
            <p:ph type="body" sz="quarter" idx="19" hasCustomPrompt="1"/>
          </p:nvPr>
        </p:nvSpPr>
        <p:spPr>
          <a:xfrm>
            <a:off x="526903" y="846438"/>
            <a:ext cx="9212841" cy="383165"/>
          </a:xfrm>
        </p:spPr>
        <p:txBody>
          <a:bodyPr>
            <a:normAutofit/>
          </a:bodyPr>
          <a:lstStyle>
            <a:lvl1pPr marL="0" indent="0" algn="l">
              <a:buNone/>
              <a:defRPr sz="1600" b="0" spc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SUBTITLE GOES HERE</a:t>
            </a:r>
          </a:p>
        </p:txBody>
      </p:sp>
      <p:sp>
        <p:nvSpPr>
          <p:cNvPr id="5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4812" y="6356350"/>
            <a:ext cx="7748588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de-DE" smtClean="0"/>
              <a:t>THE FINIKO CLUB© ist ein eingetragenes Markenzeichen. Weitergabe der Präsentation ist untersagt</a:t>
            </a:r>
            <a:endParaRPr lang="en-US" dirty="0"/>
          </a:p>
        </p:txBody>
      </p:sp>
      <p:sp>
        <p:nvSpPr>
          <p:cNvPr id="56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9146346" y="6392318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Cera Pro" panose="00000500000000000000" pitchFamily="50" charset="0"/>
              </a:defRPr>
            </a:lvl1pPr>
          </a:lstStyle>
          <a:p>
            <a:fld id="{8AAE29BD-027E-40A2-A159-7EC4ED37940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7" name="TextBox 56"/>
          <p:cNvSpPr txBox="1"/>
          <p:nvPr userDrawn="1"/>
        </p:nvSpPr>
        <p:spPr>
          <a:xfrm>
            <a:off x="10944553" y="6449209"/>
            <a:ext cx="6562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PAGE | 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60" name="Picture 5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51134" y="248095"/>
            <a:ext cx="1457432" cy="1041514"/>
          </a:xfrm>
          <a:prstGeom prst="rect">
            <a:avLst/>
          </a:prstGeom>
        </p:spPr>
      </p:pic>
      <p:sp>
        <p:nvSpPr>
          <p:cNvPr id="61" name="Rectangle 60"/>
          <p:cNvSpPr/>
          <p:nvPr userDrawn="1"/>
        </p:nvSpPr>
        <p:spPr>
          <a:xfrm rot="5400000">
            <a:off x="-270764" y="719127"/>
            <a:ext cx="1095247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0642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81E5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02095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3" y="0"/>
            <a:ext cx="121801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9757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913" y="0"/>
            <a:ext cx="121801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9912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913" y="0"/>
            <a:ext cx="121801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9218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genda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11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Picture Placeholder 64"/>
          <p:cNvSpPr>
            <a:spLocks noGrp="1"/>
          </p:cNvSpPr>
          <p:nvPr>
            <p:ph type="pic" sz="quarter" idx="10"/>
          </p:nvPr>
        </p:nvSpPr>
        <p:spPr>
          <a:xfrm>
            <a:off x="3156857" y="0"/>
            <a:ext cx="3918857" cy="6858000"/>
          </a:xfrm>
          <a:custGeom>
            <a:avLst/>
            <a:gdLst>
              <a:gd name="connsiteX0" fmla="*/ 0 w 3918857"/>
              <a:gd name="connsiteY0" fmla="*/ 0 h 6858000"/>
              <a:gd name="connsiteX1" fmla="*/ 3918857 w 3918857"/>
              <a:gd name="connsiteY1" fmla="*/ 0 h 6858000"/>
              <a:gd name="connsiteX2" fmla="*/ 3918857 w 3918857"/>
              <a:gd name="connsiteY2" fmla="*/ 6858000 h 6858000"/>
              <a:gd name="connsiteX3" fmla="*/ 0 w 391885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18857" h="6858000">
                <a:moveTo>
                  <a:pt x="0" y="0"/>
                </a:moveTo>
                <a:lnTo>
                  <a:pt x="3918857" y="0"/>
                </a:lnTo>
                <a:lnTo>
                  <a:pt x="3918857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800"/>
            </a:lvl1pPr>
          </a:lstStyle>
          <a:p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456B8AC6-683C-46C8-9A4C-D172FAA132E3}"/>
              </a:ext>
            </a:extLst>
          </p:cNvPr>
          <p:cNvSpPr/>
          <p:nvPr userDrawn="1"/>
        </p:nvSpPr>
        <p:spPr>
          <a:xfrm>
            <a:off x="0" y="0"/>
            <a:ext cx="3162300" cy="6858000"/>
          </a:xfrm>
          <a:prstGeom prst="rect">
            <a:avLst/>
          </a:prstGeom>
          <a:solidFill>
            <a:srgbClr val="081E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otham Light"/>
              <a:ea typeface="+mn-ea"/>
              <a:cs typeface="+mn-cs"/>
            </a:endParaRPr>
          </a:p>
        </p:txBody>
      </p:sp>
      <p:sp>
        <p:nvSpPr>
          <p:cNvPr id="68" name="Text Placeholder 41"/>
          <p:cNvSpPr>
            <a:spLocks noGrp="1"/>
          </p:cNvSpPr>
          <p:nvPr>
            <p:ph type="body" sz="quarter" idx="23"/>
          </p:nvPr>
        </p:nvSpPr>
        <p:spPr>
          <a:xfrm>
            <a:off x="7795565" y="975919"/>
            <a:ext cx="3966079" cy="342616"/>
          </a:xfrm>
        </p:spPr>
        <p:txBody>
          <a:bodyPr>
            <a:normAutofit/>
          </a:bodyPr>
          <a:lstStyle>
            <a:lvl1pPr marL="0" indent="0">
              <a:buNone/>
              <a:defRPr sz="1800" b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40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</a:t>
            </a:r>
            <a:r>
              <a:rPr lang="en-US" dirty="0" smtClean="0"/>
              <a:t>text</a:t>
            </a:r>
            <a:endParaRPr lang="en-US" dirty="0"/>
          </a:p>
        </p:txBody>
      </p:sp>
      <p:sp>
        <p:nvSpPr>
          <p:cNvPr id="69" name="Text Placeholder 41"/>
          <p:cNvSpPr>
            <a:spLocks noGrp="1"/>
          </p:cNvSpPr>
          <p:nvPr>
            <p:ph type="body" sz="quarter" idx="24"/>
          </p:nvPr>
        </p:nvSpPr>
        <p:spPr>
          <a:xfrm>
            <a:off x="7795565" y="1897560"/>
            <a:ext cx="3966079" cy="342616"/>
          </a:xfrm>
        </p:spPr>
        <p:txBody>
          <a:bodyPr>
            <a:normAutofit/>
          </a:bodyPr>
          <a:lstStyle>
            <a:lvl1pPr marL="0" indent="0">
              <a:buNone/>
              <a:defRPr sz="1800" b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40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</a:t>
            </a:r>
            <a:r>
              <a:rPr lang="en-US" dirty="0" smtClean="0"/>
              <a:t>text</a:t>
            </a:r>
            <a:endParaRPr lang="en-US" dirty="0"/>
          </a:p>
        </p:txBody>
      </p:sp>
      <p:sp>
        <p:nvSpPr>
          <p:cNvPr id="70" name="Text Placeholder 41"/>
          <p:cNvSpPr>
            <a:spLocks noGrp="1"/>
          </p:cNvSpPr>
          <p:nvPr>
            <p:ph type="body" sz="quarter" idx="25"/>
          </p:nvPr>
        </p:nvSpPr>
        <p:spPr>
          <a:xfrm>
            <a:off x="7795564" y="2775953"/>
            <a:ext cx="3966079" cy="342616"/>
          </a:xfrm>
        </p:spPr>
        <p:txBody>
          <a:bodyPr>
            <a:normAutofit/>
          </a:bodyPr>
          <a:lstStyle>
            <a:lvl1pPr marL="0" indent="0">
              <a:buNone/>
              <a:defRPr sz="1800" b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40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</a:t>
            </a:r>
            <a:r>
              <a:rPr lang="en-US" dirty="0" smtClean="0"/>
              <a:t>text</a:t>
            </a:r>
            <a:endParaRPr lang="en-US" dirty="0"/>
          </a:p>
        </p:txBody>
      </p:sp>
      <p:sp>
        <p:nvSpPr>
          <p:cNvPr id="71" name="Text Placeholder 41"/>
          <p:cNvSpPr>
            <a:spLocks noGrp="1"/>
          </p:cNvSpPr>
          <p:nvPr>
            <p:ph type="body" sz="quarter" idx="26"/>
          </p:nvPr>
        </p:nvSpPr>
        <p:spPr>
          <a:xfrm>
            <a:off x="7795564" y="3675970"/>
            <a:ext cx="3966079" cy="342616"/>
          </a:xfrm>
        </p:spPr>
        <p:txBody>
          <a:bodyPr>
            <a:normAutofit/>
          </a:bodyPr>
          <a:lstStyle>
            <a:lvl1pPr marL="0" indent="0">
              <a:buNone/>
              <a:defRPr sz="1800" b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40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</a:t>
            </a:r>
            <a:r>
              <a:rPr lang="en-US" dirty="0" smtClean="0"/>
              <a:t>text</a:t>
            </a:r>
            <a:endParaRPr lang="en-US" dirty="0"/>
          </a:p>
        </p:txBody>
      </p:sp>
      <p:sp>
        <p:nvSpPr>
          <p:cNvPr id="72" name="Text Placeholder 41"/>
          <p:cNvSpPr>
            <a:spLocks noGrp="1"/>
          </p:cNvSpPr>
          <p:nvPr>
            <p:ph type="body" sz="quarter" idx="27"/>
          </p:nvPr>
        </p:nvSpPr>
        <p:spPr>
          <a:xfrm>
            <a:off x="7795564" y="4575987"/>
            <a:ext cx="3966079" cy="342616"/>
          </a:xfrm>
        </p:spPr>
        <p:txBody>
          <a:bodyPr>
            <a:normAutofit/>
          </a:bodyPr>
          <a:lstStyle>
            <a:lvl1pPr marL="0" indent="0">
              <a:buNone/>
              <a:defRPr sz="1800" b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40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</a:t>
            </a:r>
            <a:r>
              <a:rPr lang="en-US" dirty="0" smtClean="0"/>
              <a:t>text</a:t>
            </a:r>
            <a:endParaRPr lang="en-US" dirty="0"/>
          </a:p>
        </p:txBody>
      </p:sp>
      <p:sp>
        <p:nvSpPr>
          <p:cNvPr id="73" name="Text Placeholder 41"/>
          <p:cNvSpPr>
            <a:spLocks noGrp="1"/>
          </p:cNvSpPr>
          <p:nvPr>
            <p:ph type="body" sz="quarter" idx="28"/>
          </p:nvPr>
        </p:nvSpPr>
        <p:spPr>
          <a:xfrm>
            <a:off x="7795564" y="5476004"/>
            <a:ext cx="3966079" cy="342616"/>
          </a:xfrm>
        </p:spPr>
        <p:txBody>
          <a:bodyPr>
            <a:normAutofit/>
          </a:bodyPr>
          <a:lstStyle>
            <a:lvl1pPr marL="0" indent="0">
              <a:buNone/>
              <a:defRPr sz="1800" b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40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</a:t>
            </a:r>
            <a:r>
              <a:rPr lang="en-US" dirty="0" smtClean="0"/>
              <a:t>text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51134" y="248095"/>
            <a:ext cx="1457432" cy="1041514"/>
          </a:xfrm>
          <a:prstGeom prst="rect">
            <a:avLst/>
          </a:prstGeom>
        </p:spPr>
      </p:pic>
      <p:sp>
        <p:nvSpPr>
          <p:cNvPr id="1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4812" y="6356350"/>
            <a:ext cx="7748588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de-DE" smtClean="0"/>
              <a:t>THE FINIKO CLUB© ist ein eingetragenes Markenzeichen. Weitergabe der Präsentation ist untersagt</a:t>
            </a:r>
            <a:endParaRPr lang="en-US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9146346" y="6392318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Cera Pro" panose="00000500000000000000" pitchFamily="50" charset="0"/>
              </a:defRPr>
            </a:lvl1pPr>
          </a:lstStyle>
          <a:p>
            <a:fld id="{8AAE29BD-027E-40A2-A159-7EC4ED37940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 userDrawn="1"/>
        </p:nvSpPr>
        <p:spPr>
          <a:xfrm>
            <a:off x="10944553" y="6449209"/>
            <a:ext cx="6562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PAGE | 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8" name="Rectangle 17"/>
          <p:cNvSpPr/>
          <p:nvPr userDrawn="1"/>
        </p:nvSpPr>
        <p:spPr>
          <a:xfrm rot="5400000">
            <a:off x="-270764" y="719127"/>
            <a:ext cx="1095247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19" name="Text Placeholder 8"/>
          <p:cNvSpPr>
            <a:spLocks noGrp="1"/>
          </p:cNvSpPr>
          <p:nvPr>
            <p:ph type="body" sz="quarter" idx="19" hasCustomPrompt="1"/>
          </p:nvPr>
        </p:nvSpPr>
        <p:spPr>
          <a:xfrm>
            <a:off x="526903" y="846438"/>
            <a:ext cx="9212841" cy="383165"/>
          </a:xfrm>
        </p:spPr>
        <p:txBody>
          <a:bodyPr>
            <a:normAutofit/>
          </a:bodyPr>
          <a:lstStyle>
            <a:lvl1pPr marL="0" indent="0" algn="l">
              <a:buNone/>
              <a:defRPr sz="1600" b="0" spc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SUBTITLE GOES HERE</a:t>
            </a:r>
          </a:p>
        </p:txBody>
      </p:sp>
      <p:sp>
        <p:nvSpPr>
          <p:cNvPr id="21" name="Title 1"/>
          <p:cNvSpPr>
            <a:spLocks noGrp="1"/>
          </p:cNvSpPr>
          <p:nvPr>
            <p:ph type="title"/>
          </p:nvPr>
        </p:nvSpPr>
        <p:spPr>
          <a:xfrm>
            <a:off x="529502" y="234564"/>
            <a:ext cx="9210242" cy="689144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30705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able Of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3" y="0"/>
            <a:ext cx="12180173" cy="6858000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4812" y="6356350"/>
            <a:ext cx="7748588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de-DE" smtClean="0"/>
              <a:t>THE FINIKO CLUB© ist ein eingetragenes Markenzeichen. Weitergabe der Präsentation ist untersagt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9146346" y="6392318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Cera Pro" panose="00000500000000000000" pitchFamily="50" charset="0"/>
              </a:defRPr>
            </a:lvl1pPr>
          </a:lstStyle>
          <a:p>
            <a:fld id="{8AAE29BD-027E-40A2-A159-7EC4ED37940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10944553" y="6449209"/>
            <a:ext cx="6562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PAGE | 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46" name="Text Placeholder 41"/>
          <p:cNvSpPr>
            <a:spLocks noGrp="1"/>
          </p:cNvSpPr>
          <p:nvPr>
            <p:ph type="body" sz="quarter" idx="21"/>
          </p:nvPr>
        </p:nvSpPr>
        <p:spPr>
          <a:xfrm>
            <a:off x="1714341" y="1655509"/>
            <a:ext cx="3966079" cy="342616"/>
          </a:xfr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40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</a:t>
            </a:r>
            <a:r>
              <a:rPr lang="en-US" dirty="0" smtClean="0"/>
              <a:t>text</a:t>
            </a:r>
            <a:endParaRPr lang="en-US" dirty="0"/>
          </a:p>
        </p:txBody>
      </p:sp>
      <p:sp>
        <p:nvSpPr>
          <p:cNvPr id="47" name="Text Placeholder 41"/>
          <p:cNvSpPr>
            <a:spLocks noGrp="1"/>
          </p:cNvSpPr>
          <p:nvPr>
            <p:ph type="body" sz="quarter" idx="22"/>
          </p:nvPr>
        </p:nvSpPr>
        <p:spPr>
          <a:xfrm>
            <a:off x="1714342" y="1964998"/>
            <a:ext cx="3966079" cy="664790"/>
          </a:xfrm>
        </p:spPr>
        <p:txBody>
          <a:bodyPr>
            <a:normAutofit/>
          </a:bodyPr>
          <a:lstStyle>
            <a:lvl1pPr marL="0" indent="0" algn="just">
              <a:buNone/>
              <a:defRPr sz="1400" b="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40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</a:t>
            </a:r>
            <a:r>
              <a:rPr lang="en-US" dirty="0" smtClean="0"/>
              <a:t>text</a:t>
            </a:r>
            <a:endParaRPr lang="en-US" dirty="0"/>
          </a:p>
        </p:txBody>
      </p:sp>
      <p:sp>
        <p:nvSpPr>
          <p:cNvPr id="52" name="Text Placeholder 41"/>
          <p:cNvSpPr>
            <a:spLocks noGrp="1"/>
          </p:cNvSpPr>
          <p:nvPr>
            <p:ph type="body" sz="quarter" idx="23" hasCustomPrompt="1"/>
          </p:nvPr>
        </p:nvSpPr>
        <p:spPr>
          <a:xfrm>
            <a:off x="529503" y="1655509"/>
            <a:ext cx="1101335" cy="949175"/>
          </a:xfrm>
        </p:spPr>
        <p:txBody>
          <a:bodyPr>
            <a:normAutofit/>
          </a:bodyPr>
          <a:lstStyle>
            <a:lvl1pPr marL="0" indent="0" algn="ctr">
              <a:buNone/>
              <a:defRPr sz="1400" b="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40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number</a:t>
            </a:r>
            <a:endParaRPr lang="en-US" dirty="0"/>
          </a:p>
        </p:txBody>
      </p:sp>
      <p:sp>
        <p:nvSpPr>
          <p:cNvPr id="56" name="Text Placeholder 41"/>
          <p:cNvSpPr>
            <a:spLocks noGrp="1"/>
          </p:cNvSpPr>
          <p:nvPr>
            <p:ph type="body" sz="quarter" idx="24"/>
          </p:nvPr>
        </p:nvSpPr>
        <p:spPr>
          <a:xfrm>
            <a:off x="1714341" y="3182587"/>
            <a:ext cx="3966079" cy="342616"/>
          </a:xfr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40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</a:t>
            </a:r>
            <a:r>
              <a:rPr lang="en-US" dirty="0" smtClean="0"/>
              <a:t>text</a:t>
            </a:r>
            <a:endParaRPr lang="en-US" dirty="0"/>
          </a:p>
        </p:txBody>
      </p:sp>
      <p:sp>
        <p:nvSpPr>
          <p:cNvPr id="57" name="Text Placeholder 41"/>
          <p:cNvSpPr>
            <a:spLocks noGrp="1"/>
          </p:cNvSpPr>
          <p:nvPr>
            <p:ph type="body" sz="quarter" idx="25"/>
          </p:nvPr>
        </p:nvSpPr>
        <p:spPr>
          <a:xfrm>
            <a:off x="1714342" y="3492076"/>
            <a:ext cx="3966079" cy="664790"/>
          </a:xfrm>
        </p:spPr>
        <p:txBody>
          <a:bodyPr>
            <a:normAutofit/>
          </a:bodyPr>
          <a:lstStyle>
            <a:lvl1pPr marL="0" indent="0" algn="just">
              <a:buNone/>
              <a:defRPr sz="1400" b="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40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</a:t>
            </a:r>
            <a:r>
              <a:rPr lang="en-US" dirty="0" smtClean="0"/>
              <a:t>text</a:t>
            </a:r>
            <a:endParaRPr lang="en-US" dirty="0"/>
          </a:p>
        </p:txBody>
      </p:sp>
      <p:sp>
        <p:nvSpPr>
          <p:cNvPr id="58" name="Text Placeholder 41"/>
          <p:cNvSpPr>
            <a:spLocks noGrp="1"/>
          </p:cNvSpPr>
          <p:nvPr>
            <p:ph type="body" sz="quarter" idx="26" hasCustomPrompt="1"/>
          </p:nvPr>
        </p:nvSpPr>
        <p:spPr>
          <a:xfrm>
            <a:off x="529503" y="3182587"/>
            <a:ext cx="1101335" cy="949175"/>
          </a:xfrm>
        </p:spPr>
        <p:txBody>
          <a:bodyPr>
            <a:normAutofit/>
          </a:bodyPr>
          <a:lstStyle>
            <a:lvl1pPr marL="0" indent="0" algn="ctr">
              <a:buNone/>
              <a:defRPr sz="1400" b="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40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number</a:t>
            </a:r>
            <a:endParaRPr lang="en-US" dirty="0"/>
          </a:p>
        </p:txBody>
      </p:sp>
      <p:sp>
        <p:nvSpPr>
          <p:cNvPr id="62" name="Text Placeholder 41"/>
          <p:cNvSpPr>
            <a:spLocks noGrp="1"/>
          </p:cNvSpPr>
          <p:nvPr>
            <p:ph type="body" sz="quarter" idx="27"/>
          </p:nvPr>
        </p:nvSpPr>
        <p:spPr>
          <a:xfrm>
            <a:off x="1714340" y="4703469"/>
            <a:ext cx="3966079" cy="342616"/>
          </a:xfr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40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</a:t>
            </a:r>
            <a:r>
              <a:rPr lang="en-US" dirty="0" smtClean="0"/>
              <a:t>text</a:t>
            </a:r>
            <a:endParaRPr lang="en-US" dirty="0"/>
          </a:p>
        </p:txBody>
      </p:sp>
      <p:sp>
        <p:nvSpPr>
          <p:cNvPr id="63" name="Text Placeholder 41"/>
          <p:cNvSpPr>
            <a:spLocks noGrp="1"/>
          </p:cNvSpPr>
          <p:nvPr>
            <p:ph type="body" sz="quarter" idx="28"/>
          </p:nvPr>
        </p:nvSpPr>
        <p:spPr>
          <a:xfrm>
            <a:off x="1714341" y="5012958"/>
            <a:ext cx="3966079" cy="664790"/>
          </a:xfrm>
        </p:spPr>
        <p:txBody>
          <a:bodyPr>
            <a:normAutofit/>
          </a:bodyPr>
          <a:lstStyle>
            <a:lvl1pPr marL="0" indent="0" algn="just">
              <a:buNone/>
              <a:defRPr sz="1400" b="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40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</a:t>
            </a:r>
            <a:r>
              <a:rPr lang="en-US" dirty="0" smtClean="0"/>
              <a:t>text</a:t>
            </a:r>
            <a:endParaRPr lang="en-US" dirty="0"/>
          </a:p>
        </p:txBody>
      </p:sp>
      <p:sp>
        <p:nvSpPr>
          <p:cNvPr id="64" name="Text Placeholder 41"/>
          <p:cNvSpPr>
            <a:spLocks noGrp="1"/>
          </p:cNvSpPr>
          <p:nvPr>
            <p:ph type="body" sz="quarter" idx="29" hasCustomPrompt="1"/>
          </p:nvPr>
        </p:nvSpPr>
        <p:spPr>
          <a:xfrm>
            <a:off x="529502" y="4703469"/>
            <a:ext cx="1101335" cy="949175"/>
          </a:xfrm>
        </p:spPr>
        <p:txBody>
          <a:bodyPr>
            <a:normAutofit/>
          </a:bodyPr>
          <a:lstStyle>
            <a:lvl1pPr marL="0" indent="0" algn="ctr">
              <a:buNone/>
              <a:defRPr sz="1400" b="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40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number</a:t>
            </a:r>
            <a:endParaRPr lang="en-US" dirty="0"/>
          </a:p>
        </p:txBody>
      </p:sp>
      <p:sp>
        <p:nvSpPr>
          <p:cNvPr id="74" name="Text Placeholder 41"/>
          <p:cNvSpPr>
            <a:spLocks noGrp="1"/>
          </p:cNvSpPr>
          <p:nvPr>
            <p:ph type="body" sz="quarter" idx="30"/>
          </p:nvPr>
        </p:nvSpPr>
        <p:spPr>
          <a:xfrm>
            <a:off x="7220324" y="1655509"/>
            <a:ext cx="3966079" cy="342616"/>
          </a:xfr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40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</a:t>
            </a:r>
            <a:r>
              <a:rPr lang="en-US" dirty="0" smtClean="0"/>
              <a:t>text</a:t>
            </a:r>
            <a:endParaRPr lang="en-US" dirty="0"/>
          </a:p>
        </p:txBody>
      </p:sp>
      <p:sp>
        <p:nvSpPr>
          <p:cNvPr id="75" name="Text Placeholder 41"/>
          <p:cNvSpPr>
            <a:spLocks noGrp="1"/>
          </p:cNvSpPr>
          <p:nvPr>
            <p:ph type="body" sz="quarter" idx="31"/>
          </p:nvPr>
        </p:nvSpPr>
        <p:spPr>
          <a:xfrm>
            <a:off x="7220325" y="1964998"/>
            <a:ext cx="3966079" cy="664790"/>
          </a:xfrm>
        </p:spPr>
        <p:txBody>
          <a:bodyPr>
            <a:normAutofit/>
          </a:bodyPr>
          <a:lstStyle>
            <a:lvl1pPr marL="0" indent="0" algn="just">
              <a:buNone/>
              <a:defRPr sz="1400" b="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40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</a:t>
            </a:r>
            <a:r>
              <a:rPr lang="en-US" dirty="0" smtClean="0"/>
              <a:t>text</a:t>
            </a:r>
            <a:endParaRPr lang="en-US" dirty="0"/>
          </a:p>
        </p:txBody>
      </p:sp>
      <p:sp>
        <p:nvSpPr>
          <p:cNvPr id="76" name="Text Placeholder 41"/>
          <p:cNvSpPr>
            <a:spLocks noGrp="1"/>
          </p:cNvSpPr>
          <p:nvPr>
            <p:ph type="body" sz="quarter" idx="32" hasCustomPrompt="1"/>
          </p:nvPr>
        </p:nvSpPr>
        <p:spPr>
          <a:xfrm>
            <a:off x="6035486" y="1655509"/>
            <a:ext cx="1101335" cy="949175"/>
          </a:xfrm>
        </p:spPr>
        <p:txBody>
          <a:bodyPr>
            <a:normAutofit/>
          </a:bodyPr>
          <a:lstStyle>
            <a:lvl1pPr marL="0" indent="0" algn="ctr">
              <a:buNone/>
              <a:defRPr sz="1400" b="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40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number</a:t>
            </a:r>
            <a:endParaRPr lang="en-US" dirty="0"/>
          </a:p>
        </p:txBody>
      </p:sp>
      <p:sp>
        <p:nvSpPr>
          <p:cNvPr id="77" name="Text Placeholder 41"/>
          <p:cNvSpPr>
            <a:spLocks noGrp="1"/>
          </p:cNvSpPr>
          <p:nvPr>
            <p:ph type="body" sz="quarter" idx="33"/>
          </p:nvPr>
        </p:nvSpPr>
        <p:spPr>
          <a:xfrm>
            <a:off x="7220324" y="3182587"/>
            <a:ext cx="3966079" cy="342616"/>
          </a:xfr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40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</a:t>
            </a:r>
            <a:r>
              <a:rPr lang="en-US" dirty="0" smtClean="0"/>
              <a:t>text</a:t>
            </a:r>
            <a:endParaRPr lang="en-US" dirty="0"/>
          </a:p>
        </p:txBody>
      </p:sp>
      <p:sp>
        <p:nvSpPr>
          <p:cNvPr id="78" name="Text Placeholder 41"/>
          <p:cNvSpPr>
            <a:spLocks noGrp="1"/>
          </p:cNvSpPr>
          <p:nvPr>
            <p:ph type="body" sz="quarter" idx="34"/>
          </p:nvPr>
        </p:nvSpPr>
        <p:spPr>
          <a:xfrm>
            <a:off x="7220325" y="3492076"/>
            <a:ext cx="3966079" cy="664790"/>
          </a:xfrm>
        </p:spPr>
        <p:txBody>
          <a:bodyPr>
            <a:normAutofit/>
          </a:bodyPr>
          <a:lstStyle>
            <a:lvl1pPr marL="0" indent="0" algn="just">
              <a:buNone/>
              <a:defRPr sz="1400" b="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40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</a:t>
            </a:r>
            <a:r>
              <a:rPr lang="en-US" dirty="0" smtClean="0"/>
              <a:t>text</a:t>
            </a:r>
            <a:endParaRPr lang="en-US" dirty="0"/>
          </a:p>
        </p:txBody>
      </p:sp>
      <p:sp>
        <p:nvSpPr>
          <p:cNvPr id="79" name="Text Placeholder 41"/>
          <p:cNvSpPr>
            <a:spLocks noGrp="1"/>
          </p:cNvSpPr>
          <p:nvPr>
            <p:ph type="body" sz="quarter" idx="35" hasCustomPrompt="1"/>
          </p:nvPr>
        </p:nvSpPr>
        <p:spPr>
          <a:xfrm>
            <a:off x="6035486" y="3182587"/>
            <a:ext cx="1101335" cy="949175"/>
          </a:xfrm>
        </p:spPr>
        <p:txBody>
          <a:bodyPr>
            <a:normAutofit/>
          </a:bodyPr>
          <a:lstStyle>
            <a:lvl1pPr marL="0" indent="0" algn="ctr">
              <a:buNone/>
              <a:defRPr sz="1400" b="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40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number</a:t>
            </a:r>
            <a:endParaRPr lang="en-US" dirty="0"/>
          </a:p>
        </p:txBody>
      </p:sp>
      <p:sp>
        <p:nvSpPr>
          <p:cNvPr id="80" name="Text Placeholder 41"/>
          <p:cNvSpPr>
            <a:spLocks noGrp="1"/>
          </p:cNvSpPr>
          <p:nvPr>
            <p:ph type="body" sz="quarter" idx="36"/>
          </p:nvPr>
        </p:nvSpPr>
        <p:spPr>
          <a:xfrm>
            <a:off x="7220323" y="4703469"/>
            <a:ext cx="3966079" cy="342616"/>
          </a:xfr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40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</a:t>
            </a:r>
            <a:r>
              <a:rPr lang="en-US" dirty="0" smtClean="0"/>
              <a:t>text</a:t>
            </a:r>
            <a:endParaRPr lang="en-US" dirty="0"/>
          </a:p>
        </p:txBody>
      </p:sp>
      <p:sp>
        <p:nvSpPr>
          <p:cNvPr id="81" name="Text Placeholder 41"/>
          <p:cNvSpPr>
            <a:spLocks noGrp="1"/>
          </p:cNvSpPr>
          <p:nvPr>
            <p:ph type="body" sz="quarter" idx="37"/>
          </p:nvPr>
        </p:nvSpPr>
        <p:spPr>
          <a:xfrm>
            <a:off x="7220324" y="5012958"/>
            <a:ext cx="3966079" cy="664790"/>
          </a:xfrm>
        </p:spPr>
        <p:txBody>
          <a:bodyPr>
            <a:normAutofit/>
          </a:bodyPr>
          <a:lstStyle>
            <a:lvl1pPr marL="0" indent="0" algn="just">
              <a:buNone/>
              <a:defRPr sz="1400" b="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40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</a:t>
            </a:r>
            <a:r>
              <a:rPr lang="en-US" dirty="0" smtClean="0"/>
              <a:t>text</a:t>
            </a:r>
            <a:endParaRPr lang="en-US" dirty="0"/>
          </a:p>
        </p:txBody>
      </p:sp>
      <p:sp>
        <p:nvSpPr>
          <p:cNvPr id="82" name="Text Placeholder 41"/>
          <p:cNvSpPr>
            <a:spLocks noGrp="1"/>
          </p:cNvSpPr>
          <p:nvPr>
            <p:ph type="body" sz="quarter" idx="38" hasCustomPrompt="1"/>
          </p:nvPr>
        </p:nvSpPr>
        <p:spPr>
          <a:xfrm>
            <a:off x="6035485" y="4703469"/>
            <a:ext cx="1101335" cy="949175"/>
          </a:xfrm>
        </p:spPr>
        <p:txBody>
          <a:bodyPr>
            <a:normAutofit/>
          </a:bodyPr>
          <a:lstStyle>
            <a:lvl1pPr marL="0" indent="0" algn="ctr">
              <a:buNone/>
              <a:defRPr sz="1400" b="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40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number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551134" y="248095"/>
            <a:ext cx="1457432" cy="1041514"/>
          </a:xfrm>
          <a:prstGeom prst="rect">
            <a:avLst/>
          </a:prstGeom>
        </p:spPr>
      </p:pic>
      <p:sp>
        <p:nvSpPr>
          <p:cNvPr id="59" name="Rectangle 58"/>
          <p:cNvSpPr/>
          <p:nvPr userDrawn="1"/>
        </p:nvSpPr>
        <p:spPr>
          <a:xfrm rot="5400000">
            <a:off x="-270764" y="719127"/>
            <a:ext cx="1095247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60" name="Text Placeholder 8"/>
          <p:cNvSpPr>
            <a:spLocks noGrp="1"/>
          </p:cNvSpPr>
          <p:nvPr>
            <p:ph type="body" sz="quarter" idx="19" hasCustomPrompt="1"/>
          </p:nvPr>
        </p:nvSpPr>
        <p:spPr>
          <a:xfrm>
            <a:off x="526903" y="846438"/>
            <a:ext cx="9212841" cy="383165"/>
          </a:xfrm>
        </p:spPr>
        <p:txBody>
          <a:bodyPr>
            <a:normAutofit/>
          </a:bodyPr>
          <a:lstStyle>
            <a:lvl1pPr marL="0" indent="0" algn="l">
              <a:buNone/>
              <a:defRPr sz="1600" b="0" spc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SUBTITLE GOES HERE</a:t>
            </a:r>
          </a:p>
        </p:txBody>
      </p:sp>
      <p:sp>
        <p:nvSpPr>
          <p:cNvPr id="61" name="Title 1"/>
          <p:cNvSpPr>
            <a:spLocks noGrp="1"/>
          </p:cNvSpPr>
          <p:nvPr>
            <p:ph type="title"/>
          </p:nvPr>
        </p:nvSpPr>
        <p:spPr>
          <a:xfrm>
            <a:off x="529502" y="234564"/>
            <a:ext cx="9210242" cy="689144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0094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3" y="0"/>
            <a:ext cx="12180173" cy="6858000"/>
          </a:xfrm>
          <a:prstGeom prst="rect">
            <a:avLst/>
          </a:prstGeom>
        </p:spPr>
      </p:pic>
      <p:sp>
        <p:nvSpPr>
          <p:cNvPr id="19" name="Text Placeholder 8"/>
          <p:cNvSpPr>
            <a:spLocks noGrp="1"/>
          </p:cNvSpPr>
          <p:nvPr>
            <p:ph type="body" sz="quarter" idx="19" hasCustomPrompt="1"/>
          </p:nvPr>
        </p:nvSpPr>
        <p:spPr>
          <a:xfrm>
            <a:off x="526903" y="846438"/>
            <a:ext cx="9212841" cy="383165"/>
          </a:xfrm>
        </p:spPr>
        <p:txBody>
          <a:bodyPr>
            <a:normAutofit/>
          </a:bodyPr>
          <a:lstStyle>
            <a:lvl1pPr marL="0" indent="0" algn="l">
              <a:buNone/>
              <a:defRPr sz="1600" b="0" spc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SUBTITLE GOES HERE</a:t>
            </a:r>
          </a:p>
        </p:txBody>
      </p: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529502" y="234564"/>
            <a:ext cx="9210242" cy="689144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1" name="Content Placeholder 4"/>
          <p:cNvSpPr>
            <a:spLocks noGrp="1"/>
          </p:cNvSpPr>
          <p:nvPr>
            <p:ph sz="quarter" idx="16"/>
          </p:nvPr>
        </p:nvSpPr>
        <p:spPr>
          <a:xfrm>
            <a:off x="856298" y="2601242"/>
            <a:ext cx="4439231" cy="3389308"/>
          </a:xfrm>
        </p:spPr>
        <p:txBody>
          <a:bodyPr>
            <a:normAutofit/>
          </a:bodyPr>
          <a:lstStyle>
            <a:lvl1pPr marL="0" indent="0">
              <a:buNone/>
              <a:defRPr sz="130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40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3" name="Text Placeholder 41"/>
          <p:cNvSpPr>
            <a:spLocks noGrp="1"/>
          </p:cNvSpPr>
          <p:nvPr>
            <p:ph type="body" sz="quarter" idx="24"/>
          </p:nvPr>
        </p:nvSpPr>
        <p:spPr>
          <a:xfrm>
            <a:off x="856298" y="2013478"/>
            <a:ext cx="4432541" cy="324637"/>
          </a:xfrm>
        </p:spPr>
        <p:txBody>
          <a:bodyPr>
            <a:normAutofit/>
          </a:bodyPr>
          <a:lstStyle>
            <a:lvl1pPr marL="0" indent="0" algn="l">
              <a:buNone/>
              <a:defRPr sz="1600" b="1">
                <a:solidFill>
                  <a:schemeClr val="bg1"/>
                </a:solidFill>
                <a:latin typeface="Cera Pro" panose="00000500000000000000" pitchFamily="50" charset="0"/>
              </a:defRPr>
            </a:lvl1pPr>
            <a:lvl2pPr marL="45720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40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</a:t>
            </a:r>
            <a:r>
              <a:rPr lang="en-US" dirty="0" smtClean="0"/>
              <a:t>text</a:t>
            </a:r>
            <a:endParaRPr lang="en-US" dirty="0"/>
          </a:p>
        </p:txBody>
      </p:sp>
      <p:sp>
        <p:nvSpPr>
          <p:cNvPr id="62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4812" y="6356350"/>
            <a:ext cx="7748588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de-DE" smtClean="0"/>
              <a:t>THE FINIKO CLUB© ist ein eingetragenes Markenzeichen. Weitergabe der Präsentation ist untersagt</a:t>
            </a:r>
            <a:endParaRPr lang="en-US" dirty="0"/>
          </a:p>
        </p:txBody>
      </p:sp>
      <p:sp>
        <p:nvSpPr>
          <p:cNvPr id="64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9146346" y="6392318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Cera Pro" panose="00000500000000000000" pitchFamily="50" charset="0"/>
              </a:defRPr>
            </a:lvl1pPr>
          </a:lstStyle>
          <a:p>
            <a:fld id="{8AAE29BD-027E-40A2-A159-7EC4ED37940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5" name="TextBox 64"/>
          <p:cNvSpPr txBox="1"/>
          <p:nvPr userDrawn="1"/>
        </p:nvSpPr>
        <p:spPr>
          <a:xfrm>
            <a:off x="10944553" y="6449209"/>
            <a:ext cx="6562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PAGE | 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551134" y="248095"/>
            <a:ext cx="1457432" cy="1041514"/>
          </a:xfrm>
          <a:prstGeom prst="rect">
            <a:avLst/>
          </a:prstGeom>
        </p:spPr>
      </p:pic>
      <p:sp>
        <p:nvSpPr>
          <p:cNvPr id="22" name="Rectangle 21"/>
          <p:cNvSpPr/>
          <p:nvPr userDrawn="1"/>
        </p:nvSpPr>
        <p:spPr>
          <a:xfrm rot="5400000">
            <a:off x="-270764" y="719127"/>
            <a:ext cx="1095247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8590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81E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Title 1"/>
          <p:cNvSpPr>
            <a:spLocks noGrp="1"/>
          </p:cNvSpPr>
          <p:nvPr>
            <p:ph type="title"/>
          </p:nvPr>
        </p:nvSpPr>
        <p:spPr>
          <a:xfrm>
            <a:off x="529502" y="234564"/>
            <a:ext cx="9210242" cy="689144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8" name="Content Placeholder 4"/>
          <p:cNvSpPr>
            <a:spLocks noGrp="1"/>
          </p:cNvSpPr>
          <p:nvPr>
            <p:ph sz="quarter" idx="16"/>
          </p:nvPr>
        </p:nvSpPr>
        <p:spPr>
          <a:xfrm>
            <a:off x="856298" y="2601242"/>
            <a:ext cx="4439231" cy="3389308"/>
          </a:xfrm>
        </p:spPr>
        <p:txBody>
          <a:bodyPr>
            <a:normAutofit/>
          </a:bodyPr>
          <a:lstStyle>
            <a:lvl1pPr marL="0" indent="0">
              <a:buNone/>
              <a:defRPr sz="130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40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39" name="Text Placeholder 41"/>
          <p:cNvSpPr>
            <a:spLocks noGrp="1"/>
          </p:cNvSpPr>
          <p:nvPr>
            <p:ph type="body" sz="quarter" idx="24"/>
          </p:nvPr>
        </p:nvSpPr>
        <p:spPr>
          <a:xfrm>
            <a:off x="856298" y="2013478"/>
            <a:ext cx="4432541" cy="324637"/>
          </a:xfrm>
        </p:spPr>
        <p:txBody>
          <a:bodyPr>
            <a:normAutofit/>
          </a:bodyPr>
          <a:lstStyle>
            <a:lvl1pPr marL="0" indent="0" algn="l">
              <a:buNone/>
              <a:defRPr sz="1600" b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40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</a:t>
            </a:r>
            <a:r>
              <a:rPr lang="en-US" dirty="0" smtClean="0"/>
              <a:t>text</a:t>
            </a:r>
            <a:endParaRPr lang="en-US" dirty="0"/>
          </a:p>
        </p:txBody>
      </p:sp>
      <p:sp>
        <p:nvSpPr>
          <p:cNvPr id="40" name="Text Placeholder 8"/>
          <p:cNvSpPr>
            <a:spLocks noGrp="1"/>
          </p:cNvSpPr>
          <p:nvPr>
            <p:ph type="body" sz="quarter" idx="19" hasCustomPrompt="1"/>
          </p:nvPr>
        </p:nvSpPr>
        <p:spPr>
          <a:xfrm>
            <a:off x="526903" y="846438"/>
            <a:ext cx="9212841" cy="383165"/>
          </a:xfrm>
        </p:spPr>
        <p:txBody>
          <a:bodyPr>
            <a:normAutofit/>
          </a:bodyPr>
          <a:lstStyle>
            <a:lvl1pPr marL="0" indent="0" algn="l">
              <a:buNone/>
              <a:defRPr sz="1600" b="0" spc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SUBTITLE GOES HERE</a:t>
            </a:r>
          </a:p>
        </p:txBody>
      </p:sp>
      <p:sp>
        <p:nvSpPr>
          <p:cNvPr id="41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4812" y="6356350"/>
            <a:ext cx="7748588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de-DE" smtClean="0"/>
              <a:t>THE FINIKO CLUB© ist ein eingetragenes Markenzeichen. Weitergabe der Präsentation ist untersagt</a:t>
            </a:r>
            <a:endParaRPr lang="en-US" dirty="0"/>
          </a:p>
        </p:txBody>
      </p:sp>
      <p:sp>
        <p:nvSpPr>
          <p:cNvPr id="44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9146346" y="6392318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Cera Pro" panose="00000500000000000000" pitchFamily="50" charset="0"/>
              </a:defRPr>
            </a:lvl1pPr>
          </a:lstStyle>
          <a:p>
            <a:fld id="{8AAE29BD-027E-40A2-A159-7EC4ED37940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5" name="TextBox 44"/>
          <p:cNvSpPr txBox="1"/>
          <p:nvPr userDrawn="1"/>
        </p:nvSpPr>
        <p:spPr>
          <a:xfrm>
            <a:off x="10944553" y="6449209"/>
            <a:ext cx="6562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PAGE | 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51134" y="248095"/>
            <a:ext cx="1457432" cy="1041514"/>
          </a:xfrm>
          <a:prstGeom prst="rect">
            <a:avLst/>
          </a:prstGeom>
        </p:spPr>
      </p:pic>
      <p:sp>
        <p:nvSpPr>
          <p:cNvPr id="23" name="Rectangle 22"/>
          <p:cNvSpPr/>
          <p:nvPr userDrawn="1"/>
        </p:nvSpPr>
        <p:spPr>
          <a:xfrm rot="5400000">
            <a:off x="-270764" y="719127"/>
            <a:ext cx="1095247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6751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="" xmlns:a16="http://schemas.microsoft.com/office/drawing/2014/main" id="{5E4EA3BA-60B6-7D48-B610-5AF75E7EC9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="" xmlns:a16="http://schemas.microsoft.com/office/drawing/2014/main" id="{70313026-53CF-F64D-BB3E-9461CAE2D6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="" xmlns:a16="http://schemas.microsoft.com/office/drawing/2014/main" id="{9FB27831-05BB-3849-9DA5-8D3BDB8681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="" xmlns:a16="http://schemas.microsoft.com/office/drawing/2014/main" id="{5C73DB8B-DF37-1B4E-A408-D88B50B5BD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/>
              <a:t>THE FINIKO CLUB© ist ein eingetragenes Markenzeichen. Weitergabe der Präsentation ist untersagt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="" xmlns:a16="http://schemas.microsoft.com/office/drawing/2014/main" id="{F7E13C3E-855A-ED40-87C9-E56FBD4FAE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6923D7-23EB-754F-964A-521143EB3EE2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33315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2" r:id="rId2"/>
    <p:sldLayoutId id="2147483671" r:id="rId3"/>
    <p:sldLayoutId id="2147483674" r:id="rId4"/>
    <p:sldLayoutId id="2147483675" r:id="rId5"/>
    <p:sldLayoutId id="2147483660" r:id="rId6"/>
    <p:sldLayoutId id="2147483661" r:id="rId7"/>
    <p:sldLayoutId id="2147483662" r:id="rId8"/>
    <p:sldLayoutId id="2147483664" r:id="rId9"/>
    <p:sldLayoutId id="2147483663" r:id="rId10"/>
    <p:sldLayoutId id="2147483665" r:id="rId11"/>
    <p:sldLayoutId id="2147483666" r:id="rId12"/>
    <p:sldLayoutId id="2147483667" r:id="rId13"/>
    <p:sldLayoutId id="2147483655" r:id="rId14"/>
    <p:sldLayoutId id="2147483668" r:id="rId15"/>
    <p:sldLayoutId id="2147483676" r:id="rId16"/>
    <p:sldLayoutId id="2147483669" r:id="rId17"/>
    <p:sldLayoutId id="2147483670" r:id="rId18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4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0.xml"/><Relationship Id="rId4" Type="http://schemas.openxmlformats.org/officeDocument/2006/relationships/chart" Target="../charts/char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-2646995" y="-674577"/>
            <a:ext cx="8923589" cy="8938747"/>
            <a:chOff x="7127876" y="1128713"/>
            <a:chExt cx="5607049" cy="5616574"/>
          </a:xfrm>
          <a:solidFill>
            <a:schemeClr val="bg1">
              <a:alpha val="7000"/>
            </a:schemeClr>
          </a:solidFill>
        </p:grpSpPr>
        <p:sp>
          <p:nvSpPr>
            <p:cNvPr id="28" name="Freeform 5"/>
            <p:cNvSpPr>
              <a:spLocks/>
            </p:cNvSpPr>
            <p:nvPr/>
          </p:nvSpPr>
          <p:spPr bwMode="auto">
            <a:xfrm>
              <a:off x="9802813" y="4248150"/>
              <a:ext cx="755650" cy="411162"/>
            </a:xfrm>
            <a:custGeom>
              <a:avLst/>
              <a:gdLst>
                <a:gd name="T0" fmla="*/ 109 w 317"/>
                <a:gd name="T1" fmla="*/ 5 h 172"/>
                <a:gd name="T2" fmla="*/ 0 w 317"/>
                <a:gd name="T3" fmla="*/ 6 h 172"/>
                <a:gd name="T4" fmla="*/ 68 w 317"/>
                <a:gd name="T5" fmla="*/ 143 h 172"/>
                <a:gd name="T6" fmla="*/ 133 w 317"/>
                <a:gd name="T7" fmla="*/ 163 h 172"/>
                <a:gd name="T8" fmla="*/ 305 w 317"/>
                <a:gd name="T9" fmla="*/ 72 h 172"/>
                <a:gd name="T10" fmla="*/ 317 w 317"/>
                <a:gd name="T11" fmla="*/ 60 h 172"/>
                <a:gd name="T12" fmla="*/ 275 w 317"/>
                <a:gd name="T13" fmla="*/ 53 h 172"/>
                <a:gd name="T14" fmla="*/ 208 w 317"/>
                <a:gd name="T15" fmla="*/ 37 h 172"/>
                <a:gd name="T16" fmla="*/ 109 w 317"/>
                <a:gd name="T17" fmla="*/ 5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7" h="172">
                  <a:moveTo>
                    <a:pt x="109" y="5"/>
                  </a:moveTo>
                  <a:cubicBezTo>
                    <a:pt x="74" y="9"/>
                    <a:pt x="38" y="6"/>
                    <a:pt x="0" y="6"/>
                  </a:cubicBezTo>
                  <a:cubicBezTo>
                    <a:pt x="11" y="59"/>
                    <a:pt x="37" y="102"/>
                    <a:pt x="68" y="143"/>
                  </a:cubicBezTo>
                  <a:cubicBezTo>
                    <a:pt x="86" y="166"/>
                    <a:pt x="106" y="172"/>
                    <a:pt x="133" y="163"/>
                  </a:cubicBezTo>
                  <a:cubicBezTo>
                    <a:pt x="195" y="141"/>
                    <a:pt x="251" y="109"/>
                    <a:pt x="305" y="72"/>
                  </a:cubicBezTo>
                  <a:cubicBezTo>
                    <a:pt x="308" y="71"/>
                    <a:pt x="309" y="68"/>
                    <a:pt x="317" y="60"/>
                  </a:cubicBezTo>
                  <a:cubicBezTo>
                    <a:pt x="300" y="57"/>
                    <a:pt x="288" y="53"/>
                    <a:pt x="275" y="53"/>
                  </a:cubicBezTo>
                  <a:cubicBezTo>
                    <a:pt x="251" y="53"/>
                    <a:pt x="227" y="55"/>
                    <a:pt x="208" y="37"/>
                  </a:cubicBezTo>
                  <a:cubicBezTo>
                    <a:pt x="180" y="11"/>
                    <a:pt x="148" y="0"/>
                    <a:pt x="109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6"/>
            <p:cNvSpPr>
              <a:spLocks/>
            </p:cNvSpPr>
            <p:nvPr/>
          </p:nvSpPr>
          <p:spPr bwMode="auto">
            <a:xfrm>
              <a:off x="10877551" y="2819400"/>
              <a:ext cx="930275" cy="1450975"/>
            </a:xfrm>
            <a:custGeom>
              <a:avLst/>
              <a:gdLst>
                <a:gd name="T0" fmla="*/ 385 w 390"/>
                <a:gd name="T1" fmla="*/ 608 h 608"/>
                <a:gd name="T2" fmla="*/ 390 w 390"/>
                <a:gd name="T3" fmla="*/ 606 h 608"/>
                <a:gd name="T4" fmla="*/ 380 w 390"/>
                <a:gd name="T5" fmla="*/ 533 h 608"/>
                <a:gd name="T6" fmla="*/ 214 w 390"/>
                <a:gd name="T7" fmla="*/ 319 h 608"/>
                <a:gd name="T8" fmla="*/ 200 w 390"/>
                <a:gd name="T9" fmla="*/ 312 h 608"/>
                <a:gd name="T10" fmla="*/ 43 w 390"/>
                <a:gd name="T11" fmla="*/ 73 h 608"/>
                <a:gd name="T12" fmla="*/ 43 w 390"/>
                <a:gd name="T13" fmla="*/ 0 h 608"/>
                <a:gd name="T14" fmla="*/ 37 w 390"/>
                <a:gd name="T15" fmla="*/ 0 h 608"/>
                <a:gd name="T16" fmla="*/ 8 w 390"/>
                <a:gd name="T17" fmla="*/ 252 h 608"/>
                <a:gd name="T18" fmla="*/ 108 w 390"/>
                <a:gd name="T19" fmla="*/ 379 h 608"/>
                <a:gd name="T20" fmla="*/ 138 w 390"/>
                <a:gd name="T21" fmla="*/ 384 h 608"/>
                <a:gd name="T22" fmla="*/ 309 w 390"/>
                <a:gd name="T23" fmla="*/ 480 h 608"/>
                <a:gd name="T24" fmla="*/ 372 w 390"/>
                <a:gd name="T25" fmla="*/ 579 h 608"/>
                <a:gd name="T26" fmla="*/ 385 w 390"/>
                <a:gd name="T27" fmla="*/ 608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90" h="608">
                  <a:moveTo>
                    <a:pt x="385" y="608"/>
                  </a:moveTo>
                  <a:cubicBezTo>
                    <a:pt x="387" y="607"/>
                    <a:pt x="389" y="606"/>
                    <a:pt x="390" y="606"/>
                  </a:cubicBezTo>
                  <a:cubicBezTo>
                    <a:pt x="387" y="582"/>
                    <a:pt x="385" y="557"/>
                    <a:pt x="380" y="533"/>
                  </a:cubicBezTo>
                  <a:cubicBezTo>
                    <a:pt x="358" y="436"/>
                    <a:pt x="314" y="356"/>
                    <a:pt x="214" y="319"/>
                  </a:cubicBezTo>
                  <a:cubicBezTo>
                    <a:pt x="209" y="318"/>
                    <a:pt x="205" y="315"/>
                    <a:pt x="200" y="312"/>
                  </a:cubicBezTo>
                  <a:cubicBezTo>
                    <a:pt x="103" y="261"/>
                    <a:pt x="48" y="184"/>
                    <a:pt x="43" y="73"/>
                  </a:cubicBezTo>
                  <a:cubicBezTo>
                    <a:pt x="42" y="48"/>
                    <a:pt x="43" y="24"/>
                    <a:pt x="43" y="0"/>
                  </a:cubicBezTo>
                  <a:cubicBezTo>
                    <a:pt x="41" y="0"/>
                    <a:pt x="39" y="0"/>
                    <a:pt x="37" y="0"/>
                  </a:cubicBezTo>
                  <a:cubicBezTo>
                    <a:pt x="16" y="83"/>
                    <a:pt x="0" y="166"/>
                    <a:pt x="8" y="252"/>
                  </a:cubicBezTo>
                  <a:cubicBezTo>
                    <a:pt x="15" y="325"/>
                    <a:pt x="48" y="367"/>
                    <a:pt x="108" y="379"/>
                  </a:cubicBezTo>
                  <a:cubicBezTo>
                    <a:pt x="118" y="381"/>
                    <a:pt x="128" y="383"/>
                    <a:pt x="138" y="384"/>
                  </a:cubicBezTo>
                  <a:cubicBezTo>
                    <a:pt x="208" y="393"/>
                    <a:pt x="266" y="424"/>
                    <a:pt x="309" y="480"/>
                  </a:cubicBezTo>
                  <a:cubicBezTo>
                    <a:pt x="333" y="511"/>
                    <a:pt x="351" y="546"/>
                    <a:pt x="372" y="579"/>
                  </a:cubicBezTo>
                  <a:cubicBezTo>
                    <a:pt x="377" y="588"/>
                    <a:pt x="381" y="598"/>
                    <a:pt x="385" y="60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7"/>
            <p:cNvSpPr>
              <a:spLocks/>
            </p:cNvSpPr>
            <p:nvPr/>
          </p:nvSpPr>
          <p:spPr bwMode="auto">
            <a:xfrm>
              <a:off x="9110663" y="1801812"/>
              <a:ext cx="1030287" cy="1885950"/>
            </a:xfrm>
            <a:custGeom>
              <a:avLst/>
              <a:gdLst>
                <a:gd name="T0" fmla="*/ 109 w 432"/>
                <a:gd name="T1" fmla="*/ 778 h 791"/>
                <a:gd name="T2" fmla="*/ 117 w 432"/>
                <a:gd name="T3" fmla="*/ 791 h 791"/>
                <a:gd name="T4" fmla="*/ 432 w 432"/>
                <a:gd name="T5" fmla="*/ 0 h 791"/>
                <a:gd name="T6" fmla="*/ 271 w 432"/>
                <a:gd name="T7" fmla="*/ 78 h 791"/>
                <a:gd name="T8" fmla="*/ 109 w 432"/>
                <a:gd name="T9" fmla="*/ 778 h 7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2" h="791">
                  <a:moveTo>
                    <a:pt x="109" y="778"/>
                  </a:moveTo>
                  <a:cubicBezTo>
                    <a:pt x="112" y="784"/>
                    <a:pt x="115" y="789"/>
                    <a:pt x="117" y="791"/>
                  </a:cubicBezTo>
                  <a:cubicBezTo>
                    <a:pt x="87" y="475"/>
                    <a:pt x="203" y="217"/>
                    <a:pt x="432" y="0"/>
                  </a:cubicBezTo>
                  <a:cubicBezTo>
                    <a:pt x="372" y="16"/>
                    <a:pt x="319" y="42"/>
                    <a:pt x="271" y="78"/>
                  </a:cubicBezTo>
                  <a:cubicBezTo>
                    <a:pt x="65" y="236"/>
                    <a:pt x="0" y="542"/>
                    <a:pt x="109" y="77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8"/>
            <p:cNvSpPr>
              <a:spLocks noEditPoints="1"/>
            </p:cNvSpPr>
            <p:nvPr/>
          </p:nvSpPr>
          <p:spPr bwMode="auto">
            <a:xfrm>
              <a:off x="9604376" y="1962150"/>
              <a:ext cx="1390650" cy="2170112"/>
            </a:xfrm>
            <a:custGeom>
              <a:avLst/>
              <a:gdLst>
                <a:gd name="T0" fmla="*/ 338 w 583"/>
                <a:gd name="T1" fmla="*/ 145 h 910"/>
                <a:gd name="T2" fmla="*/ 249 w 583"/>
                <a:gd name="T3" fmla="*/ 134 h 910"/>
                <a:gd name="T4" fmla="*/ 130 w 583"/>
                <a:gd name="T5" fmla="*/ 256 h 910"/>
                <a:gd name="T6" fmla="*/ 104 w 583"/>
                <a:gd name="T7" fmla="*/ 315 h 910"/>
                <a:gd name="T8" fmla="*/ 84 w 583"/>
                <a:gd name="T9" fmla="*/ 331 h 910"/>
                <a:gd name="T10" fmla="*/ 26 w 583"/>
                <a:gd name="T11" fmla="*/ 433 h 910"/>
                <a:gd name="T12" fmla="*/ 4 w 583"/>
                <a:gd name="T13" fmla="*/ 651 h 910"/>
                <a:gd name="T14" fmla="*/ 23 w 583"/>
                <a:gd name="T15" fmla="*/ 845 h 910"/>
                <a:gd name="T16" fmla="*/ 117 w 583"/>
                <a:gd name="T17" fmla="*/ 897 h 910"/>
                <a:gd name="T18" fmla="*/ 162 w 583"/>
                <a:gd name="T19" fmla="*/ 877 h 910"/>
                <a:gd name="T20" fmla="*/ 239 w 583"/>
                <a:gd name="T21" fmla="*/ 796 h 910"/>
                <a:gd name="T22" fmla="*/ 306 w 583"/>
                <a:gd name="T23" fmla="*/ 755 h 910"/>
                <a:gd name="T24" fmla="*/ 334 w 583"/>
                <a:gd name="T25" fmla="*/ 740 h 910"/>
                <a:gd name="T26" fmla="*/ 307 w 583"/>
                <a:gd name="T27" fmla="*/ 717 h 910"/>
                <a:gd name="T28" fmla="*/ 260 w 583"/>
                <a:gd name="T29" fmla="*/ 711 h 910"/>
                <a:gd name="T30" fmla="*/ 224 w 583"/>
                <a:gd name="T31" fmla="*/ 706 h 910"/>
                <a:gd name="T32" fmla="*/ 203 w 583"/>
                <a:gd name="T33" fmla="*/ 660 h 910"/>
                <a:gd name="T34" fmla="*/ 241 w 583"/>
                <a:gd name="T35" fmla="*/ 670 h 910"/>
                <a:gd name="T36" fmla="*/ 328 w 583"/>
                <a:gd name="T37" fmla="*/ 653 h 910"/>
                <a:gd name="T38" fmla="*/ 336 w 583"/>
                <a:gd name="T39" fmla="*/ 631 h 910"/>
                <a:gd name="T40" fmla="*/ 311 w 583"/>
                <a:gd name="T41" fmla="*/ 612 h 910"/>
                <a:gd name="T42" fmla="*/ 290 w 583"/>
                <a:gd name="T43" fmla="*/ 615 h 910"/>
                <a:gd name="T44" fmla="*/ 254 w 583"/>
                <a:gd name="T45" fmla="*/ 610 h 910"/>
                <a:gd name="T46" fmla="*/ 199 w 583"/>
                <a:gd name="T47" fmla="*/ 609 h 910"/>
                <a:gd name="T48" fmla="*/ 153 w 583"/>
                <a:gd name="T49" fmla="*/ 632 h 910"/>
                <a:gd name="T50" fmla="*/ 128 w 583"/>
                <a:gd name="T51" fmla="*/ 635 h 910"/>
                <a:gd name="T52" fmla="*/ 126 w 583"/>
                <a:gd name="T53" fmla="*/ 627 h 910"/>
                <a:gd name="T54" fmla="*/ 141 w 583"/>
                <a:gd name="T55" fmla="*/ 614 h 910"/>
                <a:gd name="T56" fmla="*/ 220 w 583"/>
                <a:gd name="T57" fmla="*/ 548 h 910"/>
                <a:gd name="T58" fmla="*/ 265 w 583"/>
                <a:gd name="T59" fmla="*/ 539 h 910"/>
                <a:gd name="T60" fmla="*/ 292 w 583"/>
                <a:gd name="T61" fmla="*/ 539 h 910"/>
                <a:gd name="T62" fmla="*/ 312 w 583"/>
                <a:gd name="T63" fmla="*/ 536 h 910"/>
                <a:gd name="T64" fmla="*/ 330 w 583"/>
                <a:gd name="T65" fmla="*/ 510 h 910"/>
                <a:gd name="T66" fmla="*/ 308 w 583"/>
                <a:gd name="T67" fmla="*/ 425 h 910"/>
                <a:gd name="T68" fmla="*/ 322 w 583"/>
                <a:gd name="T69" fmla="*/ 353 h 910"/>
                <a:gd name="T70" fmla="*/ 458 w 583"/>
                <a:gd name="T71" fmla="*/ 185 h 910"/>
                <a:gd name="T72" fmla="*/ 487 w 583"/>
                <a:gd name="T73" fmla="*/ 172 h 910"/>
                <a:gd name="T74" fmla="*/ 552 w 583"/>
                <a:gd name="T75" fmla="*/ 182 h 910"/>
                <a:gd name="T76" fmla="*/ 583 w 583"/>
                <a:gd name="T77" fmla="*/ 184 h 910"/>
                <a:gd name="T78" fmla="*/ 576 w 583"/>
                <a:gd name="T79" fmla="*/ 152 h 910"/>
                <a:gd name="T80" fmla="*/ 507 w 583"/>
                <a:gd name="T81" fmla="*/ 100 h 910"/>
                <a:gd name="T82" fmla="*/ 459 w 583"/>
                <a:gd name="T83" fmla="*/ 69 h 910"/>
                <a:gd name="T84" fmla="*/ 431 w 583"/>
                <a:gd name="T85" fmla="*/ 18 h 910"/>
                <a:gd name="T86" fmla="*/ 402 w 583"/>
                <a:gd name="T87" fmla="*/ 6 h 910"/>
                <a:gd name="T88" fmla="*/ 296 w 583"/>
                <a:gd name="T89" fmla="*/ 61 h 910"/>
                <a:gd name="T90" fmla="*/ 301 w 583"/>
                <a:gd name="T91" fmla="*/ 99 h 910"/>
                <a:gd name="T92" fmla="*/ 346 w 583"/>
                <a:gd name="T93" fmla="*/ 116 h 910"/>
                <a:gd name="T94" fmla="*/ 364 w 583"/>
                <a:gd name="T95" fmla="*/ 135 h 910"/>
                <a:gd name="T96" fmla="*/ 338 w 583"/>
                <a:gd name="T97" fmla="*/ 145 h 910"/>
                <a:gd name="T98" fmla="*/ 216 w 583"/>
                <a:gd name="T99" fmla="*/ 495 h 910"/>
                <a:gd name="T100" fmla="*/ 262 w 583"/>
                <a:gd name="T101" fmla="*/ 465 h 910"/>
                <a:gd name="T102" fmla="*/ 216 w 583"/>
                <a:gd name="T103" fmla="*/ 495 h 910"/>
                <a:gd name="T104" fmla="*/ 281 w 583"/>
                <a:gd name="T105" fmla="*/ 278 h 910"/>
                <a:gd name="T106" fmla="*/ 213 w 583"/>
                <a:gd name="T107" fmla="*/ 273 h 910"/>
                <a:gd name="T108" fmla="*/ 191 w 583"/>
                <a:gd name="T109" fmla="*/ 275 h 910"/>
                <a:gd name="T110" fmla="*/ 165 w 583"/>
                <a:gd name="T111" fmla="*/ 244 h 910"/>
                <a:gd name="T112" fmla="*/ 296 w 583"/>
                <a:gd name="T113" fmla="*/ 231 h 910"/>
                <a:gd name="T114" fmla="*/ 306 w 583"/>
                <a:gd name="T115" fmla="*/ 261 h 910"/>
                <a:gd name="T116" fmla="*/ 281 w 583"/>
                <a:gd name="T117" fmla="*/ 278 h 9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583" h="910">
                  <a:moveTo>
                    <a:pt x="338" y="145"/>
                  </a:moveTo>
                  <a:cubicBezTo>
                    <a:pt x="309" y="140"/>
                    <a:pt x="279" y="134"/>
                    <a:pt x="249" y="134"/>
                  </a:cubicBezTo>
                  <a:cubicBezTo>
                    <a:pt x="168" y="135"/>
                    <a:pt x="128" y="176"/>
                    <a:pt x="130" y="256"/>
                  </a:cubicBezTo>
                  <a:cubicBezTo>
                    <a:pt x="130" y="281"/>
                    <a:pt x="122" y="299"/>
                    <a:pt x="104" y="315"/>
                  </a:cubicBezTo>
                  <a:cubicBezTo>
                    <a:pt x="97" y="320"/>
                    <a:pt x="91" y="326"/>
                    <a:pt x="84" y="331"/>
                  </a:cubicBezTo>
                  <a:cubicBezTo>
                    <a:pt x="50" y="357"/>
                    <a:pt x="31" y="392"/>
                    <a:pt x="26" y="433"/>
                  </a:cubicBezTo>
                  <a:cubicBezTo>
                    <a:pt x="17" y="505"/>
                    <a:pt x="9" y="578"/>
                    <a:pt x="4" y="651"/>
                  </a:cubicBezTo>
                  <a:cubicBezTo>
                    <a:pt x="0" y="717"/>
                    <a:pt x="3" y="782"/>
                    <a:pt x="23" y="845"/>
                  </a:cubicBezTo>
                  <a:cubicBezTo>
                    <a:pt x="37" y="891"/>
                    <a:pt x="71" y="910"/>
                    <a:pt x="117" y="897"/>
                  </a:cubicBezTo>
                  <a:cubicBezTo>
                    <a:pt x="133" y="893"/>
                    <a:pt x="150" y="887"/>
                    <a:pt x="162" y="877"/>
                  </a:cubicBezTo>
                  <a:cubicBezTo>
                    <a:pt x="189" y="852"/>
                    <a:pt x="216" y="825"/>
                    <a:pt x="239" y="796"/>
                  </a:cubicBezTo>
                  <a:cubicBezTo>
                    <a:pt x="257" y="773"/>
                    <a:pt x="277" y="760"/>
                    <a:pt x="306" y="755"/>
                  </a:cubicBezTo>
                  <a:cubicBezTo>
                    <a:pt x="317" y="754"/>
                    <a:pt x="333" y="746"/>
                    <a:pt x="334" y="740"/>
                  </a:cubicBezTo>
                  <a:cubicBezTo>
                    <a:pt x="337" y="723"/>
                    <a:pt x="320" y="719"/>
                    <a:pt x="307" y="717"/>
                  </a:cubicBezTo>
                  <a:cubicBezTo>
                    <a:pt x="291" y="714"/>
                    <a:pt x="275" y="713"/>
                    <a:pt x="260" y="711"/>
                  </a:cubicBezTo>
                  <a:cubicBezTo>
                    <a:pt x="248" y="710"/>
                    <a:pt x="236" y="709"/>
                    <a:pt x="224" y="706"/>
                  </a:cubicBezTo>
                  <a:cubicBezTo>
                    <a:pt x="200" y="700"/>
                    <a:pt x="194" y="686"/>
                    <a:pt x="203" y="660"/>
                  </a:cubicBezTo>
                  <a:cubicBezTo>
                    <a:pt x="216" y="663"/>
                    <a:pt x="228" y="668"/>
                    <a:pt x="241" y="670"/>
                  </a:cubicBezTo>
                  <a:cubicBezTo>
                    <a:pt x="272" y="676"/>
                    <a:pt x="302" y="675"/>
                    <a:pt x="328" y="653"/>
                  </a:cubicBezTo>
                  <a:cubicBezTo>
                    <a:pt x="333" y="648"/>
                    <a:pt x="339" y="635"/>
                    <a:pt x="336" y="631"/>
                  </a:cubicBezTo>
                  <a:cubicBezTo>
                    <a:pt x="331" y="623"/>
                    <a:pt x="321" y="616"/>
                    <a:pt x="311" y="612"/>
                  </a:cubicBezTo>
                  <a:cubicBezTo>
                    <a:pt x="305" y="610"/>
                    <a:pt x="297" y="616"/>
                    <a:pt x="290" y="615"/>
                  </a:cubicBezTo>
                  <a:cubicBezTo>
                    <a:pt x="278" y="615"/>
                    <a:pt x="264" y="615"/>
                    <a:pt x="254" y="610"/>
                  </a:cubicBezTo>
                  <a:cubicBezTo>
                    <a:pt x="235" y="599"/>
                    <a:pt x="217" y="600"/>
                    <a:pt x="199" y="609"/>
                  </a:cubicBezTo>
                  <a:cubicBezTo>
                    <a:pt x="184" y="617"/>
                    <a:pt x="169" y="626"/>
                    <a:pt x="153" y="632"/>
                  </a:cubicBezTo>
                  <a:cubicBezTo>
                    <a:pt x="145" y="635"/>
                    <a:pt x="136" y="634"/>
                    <a:pt x="128" y="635"/>
                  </a:cubicBezTo>
                  <a:cubicBezTo>
                    <a:pt x="127" y="632"/>
                    <a:pt x="127" y="629"/>
                    <a:pt x="126" y="627"/>
                  </a:cubicBezTo>
                  <a:cubicBezTo>
                    <a:pt x="131" y="623"/>
                    <a:pt x="136" y="618"/>
                    <a:pt x="141" y="614"/>
                  </a:cubicBezTo>
                  <a:cubicBezTo>
                    <a:pt x="167" y="592"/>
                    <a:pt x="195" y="572"/>
                    <a:pt x="220" y="548"/>
                  </a:cubicBezTo>
                  <a:cubicBezTo>
                    <a:pt x="235" y="535"/>
                    <a:pt x="247" y="532"/>
                    <a:pt x="265" y="539"/>
                  </a:cubicBezTo>
                  <a:cubicBezTo>
                    <a:pt x="273" y="543"/>
                    <a:pt x="283" y="540"/>
                    <a:pt x="292" y="539"/>
                  </a:cubicBezTo>
                  <a:cubicBezTo>
                    <a:pt x="299" y="539"/>
                    <a:pt x="305" y="536"/>
                    <a:pt x="312" y="536"/>
                  </a:cubicBezTo>
                  <a:cubicBezTo>
                    <a:pt x="334" y="534"/>
                    <a:pt x="336" y="532"/>
                    <a:pt x="330" y="510"/>
                  </a:cubicBezTo>
                  <a:cubicBezTo>
                    <a:pt x="323" y="482"/>
                    <a:pt x="316" y="453"/>
                    <a:pt x="308" y="425"/>
                  </a:cubicBezTo>
                  <a:cubicBezTo>
                    <a:pt x="300" y="398"/>
                    <a:pt x="304" y="375"/>
                    <a:pt x="322" y="353"/>
                  </a:cubicBezTo>
                  <a:cubicBezTo>
                    <a:pt x="368" y="297"/>
                    <a:pt x="412" y="240"/>
                    <a:pt x="458" y="185"/>
                  </a:cubicBezTo>
                  <a:cubicBezTo>
                    <a:pt x="464" y="178"/>
                    <a:pt x="477" y="172"/>
                    <a:pt x="487" y="172"/>
                  </a:cubicBezTo>
                  <a:cubicBezTo>
                    <a:pt x="509" y="173"/>
                    <a:pt x="530" y="179"/>
                    <a:pt x="552" y="182"/>
                  </a:cubicBezTo>
                  <a:cubicBezTo>
                    <a:pt x="562" y="184"/>
                    <a:pt x="573" y="183"/>
                    <a:pt x="583" y="184"/>
                  </a:cubicBezTo>
                  <a:cubicBezTo>
                    <a:pt x="581" y="173"/>
                    <a:pt x="580" y="162"/>
                    <a:pt x="576" y="152"/>
                  </a:cubicBezTo>
                  <a:cubicBezTo>
                    <a:pt x="565" y="119"/>
                    <a:pt x="547" y="96"/>
                    <a:pt x="507" y="100"/>
                  </a:cubicBezTo>
                  <a:cubicBezTo>
                    <a:pt x="484" y="103"/>
                    <a:pt x="469" y="89"/>
                    <a:pt x="459" y="69"/>
                  </a:cubicBezTo>
                  <a:cubicBezTo>
                    <a:pt x="450" y="52"/>
                    <a:pt x="441" y="35"/>
                    <a:pt x="431" y="18"/>
                  </a:cubicBezTo>
                  <a:cubicBezTo>
                    <a:pt x="425" y="6"/>
                    <a:pt x="414" y="0"/>
                    <a:pt x="402" y="6"/>
                  </a:cubicBezTo>
                  <a:cubicBezTo>
                    <a:pt x="366" y="23"/>
                    <a:pt x="330" y="40"/>
                    <a:pt x="296" y="61"/>
                  </a:cubicBezTo>
                  <a:cubicBezTo>
                    <a:pt x="276" y="74"/>
                    <a:pt x="279" y="89"/>
                    <a:pt x="301" y="99"/>
                  </a:cubicBezTo>
                  <a:cubicBezTo>
                    <a:pt x="316" y="106"/>
                    <a:pt x="331" y="110"/>
                    <a:pt x="346" y="116"/>
                  </a:cubicBezTo>
                  <a:cubicBezTo>
                    <a:pt x="354" y="120"/>
                    <a:pt x="368" y="120"/>
                    <a:pt x="364" y="135"/>
                  </a:cubicBezTo>
                  <a:cubicBezTo>
                    <a:pt x="360" y="147"/>
                    <a:pt x="351" y="147"/>
                    <a:pt x="338" y="145"/>
                  </a:cubicBezTo>
                  <a:close/>
                  <a:moveTo>
                    <a:pt x="216" y="495"/>
                  </a:moveTo>
                  <a:cubicBezTo>
                    <a:pt x="217" y="475"/>
                    <a:pt x="236" y="462"/>
                    <a:pt x="262" y="465"/>
                  </a:cubicBezTo>
                  <a:cubicBezTo>
                    <a:pt x="256" y="487"/>
                    <a:pt x="240" y="497"/>
                    <a:pt x="216" y="495"/>
                  </a:cubicBezTo>
                  <a:close/>
                  <a:moveTo>
                    <a:pt x="281" y="278"/>
                  </a:moveTo>
                  <a:cubicBezTo>
                    <a:pt x="259" y="273"/>
                    <a:pt x="236" y="274"/>
                    <a:pt x="213" y="273"/>
                  </a:cubicBezTo>
                  <a:cubicBezTo>
                    <a:pt x="204" y="273"/>
                    <a:pt x="196" y="275"/>
                    <a:pt x="191" y="275"/>
                  </a:cubicBezTo>
                  <a:cubicBezTo>
                    <a:pt x="158" y="277"/>
                    <a:pt x="153" y="270"/>
                    <a:pt x="165" y="244"/>
                  </a:cubicBezTo>
                  <a:cubicBezTo>
                    <a:pt x="193" y="186"/>
                    <a:pt x="259" y="179"/>
                    <a:pt x="296" y="231"/>
                  </a:cubicBezTo>
                  <a:cubicBezTo>
                    <a:pt x="301" y="240"/>
                    <a:pt x="305" y="251"/>
                    <a:pt x="306" y="261"/>
                  </a:cubicBezTo>
                  <a:cubicBezTo>
                    <a:pt x="308" y="281"/>
                    <a:pt x="301" y="283"/>
                    <a:pt x="281" y="27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9"/>
            <p:cNvSpPr>
              <a:spLocks/>
            </p:cNvSpPr>
            <p:nvPr/>
          </p:nvSpPr>
          <p:spPr bwMode="auto">
            <a:xfrm>
              <a:off x="10721976" y="3236912"/>
              <a:ext cx="939800" cy="954087"/>
            </a:xfrm>
            <a:custGeom>
              <a:avLst/>
              <a:gdLst>
                <a:gd name="T0" fmla="*/ 43 w 394"/>
                <a:gd name="T1" fmla="*/ 0 h 400"/>
                <a:gd name="T2" fmla="*/ 15 w 394"/>
                <a:gd name="T3" fmla="*/ 201 h 400"/>
                <a:gd name="T4" fmla="*/ 128 w 394"/>
                <a:gd name="T5" fmla="*/ 298 h 400"/>
                <a:gd name="T6" fmla="*/ 198 w 394"/>
                <a:gd name="T7" fmla="*/ 301 h 400"/>
                <a:gd name="T8" fmla="*/ 368 w 394"/>
                <a:gd name="T9" fmla="*/ 379 h 400"/>
                <a:gd name="T10" fmla="*/ 389 w 394"/>
                <a:gd name="T11" fmla="*/ 400 h 400"/>
                <a:gd name="T12" fmla="*/ 394 w 394"/>
                <a:gd name="T13" fmla="*/ 397 h 400"/>
                <a:gd name="T14" fmla="*/ 324 w 394"/>
                <a:gd name="T15" fmla="*/ 308 h 400"/>
                <a:gd name="T16" fmla="*/ 227 w 394"/>
                <a:gd name="T17" fmla="*/ 261 h 400"/>
                <a:gd name="T18" fmla="*/ 179 w 394"/>
                <a:gd name="T19" fmla="*/ 257 h 400"/>
                <a:gd name="T20" fmla="*/ 38 w 394"/>
                <a:gd name="T21" fmla="*/ 128 h 400"/>
                <a:gd name="T22" fmla="*/ 37 w 394"/>
                <a:gd name="T23" fmla="*/ 92 h 400"/>
                <a:gd name="T24" fmla="*/ 43 w 394"/>
                <a:gd name="T25" fmla="*/ 0 h 4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94" h="400">
                  <a:moveTo>
                    <a:pt x="43" y="0"/>
                  </a:moveTo>
                  <a:cubicBezTo>
                    <a:pt x="15" y="46"/>
                    <a:pt x="0" y="149"/>
                    <a:pt x="15" y="201"/>
                  </a:cubicBezTo>
                  <a:cubicBezTo>
                    <a:pt x="29" y="252"/>
                    <a:pt x="75" y="292"/>
                    <a:pt x="128" y="298"/>
                  </a:cubicBezTo>
                  <a:cubicBezTo>
                    <a:pt x="151" y="300"/>
                    <a:pt x="174" y="300"/>
                    <a:pt x="198" y="301"/>
                  </a:cubicBezTo>
                  <a:cubicBezTo>
                    <a:pt x="265" y="304"/>
                    <a:pt x="324" y="326"/>
                    <a:pt x="368" y="379"/>
                  </a:cubicBezTo>
                  <a:cubicBezTo>
                    <a:pt x="374" y="387"/>
                    <a:pt x="382" y="393"/>
                    <a:pt x="389" y="400"/>
                  </a:cubicBezTo>
                  <a:cubicBezTo>
                    <a:pt x="391" y="399"/>
                    <a:pt x="392" y="398"/>
                    <a:pt x="394" y="397"/>
                  </a:cubicBezTo>
                  <a:cubicBezTo>
                    <a:pt x="371" y="367"/>
                    <a:pt x="349" y="336"/>
                    <a:pt x="324" y="308"/>
                  </a:cubicBezTo>
                  <a:cubicBezTo>
                    <a:pt x="299" y="280"/>
                    <a:pt x="265" y="265"/>
                    <a:pt x="227" y="261"/>
                  </a:cubicBezTo>
                  <a:cubicBezTo>
                    <a:pt x="211" y="260"/>
                    <a:pt x="195" y="259"/>
                    <a:pt x="179" y="257"/>
                  </a:cubicBezTo>
                  <a:cubicBezTo>
                    <a:pt x="82" y="242"/>
                    <a:pt x="50" y="205"/>
                    <a:pt x="38" y="128"/>
                  </a:cubicBezTo>
                  <a:cubicBezTo>
                    <a:pt x="37" y="116"/>
                    <a:pt x="36" y="104"/>
                    <a:pt x="37" y="92"/>
                  </a:cubicBezTo>
                  <a:cubicBezTo>
                    <a:pt x="38" y="61"/>
                    <a:pt x="41" y="31"/>
                    <a:pt x="4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10"/>
            <p:cNvSpPr>
              <a:spLocks/>
            </p:cNvSpPr>
            <p:nvPr/>
          </p:nvSpPr>
          <p:spPr bwMode="auto">
            <a:xfrm>
              <a:off x="10045701" y="2519362"/>
              <a:ext cx="57150" cy="60325"/>
            </a:xfrm>
            <a:custGeom>
              <a:avLst/>
              <a:gdLst>
                <a:gd name="T0" fmla="*/ 0 w 24"/>
                <a:gd name="T1" fmla="*/ 18 h 25"/>
                <a:gd name="T2" fmla="*/ 12 w 24"/>
                <a:gd name="T3" fmla="*/ 25 h 25"/>
                <a:gd name="T4" fmla="*/ 24 w 24"/>
                <a:gd name="T5" fmla="*/ 7 h 25"/>
                <a:gd name="T6" fmla="*/ 15 w 24"/>
                <a:gd name="T7" fmla="*/ 0 h 25"/>
                <a:gd name="T8" fmla="*/ 0 w 24"/>
                <a:gd name="T9" fmla="*/ 18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25">
                  <a:moveTo>
                    <a:pt x="0" y="18"/>
                  </a:moveTo>
                  <a:cubicBezTo>
                    <a:pt x="4" y="20"/>
                    <a:pt x="11" y="25"/>
                    <a:pt x="12" y="25"/>
                  </a:cubicBezTo>
                  <a:cubicBezTo>
                    <a:pt x="17" y="19"/>
                    <a:pt x="20" y="13"/>
                    <a:pt x="24" y="7"/>
                  </a:cubicBezTo>
                  <a:cubicBezTo>
                    <a:pt x="21" y="4"/>
                    <a:pt x="18" y="2"/>
                    <a:pt x="15" y="0"/>
                  </a:cubicBezTo>
                  <a:cubicBezTo>
                    <a:pt x="10" y="6"/>
                    <a:pt x="5" y="12"/>
                    <a:pt x="0" y="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11"/>
            <p:cNvSpPr>
              <a:spLocks/>
            </p:cNvSpPr>
            <p:nvPr/>
          </p:nvSpPr>
          <p:spPr bwMode="auto">
            <a:xfrm>
              <a:off x="8636001" y="1644650"/>
              <a:ext cx="730250" cy="2498725"/>
            </a:xfrm>
            <a:custGeom>
              <a:avLst/>
              <a:gdLst>
                <a:gd name="T0" fmla="*/ 283 w 306"/>
                <a:gd name="T1" fmla="*/ 1028 h 1048"/>
                <a:gd name="T2" fmla="*/ 306 w 306"/>
                <a:gd name="T3" fmla="*/ 1048 h 1048"/>
                <a:gd name="T4" fmla="*/ 172 w 306"/>
                <a:gd name="T5" fmla="*/ 526 h 1048"/>
                <a:gd name="T6" fmla="*/ 299 w 306"/>
                <a:gd name="T7" fmla="*/ 0 h 1048"/>
                <a:gd name="T8" fmla="*/ 117 w 306"/>
                <a:gd name="T9" fmla="*/ 220 h 1048"/>
                <a:gd name="T10" fmla="*/ 260 w 306"/>
                <a:gd name="T11" fmla="*/ 1006 h 1048"/>
                <a:gd name="T12" fmla="*/ 283 w 306"/>
                <a:gd name="T13" fmla="*/ 1028 h 10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6" h="1048">
                  <a:moveTo>
                    <a:pt x="283" y="1028"/>
                  </a:moveTo>
                  <a:cubicBezTo>
                    <a:pt x="290" y="1035"/>
                    <a:pt x="298" y="1041"/>
                    <a:pt x="306" y="1048"/>
                  </a:cubicBezTo>
                  <a:cubicBezTo>
                    <a:pt x="207" y="887"/>
                    <a:pt x="173" y="711"/>
                    <a:pt x="172" y="526"/>
                  </a:cubicBezTo>
                  <a:cubicBezTo>
                    <a:pt x="171" y="340"/>
                    <a:pt x="204" y="163"/>
                    <a:pt x="299" y="0"/>
                  </a:cubicBezTo>
                  <a:cubicBezTo>
                    <a:pt x="217" y="57"/>
                    <a:pt x="157" y="130"/>
                    <a:pt x="117" y="220"/>
                  </a:cubicBezTo>
                  <a:cubicBezTo>
                    <a:pt x="0" y="483"/>
                    <a:pt x="64" y="798"/>
                    <a:pt x="260" y="1006"/>
                  </a:cubicBezTo>
                  <a:cubicBezTo>
                    <a:pt x="267" y="1014"/>
                    <a:pt x="275" y="1021"/>
                    <a:pt x="283" y="10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12"/>
            <p:cNvSpPr>
              <a:spLocks/>
            </p:cNvSpPr>
            <p:nvPr/>
          </p:nvSpPr>
          <p:spPr bwMode="auto">
            <a:xfrm>
              <a:off x="10229851" y="2519362"/>
              <a:ext cx="53975" cy="61912"/>
            </a:xfrm>
            <a:custGeom>
              <a:avLst/>
              <a:gdLst>
                <a:gd name="T0" fmla="*/ 0 w 23"/>
                <a:gd name="T1" fmla="*/ 5 h 26"/>
                <a:gd name="T2" fmla="*/ 8 w 23"/>
                <a:gd name="T3" fmla="*/ 26 h 26"/>
                <a:gd name="T4" fmla="*/ 23 w 23"/>
                <a:gd name="T5" fmla="*/ 20 h 26"/>
                <a:gd name="T6" fmla="*/ 9 w 23"/>
                <a:gd name="T7" fmla="*/ 0 h 26"/>
                <a:gd name="T8" fmla="*/ 0 w 23"/>
                <a:gd name="T9" fmla="*/ 5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6">
                  <a:moveTo>
                    <a:pt x="0" y="5"/>
                  </a:moveTo>
                  <a:cubicBezTo>
                    <a:pt x="2" y="12"/>
                    <a:pt x="5" y="19"/>
                    <a:pt x="8" y="26"/>
                  </a:cubicBezTo>
                  <a:cubicBezTo>
                    <a:pt x="13" y="24"/>
                    <a:pt x="18" y="22"/>
                    <a:pt x="23" y="20"/>
                  </a:cubicBezTo>
                  <a:cubicBezTo>
                    <a:pt x="18" y="14"/>
                    <a:pt x="13" y="7"/>
                    <a:pt x="9" y="0"/>
                  </a:cubicBezTo>
                  <a:cubicBezTo>
                    <a:pt x="6" y="2"/>
                    <a:pt x="3" y="3"/>
                    <a:pt x="0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13"/>
            <p:cNvSpPr>
              <a:spLocks/>
            </p:cNvSpPr>
            <p:nvPr/>
          </p:nvSpPr>
          <p:spPr bwMode="auto">
            <a:xfrm>
              <a:off x="8231188" y="2135187"/>
              <a:ext cx="1254125" cy="2397125"/>
            </a:xfrm>
            <a:custGeom>
              <a:avLst/>
              <a:gdLst>
                <a:gd name="T0" fmla="*/ 429 w 526"/>
                <a:gd name="T1" fmla="*/ 964 h 1005"/>
                <a:gd name="T2" fmla="*/ 523 w 526"/>
                <a:gd name="T3" fmla="*/ 1005 h 1005"/>
                <a:gd name="T4" fmla="*/ 526 w 526"/>
                <a:gd name="T5" fmla="*/ 1000 h 1005"/>
                <a:gd name="T6" fmla="*/ 512 w 526"/>
                <a:gd name="T7" fmla="*/ 988 h 1005"/>
                <a:gd name="T8" fmla="*/ 156 w 526"/>
                <a:gd name="T9" fmla="*/ 472 h 1005"/>
                <a:gd name="T10" fmla="*/ 102 w 526"/>
                <a:gd name="T11" fmla="*/ 113 h 1005"/>
                <a:gd name="T12" fmla="*/ 116 w 526"/>
                <a:gd name="T13" fmla="*/ 0 h 1005"/>
                <a:gd name="T14" fmla="*/ 111 w 526"/>
                <a:gd name="T15" fmla="*/ 4 h 1005"/>
                <a:gd name="T16" fmla="*/ 24 w 526"/>
                <a:gd name="T17" fmla="*/ 403 h 1005"/>
                <a:gd name="T18" fmla="*/ 429 w 526"/>
                <a:gd name="T19" fmla="*/ 964 h 10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26" h="1005">
                  <a:moveTo>
                    <a:pt x="429" y="964"/>
                  </a:moveTo>
                  <a:cubicBezTo>
                    <a:pt x="459" y="980"/>
                    <a:pt x="492" y="991"/>
                    <a:pt x="523" y="1005"/>
                  </a:cubicBezTo>
                  <a:cubicBezTo>
                    <a:pt x="524" y="1003"/>
                    <a:pt x="525" y="1002"/>
                    <a:pt x="526" y="1000"/>
                  </a:cubicBezTo>
                  <a:cubicBezTo>
                    <a:pt x="521" y="996"/>
                    <a:pt x="516" y="992"/>
                    <a:pt x="512" y="988"/>
                  </a:cubicBezTo>
                  <a:cubicBezTo>
                    <a:pt x="342" y="851"/>
                    <a:pt x="227" y="677"/>
                    <a:pt x="156" y="472"/>
                  </a:cubicBezTo>
                  <a:cubicBezTo>
                    <a:pt x="116" y="356"/>
                    <a:pt x="92" y="237"/>
                    <a:pt x="102" y="113"/>
                  </a:cubicBezTo>
                  <a:cubicBezTo>
                    <a:pt x="105" y="76"/>
                    <a:pt x="111" y="38"/>
                    <a:pt x="116" y="0"/>
                  </a:cubicBezTo>
                  <a:cubicBezTo>
                    <a:pt x="113" y="1"/>
                    <a:pt x="112" y="2"/>
                    <a:pt x="111" y="4"/>
                  </a:cubicBezTo>
                  <a:cubicBezTo>
                    <a:pt x="37" y="127"/>
                    <a:pt x="0" y="260"/>
                    <a:pt x="24" y="403"/>
                  </a:cubicBezTo>
                  <a:cubicBezTo>
                    <a:pt x="66" y="656"/>
                    <a:pt x="201" y="844"/>
                    <a:pt x="429" y="9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14"/>
            <p:cNvSpPr>
              <a:spLocks noEditPoints="1"/>
            </p:cNvSpPr>
            <p:nvPr/>
          </p:nvSpPr>
          <p:spPr bwMode="auto">
            <a:xfrm>
              <a:off x="7127876" y="1128713"/>
              <a:ext cx="5607049" cy="5616574"/>
            </a:xfrm>
            <a:custGeom>
              <a:avLst/>
              <a:gdLst>
                <a:gd name="T0" fmla="*/ 1205 w 2352"/>
                <a:gd name="T1" fmla="*/ 17 h 2355"/>
                <a:gd name="T2" fmla="*/ 7 w 2352"/>
                <a:gd name="T3" fmla="*/ 1201 h 2355"/>
                <a:gd name="T4" fmla="*/ 1176 w 2352"/>
                <a:gd name="T5" fmla="*/ 2355 h 2355"/>
                <a:gd name="T6" fmla="*/ 2350 w 2352"/>
                <a:gd name="T7" fmla="*/ 1188 h 2355"/>
                <a:gd name="T8" fmla="*/ 1205 w 2352"/>
                <a:gd name="T9" fmla="*/ 17 h 2355"/>
                <a:gd name="T10" fmla="*/ 1178 w 2352"/>
                <a:gd name="T11" fmla="*/ 2284 h 2355"/>
                <a:gd name="T12" fmla="*/ 77 w 2352"/>
                <a:gd name="T13" fmla="*/ 1186 h 2355"/>
                <a:gd name="T14" fmla="*/ 1180 w 2352"/>
                <a:gd name="T15" fmla="*/ 87 h 2355"/>
                <a:gd name="T16" fmla="*/ 2279 w 2352"/>
                <a:gd name="T17" fmla="*/ 1178 h 2355"/>
                <a:gd name="T18" fmla="*/ 1178 w 2352"/>
                <a:gd name="T19" fmla="*/ 2284 h 2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52" h="2355">
                  <a:moveTo>
                    <a:pt x="1205" y="17"/>
                  </a:moveTo>
                  <a:cubicBezTo>
                    <a:pt x="550" y="0"/>
                    <a:pt x="0" y="528"/>
                    <a:pt x="7" y="1201"/>
                  </a:cubicBezTo>
                  <a:cubicBezTo>
                    <a:pt x="14" y="1821"/>
                    <a:pt x="514" y="2349"/>
                    <a:pt x="1176" y="2355"/>
                  </a:cubicBezTo>
                  <a:cubicBezTo>
                    <a:pt x="1805" y="2355"/>
                    <a:pt x="2348" y="1857"/>
                    <a:pt x="2350" y="1188"/>
                  </a:cubicBezTo>
                  <a:cubicBezTo>
                    <a:pt x="2352" y="558"/>
                    <a:pt x="1856" y="33"/>
                    <a:pt x="1205" y="17"/>
                  </a:cubicBezTo>
                  <a:close/>
                  <a:moveTo>
                    <a:pt x="1178" y="2284"/>
                  </a:moveTo>
                  <a:cubicBezTo>
                    <a:pt x="570" y="2285"/>
                    <a:pt x="79" y="1792"/>
                    <a:pt x="77" y="1186"/>
                  </a:cubicBezTo>
                  <a:cubicBezTo>
                    <a:pt x="81" y="577"/>
                    <a:pt x="566" y="87"/>
                    <a:pt x="1180" y="87"/>
                  </a:cubicBezTo>
                  <a:cubicBezTo>
                    <a:pt x="1796" y="87"/>
                    <a:pt x="2277" y="580"/>
                    <a:pt x="2279" y="1178"/>
                  </a:cubicBezTo>
                  <a:cubicBezTo>
                    <a:pt x="2282" y="1797"/>
                    <a:pt x="1788" y="2283"/>
                    <a:pt x="1178" y="22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15"/>
            <p:cNvSpPr>
              <a:spLocks/>
            </p:cNvSpPr>
            <p:nvPr/>
          </p:nvSpPr>
          <p:spPr bwMode="auto">
            <a:xfrm>
              <a:off x="7847013" y="2855912"/>
              <a:ext cx="1943100" cy="2027237"/>
            </a:xfrm>
            <a:custGeom>
              <a:avLst/>
              <a:gdLst>
                <a:gd name="T0" fmla="*/ 291 w 815"/>
                <a:gd name="T1" fmla="*/ 659 h 850"/>
                <a:gd name="T2" fmla="*/ 815 w 815"/>
                <a:gd name="T3" fmla="*/ 800 h 850"/>
                <a:gd name="T4" fmla="*/ 762 w 815"/>
                <a:gd name="T5" fmla="*/ 789 h 850"/>
                <a:gd name="T6" fmla="*/ 422 w 815"/>
                <a:gd name="T7" fmla="*/ 653 h 850"/>
                <a:gd name="T8" fmla="*/ 75 w 815"/>
                <a:gd name="T9" fmla="*/ 149 h 850"/>
                <a:gd name="T10" fmla="*/ 37 w 815"/>
                <a:gd name="T11" fmla="*/ 0 h 850"/>
                <a:gd name="T12" fmla="*/ 291 w 815"/>
                <a:gd name="T13" fmla="*/ 659 h 8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15" h="850">
                  <a:moveTo>
                    <a:pt x="291" y="659"/>
                  </a:moveTo>
                  <a:cubicBezTo>
                    <a:pt x="436" y="765"/>
                    <a:pt x="739" y="850"/>
                    <a:pt x="815" y="800"/>
                  </a:cubicBezTo>
                  <a:cubicBezTo>
                    <a:pt x="795" y="796"/>
                    <a:pt x="779" y="792"/>
                    <a:pt x="762" y="789"/>
                  </a:cubicBezTo>
                  <a:cubicBezTo>
                    <a:pt x="639" y="768"/>
                    <a:pt x="523" y="728"/>
                    <a:pt x="422" y="653"/>
                  </a:cubicBezTo>
                  <a:cubicBezTo>
                    <a:pt x="249" y="525"/>
                    <a:pt x="138" y="353"/>
                    <a:pt x="75" y="149"/>
                  </a:cubicBezTo>
                  <a:cubicBezTo>
                    <a:pt x="61" y="101"/>
                    <a:pt x="50" y="52"/>
                    <a:pt x="37" y="0"/>
                  </a:cubicBezTo>
                  <a:cubicBezTo>
                    <a:pt x="0" y="189"/>
                    <a:pt x="51" y="483"/>
                    <a:pt x="291" y="65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16"/>
            <p:cNvSpPr>
              <a:spLocks/>
            </p:cNvSpPr>
            <p:nvPr/>
          </p:nvSpPr>
          <p:spPr bwMode="auto">
            <a:xfrm>
              <a:off x="7651751" y="3771900"/>
              <a:ext cx="4295775" cy="2603500"/>
            </a:xfrm>
            <a:custGeom>
              <a:avLst/>
              <a:gdLst>
                <a:gd name="T0" fmla="*/ 1383 w 1802"/>
                <a:gd name="T1" fmla="*/ 217 h 1092"/>
                <a:gd name="T2" fmla="*/ 1229 w 1802"/>
                <a:gd name="T3" fmla="*/ 320 h 1092"/>
                <a:gd name="T4" fmla="*/ 813 w 1802"/>
                <a:gd name="T5" fmla="*/ 482 h 1092"/>
                <a:gd name="T6" fmla="*/ 221 w 1802"/>
                <a:gd name="T7" fmla="*/ 280 h 1092"/>
                <a:gd name="T8" fmla="*/ 24 w 1802"/>
                <a:gd name="T9" fmla="*/ 27 h 1092"/>
                <a:gd name="T10" fmla="*/ 8 w 1802"/>
                <a:gd name="T11" fmla="*/ 0 h 1092"/>
                <a:gd name="T12" fmla="*/ 5 w 1802"/>
                <a:gd name="T13" fmla="*/ 12 h 1092"/>
                <a:gd name="T14" fmla="*/ 1 w 1802"/>
                <a:gd name="T15" fmla="*/ 122 h 1092"/>
                <a:gd name="T16" fmla="*/ 215 w 1802"/>
                <a:gd name="T17" fmla="*/ 527 h 1092"/>
                <a:gd name="T18" fmla="*/ 593 w 1802"/>
                <a:gd name="T19" fmla="*/ 638 h 1092"/>
                <a:gd name="T20" fmla="*/ 1177 w 1802"/>
                <a:gd name="T21" fmla="*/ 471 h 1092"/>
                <a:gd name="T22" fmla="*/ 1353 w 1802"/>
                <a:gd name="T23" fmla="*/ 357 h 1092"/>
                <a:gd name="T24" fmla="*/ 1597 w 1802"/>
                <a:gd name="T25" fmla="*/ 326 h 1092"/>
                <a:gd name="T26" fmla="*/ 1666 w 1802"/>
                <a:gd name="T27" fmla="*/ 355 h 1092"/>
                <a:gd name="T28" fmla="*/ 1569 w 1802"/>
                <a:gd name="T29" fmla="*/ 347 h 1092"/>
                <a:gd name="T30" fmla="*/ 1326 w 1802"/>
                <a:gd name="T31" fmla="*/ 424 h 1092"/>
                <a:gd name="T32" fmla="*/ 1050 w 1802"/>
                <a:gd name="T33" fmla="*/ 590 h 1092"/>
                <a:gd name="T34" fmla="*/ 319 w 1802"/>
                <a:gd name="T35" fmla="*/ 652 h 1092"/>
                <a:gd name="T36" fmla="*/ 154 w 1802"/>
                <a:gd name="T37" fmla="*/ 589 h 1092"/>
                <a:gd name="T38" fmla="*/ 150 w 1802"/>
                <a:gd name="T39" fmla="*/ 591 h 1092"/>
                <a:gd name="T40" fmla="*/ 288 w 1802"/>
                <a:gd name="T41" fmla="*/ 757 h 1092"/>
                <a:gd name="T42" fmla="*/ 504 w 1802"/>
                <a:gd name="T43" fmla="*/ 872 h 1092"/>
                <a:gd name="T44" fmla="*/ 697 w 1802"/>
                <a:gd name="T45" fmla="*/ 874 h 1092"/>
                <a:gd name="T46" fmla="*/ 1134 w 1802"/>
                <a:gd name="T47" fmla="*/ 715 h 1092"/>
                <a:gd name="T48" fmla="*/ 1202 w 1802"/>
                <a:gd name="T49" fmla="*/ 665 h 1092"/>
                <a:gd name="T50" fmla="*/ 1026 w 1802"/>
                <a:gd name="T51" fmla="*/ 821 h 1092"/>
                <a:gd name="T52" fmla="*/ 522 w 1802"/>
                <a:gd name="T53" fmla="*/ 913 h 1092"/>
                <a:gd name="T54" fmla="*/ 1304 w 1802"/>
                <a:gd name="T55" fmla="*/ 772 h 1092"/>
                <a:gd name="T56" fmla="*/ 1095 w 1802"/>
                <a:gd name="T57" fmla="*/ 1016 h 1092"/>
                <a:gd name="T58" fmla="*/ 1502 w 1802"/>
                <a:gd name="T59" fmla="*/ 849 h 1092"/>
                <a:gd name="T60" fmla="*/ 1714 w 1802"/>
                <a:gd name="T61" fmla="*/ 662 h 1092"/>
                <a:gd name="T62" fmla="*/ 1783 w 1802"/>
                <a:gd name="T63" fmla="*/ 409 h 1092"/>
                <a:gd name="T64" fmla="*/ 1383 w 1802"/>
                <a:gd name="T65" fmla="*/ 217 h 10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802" h="1092">
                  <a:moveTo>
                    <a:pt x="1383" y="217"/>
                  </a:moveTo>
                  <a:cubicBezTo>
                    <a:pt x="1328" y="245"/>
                    <a:pt x="1278" y="283"/>
                    <a:pt x="1229" y="320"/>
                  </a:cubicBezTo>
                  <a:cubicBezTo>
                    <a:pt x="1106" y="415"/>
                    <a:pt x="968" y="470"/>
                    <a:pt x="813" y="482"/>
                  </a:cubicBezTo>
                  <a:cubicBezTo>
                    <a:pt x="587" y="498"/>
                    <a:pt x="391" y="426"/>
                    <a:pt x="221" y="280"/>
                  </a:cubicBezTo>
                  <a:cubicBezTo>
                    <a:pt x="138" y="209"/>
                    <a:pt x="79" y="119"/>
                    <a:pt x="24" y="27"/>
                  </a:cubicBezTo>
                  <a:cubicBezTo>
                    <a:pt x="20" y="19"/>
                    <a:pt x="15" y="11"/>
                    <a:pt x="8" y="0"/>
                  </a:cubicBezTo>
                  <a:cubicBezTo>
                    <a:pt x="6" y="7"/>
                    <a:pt x="6" y="10"/>
                    <a:pt x="5" y="12"/>
                  </a:cubicBezTo>
                  <a:cubicBezTo>
                    <a:pt x="4" y="49"/>
                    <a:pt x="0" y="85"/>
                    <a:pt x="1" y="122"/>
                  </a:cubicBezTo>
                  <a:cubicBezTo>
                    <a:pt x="5" y="292"/>
                    <a:pt x="74" y="430"/>
                    <a:pt x="215" y="527"/>
                  </a:cubicBezTo>
                  <a:cubicBezTo>
                    <a:pt x="328" y="605"/>
                    <a:pt x="455" y="642"/>
                    <a:pt x="593" y="638"/>
                  </a:cubicBezTo>
                  <a:cubicBezTo>
                    <a:pt x="803" y="634"/>
                    <a:pt x="999" y="584"/>
                    <a:pt x="1177" y="471"/>
                  </a:cubicBezTo>
                  <a:cubicBezTo>
                    <a:pt x="1236" y="433"/>
                    <a:pt x="1294" y="394"/>
                    <a:pt x="1353" y="357"/>
                  </a:cubicBezTo>
                  <a:cubicBezTo>
                    <a:pt x="1429" y="308"/>
                    <a:pt x="1513" y="307"/>
                    <a:pt x="1597" y="326"/>
                  </a:cubicBezTo>
                  <a:cubicBezTo>
                    <a:pt x="1621" y="331"/>
                    <a:pt x="1643" y="345"/>
                    <a:pt x="1666" y="355"/>
                  </a:cubicBezTo>
                  <a:cubicBezTo>
                    <a:pt x="1632" y="354"/>
                    <a:pt x="1601" y="349"/>
                    <a:pt x="1569" y="347"/>
                  </a:cubicBezTo>
                  <a:cubicBezTo>
                    <a:pt x="1479" y="343"/>
                    <a:pt x="1401" y="376"/>
                    <a:pt x="1326" y="424"/>
                  </a:cubicBezTo>
                  <a:cubicBezTo>
                    <a:pt x="1236" y="482"/>
                    <a:pt x="1146" y="542"/>
                    <a:pt x="1050" y="590"/>
                  </a:cubicBezTo>
                  <a:cubicBezTo>
                    <a:pt x="816" y="707"/>
                    <a:pt x="571" y="729"/>
                    <a:pt x="319" y="652"/>
                  </a:cubicBezTo>
                  <a:cubicBezTo>
                    <a:pt x="263" y="635"/>
                    <a:pt x="209" y="610"/>
                    <a:pt x="154" y="589"/>
                  </a:cubicBezTo>
                  <a:cubicBezTo>
                    <a:pt x="153" y="590"/>
                    <a:pt x="151" y="590"/>
                    <a:pt x="150" y="591"/>
                  </a:cubicBezTo>
                  <a:cubicBezTo>
                    <a:pt x="195" y="647"/>
                    <a:pt x="239" y="704"/>
                    <a:pt x="288" y="757"/>
                  </a:cubicBezTo>
                  <a:cubicBezTo>
                    <a:pt x="346" y="819"/>
                    <a:pt x="418" y="859"/>
                    <a:pt x="504" y="872"/>
                  </a:cubicBezTo>
                  <a:cubicBezTo>
                    <a:pt x="568" y="882"/>
                    <a:pt x="633" y="880"/>
                    <a:pt x="697" y="874"/>
                  </a:cubicBezTo>
                  <a:cubicBezTo>
                    <a:pt x="856" y="857"/>
                    <a:pt x="1001" y="804"/>
                    <a:pt x="1134" y="715"/>
                  </a:cubicBezTo>
                  <a:cubicBezTo>
                    <a:pt x="1157" y="699"/>
                    <a:pt x="1179" y="682"/>
                    <a:pt x="1202" y="665"/>
                  </a:cubicBezTo>
                  <a:cubicBezTo>
                    <a:pt x="1154" y="730"/>
                    <a:pt x="1095" y="781"/>
                    <a:pt x="1026" y="821"/>
                  </a:cubicBezTo>
                  <a:cubicBezTo>
                    <a:pt x="870" y="912"/>
                    <a:pt x="702" y="945"/>
                    <a:pt x="522" y="913"/>
                  </a:cubicBezTo>
                  <a:cubicBezTo>
                    <a:pt x="704" y="1073"/>
                    <a:pt x="1099" y="1092"/>
                    <a:pt x="1304" y="772"/>
                  </a:cubicBezTo>
                  <a:cubicBezTo>
                    <a:pt x="1257" y="870"/>
                    <a:pt x="1186" y="949"/>
                    <a:pt x="1095" y="1016"/>
                  </a:cubicBezTo>
                  <a:cubicBezTo>
                    <a:pt x="1229" y="993"/>
                    <a:pt x="1390" y="927"/>
                    <a:pt x="1502" y="849"/>
                  </a:cubicBezTo>
                  <a:cubicBezTo>
                    <a:pt x="1580" y="795"/>
                    <a:pt x="1655" y="738"/>
                    <a:pt x="1714" y="662"/>
                  </a:cubicBezTo>
                  <a:cubicBezTo>
                    <a:pt x="1773" y="587"/>
                    <a:pt x="1802" y="504"/>
                    <a:pt x="1783" y="409"/>
                  </a:cubicBezTo>
                  <a:cubicBezTo>
                    <a:pt x="1746" y="229"/>
                    <a:pt x="1547" y="132"/>
                    <a:pt x="1383" y="2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17"/>
            <p:cNvSpPr>
              <a:spLocks/>
            </p:cNvSpPr>
            <p:nvPr/>
          </p:nvSpPr>
          <p:spPr bwMode="auto">
            <a:xfrm>
              <a:off x="11044238" y="1916112"/>
              <a:ext cx="1147762" cy="2593975"/>
            </a:xfrm>
            <a:custGeom>
              <a:avLst/>
              <a:gdLst>
                <a:gd name="T0" fmla="*/ 407 w 481"/>
                <a:gd name="T1" fmla="*/ 401 h 1088"/>
                <a:gd name="T2" fmla="*/ 289 w 481"/>
                <a:gd name="T3" fmla="*/ 183 h 1088"/>
                <a:gd name="T4" fmla="*/ 31 w 481"/>
                <a:gd name="T5" fmla="*/ 10 h 1088"/>
                <a:gd name="T6" fmla="*/ 0 w 481"/>
                <a:gd name="T7" fmla="*/ 0 h 1088"/>
                <a:gd name="T8" fmla="*/ 23 w 481"/>
                <a:gd name="T9" fmla="*/ 98 h 1088"/>
                <a:gd name="T10" fmla="*/ 16 w 481"/>
                <a:gd name="T11" fmla="*/ 203 h 1088"/>
                <a:gd name="T12" fmla="*/ 13 w 481"/>
                <a:gd name="T13" fmla="*/ 446 h 1088"/>
                <a:gd name="T14" fmla="*/ 137 w 481"/>
                <a:gd name="T15" fmla="*/ 629 h 1088"/>
                <a:gd name="T16" fmla="*/ 195 w 481"/>
                <a:gd name="T17" fmla="*/ 662 h 1088"/>
                <a:gd name="T18" fmla="*/ 269 w 481"/>
                <a:gd name="T19" fmla="*/ 720 h 1088"/>
                <a:gd name="T20" fmla="*/ 354 w 481"/>
                <a:gd name="T21" fmla="*/ 935 h 1088"/>
                <a:gd name="T22" fmla="*/ 363 w 481"/>
                <a:gd name="T23" fmla="*/ 1088 h 1088"/>
                <a:gd name="T24" fmla="*/ 368 w 481"/>
                <a:gd name="T25" fmla="*/ 1079 h 1088"/>
                <a:gd name="T26" fmla="*/ 407 w 481"/>
                <a:gd name="T27" fmla="*/ 401 h 10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81" h="1088">
                  <a:moveTo>
                    <a:pt x="407" y="401"/>
                  </a:moveTo>
                  <a:cubicBezTo>
                    <a:pt x="382" y="322"/>
                    <a:pt x="347" y="246"/>
                    <a:pt x="289" y="183"/>
                  </a:cubicBezTo>
                  <a:cubicBezTo>
                    <a:pt x="217" y="105"/>
                    <a:pt x="128" y="52"/>
                    <a:pt x="31" y="10"/>
                  </a:cubicBezTo>
                  <a:cubicBezTo>
                    <a:pt x="21" y="6"/>
                    <a:pt x="10" y="3"/>
                    <a:pt x="0" y="0"/>
                  </a:cubicBezTo>
                  <a:cubicBezTo>
                    <a:pt x="21" y="31"/>
                    <a:pt x="25" y="64"/>
                    <a:pt x="23" y="98"/>
                  </a:cubicBezTo>
                  <a:cubicBezTo>
                    <a:pt x="22" y="133"/>
                    <a:pt x="19" y="168"/>
                    <a:pt x="16" y="203"/>
                  </a:cubicBezTo>
                  <a:cubicBezTo>
                    <a:pt x="7" y="284"/>
                    <a:pt x="0" y="365"/>
                    <a:pt x="13" y="446"/>
                  </a:cubicBezTo>
                  <a:cubicBezTo>
                    <a:pt x="26" y="527"/>
                    <a:pt x="63" y="589"/>
                    <a:pt x="137" y="629"/>
                  </a:cubicBezTo>
                  <a:cubicBezTo>
                    <a:pt x="156" y="639"/>
                    <a:pt x="177" y="649"/>
                    <a:pt x="195" y="662"/>
                  </a:cubicBezTo>
                  <a:cubicBezTo>
                    <a:pt x="221" y="680"/>
                    <a:pt x="248" y="698"/>
                    <a:pt x="269" y="720"/>
                  </a:cubicBezTo>
                  <a:cubicBezTo>
                    <a:pt x="327" y="779"/>
                    <a:pt x="345" y="856"/>
                    <a:pt x="354" y="935"/>
                  </a:cubicBezTo>
                  <a:cubicBezTo>
                    <a:pt x="359" y="985"/>
                    <a:pt x="360" y="1035"/>
                    <a:pt x="363" y="1088"/>
                  </a:cubicBezTo>
                  <a:cubicBezTo>
                    <a:pt x="365" y="1083"/>
                    <a:pt x="367" y="1081"/>
                    <a:pt x="368" y="1079"/>
                  </a:cubicBezTo>
                  <a:cubicBezTo>
                    <a:pt x="463" y="858"/>
                    <a:pt x="481" y="632"/>
                    <a:pt x="407" y="40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3514249" y="1687610"/>
            <a:ext cx="5163502" cy="3482780"/>
            <a:chOff x="3514249" y="1912799"/>
            <a:chExt cx="5163502" cy="3482780"/>
          </a:xfrm>
        </p:grpSpPr>
        <p:grpSp>
          <p:nvGrpSpPr>
            <p:cNvPr id="25" name="Group 24"/>
            <p:cNvGrpSpPr/>
            <p:nvPr/>
          </p:nvGrpSpPr>
          <p:grpSpPr>
            <a:xfrm>
              <a:off x="4758532" y="1912799"/>
              <a:ext cx="2674937" cy="2679481"/>
              <a:chOff x="7127876" y="1128713"/>
              <a:chExt cx="5607049" cy="5616574"/>
            </a:xfrm>
          </p:grpSpPr>
          <p:sp>
            <p:nvSpPr>
              <p:cNvPr id="9" name="Freeform 5"/>
              <p:cNvSpPr>
                <a:spLocks/>
              </p:cNvSpPr>
              <p:nvPr/>
            </p:nvSpPr>
            <p:spPr bwMode="auto">
              <a:xfrm>
                <a:off x="9802813" y="4248150"/>
                <a:ext cx="755650" cy="411162"/>
              </a:xfrm>
              <a:custGeom>
                <a:avLst/>
                <a:gdLst>
                  <a:gd name="T0" fmla="*/ 109 w 317"/>
                  <a:gd name="T1" fmla="*/ 5 h 172"/>
                  <a:gd name="T2" fmla="*/ 0 w 317"/>
                  <a:gd name="T3" fmla="*/ 6 h 172"/>
                  <a:gd name="T4" fmla="*/ 68 w 317"/>
                  <a:gd name="T5" fmla="*/ 143 h 172"/>
                  <a:gd name="T6" fmla="*/ 133 w 317"/>
                  <a:gd name="T7" fmla="*/ 163 h 172"/>
                  <a:gd name="T8" fmla="*/ 305 w 317"/>
                  <a:gd name="T9" fmla="*/ 72 h 172"/>
                  <a:gd name="T10" fmla="*/ 317 w 317"/>
                  <a:gd name="T11" fmla="*/ 60 h 172"/>
                  <a:gd name="T12" fmla="*/ 275 w 317"/>
                  <a:gd name="T13" fmla="*/ 53 h 172"/>
                  <a:gd name="T14" fmla="*/ 208 w 317"/>
                  <a:gd name="T15" fmla="*/ 37 h 172"/>
                  <a:gd name="T16" fmla="*/ 109 w 317"/>
                  <a:gd name="T17" fmla="*/ 5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17" h="172">
                    <a:moveTo>
                      <a:pt x="109" y="5"/>
                    </a:moveTo>
                    <a:cubicBezTo>
                      <a:pt x="74" y="9"/>
                      <a:pt x="38" y="6"/>
                      <a:pt x="0" y="6"/>
                    </a:cubicBezTo>
                    <a:cubicBezTo>
                      <a:pt x="11" y="59"/>
                      <a:pt x="37" y="102"/>
                      <a:pt x="68" y="143"/>
                    </a:cubicBezTo>
                    <a:cubicBezTo>
                      <a:pt x="86" y="166"/>
                      <a:pt x="106" y="172"/>
                      <a:pt x="133" y="163"/>
                    </a:cubicBezTo>
                    <a:cubicBezTo>
                      <a:pt x="195" y="141"/>
                      <a:pt x="251" y="109"/>
                      <a:pt x="305" y="72"/>
                    </a:cubicBezTo>
                    <a:cubicBezTo>
                      <a:pt x="308" y="71"/>
                      <a:pt x="309" y="68"/>
                      <a:pt x="317" y="60"/>
                    </a:cubicBezTo>
                    <a:cubicBezTo>
                      <a:pt x="300" y="57"/>
                      <a:pt x="288" y="53"/>
                      <a:pt x="275" y="53"/>
                    </a:cubicBezTo>
                    <a:cubicBezTo>
                      <a:pt x="251" y="53"/>
                      <a:pt x="227" y="55"/>
                      <a:pt x="208" y="37"/>
                    </a:cubicBezTo>
                    <a:cubicBezTo>
                      <a:pt x="180" y="11"/>
                      <a:pt x="148" y="0"/>
                      <a:pt x="109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auto">
              <a:xfrm>
                <a:off x="10877551" y="2819400"/>
                <a:ext cx="930275" cy="1450975"/>
              </a:xfrm>
              <a:custGeom>
                <a:avLst/>
                <a:gdLst>
                  <a:gd name="T0" fmla="*/ 385 w 390"/>
                  <a:gd name="T1" fmla="*/ 608 h 608"/>
                  <a:gd name="T2" fmla="*/ 390 w 390"/>
                  <a:gd name="T3" fmla="*/ 606 h 608"/>
                  <a:gd name="T4" fmla="*/ 380 w 390"/>
                  <a:gd name="T5" fmla="*/ 533 h 608"/>
                  <a:gd name="T6" fmla="*/ 214 w 390"/>
                  <a:gd name="T7" fmla="*/ 319 h 608"/>
                  <a:gd name="T8" fmla="*/ 200 w 390"/>
                  <a:gd name="T9" fmla="*/ 312 h 608"/>
                  <a:gd name="T10" fmla="*/ 43 w 390"/>
                  <a:gd name="T11" fmla="*/ 73 h 608"/>
                  <a:gd name="T12" fmla="*/ 43 w 390"/>
                  <a:gd name="T13" fmla="*/ 0 h 608"/>
                  <a:gd name="T14" fmla="*/ 37 w 390"/>
                  <a:gd name="T15" fmla="*/ 0 h 608"/>
                  <a:gd name="T16" fmla="*/ 8 w 390"/>
                  <a:gd name="T17" fmla="*/ 252 h 608"/>
                  <a:gd name="T18" fmla="*/ 108 w 390"/>
                  <a:gd name="T19" fmla="*/ 379 h 608"/>
                  <a:gd name="T20" fmla="*/ 138 w 390"/>
                  <a:gd name="T21" fmla="*/ 384 h 608"/>
                  <a:gd name="T22" fmla="*/ 309 w 390"/>
                  <a:gd name="T23" fmla="*/ 480 h 608"/>
                  <a:gd name="T24" fmla="*/ 372 w 390"/>
                  <a:gd name="T25" fmla="*/ 579 h 608"/>
                  <a:gd name="T26" fmla="*/ 385 w 390"/>
                  <a:gd name="T27" fmla="*/ 608 h 6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90" h="608">
                    <a:moveTo>
                      <a:pt x="385" y="608"/>
                    </a:moveTo>
                    <a:cubicBezTo>
                      <a:pt x="387" y="607"/>
                      <a:pt x="389" y="606"/>
                      <a:pt x="390" y="606"/>
                    </a:cubicBezTo>
                    <a:cubicBezTo>
                      <a:pt x="387" y="582"/>
                      <a:pt x="385" y="557"/>
                      <a:pt x="380" y="533"/>
                    </a:cubicBezTo>
                    <a:cubicBezTo>
                      <a:pt x="358" y="436"/>
                      <a:pt x="314" y="356"/>
                      <a:pt x="214" y="319"/>
                    </a:cubicBezTo>
                    <a:cubicBezTo>
                      <a:pt x="209" y="318"/>
                      <a:pt x="205" y="315"/>
                      <a:pt x="200" y="312"/>
                    </a:cubicBezTo>
                    <a:cubicBezTo>
                      <a:pt x="103" y="261"/>
                      <a:pt x="48" y="184"/>
                      <a:pt x="43" y="73"/>
                    </a:cubicBezTo>
                    <a:cubicBezTo>
                      <a:pt x="42" y="48"/>
                      <a:pt x="43" y="24"/>
                      <a:pt x="43" y="0"/>
                    </a:cubicBezTo>
                    <a:cubicBezTo>
                      <a:pt x="41" y="0"/>
                      <a:pt x="39" y="0"/>
                      <a:pt x="37" y="0"/>
                    </a:cubicBezTo>
                    <a:cubicBezTo>
                      <a:pt x="16" y="83"/>
                      <a:pt x="0" y="166"/>
                      <a:pt x="8" y="252"/>
                    </a:cubicBezTo>
                    <a:cubicBezTo>
                      <a:pt x="15" y="325"/>
                      <a:pt x="48" y="367"/>
                      <a:pt x="108" y="379"/>
                    </a:cubicBezTo>
                    <a:cubicBezTo>
                      <a:pt x="118" y="381"/>
                      <a:pt x="128" y="383"/>
                      <a:pt x="138" y="384"/>
                    </a:cubicBezTo>
                    <a:cubicBezTo>
                      <a:pt x="208" y="393"/>
                      <a:pt x="266" y="424"/>
                      <a:pt x="309" y="480"/>
                    </a:cubicBezTo>
                    <a:cubicBezTo>
                      <a:pt x="333" y="511"/>
                      <a:pt x="351" y="546"/>
                      <a:pt x="372" y="579"/>
                    </a:cubicBezTo>
                    <a:cubicBezTo>
                      <a:pt x="377" y="588"/>
                      <a:pt x="381" y="598"/>
                      <a:pt x="385" y="60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auto">
              <a:xfrm>
                <a:off x="9110663" y="1801812"/>
                <a:ext cx="1030287" cy="1885950"/>
              </a:xfrm>
              <a:custGeom>
                <a:avLst/>
                <a:gdLst>
                  <a:gd name="T0" fmla="*/ 109 w 432"/>
                  <a:gd name="T1" fmla="*/ 778 h 791"/>
                  <a:gd name="T2" fmla="*/ 117 w 432"/>
                  <a:gd name="T3" fmla="*/ 791 h 791"/>
                  <a:gd name="T4" fmla="*/ 432 w 432"/>
                  <a:gd name="T5" fmla="*/ 0 h 791"/>
                  <a:gd name="T6" fmla="*/ 271 w 432"/>
                  <a:gd name="T7" fmla="*/ 78 h 791"/>
                  <a:gd name="T8" fmla="*/ 109 w 432"/>
                  <a:gd name="T9" fmla="*/ 778 h 7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32" h="791">
                    <a:moveTo>
                      <a:pt x="109" y="778"/>
                    </a:moveTo>
                    <a:cubicBezTo>
                      <a:pt x="112" y="784"/>
                      <a:pt x="115" y="789"/>
                      <a:pt x="117" y="791"/>
                    </a:cubicBezTo>
                    <a:cubicBezTo>
                      <a:pt x="87" y="475"/>
                      <a:pt x="203" y="217"/>
                      <a:pt x="432" y="0"/>
                    </a:cubicBezTo>
                    <a:cubicBezTo>
                      <a:pt x="372" y="16"/>
                      <a:pt x="319" y="42"/>
                      <a:pt x="271" y="78"/>
                    </a:cubicBezTo>
                    <a:cubicBezTo>
                      <a:pt x="65" y="236"/>
                      <a:pt x="0" y="542"/>
                      <a:pt x="109" y="77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" name="Freeform 8"/>
              <p:cNvSpPr>
                <a:spLocks noEditPoints="1"/>
              </p:cNvSpPr>
              <p:nvPr/>
            </p:nvSpPr>
            <p:spPr bwMode="auto">
              <a:xfrm>
                <a:off x="9604376" y="1962150"/>
                <a:ext cx="1390650" cy="2170112"/>
              </a:xfrm>
              <a:custGeom>
                <a:avLst/>
                <a:gdLst>
                  <a:gd name="T0" fmla="*/ 338 w 583"/>
                  <a:gd name="T1" fmla="*/ 145 h 910"/>
                  <a:gd name="T2" fmla="*/ 249 w 583"/>
                  <a:gd name="T3" fmla="*/ 134 h 910"/>
                  <a:gd name="T4" fmla="*/ 130 w 583"/>
                  <a:gd name="T5" fmla="*/ 256 h 910"/>
                  <a:gd name="T6" fmla="*/ 104 w 583"/>
                  <a:gd name="T7" fmla="*/ 315 h 910"/>
                  <a:gd name="T8" fmla="*/ 84 w 583"/>
                  <a:gd name="T9" fmla="*/ 331 h 910"/>
                  <a:gd name="T10" fmla="*/ 26 w 583"/>
                  <a:gd name="T11" fmla="*/ 433 h 910"/>
                  <a:gd name="T12" fmla="*/ 4 w 583"/>
                  <a:gd name="T13" fmla="*/ 651 h 910"/>
                  <a:gd name="T14" fmla="*/ 23 w 583"/>
                  <a:gd name="T15" fmla="*/ 845 h 910"/>
                  <a:gd name="T16" fmla="*/ 117 w 583"/>
                  <a:gd name="T17" fmla="*/ 897 h 910"/>
                  <a:gd name="T18" fmla="*/ 162 w 583"/>
                  <a:gd name="T19" fmla="*/ 877 h 910"/>
                  <a:gd name="T20" fmla="*/ 239 w 583"/>
                  <a:gd name="T21" fmla="*/ 796 h 910"/>
                  <a:gd name="T22" fmla="*/ 306 w 583"/>
                  <a:gd name="T23" fmla="*/ 755 h 910"/>
                  <a:gd name="T24" fmla="*/ 334 w 583"/>
                  <a:gd name="T25" fmla="*/ 740 h 910"/>
                  <a:gd name="T26" fmla="*/ 307 w 583"/>
                  <a:gd name="T27" fmla="*/ 717 h 910"/>
                  <a:gd name="T28" fmla="*/ 260 w 583"/>
                  <a:gd name="T29" fmla="*/ 711 h 910"/>
                  <a:gd name="T30" fmla="*/ 224 w 583"/>
                  <a:gd name="T31" fmla="*/ 706 h 910"/>
                  <a:gd name="T32" fmla="*/ 203 w 583"/>
                  <a:gd name="T33" fmla="*/ 660 h 910"/>
                  <a:gd name="T34" fmla="*/ 241 w 583"/>
                  <a:gd name="T35" fmla="*/ 670 h 910"/>
                  <a:gd name="T36" fmla="*/ 328 w 583"/>
                  <a:gd name="T37" fmla="*/ 653 h 910"/>
                  <a:gd name="T38" fmla="*/ 336 w 583"/>
                  <a:gd name="T39" fmla="*/ 631 h 910"/>
                  <a:gd name="T40" fmla="*/ 311 w 583"/>
                  <a:gd name="T41" fmla="*/ 612 h 910"/>
                  <a:gd name="T42" fmla="*/ 290 w 583"/>
                  <a:gd name="T43" fmla="*/ 615 h 910"/>
                  <a:gd name="T44" fmla="*/ 254 w 583"/>
                  <a:gd name="T45" fmla="*/ 610 h 910"/>
                  <a:gd name="T46" fmla="*/ 199 w 583"/>
                  <a:gd name="T47" fmla="*/ 609 h 910"/>
                  <a:gd name="T48" fmla="*/ 153 w 583"/>
                  <a:gd name="T49" fmla="*/ 632 h 910"/>
                  <a:gd name="T50" fmla="*/ 128 w 583"/>
                  <a:gd name="T51" fmla="*/ 635 h 910"/>
                  <a:gd name="T52" fmla="*/ 126 w 583"/>
                  <a:gd name="T53" fmla="*/ 627 h 910"/>
                  <a:gd name="T54" fmla="*/ 141 w 583"/>
                  <a:gd name="T55" fmla="*/ 614 h 910"/>
                  <a:gd name="T56" fmla="*/ 220 w 583"/>
                  <a:gd name="T57" fmla="*/ 548 h 910"/>
                  <a:gd name="T58" fmla="*/ 265 w 583"/>
                  <a:gd name="T59" fmla="*/ 539 h 910"/>
                  <a:gd name="T60" fmla="*/ 292 w 583"/>
                  <a:gd name="T61" fmla="*/ 539 h 910"/>
                  <a:gd name="T62" fmla="*/ 312 w 583"/>
                  <a:gd name="T63" fmla="*/ 536 h 910"/>
                  <a:gd name="T64" fmla="*/ 330 w 583"/>
                  <a:gd name="T65" fmla="*/ 510 h 910"/>
                  <a:gd name="T66" fmla="*/ 308 w 583"/>
                  <a:gd name="T67" fmla="*/ 425 h 910"/>
                  <a:gd name="T68" fmla="*/ 322 w 583"/>
                  <a:gd name="T69" fmla="*/ 353 h 910"/>
                  <a:gd name="T70" fmla="*/ 458 w 583"/>
                  <a:gd name="T71" fmla="*/ 185 h 910"/>
                  <a:gd name="T72" fmla="*/ 487 w 583"/>
                  <a:gd name="T73" fmla="*/ 172 h 910"/>
                  <a:gd name="T74" fmla="*/ 552 w 583"/>
                  <a:gd name="T75" fmla="*/ 182 h 910"/>
                  <a:gd name="T76" fmla="*/ 583 w 583"/>
                  <a:gd name="T77" fmla="*/ 184 h 910"/>
                  <a:gd name="T78" fmla="*/ 576 w 583"/>
                  <a:gd name="T79" fmla="*/ 152 h 910"/>
                  <a:gd name="T80" fmla="*/ 507 w 583"/>
                  <a:gd name="T81" fmla="*/ 100 h 910"/>
                  <a:gd name="T82" fmla="*/ 459 w 583"/>
                  <a:gd name="T83" fmla="*/ 69 h 910"/>
                  <a:gd name="T84" fmla="*/ 431 w 583"/>
                  <a:gd name="T85" fmla="*/ 18 h 910"/>
                  <a:gd name="T86" fmla="*/ 402 w 583"/>
                  <a:gd name="T87" fmla="*/ 6 h 910"/>
                  <a:gd name="T88" fmla="*/ 296 w 583"/>
                  <a:gd name="T89" fmla="*/ 61 h 910"/>
                  <a:gd name="T90" fmla="*/ 301 w 583"/>
                  <a:gd name="T91" fmla="*/ 99 h 910"/>
                  <a:gd name="T92" fmla="*/ 346 w 583"/>
                  <a:gd name="T93" fmla="*/ 116 h 910"/>
                  <a:gd name="T94" fmla="*/ 364 w 583"/>
                  <a:gd name="T95" fmla="*/ 135 h 910"/>
                  <a:gd name="T96" fmla="*/ 338 w 583"/>
                  <a:gd name="T97" fmla="*/ 145 h 910"/>
                  <a:gd name="T98" fmla="*/ 216 w 583"/>
                  <a:gd name="T99" fmla="*/ 495 h 910"/>
                  <a:gd name="T100" fmla="*/ 262 w 583"/>
                  <a:gd name="T101" fmla="*/ 465 h 910"/>
                  <a:gd name="T102" fmla="*/ 216 w 583"/>
                  <a:gd name="T103" fmla="*/ 495 h 910"/>
                  <a:gd name="T104" fmla="*/ 281 w 583"/>
                  <a:gd name="T105" fmla="*/ 278 h 910"/>
                  <a:gd name="T106" fmla="*/ 213 w 583"/>
                  <a:gd name="T107" fmla="*/ 273 h 910"/>
                  <a:gd name="T108" fmla="*/ 191 w 583"/>
                  <a:gd name="T109" fmla="*/ 275 h 910"/>
                  <a:gd name="T110" fmla="*/ 165 w 583"/>
                  <a:gd name="T111" fmla="*/ 244 h 910"/>
                  <a:gd name="T112" fmla="*/ 296 w 583"/>
                  <a:gd name="T113" fmla="*/ 231 h 910"/>
                  <a:gd name="T114" fmla="*/ 306 w 583"/>
                  <a:gd name="T115" fmla="*/ 261 h 910"/>
                  <a:gd name="T116" fmla="*/ 281 w 583"/>
                  <a:gd name="T117" fmla="*/ 278 h 9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583" h="910">
                    <a:moveTo>
                      <a:pt x="338" y="145"/>
                    </a:moveTo>
                    <a:cubicBezTo>
                      <a:pt x="309" y="140"/>
                      <a:pt x="279" y="134"/>
                      <a:pt x="249" y="134"/>
                    </a:cubicBezTo>
                    <a:cubicBezTo>
                      <a:pt x="168" y="135"/>
                      <a:pt x="128" y="176"/>
                      <a:pt x="130" y="256"/>
                    </a:cubicBezTo>
                    <a:cubicBezTo>
                      <a:pt x="130" y="281"/>
                      <a:pt x="122" y="299"/>
                      <a:pt x="104" y="315"/>
                    </a:cubicBezTo>
                    <a:cubicBezTo>
                      <a:pt x="97" y="320"/>
                      <a:pt x="91" y="326"/>
                      <a:pt x="84" y="331"/>
                    </a:cubicBezTo>
                    <a:cubicBezTo>
                      <a:pt x="50" y="357"/>
                      <a:pt x="31" y="392"/>
                      <a:pt x="26" y="433"/>
                    </a:cubicBezTo>
                    <a:cubicBezTo>
                      <a:pt x="17" y="505"/>
                      <a:pt x="9" y="578"/>
                      <a:pt x="4" y="651"/>
                    </a:cubicBezTo>
                    <a:cubicBezTo>
                      <a:pt x="0" y="717"/>
                      <a:pt x="3" y="782"/>
                      <a:pt x="23" y="845"/>
                    </a:cubicBezTo>
                    <a:cubicBezTo>
                      <a:pt x="37" y="891"/>
                      <a:pt x="71" y="910"/>
                      <a:pt x="117" y="897"/>
                    </a:cubicBezTo>
                    <a:cubicBezTo>
                      <a:pt x="133" y="893"/>
                      <a:pt x="150" y="887"/>
                      <a:pt x="162" y="877"/>
                    </a:cubicBezTo>
                    <a:cubicBezTo>
                      <a:pt x="189" y="852"/>
                      <a:pt x="216" y="825"/>
                      <a:pt x="239" y="796"/>
                    </a:cubicBezTo>
                    <a:cubicBezTo>
                      <a:pt x="257" y="773"/>
                      <a:pt x="277" y="760"/>
                      <a:pt x="306" y="755"/>
                    </a:cubicBezTo>
                    <a:cubicBezTo>
                      <a:pt x="317" y="754"/>
                      <a:pt x="333" y="746"/>
                      <a:pt x="334" y="740"/>
                    </a:cubicBezTo>
                    <a:cubicBezTo>
                      <a:pt x="337" y="723"/>
                      <a:pt x="320" y="719"/>
                      <a:pt x="307" y="717"/>
                    </a:cubicBezTo>
                    <a:cubicBezTo>
                      <a:pt x="291" y="714"/>
                      <a:pt x="275" y="713"/>
                      <a:pt x="260" y="711"/>
                    </a:cubicBezTo>
                    <a:cubicBezTo>
                      <a:pt x="248" y="710"/>
                      <a:pt x="236" y="709"/>
                      <a:pt x="224" y="706"/>
                    </a:cubicBezTo>
                    <a:cubicBezTo>
                      <a:pt x="200" y="700"/>
                      <a:pt x="194" y="686"/>
                      <a:pt x="203" y="660"/>
                    </a:cubicBezTo>
                    <a:cubicBezTo>
                      <a:pt x="216" y="663"/>
                      <a:pt x="228" y="668"/>
                      <a:pt x="241" y="670"/>
                    </a:cubicBezTo>
                    <a:cubicBezTo>
                      <a:pt x="272" y="676"/>
                      <a:pt x="302" y="675"/>
                      <a:pt x="328" y="653"/>
                    </a:cubicBezTo>
                    <a:cubicBezTo>
                      <a:pt x="333" y="648"/>
                      <a:pt x="339" y="635"/>
                      <a:pt x="336" y="631"/>
                    </a:cubicBezTo>
                    <a:cubicBezTo>
                      <a:pt x="331" y="623"/>
                      <a:pt x="321" y="616"/>
                      <a:pt x="311" y="612"/>
                    </a:cubicBezTo>
                    <a:cubicBezTo>
                      <a:pt x="305" y="610"/>
                      <a:pt x="297" y="616"/>
                      <a:pt x="290" y="615"/>
                    </a:cubicBezTo>
                    <a:cubicBezTo>
                      <a:pt x="278" y="615"/>
                      <a:pt x="264" y="615"/>
                      <a:pt x="254" y="610"/>
                    </a:cubicBezTo>
                    <a:cubicBezTo>
                      <a:pt x="235" y="599"/>
                      <a:pt x="217" y="600"/>
                      <a:pt x="199" y="609"/>
                    </a:cubicBezTo>
                    <a:cubicBezTo>
                      <a:pt x="184" y="617"/>
                      <a:pt x="169" y="626"/>
                      <a:pt x="153" y="632"/>
                    </a:cubicBezTo>
                    <a:cubicBezTo>
                      <a:pt x="145" y="635"/>
                      <a:pt x="136" y="634"/>
                      <a:pt x="128" y="635"/>
                    </a:cubicBezTo>
                    <a:cubicBezTo>
                      <a:pt x="127" y="632"/>
                      <a:pt x="127" y="629"/>
                      <a:pt x="126" y="627"/>
                    </a:cubicBezTo>
                    <a:cubicBezTo>
                      <a:pt x="131" y="623"/>
                      <a:pt x="136" y="618"/>
                      <a:pt x="141" y="614"/>
                    </a:cubicBezTo>
                    <a:cubicBezTo>
                      <a:pt x="167" y="592"/>
                      <a:pt x="195" y="572"/>
                      <a:pt x="220" y="548"/>
                    </a:cubicBezTo>
                    <a:cubicBezTo>
                      <a:pt x="235" y="535"/>
                      <a:pt x="247" y="532"/>
                      <a:pt x="265" y="539"/>
                    </a:cubicBezTo>
                    <a:cubicBezTo>
                      <a:pt x="273" y="543"/>
                      <a:pt x="283" y="540"/>
                      <a:pt x="292" y="539"/>
                    </a:cubicBezTo>
                    <a:cubicBezTo>
                      <a:pt x="299" y="539"/>
                      <a:pt x="305" y="536"/>
                      <a:pt x="312" y="536"/>
                    </a:cubicBezTo>
                    <a:cubicBezTo>
                      <a:pt x="334" y="534"/>
                      <a:pt x="336" y="532"/>
                      <a:pt x="330" y="510"/>
                    </a:cubicBezTo>
                    <a:cubicBezTo>
                      <a:pt x="323" y="482"/>
                      <a:pt x="316" y="453"/>
                      <a:pt x="308" y="425"/>
                    </a:cubicBezTo>
                    <a:cubicBezTo>
                      <a:pt x="300" y="398"/>
                      <a:pt x="304" y="375"/>
                      <a:pt x="322" y="353"/>
                    </a:cubicBezTo>
                    <a:cubicBezTo>
                      <a:pt x="368" y="297"/>
                      <a:pt x="412" y="240"/>
                      <a:pt x="458" y="185"/>
                    </a:cubicBezTo>
                    <a:cubicBezTo>
                      <a:pt x="464" y="178"/>
                      <a:pt x="477" y="172"/>
                      <a:pt x="487" y="172"/>
                    </a:cubicBezTo>
                    <a:cubicBezTo>
                      <a:pt x="509" y="173"/>
                      <a:pt x="530" y="179"/>
                      <a:pt x="552" y="182"/>
                    </a:cubicBezTo>
                    <a:cubicBezTo>
                      <a:pt x="562" y="184"/>
                      <a:pt x="573" y="183"/>
                      <a:pt x="583" y="184"/>
                    </a:cubicBezTo>
                    <a:cubicBezTo>
                      <a:pt x="581" y="173"/>
                      <a:pt x="580" y="162"/>
                      <a:pt x="576" y="152"/>
                    </a:cubicBezTo>
                    <a:cubicBezTo>
                      <a:pt x="565" y="119"/>
                      <a:pt x="547" y="96"/>
                      <a:pt x="507" y="100"/>
                    </a:cubicBezTo>
                    <a:cubicBezTo>
                      <a:pt x="484" y="103"/>
                      <a:pt x="469" y="89"/>
                      <a:pt x="459" y="69"/>
                    </a:cubicBezTo>
                    <a:cubicBezTo>
                      <a:pt x="450" y="52"/>
                      <a:pt x="441" y="35"/>
                      <a:pt x="431" y="18"/>
                    </a:cubicBezTo>
                    <a:cubicBezTo>
                      <a:pt x="425" y="6"/>
                      <a:pt x="414" y="0"/>
                      <a:pt x="402" y="6"/>
                    </a:cubicBezTo>
                    <a:cubicBezTo>
                      <a:pt x="366" y="23"/>
                      <a:pt x="330" y="40"/>
                      <a:pt x="296" y="61"/>
                    </a:cubicBezTo>
                    <a:cubicBezTo>
                      <a:pt x="276" y="74"/>
                      <a:pt x="279" y="89"/>
                      <a:pt x="301" y="99"/>
                    </a:cubicBezTo>
                    <a:cubicBezTo>
                      <a:pt x="316" y="106"/>
                      <a:pt x="331" y="110"/>
                      <a:pt x="346" y="116"/>
                    </a:cubicBezTo>
                    <a:cubicBezTo>
                      <a:pt x="354" y="120"/>
                      <a:pt x="368" y="120"/>
                      <a:pt x="364" y="135"/>
                    </a:cubicBezTo>
                    <a:cubicBezTo>
                      <a:pt x="360" y="147"/>
                      <a:pt x="351" y="147"/>
                      <a:pt x="338" y="145"/>
                    </a:cubicBezTo>
                    <a:close/>
                    <a:moveTo>
                      <a:pt x="216" y="495"/>
                    </a:moveTo>
                    <a:cubicBezTo>
                      <a:pt x="217" y="475"/>
                      <a:pt x="236" y="462"/>
                      <a:pt x="262" y="465"/>
                    </a:cubicBezTo>
                    <a:cubicBezTo>
                      <a:pt x="256" y="487"/>
                      <a:pt x="240" y="497"/>
                      <a:pt x="216" y="495"/>
                    </a:cubicBezTo>
                    <a:close/>
                    <a:moveTo>
                      <a:pt x="281" y="278"/>
                    </a:moveTo>
                    <a:cubicBezTo>
                      <a:pt x="259" y="273"/>
                      <a:pt x="236" y="274"/>
                      <a:pt x="213" y="273"/>
                    </a:cubicBezTo>
                    <a:cubicBezTo>
                      <a:pt x="204" y="273"/>
                      <a:pt x="196" y="275"/>
                      <a:pt x="191" y="275"/>
                    </a:cubicBezTo>
                    <a:cubicBezTo>
                      <a:pt x="158" y="277"/>
                      <a:pt x="153" y="270"/>
                      <a:pt x="165" y="244"/>
                    </a:cubicBezTo>
                    <a:cubicBezTo>
                      <a:pt x="193" y="186"/>
                      <a:pt x="259" y="179"/>
                      <a:pt x="296" y="231"/>
                    </a:cubicBezTo>
                    <a:cubicBezTo>
                      <a:pt x="301" y="240"/>
                      <a:pt x="305" y="251"/>
                      <a:pt x="306" y="261"/>
                    </a:cubicBezTo>
                    <a:cubicBezTo>
                      <a:pt x="308" y="281"/>
                      <a:pt x="301" y="283"/>
                      <a:pt x="281" y="27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" name="Freeform 9"/>
              <p:cNvSpPr>
                <a:spLocks/>
              </p:cNvSpPr>
              <p:nvPr/>
            </p:nvSpPr>
            <p:spPr bwMode="auto">
              <a:xfrm>
                <a:off x="10721976" y="3236912"/>
                <a:ext cx="939800" cy="954087"/>
              </a:xfrm>
              <a:custGeom>
                <a:avLst/>
                <a:gdLst>
                  <a:gd name="T0" fmla="*/ 43 w 394"/>
                  <a:gd name="T1" fmla="*/ 0 h 400"/>
                  <a:gd name="T2" fmla="*/ 15 w 394"/>
                  <a:gd name="T3" fmla="*/ 201 h 400"/>
                  <a:gd name="T4" fmla="*/ 128 w 394"/>
                  <a:gd name="T5" fmla="*/ 298 h 400"/>
                  <a:gd name="T6" fmla="*/ 198 w 394"/>
                  <a:gd name="T7" fmla="*/ 301 h 400"/>
                  <a:gd name="T8" fmla="*/ 368 w 394"/>
                  <a:gd name="T9" fmla="*/ 379 h 400"/>
                  <a:gd name="T10" fmla="*/ 389 w 394"/>
                  <a:gd name="T11" fmla="*/ 400 h 400"/>
                  <a:gd name="T12" fmla="*/ 394 w 394"/>
                  <a:gd name="T13" fmla="*/ 397 h 400"/>
                  <a:gd name="T14" fmla="*/ 324 w 394"/>
                  <a:gd name="T15" fmla="*/ 308 h 400"/>
                  <a:gd name="T16" fmla="*/ 227 w 394"/>
                  <a:gd name="T17" fmla="*/ 261 h 400"/>
                  <a:gd name="T18" fmla="*/ 179 w 394"/>
                  <a:gd name="T19" fmla="*/ 257 h 400"/>
                  <a:gd name="T20" fmla="*/ 38 w 394"/>
                  <a:gd name="T21" fmla="*/ 128 h 400"/>
                  <a:gd name="T22" fmla="*/ 37 w 394"/>
                  <a:gd name="T23" fmla="*/ 92 h 400"/>
                  <a:gd name="T24" fmla="*/ 43 w 394"/>
                  <a:gd name="T25" fmla="*/ 0 h 4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94" h="400">
                    <a:moveTo>
                      <a:pt x="43" y="0"/>
                    </a:moveTo>
                    <a:cubicBezTo>
                      <a:pt x="15" y="46"/>
                      <a:pt x="0" y="149"/>
                      <a:pt x="15" y="201"/>
                    </a:cubicBezTo>
                    <a:cubicBezTo>
                      <a:pt x="29" y="252"/>
                      <a:pt x="75" y="292"/>
                      <a:pt x="128" y="298"/>
                    </a:cubicBezTo>
                    <a:cubicBezTo>
                      <a:pt x="151" y="300"/>
                      <a:pt x="174" y="300"/>
                      <a:pt x="198" y="301"/>
                    </a:cubicBezTo>
                    <a:cubicBezTo>
                      <a:pt x="265" y="304"/>
                      <a:pt x="324" y="326"/>
                      <a:pt x="368" y="379"/>
                    </a:cubicBezTo>
                    <a:cubicBezTo>
                      <a:pt x="374" y="387"/>
                      <a:pt x="382" y="393"/>
                      <a:pt x="389" y="400"/>
                    </a:cubicBezTo>
                    <a:cubicBezTo>
                      <a:pt x="391" y="399"/>
                      <a:pt x="392" y="398"/>
                      <a:pt x="394" y="397"/>
                    </a:cubicBezTo>
                    <a:cubicBezTo>
                      <a:pt x="371" y="367"/>
                      <a:pt x="349" y="336"/>
                      <a:pt x="324" y="308"/>
                    </a:cubicBezTo>
                    <a:cubicBezTo>
                      <a:pt x="299" y="280"/>
                      <a:pt x="265" y="265"/>
                      <a:pt x="227" y="261"/>
                    </a:cubicBezTo>
                    <a:cubicBezTo>
                      <a:pt x="211" y="260"/>
                      <a:pt x="195" y="259"/>
                      <a:pt x="179" y="257"/>
                    </a:cubicBezTo>
                    <a:cubicBezTo>
                      <a:pt x="82" y="242"/>
                      <a:pt x="50" y="205"/>
                      <a:pt x="38" y="128"/>
                    </a:cubicBezTo>
                    <a:cubicBezTo>
                      <a:pt x="37" y="116"/>
                      <a:pt x="36" y="104"/>
                      <a:pt x="37" y="92"/>
                    </a:cubicBezTo>
                    <a:cubicBezTo>
                      <a:pt x="38" y="61"/>
                      <a:pt x="41" y="31"/>
                      <a:pt x="4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" name="Freeform 10"/>
              <p:cNvSpPr>
                <a:spLocks/>
              </p:cNvSpPr>
              <p:nvPr/>
            </p:nvSpPr>
            <p:spPr bwMode="auto">
              <a:xfrm>
                <a:off x="10045701" y="2519362"/>
                <a:ext cx="57150" cy="60325"/>
              </a:xfrm>
              <a:custGeom>
                <a:avLst/>
                <a:gdLst>
                  <a:gd name="T0" fmla="*/ 0 w 24"/>
                  <a:gd name="T1" fmla="*/ 18 h 25"/>
                  <a:gd name="T2" fmla="*/ 12 w 24"/>
                  <a:gd name="T3" fmla="*/ 25 h 25"/>
                  <a:gd name="T4" fmla="*/ 24 w 24"/>
                  <a:gd name="T5" fmla="*/ 7 h 25"/>
                  <a:gd name="T6" fmla="*/ 15 w 24"/>
                  <a:gd name="T7" fmla="*/ 0 h 25"/>
                  <a:gd name="T8" fmla="*/ 0 w 24"/>
                  <a:gd name="T9" fmla="*/ 18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25">
                    <a:moveTo>
                      <a:pt x="0" y="18"/>
                    </a:moveTo>
                    <a:cubicBezTo>
                      <a:pt x="4" y="20"/>
                      <a:pt x="11" y="25"/>
                      <a:pt x="12" y="25"/>
                    </a:cubicBezTo>
                    <a:cubicBezTo>
                      <a:pt x="17" y="19"/>
                      <a:pt x="20" y="13"/>
                      <a:pt x="24" y="7"/>
                    </a:cubicBezTo>
                    <a:cubicBezTo>
                      <a:pt x="21" y="4"/>
                      <a:pt x="18" y="2"/>
                      <a:pt x="15" y="0"/>
                    </a:cubicBezTo>
                    <a:cubicBezTo>
                      <a:pt x="10" y="6"/>
                      <a:pt x="5" y="12"/>
                      <a:pt x="0" y="1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" name="Freeform 11"/>
              <p:cNvSpPr>
                <a:spLocks/>
              </p:cNvSpPr>
              <p:nvPr/>
            </p:nvSpPr>
            <p:spPr bwMode="auto">
              <a:xfrm>
                <a:off x="8636001" y="1644650"/>
                <a:ext cx="730250" cy="2498725"/>
              </a:xfrm>
              <a:custGeom>
                <a:avLst/>
                <a:gdLst>
                  <a:gd name="T0" fmla="*/ 283 w 306"/>
                  <a:gd name="T1" fmla="*/ 1028 h 1048"/>
                  <a:gd name="T2" fmla="*/ 306 w 306"/>
                  <a:gd name="T3" fmla="*/ 1048 h 1048"/>
                  <a:gd name="T4" fmla="*/ 172 w 306"/>
                  <a:gd name="T5" fmla="*/ 526 h 1048"/>
                  <a:gd name="T6" fmla="*/ 299 w 306"/>
                  <a:gd name="T7" fmla="*/ 0 h 1048"/>
                  <a:gd name="T8" fmla="*/ 117 w 306"/>
                  <a:gd name="T9" fmla="*/ 220 h 1048"/>
                  <a:gd name="T10" fmla="*/ 260 w 306"/>
                  <a:gd name="T11" fmla="*/ 1006 h 1048"/>
                  <a:gd name="T12" fmla="*/ 283 w 306"/>
                  <a:gd name="T13" fmla="*/ 1028 h 10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6" h="1048">
                    <a:moveTo>
                      <a:pt x="283" y="1028"/>
                    </a:moveTo>
                    <a:cubicBezTo>
                      <a:pt x="290" y="1035"/>
                      <a:pt x="298" y="1041"/>
                      <a:pt x="306" y="1048"/>
                    </a:cubicBezTo>
                    <a:cubicBezTo>
                      <a:pt x="207" y="887"/>
                      <a:pt x="173" y="711"/>
                      <a:pt x="172" y="526"/>
                    </a:cubicBezTo>
                    <a:cubicBezTo>
                      <a:pt x="171" y="340"/>
                      <a:pt x="204" y="163"/>
                      <a:pt x="299" y="0"/>
                    </a:cubicBezTo>
                    <a:cubicBezTo>
                      <a:pt x="217" y="57"/>
                      <a:pt x="157" y="130"/>
                      <a:pt x="117" y="220"/>
                    </a:cubicBezTo>
                    <a:cubicBezTo>
                      <a:pt x="0" y="483"/>
                      <a:pt x="64" y="798"/>
                      <a:pt x="260" y="1006"/>
                    </a:cubicBezTo>
                    <a:cubicBezTo>
                      <a:pt x="267" y="1014"/>
                      <a:pt x="275" y="1021"/>
                      <a:pt x="283" y="102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" name="Freeform 12"/>
              <p:cNvSpPr>
                <a:spLocks/>
              </p:cNvSpPr>
              <p:nvPr/>
            </p:nvSpPr>
            <p:spPr bwMode="auto">
              <a:xfrm>
                <a:off x="10229851" y="2519362"/>
                <a:ext cx="53975" cy="61912"/>
              </a:xfrm>
              <a:custGeom>
                <a:avLst/>
                <a:gdLst>
                  <a:gd name="T0" fmla="*/ 0 w 23"/>
                  <a:gd name="T1" fmla="*/ 5 h 26"/>
                  <a:gd name="T2" fmla="*/ 8 w 23"/>
                  <a:gd name="T3" fmla="*/ 26 h 26"/>
                  <a:gd name="T4" fmla="*/ 23 w 23"/>
                  <a:gd name="T5" fmla="*/ 20 h 26"/>
                  <a:gd name="T6" fmla="*/ 9 w 23"/>
                  <a:gd name="T7" fmla="*/ 0 h 26"/>
                  <a:gd name="T8" fmla="*/ 0 w 23"/>
                  <a:gd name="T9" fmla="*/ 5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26">
                    <a:moveTo>
                      <a:pt x="0" y="5"/>
                    </a:moveTo>
                    <a:cubicBezTo>
                      <a:pt x="2" y="12"/>
                      <a:pt x="5" y="19"/>
                      <a:pt x="8" y="26"/>
                    </a:cubicBezTo>
                    <a:cubicBezTo>
                      <a:pt x="13" y="24"/>
                      <a:pt x="18" y="22"/>
                      <a:pt x="23" y="20"/>
                    </a:cubicBezTo>
                    <a:cubicBezTo>
                      <a:pt x="18" y="14"/>
                      <a:pt x="13" y="7"/>
                      <a:pt x="9" y="0"/>
                    </a:cubicBezTo>
                    <a:cubicBezTo>
                      <a:pt x="6" y="2"/>
                      <a:pt x="3" y="3"/>
                      <a:pt x="0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" name="Freeform 13"/>
              <p:cNvSpPr>
                <a:spLocks/>
              </p:cNvSpPr>
              <p:nvPr/>
            </p:nvSpPr>
            <p:spPr bwMode="auto">
              <a:xfrm>
                <a:off x="8231188" y="2135187"/>
                <a:ext cx="1254125" cy="2397125"/>
              </a:xfrm>
              <a:custGeom>
                <a:avLst/>
                <a:gdLst>
                  <a:gd name="T0" fmla="*/ 429 w 526"/>
                  <a:gd name="T1" fmla="*/ 964 h 1005"/>
                  <a:gd name="T2" fmla="*/ 523 w 526"/>
                  <a:gd name="T3" fmla="*/ 1005 h 1005"/>
                  <a:gd name="T4" fmla="*/ 526 w 526"/>
                  <a:gd name="T5" fmla="*/ 1000 h 1005"/>
                  <a:gd name="T6" fmla="*/ 512 w 526"/>
                  <a:gd name="T7" fmla="*/ 988 h 1005"/>
                  <a:gd name="T8" fmla="*/ 156 w 526"/>
                  <a:gd name="T9" fmla="*/ 472 h 1005"/>
                  <a:gd name="T10" fmla="*/ 102 w 526"/>
                  <a:gd name="T11" fmla="*/ 113 h 1005"/>
                  <a:gd name="T12" fmla="*/ 116 w 526"/>
                  <a:gd name="T13" fmla="*/ 0 h 1005"/>
                  <a:gd name="T14" fmla="*/ 111 w 526"/>
                  <a:gd name="T15" fmla="*/ 4 h 1005"/>
                  <a:gd name="T16" fmla="*/ 24 w 526"/>
                  <a:gd name="T17" fmla="*/ 403 h 1005"/>
                  <a:gd name="T18" fmla="*/ 429 w 526"/>
                  <a:gd name="T19" fmla="*/ 964 h 10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26" h="1005">
                    <a:moveTo>
                      <a:pt x="429" y="964"/>
                    </a:moveTo>
                    <a:cubicBezTo>
                      <a:pt x="459" y="980"/>
                      <a:pt x="492" y="991"/>
                      <a:pt x="523" y="1005"/>
                    </a:cubicBezTo>
                    <a:cubicBezTo>
                      <a:pt x="524" y="1003"/>
                      <a:pt x="525" y="1002"/>
                      <a:pt x="526" y="1000"/>
                    </a:cubicBezTo>
                    <a:cubicBezTo>
                      <a:pt x="521" y="996"/>
                      <a:pt x="516" y="992"/>
                      <a:pt x="512" y="988"/>
                    </a:cubicBezTo>
                    <a:cubicBezTo>
                      <a:pt x="342" y="851"/>
                      <a:pt x="227" y="677"/>
                      <a:pt x="156" y="472"/>
                    </a:cubicBezTo>
                    <a:cubicBezTo>
                      <a:pt x="116" y="356"/>
                      <a:pt x="92" y="237"/>
                      <a:pt x="102" y="113"/>
                    </a:cubicBezTo>
                    <a:cubicBezTo>
                      <a:pt x="105" y="76"/>
                      <a:pt x="111" y="38"/>
                      <a:pt x="116" y="0"/>
                    </a:cubicBezTo>
                    <a:cubicBezTo>
                      <a:pt x="113" y="1"/>
                      <a:pt x="112" y="2"/>
                      <a:pt x="111" y="4"/>
                    </a:cubicBezTo>
                    <a:cubicBezTo>
                      <a:pt x="37" y="127"/>
                      <a:pt x="0" y="260"/>
                      <a:pt x="24" y="403"/>
                    </a:cubicBezTo>
                    <a:cubicBezTo>
                      <a:pt x="66" y="656"/>
                      <a:pt x="201" y="844"/>
                      <a:pt x="429" y="96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" name="Freeform 14"/>
              <p:cNvSpPr>
                <a:spLocks noEditPoints="1"/>
              </p:cNvSpPr>
              <p:nvPr/>
            </p:nvSpPr>
            <p:spPr bwMode="auto">
              <a:xfrm>
                <a:off x="7127876" y="1128713"/>
                <a:ext cx="5607049" cy="5616574"/>
              </a:xfrm>
              <a:custGeom>
                <a:avLst/>
                <a:gdLst>
                  <a:gd name="T0" fmla="*/ 1205 w 2352"/>
                  <a:gd name="T1" fmla="*/ 17 h 2355"/>
                  <a:gd name="T2" fmla="*/ 7 w 2352"/>
                  <a:gd name="T3" fmla="*/ 1201 h 2355"/>
                  <a:gd name="T4" fmla="*/ 1176 w 2352"/>
                  <a:gd name="T5" fmla="*/ 2355 h 2355"/>
                  <a:gd name="T6" fmla="*/ 2350 w 2352"/>
                  <a:gd name="T7" fmla="*/ 1188 h 2355"/>
                  <a:gd name="T8" fmla="*/ 1205 w 2352"/>
                  <a:gd name="T9" fmla="*/ 17 h 2355"/>
                  <a:gd name="T10" fmla="*/ 1178 w 2352"/>
                  <a:gd name="T11" fmla="*/ 2284 h 2355"/>
                  <a:gd name="T12" fmla="*/ 77 w 2352"/>
                  <a:gd name="T13" fmla="*/ 1186 h 2355"/>
                  <a:gd name="T14" fmla="*/ 1180 w 2352"/>
                  <a:gd name="T15" fmla="*/ 87 h 2355"/>
                  <a:gd name="T16" fmla="*/ 2279 w 2352"/>
                  <a:gd name="T17" fmla="*/ 1178 h 2355"/>
                  <a:gd name="T18" fmla="*/ 1178 w 2352"/>
                  <a:gd name="T19" fmla="*/ 2284 h 23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352" h="2355">
                    <a:moveTo>
                      <a:pt x="1205" y="17"/>
                    </a:moveTo>
                    <a:cubicBezTo>
                      <a:pt x="550" y="0"/>
                      <a:pt x="0" y="528"/>
                      <a:pt x="7" y="1201"/>
                    </a:cubicBezTo>
                    <a:cubicBezTo>
                      <a:pt x="14" y="1821"/>
                      <a:pt x="514" y="2349"/>
                      <a:pt x="1176" y="2355"/>
                    </a:cubicBezTo>
                    <a:cubicBezTo>
                      <a:pt x="1805" y="2355"/>
                      <a:pt x="2348" y="1857"/>
                      <a:pt x="2350" y="1188"/>
                    </a:cubicBezTo>
                    <a:cubicBezTo>
                      <a:pt x="2352" y="558"/>
                      <a:pt x="1856" y="33"/>
                      <a:pt x="1205" y="17"/>
                    </a:cubicBezTo>
                    <a:close/>
                    <a:moveTo>
                      <a:pt x="1178" y="2284"/>
                    </a:moveTo>
                    <a:cubicBezTo>
                      <a:pt x="570" y="2285"/>
                      <a:pt x="79" y="1792"/>
                      <a:pt x="77" y="1186"/>
                    </a:cubicBezTo>
                    <a:cubicBezTo>
                      <a:pt x="81" y="577"/>
                      <a:pt x="566" y="87"/>
                      <a:pt x="1180" y="87"/>
                    </a:cubicBezTo>
                    <a:cubicBezTo>
                      <a:pt x="1796" y="87"/>
                      <a:pt x="2277" y="580"/>
                      <a:pt x="2279" y="1178"/>
                    </a:cubicBezTo>
                    <a:cubicBezTo>
                      <a:pt x="2282" y="1797"/>
                      <a:pt x="1788" y="2283"/>
                      <a:pt x="1178" y="228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" name="Freeform 15"/>
              <p:cNvSpPr>
                <a:spLocks/>
              </p:cNvSpPr>
              <p:nvPr/>
            </p:nvSpPr>
            <p:spPr bwMode="auto">
              <a:xfrm>
                <a:off x="7847013" y="2855912"/>
                <a:ext cx="1943100" cy="2027237"/>
              </a:xfrm>
              <a:custGeom>
                <a:avLst/>
                <a:gdLst>
                  <a:gd name="T0" fmla="*/ 291 w 815"/>
                  <a:gd name="T1" fmla="*/ 659 h 850"/>
                  <a:gd name="T2" fmla="*/ 815 w 815"/>
                  <a:gd name="T3" fmla="*/ 800 h 850"/>
                  <a:gd name="T4" fmla="*/ 762 w 815"/>
                  <a:gd name="T5" fmla="*/ 789 h 850"/>
                  <a:gd name="T6" fmla="*/ 422 w 815"/>
                  <a:gd name="T7" fmla="*/ 653 h 850"/>
                  <a:gd name="T8" fmla="*/ 75 w 815"/>
                  <a:gd name="T9" fmla="*/ 149 h 850"/>
                  <a:gd name="T10" fmla="*/ 37 w 815"/>
                  <a:gd name="T11" fmla="*/ 0 h 850"/>
                  <a:gd name="T12" fmla="*/ 291 w 815"/>
                  <a:gd name="T13" fmla="*/ 659 h 8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15" h="850">
                    <a:moveTo>
                      <a:pt x="291" y="659"/>
                    </a:moveTo>
                    <a:cubicBezTo>
                      <a:pt x="436" y="765"/>
                      <a:pt x="739" y="850"/>
                      <a:pt x="815" y="800"/>
                    </a:cubicBezTo>
                    <a:cubicBezTo>
                      <a:pt x="795" y="796"/>
                      <a:pt x="779" y="792"/>
                      <a:pt x="762" y="789"/>
                    </a:cubicBezTo>
                    <a:cubicBezTo>
                      <a:pt x="639" y="768"/>
                      <a:pt x="523" y="728"/>
                      <a:pt x="422" y="653"/>
                    </a:cubicBezTo>
                    <a:cubicBezTo>
                      <a:pt x="249" y="525"/>
                      <a:pt x="138" y="353"/>
                      <a:pt x="75" y="149"/>
                    </a:cubicBezTo>
                    <a:cubicBezTo>
                      <a:pt x="61" y="101"/>
                      <a:pt x="50" y="52"/>
                      <a:pt x="37" y="0"/>
                    </a:cubicBezTo>
                    <a:cubicBezTo>
                      <a:pt x="0" y="189"/>
                      <a:pt x="51" y="483"/>
                      <a:pt x="291" y="6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" name="Freeform 16"/>
              <p:cNvSpPr>
                <a:spLocks/>
              </p:cNvSpPr>
              <p:nvPr/>
            </p:nvSpPr>
            <p:spPr bwMode="auto">
              <a:xfrm>
                <a:off x="7651751" y="3771900"/>
                <a:ext cx="4295775" cy="2603500"/>
              </a:xfrm>
              <a:custGeom>
                <a:avLst/>
                <a:gdLst>
                  <a:gd name="T0" fmla="*/ 1383 w 1802"/>
                  <a:gd name="T1" fmla="*/ 217 h 1092"/>
                  <a:gd name="T2" fmla="*/ 1229 w 1802"/>
                  <a:gd name="T3" fmla="*/ 320 h 1092"/>
                  <a:gd name="T4" fmla="*/ 813 w 1802"/>
                  <a:gd name="T5" fmla="*/ 482 h 1092"/>
                  <a:gd name="T6" fmla="*/ 221 w 1802"/>
                  <a:gd name="T7" fmla="*/ 280 h 1092"/>
                  <a:gd name="T8" fmla="*/ 24 w 1802"/>
                  <a:gd name="T9" fmla="*/ 27 h 1092"/>
                  <a:gd name="T10" fmla="*/ 8 w 1802"/>
                  <a:gd name="T11" fmla="*/ 0 h 1092"/>
                  <a:gd name="T12" fmla="*/ 5 w 1802"/>
                  <a:gd name="T13" fmla="*/ 12 h 1092"/>
                  <a:gd name="T14" fmla="*/ 1 w 1802"/>
                  <a:gd name="T15" fmla="*/ 122 h 1092"/>
                  <a:gd name="T16" fmla="*/ 215 w 1802"/>
                  <a:gd name="T17" fmla="*/ 527 h 1092"/>
                  <a:gd name="T18" fmla="*/ 593 w 1802"/>
                  <a:gd name="T19" fmla="*/ 638 h 1092"/>
                  <a:gd name="T20" fmla="*/ 1177 w 1802"/>
                  <a:gd name="T21" fmla="*/ 471 h 1092"/>
                  <a:gd name="T22" fmla="*/ 1353 w 1802"/>
                  <a:gd name="T23" fmla="*/ 357 h 1092"/>
                  <a:gd name="T24" fmla="*/ 1597 w 1802"/>
                  <a:gd name="T25" fmla="*/ 326 h 1092"/>
                  <a:gd name="T26" fmla="*/ 1666 w 1802"/>
                  <a:gd name="T27" fmla="*/ 355 h 1092"/>
                  <a:gd name="T28" fmla="*/ 1569 w 1802"/>
                  <a:gd name="T29" fmla="*/ 347 h 1092"/>
                  <a:gd name="T30" fmla="*/ 1326 w 1802"/>
                  <a:gd name="T31" fmla="*/ 424 h 1092"/>
                  <a:gd name="T32" fmla="*/ 1050 w 1802"/>
                  <a:gd name="T33" fmla="*/ 590 h 1092"/>
                  <a:gd name="T34" fmla="*/ 319 w 1802"/>
                  <a:gd name="T35" fmla="*/ 652 h 1092"/>
                  <a:gd name="T36" fmla="*/ 154 w 1802"/>
                  <a:gd name="T37" fmla="*/ 589 h 1092"/>
                  <a:gd name="T38" fmla="*/ 150 w 1802"/>
                  <a:gd name="T39" fmla="*/ 591 h 1092"/>
                  <a:gd name="T40" fmla="*/ 288 w 1802"/>
                  <a:gd name="T41" fmla="*/ 757 h 1092"/>
                  <a:gd name="T42" fmla="*/ 504 w 1802"/>
                  <a:gd name="T43" fmla="*/ 872 h 1092"/>
                  <a:gd name="T44" fmla="*/ 697 w 1802"/>
                  <a:gd name="T45" fmla="*/ 874 h 1092"/>
                  <a:gd name="T46" fmla="*/ 1134 w 1802"/>
                  <a:gd name="T47" fmla="*/ 715 h 1092"/>
                  <a:gd name="T48" fmla="*/ 1202 w 1802"/>
                  <a:gd name="T49" fmla="*/ 665 h 1092"/>
                  <a:gd name="T50" fmla="*/ 1026 w 1802"/>
                  <a:gd name="T51" fmla="*/ 821 h 1092"/>
                  <a:gd name="T52" fmla="*/ 522 w 1802"/>
                  <a:gd name="T53" fmla="*/ 913 h 1092"/>
                  <a:gd name="T54" fmla="*/ 1304 w 1802"/>
                  <a:gd name="T55" fmla="*/ 772 h 1092"/>
                  <a:gd name="T56" fmla="*/ 1095 w 1802"/>
                  <a:gd name="T57" fmla="*/ 1016 h 1092"/>
                  <a:gd name="T58" fmla="*/ 1502 w 1802"/>
                  <a:gd name="T59" fmla="*/ 849 h 1092"/>
                  <a:gd name="T60" fmla="*/ 1714 w 1802"/>
                  <a:gd name="T61" fmla="*/ 662 h 1092"/>
                  <a:gd name="T62" fmla="*/ 1783 w 1802"/>
                  <a:gd name="T63" fmla="*/ 409 h 1092"/>
                  <a:gd name="T64" fmla="*/ 1383 w 1802"/>
                  <a:gd name="T65" fmla="*/ 217 h 10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802" h="1092">
                    <a:moveTo>
                      <a:pt x="1383" y="217"/>
                    </a:moveTo>
                    <a:cubicBezTo>
                      <a:pt x="1328" y="245"/>
                      <a:pt x="1278" y="283"/>
                      <a:pt x="1229" y="320"/>
                    </a:cubicBezTo>
                    <a:cubicBezTo>
                      <a:pt x="1106" y="415"/>
                      <a:pt x="968" y="470"/>
                      <a:pt x="813" y="482"/>
                    </a:cubicBezTo>
                    <a:cubicBezTo>
                      <a:pt x="587" y="498"/>
                      <a:pt x="391" y="426"/>
                      <a:pt x="221" y="280"/>
                    </a:cubicBezTo>
                    <a:cubicBezTo>
                      <a:pt x="138" y="209"/>
                      <a:pt x="79" y="119"/>
                      <a:pt x="24" y="27"/>
                    </a:cubicBezTo>
                    <a:cubicBezTo>
                      <a:pt x="20" y="19"/>
                      <a:pt x="15" y="11"/>
                      <a:pt x="8" y="0"/>
                    </a:cubicBezTo>
                    <a:cubicBezTo>
                      <a:pt x="6" y="7"/>
                      <a:pt x="6" y="10"/>
                      <a:pt x="5" y="12"/>
                    </a:cubicBezTo>
                    <a:cubicBezTo>
                      <a:pt x="4" y="49"/>
                      <a:pt x="0" y="85"/>
                      <a:pt x="1" y="122"/>
                    </a:cubicBezTo>
                    <a:cubicBezTo>
                      <a:pt x="5" y="292"/>
                      <a:pt x="74" y="430"/>
                      <a:pt x="215" y="527"/>
                    </a:cubicBezTo>
                    <a:cubicBezTo>
                      <a:pt x="328" y="605"/>
                      <a:pt x="455" y="642"/>
                      <a:pt x="593" y="638"/>
                    </a:cubicBezTo>
                    <a:cubicBezTo>
                      <a:pt x="803" y="634"/>
                      <a:pt x="999" y="584"/>
                      <a:pt x="1177" y="471"/>
                    </a:cubicBezTo>
                    <a:cubicBezTo>
                      <a:pt x="1236" y="433"/>
                      <a:pt x="1294" y="394"/>
                      <a:pt x="1353" y="357"/>
                    </a:cubicBezTo>
                    <a:cubicBezTo>
                      <a:pt x="1429" y="308"/>
                      <a:pt x="1513" y="307"/>
                      <a:pt x="1597" y="326"/>
                    </a:cubicBezTo>
                    <a:cubicBezTo>
                      <a:pt x="1621" y="331"/>
                      <a:pt x="1643" y="345"/>
                      <a:pt x="1666" y="355"/>
                    </a:cubicBezTo>
                    <a:cubicBezTo>
                      <a:pt x="1632" y="354"/>
                      <a:pt x="1601" y="349"/>
                      <a:pt x="1569" y="347"/>
                    </a:cubicBezTo>
                    <a:cubicBezTo>
                      <a:pt x="1479" y="343"/>
                      <a:pt x="1401" y="376"/>
                      <a:pt x="1326" y="424"/>
                    </a:cubicBezTo>
                    <a:cubicBezTo>
                      <a:pt x="1236" y="482"/>
                      <a:pt x="1146" y="542"/>
                      <a:pt x="1050" y="590"/>
                    </a:cubicBezTo>
                    <a:cubicBezTo>
                      <a:pt x="816" y="707"/>
                      <a:pt x="571" y="729"/>
                      <a:pt x="319" y="652"/>
                    </a:cubicBezTo>
                    <a:cubicBezTo>
                      <a:pt x="263" y="635"/>
                      <a:pt x="209" y="610"/>
                      <a:pt x="154" y="589"/>
                    </a:cubicBezTo>
                    <a:cubicBezTo>
                      <a:pt x="153" y="590"/>
                      <a:pt x="151" y="590"/>
                      <a:pt x="150" y="591"/>
                    </a:cubicBezTo>
                    <a:cubicBezTo>
                      <a:pt x="195" y="647"/>
                      <a:pt x="239" y="704"/>
                      <a:pt x="288" y="757"/>
                    </a:cubicBezTo>
                    <a:cubicBezTo>
                      <a:pt x="346" y="819"/>
                      <a:pt x="418" y="859"/>
                      <a:pt x="504" y="872"/>
                    </a:cubicBezTo>
                    <a:cubicBezTo>
                      <a:pt x="568" y="882"/>
                      <a:pt x="633" y="880"/>
                      <a:pt x="697" y="874"/>
                    </a:cubicBezTo>
                    <a:cubicBezTo>
                      <a:pt x="856" y="857"/>
                      <a:pt x="1001" y="804"/>
                      <a:pt x="1134" y="715"/>
                    </a:cubicBezTo>
                    <a:cubicBezTo>
                      <a:pt x="1157" y="699"/>
                      <a:pt x="1179" y="682"/>
                      <a:pt x="1202" y="665"/>
                    </a:cubicBezTo>
                    <a:cubicBezTo>
                      <a:pt x="1154" y="730"/>
                      <a:pt x="1095" y="781"/>
                      <a:pt x="1026" y="821"/>
                    </a:cubicBezTo>
                    <a:cubicBezTo>
                      <a:pt x="870" y="912"/>
                      <a:pt x="702" y="945"/>
                      <a:pt x="522" y="913"/>
                    </a:cubicBezTo>
                    <a:cubicBezTo>
                      <a:pt x="704" y="1073"/>
                      <a:pt x="1099" y="1092"/>
                      <a:pt x="1304" y="772"/>
                    </a:cubicBezTo>
                    <a:cubicBezTo>
                      <a:pt x="1257" y="870"/>
                      <a:pt x="1186" y="949"/>
                      <a:pt x="1095" y="1016"/>
                    </a:cubicBezTo>
                    <a:cubicBezTo>
                      <a:pt x="1229" y="993"/>
                      <a:pt x="1390" y="927"/>
                      <a:pt x="1502" y="849"/>
                    </a:cubicBezTo>
                    <a:cubicBezTo>
                      <a:pt x="1580" y="795"/>
                      <a:pt x="1655" y="738"/>
                      <a:pt x="1714" y="662"/>
                    </a:cubicBezTo>
                    <a:cubicBezTo>
                      <a:pt x="1773" y="587"/>
                      <a:pt x="1802" y="504"/>
                      <a:pt x="1783" y="409"/>
                    </a:cubicBezTo>
                    <a:cubicBezTo>
                      <a:pt x="1746" y="229"/>
                      <a:pt x="1547" y="132"/>
                      <a:pt x="1383" y="21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" name="Freeform 17"/>
              <p:cNvSpPr>
                <a:spLocks/>
              </p:cNvSpPr>
              <p:nvPr/>
            </p:nvSpPr>
            <p:spPr bwMode="auto">
              <a:xfrm>
                <a:off x="11044238" y="1916112"/>
                <a:ext cx="1147762" cy="2593975"/>
              </a:xfrm>
              <a:custGeom>
                <a:avLst/>
                <a:gdLst>
                  <a:gd name="T0" fmla="*/ 407 w 481"/>
                  <a:gd name="T1" fmla="*/ 401 h 1088"/>
                  <a:gd name="T2" fmla="*/ 289 w 481"/>
                  <a:gd name="T3" fmla="*/ 183 h 1088"/>
                  <a:gd name="T4" fmla="*/ 31 w 481"/>
                  <a:gd name="T5" fmla="*/ 10 h 1088"/>
                  <a:gd name="T6" fmla="*/ 0 w 481"/>
                  <a:gd name="T7" fmla="*/ 0 h 1088"/>
                  <a:gd name="T8" fmla="*/ 23 w 481"/>
                  <a:gd name="T9" fmla="*/ 98 h 1088"/>
                  <a:gd name="T10" fmla="*/ 16 w 481"/>
                  <a:gd name="T11" fmla="*/ 203 h 1088"/>
                  <a:gd name="T12" fmla="*/ 13 w 481"/>
                  <a:gd name="T13" fmla="*/ 446 h 1088"/>
                  <a:gd name="T14" fmla="*/ 137 w 481"/>
                  <a:gd name="T15" fmla="*/ 629 h 1088"/>
                  <a:gd name="T16" fmla="*/ 195 w 481"/>
                  <a:gd name="T17" fmla="*/ 662 h 1088"/>
                  <a:gd name="T18" fmla="*/ 269 w 481"/>
                  <a:gd name="T19" fmla="*/ 720 h 1088"/>
                  <a:gd name="T20" fmla="*/ 354 w 481"/>
                  <a:gd name="T21" fmla="*/ 935 h 1088"/>
                  <a:gd name="T22" fmla="*/ 363 w 481"/>
                  <a:gd name="T23" fmla="*/ 1088 h 1088"/>
                  <a:gd name="T24" fmla="*/ 368 w 481"/>
                  <a:gd name="T25" fmla="*/ 1079 h 1088"/>
                  <a:gd name="T26" fmla="*/ 407 w 481"/>
                  <a:gd name="T27" fmla="*/ 401 h 10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81" h="1088">
                    <a:moveTo>
                      <a:pt x="407" y="401"/>
                    </a:moveTo>
                    <a:cubicBezTo>
                      <a:pt x="382" y="322"/>
                      <a:pt x="347" y="246"/>
                      <a:pt x="289" y="183"/>
                    </a:cubicBezTo>
                    <a:cubicBezTo>
                      <a:pt x="217" y="105"/>
                      <a:pt x="128" y="52"/>
                      <a:pt x="31" y="10"/>
                    </a:cubicBezTo>
                    <a:cubicBezTo>
                      <a:pt x="21" y="6"/>
                      <a:pt x="10" y="3"/>
                      <a:pt x="0" y="0"/>
                    </a:cubicBezTo>
                    <a:cubicBezTo>
                      <a:pt x="21" y="31"/>
                      <a:pt x="25" y="64"/>
                      <a:pt x="23" y="98"/>
                    </a:cubicBezTo>
                    <a:cubicBezTo>
                      <a:pt x="22" y="133"/>
                      <a:pt x="19" y="168"/>
                      <a:pt x="16" y="203"/>
                    </a:cubicBezTo>
                    <a:cubicBezTo>
                      <a:pt x="7" y="284"/>
                      <a:pt x="0" y="365"/>
                      <a:pt x="13" y="446"/>
                    </a:cubicBezTo>
                    <a:cubicBezTo>
                      <a:pt x="26" y="527"/>
                      <a:pt x="63" y="589"/>
                      <a:pt x="137" y="629"/>
                    </a:cubicBezTo>
                    <a:cubicBezTo>
                      <a:pt x="156" y="639"/>
                      <a:pt x="177" y="649"/>
                      <a:pt x="195" y="662"/>
                    </a:cubicBezTo>
                    <a:cubicBezTo>
                      <a:pt x="221" y="680"/>
                      <a:pt x="248" y="698"/>
                      <a:pt x="269" y="720"/>
                    </a:cubicBezTo>
                    <a:cubicBezTo>
                      <a:pt x="327" y="779"/>
                      <a:pt x="345" y="856"/>
                      <a:pt x="354" y="935"/>
                    </a:cubicBezTo>
                    <a:cubicBezTo>
                      <a:pt x="359" y="985"/>
                      <a:pt x="360" y="1035"/>
                      <a:pt x="363" y="1088"/>
                    </a:cubicBezTo>
                    <a:cubicBezTo>
                      <a:pt x="365" y="1083"/>
                      <a:pt x="367" y="1081"/>
                      <a:pt x="368" y="1079"/>
                    </a:cubicBezTo>
                    <a:cubicBezTo>
                      <a:pt x="463" y="858"/>
                      <a:pt x="481" y="632"/>
                      <a:pt x="407" y="40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26" name="Titel 1">
              <a:extLst>
                <a:ext uri="{FF2B5EF4-FFF2-40B4-BE49-F238E27FC236}">
                  <a16:creationId xmlns="" xmlns:a16="http://schemas.microsoft.com/office/drawing/2014/main" id="{D6ED4F77-074B-9743-A373-B561E45F1B8F}"/>
                </a:ext>
              </a:extLst>
            </p:cNvPr>
            <p:cNvSpPr txBox="1">
              <a:spLocks/>
            </p:cNvSpPr>
            <p:nvPr/>
          </p:nvSpPr>
          <p:spPr>
            <a:xfrm>
              <a:off x="3514249" y="4247716"/>
              <a:ext cx="5163502" cy="1147863"/>
            </a:xfrm>
            <a:prstGeom prst="rect">
              <a:avLst/>
            </a:prstGeom>
          </p:spPr>
          <p:txBody>
            <a:bodyPr anchor="b">
              <a:normAutofit fontScale="975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de-DE" sz="3600" dirty="0" smtClean="0">
                  <a:solidFill>
                    <a:schemeClr val="bg1"/>
                  </a:solidFill>
                  <a:latin typeface="+mn-lt"/>
                </a:rPr>
                <a:t>THE FINIKO CLUB</a:t>
              </a:r>
              <a:r>
                <a:rPr lang="de-DE" sz="3600" baseline="30000" dirty="0" smtClean="0">
                  <a:solidFill>
                    <a:schemeClr val="bg1"/>
                  </a:solidFill>
                  <a:latin typeface="+mn-lt"/>
                </a:rPr>
                <a:t>©</a:t>
              </a:r>
              <a:endParaRPr lang="de-DE" sz="3600" baseline="30000" dirty="0">
                <a:solidFill>
                  <a:schemeClr val="bg1"/>
                </a:solidFill>
                <a:latin typeface="+mn-lt"/>
              </a:endParaRPr>
            </a:p>
          </p:txBody>
        </p:sp>
      </p:grpSp>
      <p:sp>
        <p:nvSpPr>
          <p:cNvPr id="42" name="Rectangle 41"/>
          <p:cNvSpPr/>
          <p:nvPr/>
        </p:nvSpPr>
        <p:spPr>
          <a:xfrm rot="16200000">
            <a:off x="10447380" y="3324404"/>
            <a:ext cx="2600391" cy="2308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US" sz="900" spc="600" dirty="0" smtClean="0">
                <a:solidFill>
                  <a:schemeClr val="bg1"/>
                </a:solidFill>
              </a:rPr>
              <a:t>WWW.THEFINIKO.COM</a:t>
            </a:r>
            <a:endParaRPr lang="en-US" sz="900" spc="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1764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+mj-lt"/>
              </a:rPr>
              <a:t>Your Title </a:t>
            </a:r>
            <a:r>
              <a:rPr lang="en-US" dirty="0" smtClean="0">
                <a:latin typeface="+mj-lt"/>
              </a:rPr>
              <a:t>Here</a:t>
            </a:r>
            <a:endParaRPr lang="en-US" dirty="0">
              <a:latin typeface="+mj-lt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24"/>
          </p:nvPr>
        </p:nvSpPr>
        <p:spPr>
          <a:xfrm>
            <a:off x="856298" y="2548161"/>
            <a:ext cx="4432541" cy="324637"/>
          </a:xfrm>
        </p:spPr>
        <p:txBody>
          <a:bodyPr/>
          <a:lstStyle/>
          <a:p>
            <a:r>
              <a:rPr lang="en-US" altLang="ko-KR" dirty="0">
                <a:cs typeface="Arial" pitchFamily="34" charset="0"/>
              </a:rPr>
              <a:t>Content </a:t>
            </a:r>
            <a:r>
              <a:rPr lang="en-US" altLang="ko-KR" dirty="0" smtClean="0">
                <a:cs typeface="Arial" pitchFamily="34" charset="0"/>
              </a:rPr>
              <a:t>Here</a:t>
            </a:r>
            <a:endParaRPr lang="en-US" altLang="ko-KR" dirty="0">
              <a:cs typeface="Arial" pitchFamily="34" charset="0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dirty="0"/>
              <a:t>SUBTITLE GOES </a:t>
            </a:r>
            <a:r>
              <a:rPr lang="en-US" dirty="0" smtClean="0"/>
              <a:t>HERE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THE FINIKO CLUB© ist ein eingetragenes Markenzeichen. Weitergabe der Präsentation ist untersagt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8AAE29BD-027E-40A2-A159-7EC4ED379409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49B02BD6-3B62-48F4-874B-0DC59FFBDE82}"/>
              </a:ext>
            </a:extLst>
          </p:cNvPr>
          <p:cNvSpPr txBox="1"/>
          <p:nvPr/>
        </p:nvSpPr>
        <p:spPr>
          <a:xfrm>
            <a:off x="856298" y="3018086"/>
            <a:ext cx="4439231" cy="20128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altLang="ko-KR" sz="1300" dirty="0">
                <a:solidFill>
                  <a:schemeClr val="bg2">
                    <a:lumMod val="75000"/>
                  </a:schemeClr>
                </a:solidFill>
                <a:cs typeface="Arial" pitchFamily="34" charset="0"/>
              </a:rPr>
              <a:t>You can simply impress your audience and add a unique zing and appeal to your Presentations. Easy to change colors, photos and Text. Get a modern PowerPoint  Presentation that is beautifully designed. Get a modern PowerPoint  Presentation that is beautifully designed. You can simply impress your audience and add a unique zing and appeal to your Presentations. Easy to change colors, photos and Text. Get a modern PowerPoint  Presentation that is beautifully designed. </a:t>
            </a:r>
            <a:endParaRPr lang="ko-KR" altLang="en-US" sz="1300" dirty="0">
              <a:solidFill>
                <a:schemeClr val="bg2">
                  <a:lumMod val="75000"/>
                </a:schemeClr>
              </a:solidFill>
              <a:cs typeface="Arial" pitchFamily="3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6841377" y="1427722"/>
            <a:ext cx="4329752" cy="4337107"/>
            <a:chOff x="7127876" y="1128713"/>
            <a:chExt cx="5607049" cy="5616574"/>
          </a:xfrm>
          <a:solidFill>
            <a:schemeClr val="bg1">
              <a:alpha val="5000"/>
            </a:schemeClr>
          </a:solidFill>
        </p:grpSpPr>
        <p:sp>
          <p:nvSpPr>
            <p:cNvPr id="15" name="Freeform 5"/>
            <p:cNvSpPr>
              <a:spLocks/>
            </p:cNvSpPr>
            <p:nvPr/>
          </p:nvSpPr>
          <p:spPr bwMode="auto">
            <a:xfrm>
              <a:off x="9802813" y="4248150"/>
              <a:ext cx="755650" cy="411162"/>
            </a:xfrm>
            <a:custGeom>
              <a:avLst/>
              <a:gdLst>
                <a:gd name="T0" fmla="*/ 109 w 317"/>
                <a:gd name="T1" fmla="*/ 5 h 172"/>
                <a:gd name="T2" fmla="*/ 0 w 317"/>
                <a:gd name="T3" fmla="*/ 6 h 172"/>
                <a:gd name="T4" fmla="*/ 68 w 317"/>
                <a:gd name="T5" fmla="*/ 143 h 172"/>
                <a:gd name="T6" fmla="*/ 133 w 317"/>
                <a:gd name="T7" fmla="*/ 163 h 172"/>
                <a:gd name="T8" fmla="*/ 305 w 317"/>
                <a:gd name="T9" fmla="*/ 72 h 172"/>
                <a:gd name="T10" fmla="*/ 317 w 317"/>
                <a:gd name="T11" fmla="*/ 60 h 172"/>
                <a:gd name="T12" fmla="*/ 275 w 317"/>
                <a:gd name="T13" fmla="*/ 53 h 172"/>
                <a:gd name="T14" fmla="*/ 208 w 317"/>
                <a:gd name="T15" fmla="*/ 37 h 172"/>
                <a:gd name="T16" fmla="*/ 109 w 317"/>
                <a:gd name="T17" fmla="*/ 5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7" h="172">
                  <a:moveTo>
                    <a:pt x="109" y="5"/>
                  </a:moveTo>
                  <a:cubicBezTo>
                    <a:pt x="74" y="9"/>
                    <a:pt x="38" y="6"/>
                    <a:pt x="0" y="6"/>
                  </a:cubicBezTo>
                  <a:cubicBezTo>
                    <a:pt x="11" y="59"/>
                    <a:pt x="37" y="102"/>
                    <a:pt x="68" y="143"/>
                  </a:cubicBezTo>
                  <a:cubicBezTo>
                    <a:pt x="86" y="166"/>
                    <a:pt x="106" y="172"/>
                    <a:pt x="133" y="163"/>
                  </a:cubicBezTo>
                  <a:cubicBezTo>
                    <a:pt x="195" y="141"/>
                    <a:pt x="251" y="109"/>
                    <a:pt x="305" y="72"/>
                  </a:cubicBezTo>
                  <a:cubicBezTo>
                    <a:pt x="308" y="71"/>
                    <a:pt x="309" y="68"/>
                    <a:pt x="317" y="60"/>
                  </a:cubicBezTo>
                  <a:cubicBezTo>
                    <a:pt x="300" y="57"/>
                    <a:pt x="288" y="53"/>
                    <a:pt x="275" y="53"/>
                  </a:cubicBezTo>
                  <a:cubicBezTo>
                    <a:pt x="251" y="53"/>
                    <a:pt x="227" y="55"/>
                    <a:pt x="208" y="37"/>
                  </a:cubicBezTo>
                  <a:cubicBezTo>
                    <a:pt x="180" y="11"/>
                    <a:pt x="148" y="0"/>
                    <a:pt x="109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6"/>
            <p:cNvSpPr>
              <a:spLocks/>
            </p:cNvSpPr>
            <p:nvPr/>
          </p:nvSpPr>
          <p:spPr bwMode="auto">
            <a:xfrm>
              <a:off x="10877551" y="2819400"/>
              <a:ext cx="930275" cy="1450975"/>
            </a:xfrm>
            <a:custGeom>
              <a:avLst/>
              <a:gdLst>
                <a:gd name="T0" fmla="*/ 385 w 390"/>
                <a:gd name="T1" fmla="*/ 608 h 608"/>
                <a:gd name="T2" fmla="*/ 390 w 390"/>
                <a:gd name="T3" fmla="*/ 606 h 608"/>
                <a:gd name="T4" fmla="*/ 380 w 390"/>
                <a:gd name="T5" fmla="*/ 533 h 608"/>
                <a:gd name="T6" fmla="*/ 214 w 390"/>
                <a:gd name="T7" fmla="*/ 319 h 608"/>
                <a:gd name="T8" fmla="*/ 200 w 390"/>
                <a:gd name="T9" fmla="*/ 312 h 608"/>
                <a:gd name="T10" fmla="*/ 43 w 390"/>
                <a:gd name="T11" fmla="*/ 73 h 608"/>
                <a:gd name="T12" fmla="*/ 43 w 390"/>
                <a:gd name="T13" fmla="*/ 0 h 608"/>
                <a:gd name="T14" fmla="*/ 37 w 390"/>
                <a:gd name="T15" fmla="*/ 0 h 608"/>
                <a:gd name="T16" fmla="*/ 8 w 390"/>
                <a:gd name="T17" fmla="*/ 252 h 608"/>
                <a:gd name="T18" fmla="*/ 108 w 390"/>
                <a:gd name="T19" fmla="*/ 379 h 608"/>
                <a:gd name="T20" fmla="*/ 138 w 390"/>
                <a:gd name="T21" fmla="*/ 384 h 608"/>
                <a:gd name="T22" fmla="*/ 309 w 390"/>
                <a:gd name="T23" fmla="*/ 480 h 608"/>
                <a:gd name="T24" fmla="*/ 372 w 390"/>
                <a:gd name="T25" fmla="*/ 579 h 608"/>
                <a:gd name="T26" fmla="*/ 385 w 390"/>
                <a:gd name="T27" fmla="*/ 608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90" h="608">
                  <a:moveTo>
                    <a:pt x="385" y="608"/>
                  </a:moveTo>
                  <a:cubicBezTo>
                    <a:pt x="387" y="607"/>
                    <a:pt x="389" y="606"/>
                    <a:pt x="390" y="606"/>
                  </a:cubicBezTo>
                  <a:cubicBezTo>
                    <a:pt x="387" y="582"/>
                    <a:pt x="385" y="557"/>
                    <a:pt x="380" y="533"/>
                  </a:cubicBezTo>
                  <a:cubicBezTo>
                    <a:pt x="358" y="436"/>
                    <a:pt x="314" y="356"/>
                    <a:pt x="214" y="319"/>
                  </a:cubicBezTo>
                  <a:cubicBezTo>
                    <a:pt x="209" y="318"/>
                    <a:pt x="205" y="315"/>
                    <a:pt x="200" y="312"/>
                  </a:cubicBezTo>
                  <a:cubicBezTo>
                    <a:pt x="103" y="261"/>
                    <a:pt x="48" y="184"/>
                    <a:pt x="43" y="73"/>
                  </a:cubicBezTo>
                  <a:cubicBezTo>
                    <a:pt x="42" y="48"/>
                    <a:pt x="43" y="24"/>
                    <a:pt x="43" y="0"/>
                  </a:cubicBezTo>
                  <a:cubicBezTo>
                    <a:pt x="41" y="0"/>
                    <a:pt x="39" y="0"/>
                    <a:pt x="37" y="0"/>
                  </a:cubicBezTo>
                  <a:cubicBezTo>
                    <a:pt x="16" y="83"/>
                    <a:pt x="0" y="166"/>
                    <a:pt x="8" y="252"/>
                  </a:cubicBezTo>
                  <a:cubicBezTo>
                    <a:pt x="15" y="325"/>
                    <a:pt x="48" y="367"/>
                    <a:pt x="108" y="379"/>
                  </a:cubicBezTo>
                  <a:cubicBezTo>
                    <a:pt x="118" y="381"/>
                    <a:pt x="128" y="383"/>
                    <a:pt x="138" y="384"/>
                  </a:cubicBezTo>
                  <a:cubicBezTo>
                    <a:pt x="208" y="393"/>
                    <a:pt x="266" y="424"/>
                    <a:pt x="309" y="480"/>
                  </a:cubicBezTo>
                  <a:cubicBezTo>
                    <a:pt x="333" y="511"/>
                    <a:pt x="351" y="546"/>
                    <a:pt x="372" y="579"/>
                  </a:cubicBezTo>
                  <a:cubicBezTo>
                    <a:pt x="377" y="588"/>
                    <a:pt x="381" y="598"/>
                    <a:pt x="385" y="60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7"/>
            <p:cNvSpPr>
              <a:spLocks/>
            </p:cNvSpPr>
            <p:nvPr/>
          </p:nvSpPr>
          <p:spPr bwMode="auto">
            <a:xfrm>
              <a:off x="9110663" y="1801812"/>
              <a:ext cx="1030287" cy="1885950"/>
            </a:xfrm>
            <a:custGeom>
              <a:avLst/>
              <a:gdLst>
                <a:gd name="T0" fmla="*/ 109 w 432"/>
                <a:gd name="T1" fmla="*/ 778 h 791"/>
                <a:gd name="T2" fmla="*/ 117 w 432"/>
                <a:gd name="T3" fmla="*/ 791 h 791"/>
                <a:gd name="T4" fmla="*/ 432 w 432"/>
                <a:gd name="T5" fmla="*/ 0 h 791"/>
                <a:gd name="T6" fmla="*/ 271 w 432"/>
                <a:gd name="T7" fmla="*/ 78 h 791"/>
                <a:gd name="T8" fmla="*/ 109 w 432"/>
                <a:gd name="T9" fmla="*/ 778 h 7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2" h="791">
                  <a:moveTo>
                    <a:pt x="109" y="778"/>
                  </a:moveTo>
                  <a:cubicBezTo>
                    <a:pt x="112" y="784"/>
                    <a:pt x="115" y="789"/>
                    <a:pt x="117" y="791"/>
                  </a:cubicBezTo>
                  <a:cubicBezTo>
                    <a:pt x="87" y="475"/>
                    <a:pt x="203" y="217"/>
                    <a:pt x="432" y="0"/>
                  </a:cubicBezTo>
                  <a:cubicBezTo>
                    <a:pt x="372" y="16"/>
                    <a:pt x="319" y="42"/>
                    <a:pt x="271" y="78"/>
                  </a:cubicBezTo>
                  <a:cubicBezTo>
                    <a:pt x="65" y="236"/>
                    <a:pt x="0" y="542"/>
                    <a:pt x="109" y="77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8"/>
            <p:cNvSpPr>
              <a:spLocks noEditPoints="1"/>
            </p:cNvSpPr>
            <p:nvPr/>
          </p:nvSpPr>
          <p:spPr bwMode="auto">
            <a:xfrm>
              <a:off x="9604376" y="1962150"/>
              <a:ext cx="1390650" cy="2170112"/>
            </a:xfrm>
            <a:custGeom>
              <a:avLst/>
              <a:gdLst>
                <a:gd name="T0" fmla="*/ 338 w 583"/>
                <a:gd name="T1" fmla="*/ 145 h 910"/>
                <a:gd name="T2" fmla="*/ 249 w 583"/>
                <a:gd name="T3" fmla="*/ 134 h 910"/>
                <a:gd name="T4" fmla="*/ 130 w 583"/>
                <a:gd name="T5" fmla="*/ 256 h 910"/>
                <a:gd name="T6" fmla="*/ 104 w 583"/>
                <a:gd name="T7" fmla="*/ 315 h 910"/>
                <a:gd name="T8" fmla="*/ 84 w 583"/>
                <a:gd name="T9" fmla="*/ 331 h 910"/>
                <a:gd name="T10" fmla="*/ 26 w 583"/>
                <a:gd name="T11" fmla="*/ 433 h 910"/>
                <a:gd name="T12" fmla="*/ 4 w 583"/>
                <a:gd name="T13" fmla="*/ 651 h 910"/>
                <a:gd name="T14" fmla="*/ 23 w 583"/>
                <a:gd name="T15" fmla="*/ 845 h 910"/>
                <a:gd name="T16" fmla="*/ 117 w 583"/>
                <a:gd name="T17" fmla="*/ 897 h 910"/>
                <a:gd name="T18" fmla="*/ 162 w 583"/>
                <a:gd name="T19" fmla="*/ 877 h 910"/>
                <a:gd name="T20" fmla="*/ 239 w 583"/>
                <a:gd name="T21" fmla="*/ 796 h 910"/>
                <a:gd name="T22" fmla="*/ 306 w 583"/>
                <a:gd name="T23" fmla="*/ 755 h 910"/>
                <a:gd name="T24" fmla="*/ 334 w 583"/>
                <a:gd name="T25" fmla="*/ 740 h 910"/>
                <a:gd name="T26" fmla="*/ 307 w 583"/>
                <a:gd name="T27" fmla="*/ 717 h 910"/>
                <a:gd name="T28" fmla="*/ 260 w 583"/>
                <a:gd name="T29" fmla="*/ 711 h 910"/>
                <a:gd name="T30" fmla="*/ 224 w 583"/>
                <a:gd name="T31" fmla="*/ 706 h 910"/>
                <a:gd name="T32" fmla="*/ 203 w 583"/>
                <a:gd name="T33" fmla="*/ 660 h 910"/>
                <a:gd name="T34" fmla="*/ 241 w 583"/>
                <a:gd name="T35" fmla="*/ 670 h 910"/>
                <a:gd name="T36" fmla="*/ 328 w 583"/>
                <a:gd name="T37" fmla="*/ 653 h 910"/>
                <a:gd name="T38" fmla="*/ 336 w 583"/>
                <a:gd name="T39" fmla="*/ 631 h 910"/>
                <a:gd name="T40" fmla="*/ 311 w 583"/>
                <a:gd name="T41" fmla="*/ 612 h 910"/>
                <a:gd name="T42" fmla="*/ 290 w 583"/>
                <a:gd name="T43" fmla="*/ 615 h 910"/>
                <a:gd name="T44" fmla="*/ 254 w 583"/>
                <a:gd name="T45" fmla="*/ 610 h 910"/>
                <a:gd name="T46" fmla="*/ 199 w 583"/>
                <a:gd name="T47" fmla="*/ 609 h 910"/>
                <a:gd name="T48" fmla="*/ 153 w 583"/>
                <a:gd name="T49" fmla="*/ 632 h 910"/>
                <a:gd name="T50" fmla="*/ 128 w 583"/>
                <a:gd name="T51" fmla="*/ 635 h 910"/>
                <a:gd name="T52" fmla="*/ 126 w 583"/>
                <a:gd name="T53" fmla="*/ 627 h 910"/>
                <a:gd name="T54" fmla="*/ 141 w 583"/>
                <a:gd name="T55" fmla="*/ 614 h 910"/>
                <a:gd name="T56" fmla="*/ 220 w 583"/>
                <a:gd name="T57" fmla="*/ 548 h 910"/>
                <a:gd name="T58" fmla="*/ 265 w 583"/>
                <a:gd name="T59" fmla="*/ 539 h 910"/>
                <a:gd name="T60" fmla="*/ 292 w 583"/>
                <a:gd name="T61" fmla="*/ 539 h 910"/>
                <a:gd name="T62" fmla="*/ 312 w 583"/>
                <a:gd name="T63" fmla="*/ 536 h 910"/>
                <a:gd name="T64" fmla="*/ 330 w 583"/>
                <a:gd name="T65" fmla="*/ 510 h 910"/>
                <a:gd name="T66" fmla="*/ 308 w 583"/>
                <a:gd name="T67" fmla="*/ 425 h 910"/>
                <a:gd name="T68" fmla="*/ 322 w 583"/>
                <a:gd name="T69" fmla="*/ 353 h 910"/>
                <a:gd name="T70" fmla="*/ 458 w 583"/>
                <a:gd name="T71" fmla="*/ 185 h 910"/>
                <a:gd name="T72" fmla="*/ 487 w 583"/>
                <a:gd name="T73" fmla="*/ 172 h 910"/>
                <a:gd name="T74" fmla="*/ 552 w 583"/>
                <a:gd name="T75" fmla="*/ 182 h 910"/>
                <a:gd name="T76" fmla="*/ 583 w 583"/>
                <a:gd name="T77" fmla="*/ 184 h 910"/>
                <a:gd name="T78" fmla="*/ 576 w 583"/>
                <a:gd name="T79" fmla="*/ 152 h 910"/>
                <a:gd name="T80" fmla="*/ 507 w 583"/>
                <a:gd name="T81" fmla="*/ 100 h 910"/>
                <a:gd name="T82" fmla="*/ 459 w 583"/>
                <a:gd name="T83" fmla="*/ 69 h 910"/>
                <a:gd name="T84" fmla="*/ 431 w 583"/>
                <a:gd name="T85" fmla="*/ 18 h 910"/>
                <a:gd name="T86" fmla="*/ 402 w 583"/>
                <a:gd name="T87" fmla="*/ 6 h 910"/>
                <a:gd name="T88" fmla="*/ 296 w 583"/>
                <a:gd name="T89" fmla="*/ 61 h 910"/>
                <a:gd name="T90" fmla="*/ 301 w 583"/>
                <a:gd name="T91" fmla="*/ 99 h 910"/>
                <a:gd name="T92" fmla="*/ 346 w 583"/>
                <a:gd name="T93" fmla="*/ 116 h 910"/>
                <a:gd name="T94" fmla="*/ 364 w 583"/>
                <a:gd name="T95" fmla="*/ 135 h 910"/>
                <a:gd name="T96" fmla="*/ 338 w 583"/>
                <a:gd name="T97" fmla="*/ 145 h 910"/>
                <a:gd name="T98" fmla="*/ 216 w 583"/>
                <a:gd name="T99" fmla="*/ 495 h 910"/>
                <a:gd name="T100" fmla="*/ 262 w 583"/>
                <a:gd name="T101" fmla="*/ 465 h 910"/>
                <a:gd name="T102" fmla="*/ 216 w 583"/>
                <a:gd name="T103" fmla="*/ 495 h 910"/>
                <a:gd name="T104" fmla="*/ 281 w 583"/>
                <a:gd name="T105" fmla="*/ 278 h 910"/>
                <a:gd name="T106" fmla="*/ 213 w 583"/>
                <a:gd name="T107" fmla="*/ 273 h 910"/>
                <a:gd name="T108" fmla="*/ 191 w 583"/>
                <a:gd name="T109" fmla="*/ 275 h 910"/>
                <a:gd name="T110" fmla="*/ 165 w 583"/>
                <a:gd name="T111" fmla="*/ 244 h 910"/>
                <a:gd name="T112" fmla="*/ 296 w 583"/>
                <a:gd name="T113" fmla="*/ 231 h 910"/>
                <a:gd name="T114" fmla="*/ 306 w 583"/>
                <a:gd name="T115" fmla="*/ 261 h 910"/>
                <a:gd name="T116" fmla="*/ 281 w 583"/>
                <a:gd name="T117" fmla="*/ 278 h 9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583" h="910">
                  <a:moveTo>
                    <a:pt x="338" y="145"/>
                  </a:moveTo>
                  <a:cubicBezTo>
                    <a:pt x="309" y="140"/>
                    <a:pt x="279" y="134"/>
                    <a:pt x="249" y="134"/>
                  </a:cubicBezTo>
                  <a:cubicBezTo>
                    <a:pt x="168" y="135"/>
                    <a:pt x="128" y="176"/>
                    <a:pt x="130" y="256"/>
                  </a:cubicBezTo>
                  <a:cubicBezTo>
                    <a:pt x="130" y="281"/>
                    <a:pt x="122" y="299"/>
                    <a:pt x="104" y="315"/>
                  </a:cubicBezTo>
                  <a:cubicBezTo>
                    <a:pt x="97" y="320"/>
                    <a:pt x="91" y="326"/>
                    <a:pt x="84" y="331"/>
                  </a:cubicBezTo>
                  <a:cubicBezTo>
                    <a:pt x="50" y="357"/>
                    <a:pt x="31" y="392"/>
                    <a:pt x="26" y="433"/>
                  </a:cubicBezTo>
                  <a:cubicBezTo>
                    <a:pt x="17" y="505"/>
                    <a:pt x="9" y="578"/>
                    <a:pt x="4" y="651"/>
                  </a:cubicBezTo>
                  <a:cubicBezTo>
                    <a:pt x="0" y="717"/>
                    <a:pt x="3" y="782"/>
                    <a:pt x="23" y="845"/>
                  </a:cubicBezTo>
                  <a:cubicBezTo>
                    <a:pt x="37" y="891"/>
                    <a:pt x="71" y="910"/>
                    <a:pt x="117" y="897"/>
                  </a:cubicBezTo>
                  <a:cubicBezTo>
                    <a:pt x="133" y="893"/>
                    <a:pt x="150" y="887"/>
                    <a:pt x="162" y="877"/>
                  </a:cubicBezTo>
                  <a:cubicBezTo>
                    <a:pt x="189" y="852"/>
                    <a:pt x="216" y="825"/>
                    <a:pt x="239" y="796"/>
                  </a:cubicBezTo>
                  <a:cubicBezTo>
                    <a:pt x="257" y="773"/>
                    <a:pt x="277" y="760"/>
                    <a:pt x="306" y="755"/>
                  </a:cubicBezTo>
                  <a:cubicBezTo>
                    <a:pt x="317" y="754"/>
                    <a:pt x="333" y="746"/>
                    <a:pt x="334" y="740"/>
                  </a:cubicBezTo>
                  <a:cubicBezTo>
                    <a:pt x="337" y="723"/>
                    <a:pt x="320" y="719"/>
                    <a:pt x="307" y="717"/>
                  </a:cubicBezTo>
                  <a:cubicBezTo>
                    <a:pt x="291" y="714"/>
                    <a:pt x="275" y="713"/>
                    <a:pt x="260" y="711"/>
                  </a:cubicBezTo>
                  <a:cubicBezTo>
                    <a:pt x="248" y="710"/>
                    <a:pt x="236" y="709"/>
                    <a:pt x="224" y="706"/>
                  </a:cubicBezTo>
                  <a:cubicBezTo>
                    <a:pt x="200" y="700"/>
                    <a:pt x="194" y="686"/>
                    <a:pt x="203" y="660"/>
                  </a:cubicBezTo>
                  <a:cubicBezTo>
                    <a:pt x="216" y="663"/>
                    <a:pt x="228" y="668"/>
                    <a:pt x="241" y="670"/>
                  </a:cubicBezTo>
                  <a:cubicBezTo>
                    <a:pt x="272" y="676"/>
                    <a:pt x="302" y="675"/>
                    <a:pt x="328" y="653"/>
                  </a:cubicBezTo>
                  <a:cubicBezTo>
                    <a:pt x="333" y="648"/>
                    <a:pt x="339" y="635"/>
                    <a:pt x="336" y="631"/>
                  </a:cubicBezTo>
                  <a:cubicBezTo>
                    <a:pt x="331" y="623"/>
                    <a:pt x="321" y="616"/>
                    <a:pt x="311" y="612"/>
                  </a:cubicBezTo>
                  <a:cubicBezTo>
                    <a:pt x="305" y="610"/>
                    <a:pt x="297" y="616"/>
                    <a:pt x="290" y="615"/>
                  </a:cubicBezTo>
                  <a:cubicBezTo>
                    <a:pt x="278" y="615"/>
                    <a:pt x="264" y="615"/>
                    <a:pt x="254" y="610"/>
                  </a:cubicBezTo>
                  <a:cubicBezTo>
                    <a:pt x="235" y="599"/>
                    <a:pt x="217" y="600"/>
                    <a:pt x="199" y="609"/>
                  </a:cubicBezTo>
                  <a:cubicBezTo>
                    <a:pt x="184" y="617"/>
                    <a:pt x="169" y="626"/>
                    <a:pt x="153" y="632"/>
                  </a:cubicBezTo>
                  <a:cubicBezTo>
                    <a:pt x="145" y="635"/>
                    <a:pt x="136" y="634"/>
                    <a:pt x="128" y="635"/>
                  </a:cubicBezTo>
                  <a:cubicBezTo>
                    <a:pt x="127" y="632"/>
                    <a:pt x="127" y="629"/>
                    <a:pt x="126" y="627"/>
                  </a:cubicBezTo>
                  <a:cubicBezTo>
                    <a:pt x="131" y="623"/>
                    <a:pt x="136" y="618"/>
                    <a:pt x="141" y="614"/>
                  </a:cubicBezTo>
                  <a:cubicBezTo>
                    <a:pt x="167" y="592"/>
                    <a:pt x="195" y="572"/>
                    <a:pt x="220" y="548"/>
                  </a:cubicBezTo>
                  <a:cubicBezTo>
                    <a:pt x="235" y="535"/>
                    <a:pt x="247" y="532"/>
                    <a:pt x="265" y="539"/>
                  </a:cubicBezTo>
                  <a:cubicBezTo>
                    <a:pt x="273" y="543"/>
                    <a:pt x="283" y="540"/>
                    <a:pt x="292" y="539"/>
                  </a:cubicBezTo>
                  <a:cubicBezTo>
                    <a:pt x="299" y="539"/>
                    <a:pt x="305" y="536"/>
                    <a:pt x="312" y="536"/>
                  </a:cubicBezTo>
                  <a:cubicBezTo>
                    <a:pt x="334" y="534"/>
                    <a:pt x="336" y="532"/>
                    <a:pt x="330" y="510"/>
                  </a:cubicBezTo>
                  <a:cubicBezTo>
                    <a:pt x="323" y="482"/>
                    <a:pt x="316" y="453"/>
                    <a:pt x="308" y="425"/>
                  </a:cubicBezTo>
                  <a:cubicBezTo>
                    <a:pt x="300" y="398"/>
                    <a:pt x="304" y="375"/>
                    <a:pt x="322" y="353"/>
                  </a:cubicBezTo>
                  <a:cubicBezTo>
                    <a:pt x="368" y="297"/>
                    <a:pt x="412" y="240"/>
                    <a:pt x="458" y="185"/>
                  </a:cubicBezTo>
                  <a:cubicBezTo>
                    <a:pt x="464" y="178"/>
                    <a:pt x="477" y="172"/>
                    <a:pt x="487" y="172"/>
                  </a:cubicBezTo>
                  <a:cubicBezTo>
                    <a:pt x="509" y="173"/>
                    <a:pt x="530" y="179"/>
                    <a:pt x="552" y="182"/>
                  </a:cubicBezTo>
                  <a:cubicBezTo>
                    <a:pt x="562" y="184"/>
                    <a:pt x="573" y="183"/>
                    <a:pt x="583" y="184"/>
                  </a:cubicBezTo>
                  <a:cubicBezTo>
                    <a:pt x="581" y="173"/>
                    <a:pt x="580" y="162"/>
                    <a:pt x="576" y="152"/>
                  </a:cubicBezTo>
                  <a:cubicBezTo>
                    <a:pt x="565" y="119"/>
                    <a:pt x="547" y="96"/>
                    <a:pt x="507" y="100"/>
                  </a:cubicBezTo>
                  <a:cubicBezTo>
                    <a:pt x="484" y="103"/>
                    <a:pt x="469" y="89"/>
                    <a:pt x="459" y="69"/>
                  </a:cubicBezTo>
                  <a:cubicBezTo>
                    <a:pt x="450" y="52"/>
                    <a:pt x="441" y="35"/>
                    <a:pt x="431" y="18"/>
                  </a:cubicBezTo>
                  <a:cubicBezTo>
                    <a:pt x="425" y="6"/>
                    <a:pt x="414" y="0"/>
                    <a:pt x="402" y="6"/>
                  </a:cubicBezTo>
                  <a:cubicBezTo>
                    <a:pt x="366" y="23"/>
                    <a:pt x="330" y="40"/>
                    <a:pt x="296" y="61"/>
                  </a:cubicBezTo>
                  <a:cubicBezTo>
                    <a:pt x="276" y="74"/>
                    <a:pt x="279" y="89"/>
                    <a:pt x="301" y="99"/>
                  </a:cubicBezTo>
                  <a:cubicBezTo>
                    <a:pt x="316" y="106"/>
                    <a:pt x="331" y="110"/>
                    <a:pt x="346" y="116"/>
                  </a:cubicBezTo>
                  <a:cubicBezTo>
                    <a:pt x="354" y="120"/>
                    <a:pt x="368" y="120"/>
                    <a:pt x="364" y="135"/>
                  </a:cubicBezTo>
                  <a:cubicBezTo>
                    <a:pt x="360" y="147"/>
                    <a:pt x="351" y="147"/>
                    <a:pt x="338" y="145"/>
                  </a:cubicBezTo>
                  <a:close/>
                  <a:moveTo>
                    <a:pt x="216" y="495"/>
                  </a:moveTo>
                  <a:cubicBezTo>
                    <a:pt x="217" y="475"/>
                    <a:pt x="236" y="462"/>
                    <a:pt x="262" y="465"/>
                  </a:cubicBezTo>
                  <a:cubicBezTo>
                    <a:pt x="256" y="487"/>
                    <a:pt x="240" y="497"/>
                    <a:pt x="216" y="495"/>
                  </a:cubicBezTo>
                  <a:close/>
                  <a:moveTo>
                    <a:pt x="281" y="278"/>
                  </a:moveTo>
                  <a:cubicBezTo>
                    <a:pt x="259" y="273"/>
                    <a:pt x="236" y="274"/>
                    <a:pt x="213" y="273"/>
                  </a:cubicBezTo>
                  <a:cubicBezTo>
                    <a:pt x="204" y="273"/>
                    <a:pt x="196" y="275"/>
                    <a:pt x="191" y="275"/>
                  </a:cubicBezTo>
                  <a:cubicBezTo>
                    <a:pt x="158" y="277"/>
                    <a:pt x="153" y="270"/>
                    <a:pt x="165" y="244"/>
                  </a:cubicBezTo>
                  <a:cubicBezTo>
                    <a:pt x="193" y="186"/>
                    <a:pt x="259" y="179"/>
                    <a:pt x="296" y="231"/>
                  </a:cubicBezTo>
                  <a:cubicBezTo>
                    <a:pt x="301" y="240"/>
                    <a:pt x="305" y="251"/>
                    <a:pt x="306" y="261"/>
                  </a:cubicBezTo>
                  <a:cubicBezTo>
                    <a:pt x="308" y="281"/>
                    <a:pt x="301" y="283"/>
                    <a:pt x="281" y="27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9"/>
            <p:cNvSpPr>
              <a:spLocks/>
            </p:cNvSpPr>
            <p:nvPr/>
          </p:nvSpPr>
          <p:spPr bwMode="auto">
            <a:xfrm>
              <a:off x="10721976" y="3236912"/>
              <a:ext cx="939800" cy="954087"/>
            </a:xfrm>
            <a:custGeom>
              <a:avLst/>
              <a:gdLst>
                <a:gd name="T0" fmla="*/ 43 w 394"/>
                <a:gd name="T1" fmla="*/ 0 h 400"/>
                <a:gd name="T2" fmla="*/ 15 w 394"/>
                <a:gd name="T3" fmla="*/ 201 h 400"/>
                <a:gd name="T4" fmla="*/ 128 w 394"/>
                <a:gd name="T5" fmla="*/ 298 h 400"/>
                <a:gd name="T6" fmla="*/ 198 w 394"/>
                <a:gd name="T7" fmla="*/ 301 h 400"/>
                <a:gd name="T8" fmla="*/ 368 w 394"/>
                <a:gd name="T9" fmla="*/ 379 h 400"/>
                <a:gd name="T10" fmla="*/ 389 w 394"/>
                <a:gd name="T11" fmla="*/ 400 h 400"/>
                <a:gd name="T12" fmla="*/ 394 w 394"/>
                <a:gd name="T13" fmla="*/ 397 h 400"/>
                <a:gd name="T14" fmla="*/ 324 w 394"/>
                <a:gd name="T15" fmla="*/ 308 h 400"/>
                <a:gd name="T16" fmla="*/ 227 w 394"/>
                <a:gd name="T17" fmla="*/ 261 h 400"/>
                <a:gd name="T18" fmla="*/ 179 w 394"/>
                <a:gd name="T19" fmla="*/ 257 h 400"/>
                <a:gd name="T20" fmla="*/ 38 w 394"/>
                <a:gd name="T21" fmla="*/ 128 h 400"/>
                <a:gd name="T22" fmla="*/ 37 w 394"/>
                <a:gd name="T23" fmla="*/ 92 h 400"/>
                <a:gd name="T24" fmla="*/ 43 w 394"/>
                <a:gd name="T25" fmla="*/ 0 h 4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94" h="400">
                  <a:moveTo>
                    <a:pt x="43" y="0"/>
                  </a:moveTo>
                  <a:cubicBezTo>
                    <a:pt x="15" y="46"/>
                    <a:pt x="0" y="149"/>
                    <a:pt x="15" y="201"/>
                  </a:cubicBezTo>
                  <a:cubicBezTo>
                    <a:pt x="29" y="252"/>
                    <a:pt x="75" y="292"/>
                    <a:pt x="128" y="298"/>
                  </a:cubicBezTo>
                  <a:cubicBezTo>
                    <a:pt x="151" y="300"/>
                    <a:pt x="174" y="300"/>
                    <a:pt x="198" y="301"/>
                  </a:cubicBezTo>
                  <a:cubicBezTo>
                    <a:pt x="265" y="304"/>
                    <a:pt x="324" y="326"/>
                    <a:pt x="368" y="379"/>
                  </a:cubicBezTo>
                  <a:cubicBezTo>
                    <a:pt x="374" y="387"/>
                    <a:pt x="382" y="393"/>
                    <a:pt x="389" y="400"/>
                  </a:cubicBezTo>
                  <a:cubicBezTo>
                    <a:pt x="391" y="399"/>
                    <a:pt x="392" y="398"/>
                    <a:pt x="394" y="397"/>
                  </a:cubicBezTo>
                  <a:cubicBezTo>
                    <a:pt x="371" y="367"/>
                    <a:pt x="349" y="336"/>
                    <a:pt x="324" y="308"/>
                  </a:cubicBezTo>
                  <a:cubicBezTo>
                    <a:pt x="299" y="280"/>
                    <a:pt x="265" y="265"/>
                    <a:pt x="227" y="261"/>
                  </a:cubicBezTo>
                  <a:cubicBezTo>
                    <a:pt x="211" y="260"/>
                    <a:pt x="195" y="259"/>
                    <a:pt x="179" y="257"/>
                  </a:cubicBezTo>
                  <a:cubicBezTo>
                    <a:pt x="82" y="242"/>
                    <a:pt x="50" y="205"/>
                    <a:pt x="38" y="128"/>
                  </a:cubicBezTo>
                  <a:cubicBezTo>
                    <a:pt x="37" y="116"/>
                    <a:pt x="36" y="104"/>
                    <a:pt x="37" y="92"/>
                  </a:cubicBezTo>
                  <a:cubicBezTo>
                    <a:pt x="38" y="61"/>
                    <a:pt x="41" y="31"/>
                    <a:pt x="4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0"/>
            <p:cNvSpPr>
              <a:spLocks/>
            </p:cNvSpPr>
            <p:nvPr/>
          </p:nvSpPr>
          <p:spPr bwMode="auto">
            <a:xfrm>
              <a:off x="10045701" y="2519362"/>
              <a:ext cx="57150" cy="60325"/>
            </a:xfrm>
            <a:custGeom>
              <a:avLst/>
              <a:gdLst>
                <a:gd name="T0" fmla="*/ 0 w 24"/>
                <a:gd name="T1" fmla="*/ 18 h 25"/>
                <a:gd name="T2" fmla="*/ 12 w 24"/>
                <a:gd name="T3" fmla="*/ 25 h 25"/>
                <a:gd name="T4" fmla="*/ 24 w 24"/>
                <a:gd name="T5" fmla="*/ 7 h 25"/>
                <a:gd name="T6" fmla="*/ 15 w 24"/>
                <a:gd name="T7" fmla="*/ 0 h 25"/>
                <a:gd name="T8" fmla="*/ 0 w 24"/>
                <a:gd name="T9" fmla="*/ 18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25">
                  <a:moveTo>
                    <a:pt x="0" y="18"/>
                  </a:moveTo>
                  <a:cubicBezTo>
                    <a:pt x="4" y="20"/>
                    <a:pt x="11" y="25"/>
                    <a:pt x="12" y="25"/>
                  </a:cubicBezTo>
                  <a:cubicBezTo>
                    <a:pt x="17" y="19"/>
                    <a:pt x="20" y="13"/>
                    <a:pt x="24" y="7"/>
                  </a:cubicBezTo>
                  <a:cubicBezTo>
                    <a:pt x="21" y="4"/>
                    <a:pt x="18" y="2"/>
                    <a:pt x="15" y="0"/>
                  </a:cubicBezTo>
                  <a:cubicBezTo>
                    <a:pt x="10" y="6"/>
                    <a:pt x="5" y="12"/>
                    <a:pt x="0" y="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11"/>
            <p:cNvSpPr>
              <a:spLocks/>
            </p:cNvSpPr>
            <p:nvPr/>
          </p:nvSpPr>
          <p:spPr bwMode="auto">
            <a:xfrm>
              <a:off x="8636001" y="1644650"/>
              <a:ext cx="730250" cy="2498725"/>
            </a:xfrm>
            <a:custGeom>
              <a:avLst/>
              <a:gdLst>
                <a:gd name="T0" fmla="*/ 283 w 306"/>
                <a:gd name="T1" fmla="*/ 1028 h 1048"/>
                <a:gd name="T2" fmla="*/ 306 w 306"/>
                <a:gd name="T3" fmla="*/ 1048 h 1048"/>
                <a:gd name="T4" fmla="*/ 172 w 306"/>
                <a:gd name="T5" fmla="*/ 526 h 1048"/>
                <a:gd name="T6" fmla="*/ 299 w 306"/>
                <a:gd name="T7" fmla="*/ 0 h 1048"/>
                <a:gd name="T8" fmla="*/ 117 w 306"/>
                <a:gd name="T9" fmla="*/ 220 h 1048"/>
                <a:gd name="T10" fmla="*/ 260 w 306"/>
                <a:gd name="T11" fmla="*/ 1006 h 1048"/>
                <a:gd name="T12" fmla="*/ 283 w 306"/>
                <a:gd name="T13" fmla="*/ 1028 h 10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6" h="1048">
                  <a:moveTo>
                    <a:pt x="283" y="1028"/>
                  </a:moveTo>
                  <a:cubicBezTo>
                    <a:pt x="290" y="1035"/>
                    <a:pt x="298" y="1041"/>
                    <a:pt x="306" y="1048"/>
                  </a:cubicBezTo>
                  <a:cubicBezTo>
                    <a:pt x="207" y="887"/>
                    <a:pt x="173" y="711"/>
                    <a:pt x="172" y="526"/>
                  </a:cubicBezTo>
                  <a:cubicBezTo>
                    <a:pt x="171" y="340"/>
                    <a:pt x="204" y="163"/>
                    <a:pt x="299" y="0"/>
                  </a:cubicBezTo>
                  <a:cubicBezTo>
                    <a:pt x="217" y="57"/>
                    <a:pt x="157" y="130"/>
                    <a:pt x="117" y="220"/>
                  </a:cubicBezTo>
                  <a:cubicBezTo>
                    <a:pt x="0" y="483"/>
                    <a:pt x="64" y="798"/>
                    <a:pt x="260" y="1006"/>
                  </a:cubicBezTo>
                  <a:cubicBezTo>
                    <a:pt x="267" y="1014"/>
                    <a:pt x="275" y="1021"/>
                    <a:pt x="283" y="10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12"/>
            <p:cNvSpPr>
              <a:spLocks/>
            </p:cNvSpPr>
            <p:nvPr/>
          </p:nvSpPr>
          <p:spPr bwMode="auto">
            <a:xfrm>
              <a:off x="10229851" y="2519362"/>
              <a:ext cx="53975" cy="61912"/>
            </a:xfrm>
            <a:custGeom>
              <a:avLst/>
              <a:gdLst>
                <a:gd name="T0" fmla="*/ 0 w 23"/>
                <a:gd name="T1" fmla="*/ 5 h 26"/>
                <a:gd name="T2" fmla="*/ 8 w 23"/>
                <a:gd name="T3" fmla="*/ 26 h 26"/>
                <a:gd name="T4" fmla="*/ 23 w 23"/>
                <a:gd name="T5" fmla="*/ 20 h 26"/>
                <a:gd name="T6" fmla="*/ 9 w 23"/>
                <a:gd name="T7" fmla="*/ 0 h 26"/>
                <a:gd name="T8" fmla="*/ 0 w 23"/>
                <a:gd name="T9" fmla="*/ 5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6">
                  <a:moveTo>
                    <a:pt x="0" y="5"/>
                  </a:moveTo>
                  <a:cubicBezTo>
                    <a:pt x="2" y="12"/>
                    <a:pt x="5" y="19"/>
                    <a:pt x="8" y="26"/>
                  </a:cubicBezTo>
                  <a:cubicBezTo>
                    <a:pt x="13" y="24"/>
                    <a:pt x="18" y="22"/>
                    <a:pt x="23" y="20"/>
                  </a:cubicBezTo>
                  <a:cubicBezTo>
                    <a:pt x="18" y="14"/>
                    <a:pt x="13" y="7"/>
                    <a:pt x="9" y="0"/>
                  </a:cubicBezTo>
                  <a:cubicBezTo>
                    <a:pt x="6" y="2"/>
                    <a:pt x="3" y="3"/>
                    <a:pt x="0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13"/>
            <p:cNvSpPr>
              <a:spLocks/>
            </p:cNvSpPr>
            <p:nvPr/>
          </p:nvSpPr>
          <p:spPr bwMode="auto">
            <a:xfrm>
              <a:off x="8231188" y="2135187"/>
              <a:ext cx="1254125" cy="2397125"/>
            </a:xfrm>
            <a:custGeom>
              <a:avLst/>
              <a:gdLst>
                <a:gd name="T0" fmla="*/ 429 w 526"/>
                <a:gd name="T1" fmla="*/ 964 h 1005"/>
                <a:gd name="T2" fmla="*/ 523 w 526"/>
                <a:gd name="T3" fmla="*/ 1005 h 1005"/>
                <a:gd name="T4" fmla="*/ 526 w 526"/>
                <a:gd name="T5" fmla="*/ 1000 h 1005"/>
                <a:gd name="T6" fmla="*/ 512 w 526"/>
                <a:gd name="T7" fmla="*/ 988 h 1005"/>
                <a:gd name="T8" fmla="*/ 156 w 526"/>
                <a:gd name="T9" fmla="*/ 472 h 1005"/>
                <a:gd name="T10" fmla="*/ 102 w 526"/>
                <a:gd name="T11" fmla="*/ 113 h 1005"/>
                <a:gd name="T12" fmla="*/ 116 w 526"/>
                <a:gd name="T13" fmla="*/ 0 h 1005"/>
                <a:gd name="T14" fmla="*/ 111 w 526"/>
                <a:gd name="T15" fmla="*/ 4 h 1005"/>
                <a:gd name="T16" fmla="*/ 24 w 526"/>
                <a:gd name="T17" fmla="*/ 403 h 1005"/>
                <a:gd name="T18" fmla="*/ 429 w 526"/>
                <a:gd name="T19" fmla="*/ 964 h 10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26" h="1005">
                  <a:moveTo>
                    <a:pt x="429" y="964"/>
                  </a:moveTo>
                  <a:cubicBezTo>
                    <a:pt x="459" y="980"/>
                    <a:pt x="492" y="991"/>
                    <a:pt x="523" y="1005"/>
                  </a:cubicBezTo>
                  <a:cubicBezTo>
                    <a:pt x="524" y="1003"/>
                    <a:pt x="525" y="1002"/>
                    <a:pt x="526" y="1000"/>
                  </a:cubicBezTo>
                  <a:cubicBezTo>
                    <a:pt x="521" y="996"/>
                    <a:pt x="516" y="992"/>
                    <a:pt x="512" y="988"/>
                  </a:cubicBezTo>
                  <a:cubicBezTo>
                    <a:pt x="342" y="851"/>
                    <a:pt x="227" y="677"/>
                    <a:pt x="156" y="472"/>
                  </a:cubicBezTo>
                  <a:cubicBezTo>
                    <a:pt x="116" y="356"/>
                    <a:pt x="92" y="237"/>
                    <a:pt x="102" y="113"/>
                  </a:cubicBezTo>
                  <a:cubicBezTo>
                    <a:pt x="105" y="76"/>
                    <a:pt x="111" y="38"/>
                    <a:pt x="116" y="0"/>
                  </a:cubicBezTo>
                  <a:cubicBezTo>
                    <a:pt x="113" y="1"/>
                    <a:pt x="112" y="2"/>
                    <a:pt x="111" y="4"/>
                  </a:cubicBezTo>
                  <a:cubicBezTo>
                    <a:pt x="37" y="127"/>
                    <a:pt x="0" y="260"/>
                    <a:pt x="24" y="403"/>
                  </a:cubicBezTo>
                  <a:cubicBezTo>
                    <a:pt x="66" y="656"/>
                    <a:pt x="201" y="844"/>
                    <a:pt x="429" y="9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14"/>
            <p:cNvSpPr>
              <a:spLocks noEditPoints="1"/>
            </p:cNvSpPr>
            <p:nvPr/>
          </p:nvSpPr>
          <p:spPr bwMode="auto">
            <a:xfrm>
              <a:off x="7127876" y="1128713"/>
              <a:ext cx="5607049" cy="5616574"/>
            </a:xfrm>
            <a:custGeom>
              <a:avLst/>
              <a:gdLst>
                <a:gd name="T0" fmla="*/ 1205 w 2352"/>
                <a:gd name="T1" fmla="*/ 17 h 2355"/>
                <a:gd name="T2" fmla="*/ 7 w 2352"/>
                <a:gd name="T3" fmla="*/ 1201 h 2355"/>
                <a:gd name="T4" fmla="*/ 1176 w 2352"/>
                <a:gd name="T5" fmla="*/ 2355 h 2355"/>
                <a:gd name="T6" fmla="*/ 2350 w 2352"/>
                <a:gd name="T7" fmla="*/ 1188 h 2355"/>
                <a:gd name="T8" fmla="*/ 1205 w 2352"/>
                <a:gd name="T9" fmla="*/ 17 h 2355"/>
                <a:gd name="T10" fmla="*/ 1178 w 2352"/>
                <a:gd name="T11" fmla="*/ 2284 h 2355"/>
                <a:gd name="T12" fmla="*/ 77 w 2352"/>
                <a:gd name="T13" fmla="*/ 1186 h 2355"/>
                <a:gd name="T14" fmla="*/ 1180 w 2352"/>
                <a:gd name="T15" fmla="*/ 87 h 2355"/>
                <a:gd name="T16" fmla="*/ 2279 w 2352"/>
                <a:gd name="T17" fmla="*/ 1178 h 2355"/>
                <a:gd name="T18" fmla="*/ 1178 w 2352"/>
                <a:gd name="T19" fmla="*/ 2284 h 2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52" h="2355">
                  <a:moveTo>
                    <a:pt x="1205" y="17"/>
                  </a:moveTo>
                  <a:cubicBezTo>
                    <a:pt x="550" y="0"/>
                    <a:pt x="0" y="528"/>
                    <a:pt x="7" y="1201"/>
                  </a:cubicBezTo>
                  <a:cubicBezTo>
                    <a:pt x="14" y="1821"/>
                    <a:pt x="514" y="2349"/>
                    <a:pt x="1176" y="2355"/>
                  </a:cubicBezTo>
                  <a:cubicBezTo>
                    <a:pt x="1805" y="2355"/>
                    <a:pt x="2348" y="1857"/>
                    <a:pt x="2350" y="1188"/>
                  </a:cubicBezTo>
                  <a:cubicBezTo>
                    <a:pt x="2352" y="558"/>
                    <a:pt x="1856" y="33"/>
                    <a:pt x="1205" y="17"/>
                  </a:cubicBezTo>
                  <a:close/>
                  <a:moveTo>
                    <a:pt x="1178" y="2284"/>
                  </a:moveTo>
                  <a:cubicBezTo>
                    <a:pt x="570" y="2285"/>
                    <a:pt x="79" y="1792"/>
                    <a:pt x="77" y="1186"/>
                  </a:cubicBezTo>
                  <a:cubicBezTo>
                    <a:pt x="81" y="577"/>
                    <a:pt x="566" y="87"/>
                    <a:pt x="1180" y="87"/>
                  </a:cubicBezTo>
                  <a:cubicBezTo>
                    <a:pt x="1796" y="87"/>
                    <a:pt x="2277" y="580"/>
                    <a:pt x="2279" y="1178"/>
                  </a:cubicBezTo>
                  <a:cubicBezTo>
                    <a:pt x="2282" y="1797"/>
                    <a:pt x="1788" y="2283"/>
                    <a:pt x="1178" y="22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15"/>
            <p:cNvSpPr>
              <a:spLocks/>
            </p:cNvSpPr>
            <p:nvPr/>
          </p:nvSpPr>
          <p:spPr bwMode="auto">
            <a:xfrm>
              <a:off x="7847013" y="2855912"/>
              <a:ext cx="1943100" cy="2027237"/>
            </a:xfrm>
            <a:custGeom>
              <a:avLst/>
              <a:gdLst>
                <a:gd name="T0" fmla="*/ 291 w 815"/>
                <a:gd name="T1" fmla="*/ 659 h 850"/>
                <a:gd name="T2" fmla="*/ 815 w 815"/>
                <a:gd name="T3" fmla="*/ 800 h 850"/>
                <a:gd name="T4" fmla="*/ 762 w 815"/>
                <a:gd name="T5" fmla="*/ 789 h 850"/>
                <a:gd name="T6" fmla="*/ 422 w 815"/>
                <a:gd name="T7" fmla="*/ 653 h 850"/>
                <a:gd name="T8" fmla="*/ 75 w 815"/>
                <a:gd name="T9" fmla="*/ 149 h 850"/>
                <a:gd name="T10" fmla="*/ 37 w 815"/>
                <a:gd name="T11" fmla="*/ 0 h 850"/>
                <a:gd name="T12" fmla="*/ 291 w 815"/>
                <a:gd name="T13" fmla="*/ 659 h 8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15" h="850">
                  <a:moveTo>
                    <a:pt x="291" y="659"/>
                  </a:moveTo>
                  <a:cubicBezTo>
                    <a:pt x="436" y="765"/>
                    <a:pt x="739" y="850"/>
                    <a:pt x="815" y="800"/>
                  </a:cubicBezTo>
                  <a:cubicBezTo>
                    <a:pt x="795" y="796"/>
                    <a:pt x="779" y="792"/>
                    <a:pt x="762" y="789"/>
                  </a:cubicBezTo>
                  <a:cubicBezTo>
                    <a:pt x="639" y="768"/>
                    <a:pt x="523" y="728"/>
                    <a:pt x="422" y="653"/>
                  </a:cubicBezTo>
                  <a:cubicBezTo>
                    <a:pt x="249" y="525"/>
                    <a:pt x="138" y="353"/>
                    <a:pt x="75" y="149"/>
                  </a:cubicBezTo>
                  <a:cubicBezTo>
                    <a:pt x="61" y="101"/>
                    <a:pt x="50" y="52"/>
                    <a:pt x="37" y="0"/>
                  </a:cubicBezTo>
                  <a:cubicBezTo>
                    <a:pt x="0" y="189"/>
                    <a:pt x="51" y="483"/>
                    <a:pt x="291" y="65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6"/>
            <p:cNvSpPr>
              <a:spLocks/>
            </p:cNvSpPr>
            <p:nvPr/>
          </p:nvSpPr>
          <p:spPr bwMode="auto">
            <a:xfrm>
              <a:off x="7651751" y="3771900"/>
              <a:ext cx="4295775" cy="2603500"/>
            </a:xfrm>
            <a:custGeom>
              <a:avLst/>
              <a:gdLst>
                <a:gd name="T0" fmla="*/ 1383 w 1802"/>
                <a:gd name="T1" fmla="*/ 217 h 1092"/>
                <a:gd name="T2" fmla="*/ 1229 w 1802"/>
                <a:gd name="T3" fmla="*/ 320 h 1092"/>
                <a:gd name="T4" fmla="*/ 813 w 1802"/>
                <a:gd name="T5" fmla="*/ 482 h 1092"/>
                <a:gd name="T6" fmla="*/ 221 w 1802"/>
                <a:gd name="T7" fmla="*/ 280 h 1092"/>
                <a:gd name="T8" fmla="*/ 24 w 1802"/>
                <a:gd name="T9" fmla="*/ 27 h 1092"/>
                <a:gd name="T10" fmla="*/ 8 w 1802"/>
                <a:gd name="T11" fmla="*/ 0 h 1092"/>
                <a:gd name="T12" fmla="*/ 5 w 1802"/>
                <a:gd name="T13" fmla="*/ 12 h 1092"/>
                <a:gd name="T14" fmla="*/ 1 w 1802"/>
                <a:gd name="T15" fmla="*/ 122 h 1092"/>
                <a:gd name="T16" fmla="*/ 215 w 1802"/>
                <a:gd name="T17" fmla="*/ 527 h 1092"/>
                <a:gd name="T18" fmla="*/ 593 w 1802"/>
                <a:gd name="T19" fmla="*/ 638 h 1092"/>
                <a:gd name="T20" fmla="*/ 1177 w 1802"/>
                <a:gd name="T21" fmla="*/ 471 h 1092"/>
                <a:gd name="T22" fmla="*/ 1353 w 1802"/>
                <a:gd name="T23" fmla="*/ 357 h 1092"/>
                <a:gd name="T24" fmla="*/ 1597 w 1802"/>
                <a:gd name="T25" fmla="*/ 326 h 1092"/>
                <a:gd name="T26" fmla="*/ 1666 w 1802"/>
                <a:gd name="T27" fmla="*/ 355 h 1092"/>
                <a:gd name="T28" fmla="*/ 1569 w 1802"/>
                <a:gd name="T29" fmla="*/ 347 h 1092"/>
                <a:gd name="T30" fmla="*/ 1326 w 1802"/>
                <a:gd name="T31" fmla="*/ 424 h 1092"/>
                <a:gd name="T32" fmla="*/ 1050 w 1802"/>
                <a:gd name="T33" fmla="*/ 590 h 1092"/>
                <a:gd name="T34" fmla="*/ 319 w 1802"/>
                <a:gd name="T35" fmla="*/ 652 h 1092"/>
                <a:gd name="T36" fmla="*/ 154 w 1802"/>
                <a:gd name="T37" fmla="*/ 589 h 1092"/>
                <a:gd name="T38" fmla="*/ 150 w 1802"/>
                <a:gd name="T39" fmla="*/ 591 h 1092"/>
                <a:gd name="T40" fmla="*/ 288 w 1802"/>
                <a:gd name="T41" fmla="*/ 757 h 1092"/>
                <a:gd name="T42" fmla="*/ 504 w 1802"/>
                <a:gd name="T43" fmla="*/ 872 h 1092"/>
                <a:gd name="T44" fmla="*/ 697 w 1802"/>
                <a:gd name="T45" fmla="*/ 874 h 1092"/>
                <a:gd name="T46" fmla="*/ 1134 w 1802"/>
                <a:gd name="T47" fmla="*/ 715 h 1092"/>
                <a:gd name="T48" fmla="*/ 1202 w 1802"/>
                <a:gd name="T49" fmla="*/ 665 h 1092"/>
                <a:gd name="T50" fmla="*/ 1026 w 1802"/>
                <a:gd name="T51" fmla="*/ 821 h 1092"/>
                <a:gd name="T52" fmla="*/ 522 w 1802"/>
                <a:gd name="T53" fmla="*/ 913 h 1092"/>
                <a:gd name="T54" fmla="*/ 1304 w 1802"/>
                <a:gd name="T55" fmla="*/ 772 h 1092"/>
                <a:gd name="T56" fmla="*/ 1095 w 1802"/>
                <a:gd name="T57" fmla="*/ 1016 h 1092"/>
                <a:gd name="T58" fmla="*/ 1502 w 1802"/>
                <a:gd name="T59" fmla="*/ 849 h 1092"/>
                <a:gd name="T60" fmla="*/ 1714 w 1802"/>
                <a:gd name="T61" fmla="*/ 662 h 1092"/>
                <a:gd name="T62" fmla="*/ 1783 w 1802"/>
                <a:gd name="T63" fmla="*/ 409 h 1092"/>
                <a:gd name="T64" fmla="*/ 1383 w 1802"/>
                <a:gd name="T65" fmla="*/ 217 h 10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802" h="1092">
                  <a:moveTo>
                    <a:pt x="1383" y="217"/>
                  </a:moveTo>
                  <a:cubicBezTo>
                    <a:pt x="1328" y="245"/>
                    <a:pt x="1278" y="283"/>
                    <a:pt x="1229" y="320"/>
                  </a:cubicBezTo>
                  <a:cubicBezTo>
                    <a:pt x="1106" y="415"/>
                    <a:pt x="968" y="470"/>
                    <a:pt x="813" y="482"/>
                  </a:cubicBezTo>
                  <a:cubicBezTo>
                    <a:pt x="587" y="498"/>
                    <a:pt x="391" y="426"/>
                    <a:pt x="221" y="280"/>
                  </a:cubicBezTo>
                  <a:cubicBezTo>
                    <a:pt x="138" y="209"/>
                    <a:pt x="79" y="119"/>
                    <a:pt x="24" y="27"/>
                  </a:cubicBezTo>
                  <a:cubicBezTo>
                    <a:pt x="20" y="19"/>
                    <a:pt x="15" y="11"/>
                    <a:pt x="8" y="0"/>
                  </a:cubicBezTo>
                  <a:cubicBezTo>
                    <a:pt x="6" y="7"/>
                    <a:pt x="6" y="10"/>
                    <a:pt x="5" y="12"/>
                  </a:cubicBezTo>
                  <a:cubicBezTo>
                    <a:pt x="4" y="49"/>
                    <a:pt x="0" y="85"/>
                    <a:pt x="1" y="122"/>
                  </a:cubicBezTo>
                  <a:cubicBezTo>
                    <a:pt x="5" y="292"/>
                    <a:pt x="74" y="430"/>
                    <a:pt x="215" y="527"/>
                  </a:cubicBezTo>
                  <a:cubicBezTo>
                    <a:pt x="328" y="605"/>
                    <a:pt x="455" y="642"/>
                    <a:pt x="593" y="638"/>
                  </a:cubicBezTo>
                  <a:cubicBezTo>
                    <a:pt x="803" y="634"/>
                    <a:pt x="999" y="584"/>
                    <a:pt x="1177" y="471"/>
                  </a:cubicBezTo>
                  <a:cubicBezTo>
                    <a:pt x="1236" y="433"/>
                    <a:pt x="1294" y="394"/>
                    <a:pt x="1353" y="357"/>
                  </a:cubicBezTo>
                  <a:cubicBezTo>
                    <a:pt x="1429" y="308"/>
                    <a:pt x="1513" y="307"/>
                    <a:pt x="1597" y="326"/>
                  </a:cubicBezTo>
                  <a:cubicBezTo>
                    <a:pt x="1621" y="331"/>
                    <a:pt x="1643" y="345"/>
                    <a:pt x="1666" y="355"/>
                  </a:cubicBezTo>
                  <a:cubicBezTo>
                    <a:pt x="1632" y="354"/>
                    <a:pt x="1601" y="349"/>
                    <a:pt x="1569" y="347"/>
                  </a:cubicBezTo>
                  <a:cubicBezTo>
                    <a:pt x="1479" y="343"/>
                    <a:pt x="1401" y="376"/>
                    <a:pt x="1326" y="424"/>
                  </a:cubicBezTo>
                  <a:cubicBezTo>
                    <a:pt x="1236" y="482"/>
                    <a:pt x="1146" y="542"/>
                    <a:pt x="1050" y="590"/>
                  </a:cubicBezTo>
                  <a:cubicBezTo>
                    <a:pt x="816" y="707"/>
                    <a:pt x="571" y="729"/>
                    <a:pt x="319" y="652"/>
                  </a:cubicBezTo>
                  <a:cubicBezTo>
                    <a:pt x="263" y="635"/>
                    <a:pt x="209" y="610"/>
                    <a:pt x="154" y="589"/>
                  </a:cubicBezTo>
                  <a:cubicBezTo>
                    <a:pt x="153" y="590"/>
                    <a:pt x="151" y="590"/>
                    <a:pt x="150" y="591"/>
                  </a:cubicBezTo>
                  <a:cubicBezTo>
                    <a:pt x="195" y="647"/>
                    <a:pt x="239" y="704"/>
                    <a:pt x="288" y="757"/>
                  </a:cubicBezTo>
                  <a:cubicBezTo>
                    <a:pt x="346" y="819"/>
                    <a:pt x="418" y="859"/>
                    <a:pt x="504" y="872"/>
                  </a:cubicBezTo>
                  <a:cubicBezTo>
                    <a:pt x="568" y="882"/>
                    <a:pt x="633" y="880"/>
                    <a:pt x="697" y="874"/>
                  </a:cubicBezTo>
                  <a:cubicBezTo>
                    <a:pt x="856" y="857"/>
                    <a:pt x="1001" y="804"/>
                    <a:pt x="1134" y="715"/>
                  </a:cubicBezTo>
                  <a:cubicBezTo>
                    <a:pt x="1157" y="699"/>
                    <a:pt x="1179" y="682"/>
                    <a:pt x="1202" y="665"/>
                  </a:cubicBezTo>
                  <a:cubicBezTo>
                    <a:pt x="1154" y="730"/>
                    <a:pt x="1095" y="781"/>
                    <a:pt x="1026" y="821"/>
                  </a:cubicBezTo>
                  <a:cubicBezTo>
                    <a:pt x="870" y="912"/>
                    <a:pt x="702" y="945"/>
                    <a:pt x="522" y="913"/>
                  </a:cubicBezTo>
                  <a:cubicBezTo>
                    <a:pt x="704" y="1073"/>
                    <a:pt x="1099" y="1092"/>
                    <a:pt x="1304" y="772"/>
                  </a:cubicBezTo>
                  <a:cubicBezTo>
                    <a:pt x="1257" y="870"/>
                    <a:pt x="1186" y="949"/>
                    <a:pt x="1095" y="1016"/>
                  </a:cubicBezTo>
                  <a:cubicBezTo>
                    <a:pt x="1229" y="993"/>
                    <a:pt x="1390" y="927"/>
                    <a:pt x="1502" y="849"/>
                  </a:cubicBezTo>
                  <a:cubicBezTo>
                    <a:pt x="1580" y="795"/>
                    <a:pt x="1655" y="738"/>
                    <a:pt x="1714" y="662"/>
                  </a:cubicBezTo>
                  <a:cubicBezTo>
                    <a:pt x="1773" y="587"/>
                    <a:pt x="1802" y="504"/>
                    <a:pt x="1783" y="409"/>
                  </a:cubicBezTo>
                  <a:cubicBezTo>
                    <a:pt x="1746" y="229"/>
                    <a:pt x="1547" y="132"/>
                    <a:pt x="1383" y="2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17"/>
            <p:cNvSpPr>
              <a:spLocks/>
            </p:cNvSpPr>
            <p:nvPr/>
          </p:nvSpPr>
          <p:spPr bwMode="auto">
            <a:xfrm>
              <a:off x="11044238" y="1916112"/>
              <a:ext cx="1147762" cy="2593975"/>
            </a:xfrm>
            <a:custGeom>
              <a:avLst/>
              <a:gdLst>
                <a:gd name="T0" fmla="*/ 407 w 481"/>
                <a:gd name="T1" fmla="*/ 401 h 1088"/>
                <a:gd name="T2" fmla="*/ 289 w 481"/>
                <a:gd name="T3" fmla="*/ 183 h 1088"/>
                <a:gd name="T4" fmla="*/ 31 w 481"/>
                <a:gd name="T5" fmla="*/ 10 h 1088"/>
                <a:gd name="T6" fmla="*/ 0 w 481"/>
                <a:gd name="T7" fmla="*/ 0 h 1088"/>
                <a:gd name="T8" fmla="*/ 23 w 481"/>
                <a:gd name="T9" fmla="*/ 98 h 1088"/>
                <a:gd name="T10" fmla="*/ 16 w 481"/>
                <a:gd name="T11" fmla="*/ 203 h 1088"/>
                <a:gd name="T12" fmla="*/ 13 w 481"/>
                <a:gd name="T13" fmla="*/ 446 h 1088"/>
                <a:gd name="T14" fmla="*/ 137 w 481"/>
                <a:gd name="T15" fmla="*/ 629 h 1088"/>
                <a:gd name="T16" fmla="*/ 195 w 481"/>
                <a:gd name="T17" fmla="*/ 662 h 1088"/>
                <a:gd name="T18" fmla="*/ 269 w 481"/>
                <a:gd name="T19" fmla="*/ 720 h 1088"/>
                <a:gd name="T20" fmla="*/ 354 w 481"/>
                <a:gd name="T21" fmla="*/ 935 h 1088"/>
                <a:gd name="T22" fmla="*/ 363 w 481"/>
                <a:gd name="T23" fmla="*/ 1088 h 1088"/>
                <a:gd name="T24" fmla="*/ 368 w 481"/>
                <a:gd name="T25" fmla="*/ 1079 h 1088"/>
                <a:gd name="T26" fmla="*/ 407 w 481"/>
                <a:gd name="T27" fmla="*/ 401 h 10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81" h="1088">
                  <a:moveTo>
                    <a:pt x="407" y="401"/>
                  </a:moveTo>
                  <a:cubicBezTo>
                    <a:pt x="382" y="322"/>
                    <a:pt x="347" y="246"/>
                    <a:pt x="289" y="183"/>
                  </a:cubicBezTo>
                  <a:cubicBezTo>
                    <a:pt x="217" y="105"/>
                    <a:pt x="128" y="52"/>
                    <a:pt x="31" y="10"/>
                  </a:cubicBezTo>
                  <a:cubicBezTo>
                    <a:pt x="21" y="6"/>
                    <a:pt x="10" y="3"/>
                    <a:pt x="0" y="0"/>
                  </a:cubicBezTo>
                  <a:cubicBezTo>
                    <a:pt x="21" y="31"/>
                    <a:pt x="25" y="64"/>
                    <a:pt x="23" y="98"/>
                  </a:cubicBezTo>
                  <a:cubicBezTo>
                    <a:pt x="22" y="133"/>
                    <a:pt x="19" y="168"/>
                    <a:pt x="16" y="203"/>
                  </a:cubicBezTo>
                  <a:cubicBezTo>
                    <a:pt x="7" y="284"/>
                    <a:pt x="0" y="365"/>
                    <a:pt x="13" y="446"/>
                  </a:cubicBezTo>
                  <a:cubicBezTo>
                    <a:pt x="26" y="527"/>
                    <a:pt x="63" y="589"/>
                    <a:pt x="137" y="629"/>
                  </a:cubicBezTo>
                  <a:cubicBezTo>
                    <a:pt x="156" y="639"/>
                    <a:pt x="177" y="649"/>
                    <a:pt x="195" y="662"/>
                  </a:cubicBezTo>
                  <a:cubicBezTo>
                    <a:pt x="221" y="680"/>
                    <a:pt x="248" y="698"/>
                    <a:pt x="269" y="720"/>
                  </a:cubicBezTo>
                  <a:cubicBezTo>
                    <a:pt x="327" y="779"/>
                    <a:pt x="345" y="856"/>
                    <a:pt x="354" y="935"/>
                  </a:cubicBezTo>
                  <a:cubicBezTo>
                    <a:pt x="359" y="985"/>
                    <a:pt x="360" y="1035"/>
                    <a:pt x="363" y="1088"/>
                  </a:cubicBezTo>
                  <a:cubicBezTo>
                    <a:pt x="365" y="1083"/>
                    <a:pt x="367" y="1081"/>
                    <a:pt x="368" y="1079"/>
                  </a:cubicBezTo>
                  <a:cubicBezTo>
                    <a:pt x="463" y="858"/>
                    <a:pt x="481" y="632"/>
                    <a:pt x="407" y="40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029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+mj-lt"/>
              </a:rPr>
              <a:t>Your Title </a:t>
            </a:r>
            <a:r>
              <a:rPr lang="en-US" dirty="0" smtClean="0">
                <a:latin typeface="+mj-lt"/>
              </a:rPr>
              <a:t>Here</a:t>
            </a:r>
            <a:endParaRPr lang="en-US" dirty="0">
              <a:latin typeface="+mj-lt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24"/>
          </p:nvPr>
        </p:nvSpPr>
        <p:spPr>
          <a:xfrm>
            <a:off x="856298" y="2549186"/>
            <a:ext cx="4432541" cy="324637"/>
          </a:xfrm>
        </p:spPr>
        <p:txBody>
          <a:bodyPr/>
          <a:lstStyle/>
          <a:p>
            <a:r>
              <a:rPr lang="en-US" altLang="ko-KR" dirty="0">
                <a:cs typeface="Arial" pitchFamily="34" charset="0"/>
              </a:rPr>
              <a:t>Content </a:t>
            </a:r>
            <a:r>
              <a:rPr lang="en-US" altLang="ko-KR" dirty="0" smtClean="0">
                <a:cs typeface="Arial" pitchFamily="34" charset="0"/>
              </a:rPr>
              <a:t>Here</a:t>
            </a:r>
            <a:endParaRPr lang="en-US" altLang="ko-KR" dirty="0">
              <a:cs typeface="Arial" pitchFamily="34" charset="0"/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26"/>
          </p:nvPr>
        </p:nvSpPr>
        <p:spPr>
          <a:xfrm>
            <a:off x="6386456" y="2554912"/>
            <a:ext cx="4432541" cy="324637"/>
          </a:xfrm>
        </p:spPr>
        <p:txBody>
          <a:bodyPr/>
          <a:lstStyle/>
          <a:p>
            <a:r>
              <a:rPr lang="en-US" altLang="ko-KR" dirty="0">
                <a:cs typeface="Arial" pitchFamily="34" charset="0"/>
              </a:rPr>
              <a:t>Content </a:t>
            </a:r>
            <a:r>
              <a:rPr lang="en-US" altLang="ko-KR" dirty="0" smtClean="0">
                <a:cs typeface="Arial" pitchFamily="34" charset="0"/>
              </a:rPr>
              <a:t>Here</a:t>
            </a:r>
            <a:endParaRPr lang="en-US" altLang="ko-KR" dirty="0">
              <a:cs typeface="Arial" pitchFamily="34" charset="0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dirty="0"/>
              <a:t>SUBTITLE GOES </a:t>
            </a:r>
            <a:r>
              <a:rPr lang="en-US" dirty="0" smtClean="0"/>
              <a:t>HERE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THE FINIKO CLUB© ist ein eingetragenes Markenzeichen. Weitergabe der Präsentation ist untersagt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8AAE29BD-027E-40A2-A159-7EC4ED379409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49B02BD6-3B62-48F4-874B-0DC59FFBDE82}"/>
              </a:ext>
            </a:extLst>
          </p:cNvPr>
          <p:cNvSpPr txBox="1"/>
          <p:nvPr/>
        </p:nvSpPr>
        <p:spPr>
          <a:xfrm>
            <a:off x="856298" y="3018086"/>
            <a:ext cx="4439231" cy="20128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altLang="ko-KR" sz="1300" dirty="0">
                <a:solidFill>
                  <a:schemeClr val="bg2">
                    <a:lumMod val="75000"/>
                  </a:schemeClr>
                </a:solidFill>
                <a:cs typeface="Arial" pitchFamily="34" charset="0"/>
              </a:rPr>
              <a:t>You can simply impress your audience and add a unique zing and appeal to your Presentations. Easy to change colors, photos and Text. Get a modern PowerPoint  Presentation that is beautifully designed. Get a modern PowerPoint  Presentation that is beautifully designed. You can simply impress your audience and add a unique zing and appeal to your Presentations. Easy to change colors, photos and Text. Get a modern PowerPoint  Presentation that is beautifully designed. </a:t>
            </a:r>
            <a:endParaRPr lang="ko-KR" altLang="en-US" sz="1300" dirty="0">
              <a:solidFill>
                <a:schemeClr val="bg2">
                  <a:lumMod val="75000"/>
                </a:schemeClr>
              </a:solidFill>
              <a:cs typeface="Arial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49B02BD6-3B62-48F4-874B-0DC59FFBDE82}"/>
              </a:ext>
            </a:extLst>
          </p:cNvPr>
          <p:cNvSpPr txBox="1"/>
          <p:nvPr/>
        </p:nvSpPr>
        <p:spPr>
          <a:xfrm>
            <a:off x="6386456" y="3018086"/>
            <a:ext cx="4439231" cy="20128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altLang="ko-KR" sz="1300" dirty="0">
                <a:solidFill>
                  <a:schemeClr val="bg2">
                    <a:lumMod val="75000"/>
                  </a:schemeClr>
                </a:solidFill>
                <a:cs typeface="Arial" pitchFamily="34" charset="0"/>
              </a:rPr>
              <a:t>You can simply impress your audience and add a unique zing and appeal to your Presentations. Easy to change colors, photos and Text. Get a modern PowerPoint  Presentation that is beautifully designed. Get a modern PowerPoint  Presentation that is beautifully designed. You can simply impress your audience and add a unique zing and appeal to your Presentations. Easy to change colors, photos and Text. Get a modern PowerPoint  Presentation that is beautifully designed. </a:t>
            </a:r>
            <a:endParaRPr lang="ko-KR" altLang="en-US" sz="1300" dirty="0">
              <a:solidFill>
                <a:schemeClr val="bg2">
                  <a:lumMod val="75000"/>
                </a:schemeClr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1825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Image With Text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dirty="0"/>
              <a:t>SUBTITLE GOES </a:t>
            </a:r>
            <a:r>
              <a:rPr lang="en-US" dirty="0" smtClean="0"/>
              <a:t>HERE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THE FINIKO CLUB© ist ein eingetragenes Markenzeichen. Weitergabe der Präsentation ist untersagt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8AAE29BD-027E-40A2-A159-7EC4ED379409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253"/>
          <a:stretch/>
        </p:blipFill>
        <p:spPr>
          <a:xfrm>
            <a:off x="404812" y="1761782"/>
            <a:ext cx="6350001" cy="37564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12" name="Round Same Side Corner Rectangle 11"/>
          <p:cNvSpPr/>
          <p:nvPr/>
        </p:nvSpPr>
        <p:spPr>
          <a:xfrm>
            <a:off x="404812" y="1761782"/>
            <a:ext cx="6350001" cy="587718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81E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Add Your Text Here</a:t>
            </a:r>
            <a:endParaRPr lang="en-US" dirty="0"/>
          </a:p>
        </p:txBody>
      </p:sp>
      <p:sp>
        <p:nvSpPr>
          <p:cNvPr id="13" name="Oval 12"/>
          <p:cNvSpPr/>
          <p:nvPr/>
        </p:nvSpPr>
        <p:spPr>
          <a:xfrm>
            <a:off x="7315200" y="1992396"/>
            <a:ext cx="558800" cy="558800"/>
          </a:xfrm>
          <a:prstGeom prst="ellipse">
            <a:avLst/>
          </a:prstGeom>
          <a:solidFill>
            <a:srgbClr val="00011D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1</a:t>
            </a:r>
            <a:endParaRPr lang="en-US" sz="2400" b="1" dirty="0"/>
          </a:p>
        </p:txBody>
      </p:sp>
      <p:sp>
        <p:nvSpPr>
          <p:cNvPr id="14" name="Oval 13"/>
          <p:cNvSpPr/>
          <p:nvPr/>
        </p:nvSpPr>
        <p:spPr>
          <a:xfrm>
            <a:off x="7315200" y="3197021"/>
            <a:ext cx="558800" cy="558800"/>
          </a:xfrm>
          <a:prstGeom prst="ellipse">
            <a:avLst/>
          </a:prstGeom>
          <a:solidFill>
            <a:srgbClr val="00011D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2</a:t>
            </a:r>
          </a:p>
        </p:txBody>
      </p:sp>
      <p:sp>
        <p:nvSpPr>
          <p:cNvPr id="15" name="Oval 14"/>
          <p:cNvSpPr/>
          <p:nvPr/>
        </p:nvSpPr>
        <p:spPr>
          <a:xfrm>
            <a:off x="7315200" y="4424673"/>
            <a:ext cx="558800" cy="558800"/>
          </a:xfrm>
          <a:prstGeom prst="ellipse">
            <a:avLst/>
          </a:prstGeom>
          <a:solidFill>
            <a:srgbClr val="00011D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3</a:t>
            </a:r>
          </a:p>
        </p:txBody>
      </p:sp>
      <p:sp>
        <p:nvSpPr>
          <p:cNvPr id="16" name="Text Placeholder 8"/>
          <p:cNvSpPr txBox="1">
            <a:spLocks/>
          </p:cNvSpPr>
          <p:nvPr/>
        </p:nvSpPr>
        <p:spPr>
          <a:xfrm>
            <a:off x="8153400" y="1992396"/>
            <a:ext cx="3736147" cy="33170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ko-KR" sz="1600" dirty="0" smtClean="0">
                <a:solidFill>
                  <a:schemeClr val="bg1"/>
                </a:solidFill>
                <a:cs typeface="Arial" pitchFamily="34" charset="0"/>
              </a:rPr>
              <a:t>Content Here</a:t>
            </a:r>
            <a:endParaRPr lang="en-US" altLang="ko-KR" sz="16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49B02BD6-3B62-48F4-874B-0DC59FFBDE82}"/>
              </a:ext>
            </a:extLst>
          </p:cNvPr>
          <p:cNvSpPr txBox="1"/>
          <p:nvPr/>
        </p:nvSpPr>
        <p:spPr>
          <a:xfrm>
            <a:off x="8153401" y="2228105"/>
            <a:ext cx="3517900" cy="812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altLang="ko-KR" sz="1300" dirty="0">
                <a:solidFill>
                  <a:schemeClr val="bg2">
                    <a:lumMod val="75000"/>
                  </a:schemeClr>
                </a:solidFill>
                <a:cs typeface="Arial" pitchFamily="34" charset="0"/>
              </a:rPr>
              <a:t>You can simply impress your audience and add a unique zing and appeal to your Presentations. Easy to change colors, photos and Text. </a:t>
            </a:r>
            <a:endParaRPr lang="ko-KR" altLang="en-US" sz="1300" dirty="0">
              <a:solidFill>
                <a:schemeClr val="bg2">
                  <a:lumMod val="75000"/>
                </a:schemeClr>
              </a:solidFill>
              <a:cs typeface="Arial" pitchFamily="34" charset="0"/>
            </a:endParaRPr>
          </a:p>
        </p:txBody>
      </p:sp>
      <p:sp>
        <p:nvSpPr>
          <p:cNvPr id="18" name="Text Placeholder 8"/>
          <p:cNvSpPr txBox="1">
            <a:spLocks/>
          </p:cNvSpPr>
          <p:nvPr/>
        </p:nvSpPr>
        <p:spPr>
          <a:xfrm>
            <a:off x="8153401" y="3223770"/>
            <a:ext cx="3736147" cy="33170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ko-KR" sz="1600" dirty="0" smtClean="0">
                <a:solidFill>
                  <a:schemeClr val="bg1"/>
                </a:solidFill>
                <a:cs typeface="Arial" pitchFamily="34" charset="0"/>
              </a:rPr>
              <a:t>Content Here</a:t>
            </a:r>
            <a:endParaRPr lang="en-US" altLang="ko-KR" sz="16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49B02BD6-3B62-48F4-874B-0DC59FFBDE82}"/>
              </a:ext>
            </a:extLst>
          </p:cNvPr>
          <p:cNvSpPr txBox="1"/>
          <p:nvPr/>
        </p:nvSpPr>
        <p:spPr>
          <a:xfrm>
            <a:off x="8153402" y="3459479"/>
            <a:ext cx="3517900" cy="812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altLang="ko-KR" sz="1300" dirty="0">
                <a:solidFill>
                  <a:schemeClr val="bg2">
                    <a:lumMod val="75000"/>
                  </a:schemeClr>
                </a:solidFill>
                <a:cs typeface="Arial" pitchFamily="34" charset="0"/>
              </a:rPr>
              <a:t>You can simply impress your audience and add a unique zing and appeal to your Presentations. Easy to change colors, photos and Text. </a:t>
            </a:r>
            <a:endParaRPr lang="ko-KR" altLang="en-US" sz="1300" dirty="0">
              <a:solidFill>
                <a:schemeClr val="bg2">
                  <a:lumMod val="75000"/>
                </a:schemeClr>
              </a:solidFill>
              <a:cs typeface="Arial" pitchFamily="34" charset="0"/>
            </a:endParaRPr>
          </a:p>
        </p:txBody>
      </p:sp>
      <p:sp>
        <p:nvSpPr>
          <p:cNvPr id="20" name="Text Placeholder 8"/>
          <p:cNvSpPr txBox="1">
            <a:spLocks/>
          </p:cNvSpPr>
          <p:nvPr/>
        </p:nvSpPr>
        <p:spPr>
          <a:xfrm>
            <a:off x="8153399" y="4454597"/>
            <a:ext cx="3736147" cy="33170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ko-KR" sz="1600" dirty="0" smtClean="0">
                <a:solidFill>
                  <a:schemeClr val="bg1"/>
                </a:solidFill>
                <a:cs typeface="Arial" pitchFamily="34" charset="0"/>
              </a:rPr>
              <a:t>Content Here</a:t>
            </a:r>
            <a:endParaRPr lang="en-US" altLang="ko-KR" sz="16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49B02BD6-3B62-48F4-874B-0DC59FFBDE82}"/>
              </a:ext>
            </a:extLst>
          </p:cNvPr>
          <p:cNvSpPr txBox="1"/>
          <p:nvPr/>
        </p:nvSpPr>
        <p:spPr>
          <a:xfrm>
            <a:off x="8153400" y="4690306"/>
            <a:ext cx="3517900" cy="812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altLang="ko-KR" sz="1300" dirty="0">
                <a:solidFill>
                  <a:schemeClr val="bg2">
                    <a:lumMod val="75000"/>
                  </a:schemeClr>
                </a:solidFill>
                <a:cs typeface="Arial" pitchFamily="34" charset="0"/>
              </a:rPr>
              <a:t>You can simply impress your audience and add a unique zing and appeal to your Presentations. Easy to change colors, photos and Text. </a:t>
            </a:r>
            <a:endParaRPr lang="ko-KR" altLang="en-US" sz="1300" dirty="0">
              <a:solidFill>
                <a:schemeClr val="bg2">
                  <a:lumMod val="75000"/>
                </a:schemeClr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0971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Your Title Here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dirty="0"/>
              <a:t>SUBTITLE GOES HERE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THE FINIKO CLUB© ist ein eingetragenes Markenzeichen. Weitergabe der Präsentation ist untersagt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8AAE29BD-027E-40A2-A159-7EC4ED379409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6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56" y="1672266"/>
            <a:ext cx="6784429" cy="4172424"/>
          </a:xfrm>
          <a:prstGeom prst="rect">
            <a:avLst/>
          </a:prstGeom>
          <a:effectLst>
            <a:outerShdw blurRad="203200" dist="1905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7" name="Oval 6"/>
          <p:cNvSpPr/>
          <p:nvPr/>
        </p:nvSpPr>
        <p:spPr>
          <a:xfrm>
            <a:off x="9350633" y="3256417"/>
            <a:ext cx="693715" cy="693714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>
            <a:spLocks noChangeAspect="1" noChangeArrowheads="1"/>
          </p:cNvSpPr>
          <p:nvPr/>
        </p:nvSpPr>
        <p:spPr bwMode="auto">
          <a:xfrm>
            <a:off x="9561748" y="3390039"/>
            <a:ext cx="271484" cy="426469"/>
          </a:xfrm>
          <a:custGeom>
            <a:avLst/>
            <a:gdLst>
              <a:gd name="T0" fmla="*/ 406 w 657"/>
              <a:gd name="T1" fmla="*/ 947 h 1032"/>
              <a:gd name="T2" fmla="*/ 333 w 657"/>
              <a:gd name="T3" fmla="*/ 1031 h 1032"/>
              <a:gd name="T4" fmla="*/ 250 w 657"/>
              <a:gd name="T5" fmla="*/ 947 h 1032"/>
              <a:gd name="T6" fmla="*/ 448 w 657"/>
              <a:gd name="T7" fmla="*/ 916 h 1032"/>
              <a:gd name="T8" fmla="*/ 198 w 657"/>
              <a:gd name="T9" fmla="*/ 833 h 1032"/>
              <a:gd name="T10" fmla="*/ 656 w 657"/>
              <a:gd name="T11" fmla="*/ 333 h 1032"/>
              <a:gd name="T12" fmla="*/ 562 w 657"/>
              <a:gd name="T13" fmla="*/ 562 h 1032"/>
              <a:gd name="T14" fmla="*/ 531 w 657"/>
              <a:gd name="T15" fmla="*/ 635 h 1032"/>
              <a:gd name="T16" fmla="*/ 500 w 657"/>
              <a:gd name="T17" fmla="*/ 708 h 1032"/>
              <a:gd name="T18" fmla="*/ 500 w 657"/>
              <a:gd name="T19" fmla="*/ 729 h 1032"/>
              <a:gd name="T20" fmla="*/ 166 w 657"/>
              <a:gd name="T21" fmla="*/ 791 h 1032"/>
              <a:gd name="T22" fmla="*/ 156 w 657"/>
              <a:gd name="T23" fmla="*/ 708 h 1032"/>
              <a:gd name="T24" fmla="*/ 135 w 657"/>
              <a:gd name="T25" fmla="*/ 635 h 1032"/>
              <a:gd name="T26" fmla="*/ 93 w 657"/>
              <a:gd name="T27" fmla="*/ 552 h 1032"/>
              <a:gd name="T28" fmla="*/ 0 w 657"/>
              <a:gd name="T29" fmla="*/ 333 h 1032"/>
              <a:gd name="T30" fmla="*/ 333 w 657"/>
              <a:gd name="T31" fmla="*/ 0 h 1032"/>
              <a:gd name="T32" fmla="*/ 656 w 657"/>
              <a:gd name="T33" fmla="*/ 333 h 1032"/>
              <a:gd name="T34" fmla="*/ 510 w 657"/>
              <a:gd name="T35" fmla="*/ 156 h 1032"/>
              <a:gd name="T36" fmla="*/ 156 w 657"/>
              <a:gd name="T37" fmla="*/ 156 h 1032"/>
              <a:gd name="T38" fmla="*/ 146 w 657"/>
              <a:gd name="T39" fmla="*/ 499 h 1032"/>
              <a:gd name="T40" fmla="*/ 166 w 657"/>
              <a:gd name="T41" fmla="*/ 541 h 1032"/>
              <a:gd name="T42" fmla="*/ 229 w 657"/>
              <a:gd name="T43" fmla="*/ 666 h 1032"/>
              <a:gd name="T44" fmla="*/ 427 w 657"/>
              <a:gd name="T45" fmla="*/ 718 h 1032"/>
              <a:gd name="T46" fmla="*/ 458 w 657"/>
              <a:gd name="T47" fmla="*/ 604 h 1032"/>
              <a:gd name="T48" fmla="*/ 510 w 657"/>
              <a:gd name="T49" fmla="*/ 520 h 1032"/>
              <a:gd name="T50" fmla="*/ 583 w 657"/>
              <a:gd name="T51" fmla="*/ 333 h 1032"/>
              <a:gd name="T52" fmla="*/ 354 w 657"/>
              <a:gd name="T53" fmla="*/ 354 h 1032"/>
              <a:gd name="T54" fmla="*/ 302 w 657"/>
              <a:gd name="T55" fmla="*/ 354 h 1032"/>
              <a:gd name="T56" fmla="*/ 239 w 657"/>
              <a:gd name="T57" fmla="*/ 354 h 1032"/>
              <a:gd name="T58" fmla="*/ 250 w 657"/>
              <a:gd name="T59" fmla="*/ 499 h 1032"/>
              <a:gd name="T60" fmla="*/ 302 w 657"/>
              <a:gd name="T61" fmla="*/ 499 h 1032"/>
              <a:gd name="T62" fmla="*/ 364 w 657"/>
              <a:gd name="T63" fmla="*/ 499 h 1032"/>
              <a:gd name="T64" fmla="*/ 416 w 657"/>
              <a:gd name="T65" fmla="*/ 499 h 1032"/>
              <a:gd name="T66" fmla="*/ 427 w 657"/>
              <a:gd name="T67" fmla="*/ 354 h 1032"/>
              <a:gd name="T68" fmla="*/ 385 w 657"/>
              <a:gd name="T69" fmla="*/ 416 h 10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657" h="1032">
                <a:moveTo>
                  <a:pt x="250" y="947"/>
                </a:moveTo>
                <a:cubicBezTo>
                  <a:pt x="406" y="947"/>
                  <a:pt x="406" y="947"/>
                  <a:pt x="406" y="947"/>
                </a:cubicBezTo>
                <a:cubicBezTo>
                  <a:pt x="406" y="968"/>
                  <a:pt x="396" y="989"/>
                  <a:pt x="385" y="1010"/>
                </a:cubicBezTo>
                <a:cubicBezTo>
                  <a:pt x="364" y="1020"/>
                  <a:pt x="354" y="1031"/>
                  <a:pt x="333" y="1031"/>
                </a:cubicBezTo>
                <a:cubicBezTo>
                  <a:pt x="312" y="1031"/>
                  <a:pt x="291" y="1020"/>
                  <a:pt x="281" y="1010"/>
                </a:cubicBezTo>
                <a:cubicBezTo>
                  <a:pt x="260" y="989"/>
                  <a:pt x="250" y="968"/>
                  <a:pt x="250" y="947"/>
                </a:cubicBezTo>
                <a:close/>
                <a:moveTo>
                  <a:pt x="208" y="916"/>
                </a:moveTo>
                <a:cubicBezTo>
                  <a:pt x="448" y="916"/>
                  <a:pt x="448" y="916"/>
                  <a:pt x="448" y="916"/>
                </a:cubicBezTo>
                <a:cubicBezTo>
                  <a:pt x="458" y="833"/>
                  <a:pt x="458" y="833"/>
                  <a:pt x="458" y="833"/>
                </a:cubicBezTo>
                <a:cubicBezTo>
                  <a:pt x="198" y="833"/>
                  <a:pt x="198" y="833"/>
                  <a:pt x="198" y="833"/>
                </a:cubicBezTo>
                <a:lnTo>
                  <a:pt x="208" y="916"/>
                </a:lnTo>
                <a:close/>
                <a:moveTo>
                  <a:pt x="656" y="333"/>
                </a:moveTo>
                <a:cubicBezTo>
                  <a:pt x="656" y="416"/>
                  <a:pt x="625" y="489"/>
                  <a:pt x="573" y="552"/>
                </a:cubicBezTo>
                <a:lnTo>
                  <a:pt x="562" y="562"/>
                </a:lnTo>
                <a:cubicBezTo>
                  <a:pt x="562" y="562"/>
                  <a:pt x="562" y="572"/>
                  <a:pt x="552" y="572"/>
                </a:cubicBezTo>
                <a:cubicBezTo>
                  <a:pt x="541" y="593"/>
                  <a:pt x="541" y="614"/>
                  <a:pt x="531" y="635"/>
                </a:cubicBezTo>
                <a:cubicBezTo>
                  <a:pt x="521" y="656"/>
                  <a:pt x="510" y="677"/>
                  <a:pt x="510" y="697"/>
                </a:cubicBezTo>
                <a:cubicBezTo>
                  <a:pt x="500" y="697"/>
                  <a:pt x="500" y="697"/>
                  <a:pt x="500" y="708"/>
                </a:cubicBezTo>
                <a:lnTo>
                  <a:pt x="500" y="718"/>
                </a:lnTo>
                <a:cubicBezTo>
                  <a:pt x="500" y="729"/>
                  <a:pt x="500" y="729"/>
                  <a:pt x="500" y="729"/>
                </a:cubicBezTo>
                <a:cubicBezTo>
                  <a:pt x="500" y="791"/>
                  <a:pt x="500" y="791"/>
                  <a:pt x="500" y="791"/>
                </a:cubicBezTo>
                <a:cubicBezTo>
                  <a:pt x="166" y="791"/>
                  <a:pt x="166" y="791"/>
                  <a:pt x="166" y="791"/>
                </a:cubicBezTo>
                <a:cubicBezTo>
                  <a:pt x="166" y="729"/>
                  <a:pt x="166" y="729"/>
                  <a:pt x="166" y="729"/>
                </a:cubicBezTo>
                <a:cubicBezTo>
                  <a:pt x="166" y="718"/>
                  <a:pt x="156" y="718"/>
                  <a:pt x="156" y="708"/>
                </a:cubicBezTo>
                <a:lnTo>
                  <a:pt x="156" y="697"/>
                </a:lnTo>
                <a:cubicBezTo>
                  <a:pt x="146" y="677"/>
                  <a:pt x="146" y="656"/>
                  <a:pt x="135" y="635"/>
                </a:cubicBezTo>
                <a:cubicBezTo>
                  <a:pt x="125" y="614"/>
                  <a:pt x="114" y="593"/>
                  <a:pt x="104" y="572"/>
                </a:cubicBezTo>
                <a:cubicBezTo>
                  <a:pt x="93" y="562"/>
                  <a:pt x="93" y="562"/>
                  <a:pt x="93" y="552"/>
                </a:cubicBezTo>
                <a:lnTo>
                  <a:pt x="83" y="552"/>
                </a:lnTo>
                <a:cubicBezTo>
                  <a:pt x="31" y="489"/>
                  <a:pt x="0" y="416"/>
                  <a:pt x="0" y="333"/>
                </a:cubicBezTo>
                <a:cubicBezTo>
                  <a:pt x="0" y="239"/>
                  <a:pt x="31" y="166"/>
                  <a:pt x="104" y="104"/>
                </a:cubicBezTo>
                <a:cubicBezTo>
                  <a:pt x="166" y="31"/>
                  <a:pt x="239" y="0"/>
                  <a:pt x="333" y="0"/>
                </a:cubicBezTo>
                <a:cubicBezTo>
                  <a:pt x="416" y="0"/>
                  <a:pt x="500" y="31"/>
                  <a:pt x="562" y="104"/>
                </a:cubicBezTo>
                <a:cubicBezTo>
                  <a:pt x="625" y="166"/>
                  <a:pt x="656" y="239"/>
                  <a:pt x="656" y="333"/>
                </a:cubicBezTo>
                <a:close/>
                <a:moveTo>
                  <a:pt x="583" y="333"/>
                </a:moveTo>
                <a:cubicBezTo>
                  <a:pt x="583" y="260"/>
                  <a:pt x="562" y="198"/>
                  <a:pt x="510" y="156"/>
                </a:cubicBezTo>
                <a:cubicBezTo>
                  <a:pt x="458" y="104"/>
                  <a:pt x="396" y="83"/>
                  <a:pt x="333" y="83"/>
                </a:cubicBezTo>
                <a:cubicBezTo>
                  <a:pt x="260" y="83"/>
                  <a:pt x="198" y="104"/>
                  <a:pt x="156" y="156"/>
                </a:cubicBezTo>
                <a:cubicBezTo>
                  <a:pt x="104" y="198"/>
                  <a:pt x="73" y="260"/>
                  <a:pt x="73" y="333"/>
                </a:cubicBezTo>
                <a:cubicBezTo>
                  <a:pt x="73" y="396"/>
                  <a:pt x="93" y="448"/>
                  <a:pt x="146" y="499"/>
                </a:cubicBezTo>
                <a:cubicBezTo>
                  <a:pt x="146" y="499"/>
                  <a:pt x="146" y="510"/>
                  <a:pt x="156" y="510"/>
                </a:cubicBezTo>
                <a:cubicBezTo>
                  <a:pt x="156" y="520"/>
                  <a:pt x="166" y="531"/>
                  <a:pt x="166" y="541"/>
                </a:cubicBezTo>
                <a:cubicBezTo>
                  <a:pt x="177" y="562"/>
                  <a:pt x="187" y="583"/>
                  <a:pt x="198" y="604"/>
                </a:cubicBezTo>
                <a:cubicBezTo>
                  <a:pt x="208" y="624"/>
                  <a:pt x="218" y="645"/>
                  <a:pt x="229" y="666"/>
                </a:cubicBezTo>
                <a:cubicBezTo>
                  <a:pt x="229" y="697"/>
                  <a:pt x="239" y="708"/>
                  <a:pt x="239" y="718"/>
                </a:cubicBezTo>
                <a:cubicBezTo>
                  <a:pt x="427" y="718"/>
                  <a:pt x="427" y="718"/>
                  <a:pt x="427" y="718"/>
                </a:cubicBezTo>
                <a:cubicBezTo>
                  <a:pt x="427" y="708"/>
                  <a:pt x="427" y="697"/>
                  <a:pt x="437" y="666"/>
                </a:cubicBezTo>
                <a:cubicBezTo>
                  <a:pt x="437" y="645"/>
                  <a:pt x="448" y="624"/>
                  <a:pt x="458" y="604"/>
                </a:cubicBezTo>
                <a:cubicBezTo>
                  <a:pt x="468" y="583"/>
                  <a:pt x="479" y="562"/>
                  <a:pt x="489" y="541"/>
                </a:cubicBezTo>
                <a:cubicBezTo>
                  <a:pt x="489" y="531"/>
                  <a:pt x="500" y="520"/>
                  <a:pt x="510" y="520"/>
                </a:cubicBezTo>
                <a:cubicBezTo>
                  <a:pt x="510" y="510"/>
                  <a:pt x="510" y="499"/>
                  <a:pt x="521" y="499"/>
                </a:cubicBezTo>
                <a:cubicBezTo>
                  <a:pt x="562" y="448"/>
                  <a:pt x="583" y="396"/>
                  <a:pt x="583" y="333"/>
                </a:cubicBezTo>
                <a:close/>
                <a:moveTo>
                  <a:pt x="385" y="416"/>
                </a:moveTo>
                <a:cubicBezTo>
                  <a:pt x="354" y="354"/>
                  <a:pt x="354" y="354"/>
                  <a:pt x="354" y="354"/>
                </a:cubicBezTo>
                <a:cubicBezTo>
                  <a:pt x="333" y="302"/>
                  <a:pt x="333" y="302"/>
                  <a:pt x="333" y="302"/>
                </a:cubicBezTo>
                <a:cubicBezTo>
                  <a:pt x="302" y="354"/>
                  <a:pt x="302" y="354"/>
                  <a:pt x="302" y="354"/>
                </a:cubicBezTo>
                <a:cubicBezTo>
                  <a:pt x="271" y="416"/>
                  <a:pt x="271" y="416"/>
                  <a:pt x="271" y="416"/>
                </a:cubicBezTo>
                <a:cubicBezTo>
                  <a:pt x="239" y="354"/>
                  <a:pt x="239" y="354"/>
                  <a:pt x="239" y="354"/>
                </a:cubicBezTo>
                <a:cubicBezTo>
                  <a:pt x="187" y="385"/>
                  <a:pt x="187" y="385"/>
                  <a:pt x="187" y="385"/>
                </a:cubicBezTo>
                <a:cubicBezTo>
                  <a:pt x="250" y="499"/>
                  <a:pt x="250" y="499"/>
                  <a:pt x="250" y="499"/>
                </a:cubicBezTo>
                <a:cubicBezTo>
                  <a:pt x="271" y="552"/>
                  <a:pt x="271" y="552"/>
                  <a:pt x="271" y="552"/>
                </a:cubicBezTo>
                <a:cubicBezTo>
                  <a:pt x="302" y="499"/>
                  <a:pt x="302" y="499"/>
                  <a:pt x="302" y="499"/>
                </a:cubicBezTo>
                <a:cubicBezTo>
                  <a:pt x="333" y="437"/>
                  <a:pt x="333" y="437"/>
                  <a:pt x="333" y="437"/>
                </a:cubicBezTo>
                <a:cubicBezTo>
                  <a:pt x="364" y="499"/>
                  <a:pt x="364" y="499"/>
                  <a:pt x="364" y="499"/>
                </a:cubicBezTo>
                <a:cubicBezTo>
                  <a:pt x="385" y="552"/>
                  <a:pt x="385" y="552"/>
                  <a:pt x="385" y="552"/>
                </a:cubicBezTo>
                <a:cubicBezTo>
                  <a:pt x="416" y="499"/>
                  <a:pt x="416" y="499"/>
                  <a:pt x="416" y="499"/>
                </a:cubicBezTo>
                <a:cubicBezTo>
                  <a:pt x="479" y="385"/>
                  <a:pt x="479" y="385"/>
                  <a:pt x="479" y="385"/>
                </a:cubicBezTo>
                <a:cubicBezTo>
                  <a:pt x="427" y="354"/>
                  <a:pt x="427" y="354"/>
                  <a:pt x="427" y="354"/>
                </a:cubicBezTo>
                <a:lnTo>
                  <a:pt x="385" y="416"/>
                </a:lnTo>
                <a:close/>
                <a:moveTo>
                  <a:pt x="385" y="416"/>
                </a:moveTo>
                <a:lnTo>
                  <a:pt x="385" y="41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wrap="none" lIns="182843" tIns="91422" rIns="182843" bIns="91422" anchor="ctr"/>
          <a:lstStyle/>
          <a:p>
            <a:pPr>
              <a:defRPr/>
            </a:pPr>
            <a:endParaRPr lang="en-US" sz="2400" dirty="0">
              <a:ea typeface="SimSun" charset="0"/>
            </a:endParaRPr>
          </a:p>
        </p:txBody>
      </p:sp>
      <p:sp>
        <p:nvSpPr>
          <p:cNvPr id="9" name="Block Arc 8"/>
          <p:cNvSpPr/>
          <p:nvPr/>
        </p:nvSpPr>
        <p:spPr>
          <a:xfrm rot="16200000">
            <a:off x="9307383" y="3211885"/>
            <a:ext cx="777109" cy="777109"/>
          </a:xfrm>
          <a:prstGeom prst="blockArc">
            <a:avLst>
              <a:gd name="adj1" fmla="val 12532293"/>
              <a:gd name="adj2" fmla="val 17946"/>
              <a:gd name="adj3" fmla="val 11140"/>
            </a:avLst>
          </a:prstGeom>
          <a:gradFill>
            <a:gsLst>
              <a:gs pos="10000">
                <a:srgbClr val="081E5B"/>
              </a:gs>
              <a:gs pos="40000">
                <a:srgbClr val="32A0C7"/>
              </a:gs>
              <a:gs pos="64000">
                <a:srgbClr val="32A0C7"/>
              </a:gs>
              <a:gs pos="90000">
                <a:srgbClr val="081E5B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9350633" y="4349860"/>
            <a:ext cx="693715" cy="693714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266"/>
          <p:cNvSpPr>
            <a:spLocks noChangeAspect="1" noChangeArrowheads="1"/>
          </p:cNvSpPr>
          <p:nvPr/>
        </p:nvSpPr>
        <p:spPr bwMode="auto">
          <a:xfrm>
            <a:off x="9525690" y="4493210"/>
            <a:ext cx="369231" cy="407013"/>
          </a:xfrm>
          <a:custGeom>
            <a:avLst/>
            <a:gdLst>
              <a:gd name="T0" fmla="*/ 310 w 863"/>
              <a:gd name="T1" fmla="*/ 41 h 954"/>
              <a:gd name="T2" fmla="*/ 201 w 863"/>
              <a:gd name="T3" fmla="*/ 735 h 954"/>
              <a:gd name="T4" fmla="*/ 519 w 863"/>
              <a:gd name="T5" fmla="*/ 953 h 954"/>
              <a:gd name="T6" fmla="*/ 636 w 863"/>
              <a:gd name="T7" fmla="*/ 886 h 954"/>
              <a:gd name="T8" fmla="*/ 770 w 863"/>
              <a:gd name="T9" fmla="*/ 744 h 954"/>
              <a:gd name="T10" fmla="*/ 786 w 863"/>
              <a:gd name="T11" fmla="*/ 693 h 954"/>
              <a:gd name="T12" fmla="*/ 836 w 863"/>
              <a:gd name="T13" fmla="*/ 593 h 954"/>
              <a:gd name="T14" fmla="*/ 293 w 863"/>
              <a:gd name="T15" fmla="*/ 468 h 954"/>
              <a:gd name="T16" fmla="*/ 268 w 863"/>
              <a:gd name="T17" fmla="*/ 434 h 954"/>
              <a:gd name="T18" fmla="*/ 234 w 863"/>
              <a:gd name="T19" fmla="*/ 459 h 954"/>
              <a:gd name="T20" fmla="*/ 159 w 863"/>
              <a:gd name="T21" fmla="*/ 392 h 954"/>
              <a:gd name="T22" fmla="*/ 184 w 863"/>
              <a:gd name="T23" fmla="*/ 342 h 954"/>
              <a:gd name="T24" fmla="*/ 142 w 863"/>
              <a:gd name="T25" fmla="*/ 301 h 954"/>
              <a:gd name="T26" fmla="*/ 168 w 863"/>
              <a:gd name="T27" fmla="*/ 200 h 954"/>
              <a:gd name="T28" fmla="*/ 234 w 863"/>
              <a:gd name="T29" fmla="*/ 200 h 954"/>
              <a:gd name="T30" fmla="*/ 251 w 863"/>
              <a:gd name="T31" fmla="*/ 150 h 954"/>
              <a:gd name="T32" fmla="*/ 351 w 863"/>
              <a:gd name="T33" fmla="*/ 117 h 954"/>
              <a:gd name="T34" fmla="*/ 376 w 863"/>
              <a:gd name="T35" fmla="*/ 175 h 954"/>
              <a:gd name="T36" fmla="*/ 427 w 863"/>
              <a:gd name="T37" fmla="*/ 167 h 954"/>
              <a:gd name="T38" fmla="*/ 510 w 863"/>
              <a:gd name="T39" fmla="*/ 217 h 954"/>
              <a:gd name="T40" fmla="*/ 477 w 863"/>
              <a:gd name="T41" fmla="*/ 284 h 954"/>
              <a:gd name="T42" fmla="*/ 519 w 863"/>
              <a:gd name="T43" fmla="*/ 326 h 954"/>
              <a:gd name="T44" fmla="*/ 494 w 863"/>
              <a:gd name="T45" fmla="*/ 418 h 954"/>
              <a:gd name="T46" fmla="*/ 427 w 863"/>
              <a:gd name="T47" fmla="*/ 409 h 954"/>
              <a:gd name="T48" fmla="*/ 418 w 863"/>
              <a:gd name="T49" fmla="*/ 459 h 954"/>
              <a:gd name="T50" fmla="*/ 318 w 863"/>
              <a:gd name="T51" fmla="*/ 493 h 954"/>
              <a:gd name="T52" fmla="*/ 594 w 863"/>
              <a:gd name="T53" fmla="*/ 660 h 954"/>
              <a:gd name="T54" fmla="*/ 561 w 863"/>
              <a:gd name="T55" fmla="*/ 652 h 954"/>
              <a:gd name="T56" fmla="*/ 552 w 863"/>
              <a:gd name="T57" fmla="*/ 685 h 954"/>
              <a:gd name="T58" fmla="*/ 485 w 863"/>
              <a:gd name="T59" fmla="*/ 710 h 954"/>
              <a:gd name="T60" fmla="*/ 469 w 863"/>
              <a:gd name="T61" fmla="*/ 677 h 954"/>
              <a:gd name="T62" fmla="*/ 435 w 863"/>
              <a:gd name="T63" fmla="*/ 685 h 954"/>
              <a:gd name="T64" fmla="*/ 385 w 863"/>
              <a:gd name="T65" fmla="*/ 643 h 954"/>
              <a:gd name="T66" fmla="*/ 402 w 863"/>
              <a:gd name="T67" fmla="*/ 610 h 954"/>
              <a:gd name="T68" fmla="*/ 376 w 863"/>
              <a:gd name="T69" fmla="*/ 585 h 954"/>
              <a:gd name="T70" fmla="*/ 393 w 863"/>
              <a:gd name="T71" fmla="*/ 518 h 954"/>
              <a:gd name="T72" fmla="*/ 427 w 863"/>
              <a:gd name="T73" fmla="*/ 518 h 954"/>
              <a:gd name="T74" fmla="*/ 443 w 863"/>
              <a:gd name="T75" fmla="*/ 484 h 954"/>
              <a:gd name="T76" fmla="*/ 502 w 863"/>
              <a:gd name="T77" fmla="*/ 468 h 954"/>
              <a:gd name="T78" fmla="*/ 519 w 863"/>
              <a:gd name="T79" fmla="*/ 501 h 954"/>
              <a:gd name="T80" fmla="*/ 552 w 863"/>
              <a:gd name="T81" fmla="*/ 493 h 954"/>
              <a:gd name="T82" fmla="*/ 611 w 863"/>
              <a:gd name="T83" fmla="*/ 535 h 954"/>
              <a:gd name="T84" fmla="*/ 594 w 863"/>
              <a:gd name="T85" fmla="*/ 568 h 954"/>
              <a:gd name="T86" fmla="*/ 619 w 863"/>
              <a:gd name="T87" fmla="*/ 602 h 954"/>
              <a:gd name="T88" fmla="*/ 594 w 863"/>
              <a:gd name="T89" fmla="*/ 660 h 954"/>
              <a:gd name="T90" fmla="*/ 594 w 863"/>
              <a:gd name="T91" fmla="*/ 660 h 9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863" h="954">
                <a:moveTo>
                  <a:pt x="761" y="426"/>
                </a:moveTo>
                <a:cubicBezTo>
                  <a:pt x="820" y="133"/>
                  <a:pt x="577" y="0"/>
                  <a:pt x="310" y="41"/>
                </a:cubicBezTo>
                <a:cubicBezTo>
                  <a:pt x="42" y="83"/>
                  <a:pt x="50" y="242"/>
                  <a:pt x="34" y="317"/>
                </a:cubicBezTo>
                <a:cubicBezTo>
                  <a:pt x="0" y="518"/>
                  <a:pt x="201" y="735"/>
                  <a:pt x="201" y="735"/>
                </a:cubicBezTo>
                <a:cubicBezTo>
                  <a:pt x="193" y="953"/>
                  <a:pt x="193" y="953"/>
                  <a:pt x="193" y="953"/>
                </a:cubicBezTo>
                <a:cubicBezTo>
                  <a:pt x="519" y="953"/>
                  <a:pt x="519" y="953"/>
                  <a:pt x="519" y="953"/>
                </a:cubicBezTo>
                <a:cubicBezTo>
                  <a:pt x="544" y="852"/>
                  <a:pt x="544" y="852"/>
                  <a:pt x="544" y="852"/>
                </a:cubicBezTo>
                <a:cubicBezTo>
                  <a:pt x="544" y="852"/>
                  <a:pt x="552" y="877"/>
                  <a:pt x="636" y="886"/>
                </a:cubicBezTo>
                <a:cubicBezTo>
                  <a:pt x="728" y="894"/>
                  <a:pt x="711" y="785"/>
                  <a:pt x="711" y="785"/>
                </a:cubicBezTo>
                <a:cubicBezTo>
                  <a:pt x="711" y="785"/>
                  <a:pt x="770" y="760"/>
                  <a:pt x="770" y="744"/>
                </a:cubicBezTo>
                <a:cubicBezTo>
                  <a:pt x="770" y="727"/>
                  <a:pt x="736" y="702"/>
                  <a:pt x="736" y="702"/>
                </a:cubicBezTo>
                <a:cubicBezTo>
                  <a:pt x="736" y="702"/>
                  <a:pt x="770" y="710"/>
                  <a:pt x="786" y="693"/>
                </a:cubicBezTo>
                <a:cubicBezTo>
                  <a:pt x="794" y="677"/>
                  <a:pt x="770" y="626"/>
                  <a:pt x="770" y="626"/>
                </a:cubicBezTo>
                <a:cubicBezTo>
                  <a:pt x="770" y="626"/>
                  <a:pt x="811" y="626"/>
                  <a:pt x="836" y="593"/>
                </a:cubicBezTo>
                <a:cubicBezTo>
                  <a:pt x="862" y="568"/>
                  <a:pt x="761" y="484"/>
                  <a:pt x="761" y="426"/>
                </a:cubicBezTo>
                <a:close/>
                <a:moveTo>
                  <a:pt x="293" y="468"/>
                </a:moveTo>
                <a:cubicBezTo>
                  <a:pt x="293" y="468"/>
                  <a:pt x="293" y="451"/>
                  <a:pt x="293" y="443"/>
                </a:cubicBezTo>
                <a:cubicBezTo>
                  <a:pt x="284" y="434"/>
                  <a:pt x="276" y="434"/>
                  <a:pt x="268" y="434"/>
                </a:cubicBezTo>
                <a:cubicBezTo>
                  <a:pt x="260" y="443"/>
                  <a:pt x="243" y="451"/>
                  <a:pt x="243" y="451"/>
                </a:cubicBezTo>
                <a:cubicBezTo>
                  <a:pt x="234" y="459"/>
                  <a:pt x="234" y="459"/>
                  <a:pt x="234" y="459"/>
                </a:cubicBezTo>
                <a:lnTo>
                  <a:pt x="209" y="451"/>
                </a:lnTo>
                <a:cubicBezTo>
                  <a:pt x="159" y="392"/>
                  <a:pt x="159" y="392"/>
                  <a:pt x="159" y="392"/>
                </a:cubicBezTo>
                <a:cubicBezTo>
                  <a:pt x="159" y="359"/>
                  <a:pt x="159" y="359"/>
                  <a:pt x="159" y="359"/>
                </a:cubicBezTo>
                <a:cubicBezTo>
                  <a:pt x="159" y="359"/>
                  <a:pt x="176" y="342"/>
                  <a:pt x="184" y="342"/>
                </a:cubicBezTo>
                <a:cubicBezTo>
                  <a:pt x="184" y="334"/>
                  <a:pt x="184" y="326"/>
                  <a:pt x="184" y="317"/>
                </a:cubicBezTo>
                <a:cubicBezTo>
                  <a:pt x="168" y="309"/>
                  <a:pt x="142" y="301"/>
                  <a:pt x="142" y="301"/>
                </a:cubicBezTo>
                <a:cubicBezTo>
                  <a:pt x="134" y="267"/>
                  <a:pt x="134" y="267"/>
                  <a:pt x="134" y="267"/>
                </a:cubicBezTo>
                <a:cubicBezTo>
                  <a:pt x="168" y="200"/>
                  <a:pt x="168" y="200"/>
                  <a:pt x="168" y="200"/>
                </a:cubicBezTo>
                <a:cubicBezTo>
                  <a:pt x="201" y="192"/>
                  <a:pt x="201" y="192"/>
                  <a:pt x="201" y="192"/>
                </a:cubicBezTo>
                <a:cubicBezTo>
                  <a:pt x="201" y="192"/>
                  <a:pt x="226" y="200"/>
                  <a:pt x="234" y="200"/>
                </a:cubicBezTo>
                <a:cubicBezTo>
                  <a:pt x="243" y="200"/>
                  <a:pt x="243" y="192"/>
                  <a:pt x="251" y="192"/>
                </a:cubicBezTo>
                <a:cubicBezTo>
                  <a:pt x="251" y="175"/>
                  <a:pt x="251" y="150"/>
                  <a:pt x="251" y="150"/>
                </a:cubicBezTo>
                <a:cubicBezTo>
                  <a:pt x="276" y="125"/>
                  <a:pt x="276" y="125"/>
                  <a:pt x="276" y="125"/>
                </a:cubicBezTo>
                <a:cubicBezTo>
                  <a:pt x="351" y="117"/>
                  <a:pt x="351" y="117"/>
                  <a:pt x="351" y="117"/>
                </a:cubicBezTo>
                <a:cubicBezTo>
                  <a:pt x="376" y="142"/>
                  <a:pt x="376" y="142"/>
                  <a:pt x="376" y="142"/>
                </a:cubicBezTo>
                <a:cubicBezTo>
                  <a:pt x="376" y="142"/>
                  <a:pt x="376" y="167"/>
                  <a:pt x="376" y="175"/>
                </a:cubicBezTo>
                <a:cubicBezTo>
                  <a:pt x="385" y="175"/>
                  <a:pt x="393" y="183"/>
                  <a:pt x="402" y="183"/>
                </a:cubicBezTo>
                <a:cubicBezTo>
                  <a:pt x="410" y="175"/>
                  <a:pt x="427" y="167"/>
                  <a:pt x="427" y="167"/>
                </a:cubicBezTo>
                <a:cubicBezTo>
                  <a:pt x="460" y="167"/>
                  <a:pt x="460" y="167"/>
                  <a:pt x="460" y="167"/>
                </a:cubicBezTo>
                <a:cubicBezTo>
                  <a:pt x="510" y="217"/>
                  <a:pt x="510" y="217"/>
                  <a:pt x="510" y="217"/>
                </a:cubicBezTo>
                <a:cubicBezTo>
                  <a:pt x="510" y="250"/>
                  <a:pt x="510" y="250"/>
                  <a:pt x="510" y="250"/>
                </a:cubicBezTo>
                <a:cubicBezTo>
                  <a:pt x="510" y="250"/>
                  <a:pt x="494" y="267"/>
                  <a:pt x="477" y="284"/>
                </a:cubicBezTo>
                <a:cubicBezTo>
                  <a:pt x="485" y="284"/>
                  <a:pt x="485" y="292"/>
                  <a:pt x="485" y="301"/>
                </a:cubicBezTo>
                <a:cubicBezTo>
                  <a:pt x="494" y="309"/>
                  <a:pt x="519" y="326"/>
                  <a:pt x="519" y="326"/>
                </a:cubicBezTo>
                <a:cubicBezTo>
                  <a:pt x="527" y="359"/>
                  <a:pt x="527" y="359"/>
                  <a:pt x="527" y="359"/>
                </a:cubicBezTo>
                <a:cubicBezTo>
                  <a:pt x="494" y="418"/>
                  <a:pt x="494" y="418"/>
                  <a:pt x="494" y="418"/>
                </a:cubicBezTo>
                <a:cubicBezTo>
                  <a:pt x="460" y="426"/>
                  <a:pt x="460" y="426"/>
                  <a:pt x="460" y="426"/>
                </a:cubicBezTo>
                <a:cubicBezTo>
                  <a:pt x="460" y="426"/>
                  <a:pt x="443" y="418"/>
                  <a:pt x="427" y="409"/>
                </a:cubicBezTo>
                <a:cubicBezTo>
                  <a:pt x="427" y="418"/>
                  <a:pt x="418" y="418"/>
                  <a:pt x="410" y="426"/>
                </a:cubicBezTo>
                <a:cubicBezTo>
                  <a:pt x="410" y="434"/>
                  <a:pt x="418" y="459"/>
                  <a:pt x="418" y="459"/>
                </a:cubicBezTo>
                <a:cubicBezTo>
                  <a:pt x="393" y="484"/>
                  <a:pt x="393" y="484"/>
                  <a:pt x="393" y="484"/>
                </a:cubicBezTo>
                <a:cubicBezTo>
                  <a:pt x="318" y="493"/>
                  <a:pt x="318" y="493"/>
                  <a:pt x="318" y="493"/>
                </a:cubicBezTo>
                <a:lnTo>
                  <a:pt x="293" y="468"/>
                </a:lnTo>
                <a:close/>
                <a:moveTo>
                  <a:pt x="594" y="660"/>
                </a:moveTo>
                <a:cubicBezTo>
                  <a:pt x="577" y="669"/>
                  <a:pt x="577" y="669"/>
                  <a:pt x="577" y="669"/>
                </a:cubicBezTo>
                <a:cubicBezTo>
                  <a:pt x="577" y="669"/>
                  <a:pt x="561" y="660"/>
                  <a:pt x="561" y="652"/>
                </a:cubicBezTo>
                <a:cubicBezTo>
                  <a:pt x="552" y="660"/>
                  <a:pt x="552" y="660"/>
                  <a:pt x="544" y="660"/>
                </a:cubicBezTo>
                <a:cubicBezTo>
                  <a:pt x="544" y="669"/>
                  <a:pt x="552" y="685"/>
                  <a:pt x="552" y="685"/>
                </a:cubicBezTo>
                <a:cubicBezTo>
                  <a:pt x="535" y="702"/>
                  <a:pt x="535" y="702"/>
                  <a:pt x="535" y="702"/>
                </a:cubicBezTo>
                <a:cubicBezTo>
                  <a:pt x="485" y="710"/>
                  <a:pt x="485" y="710"/>
                  <a:pt x="485" y="710"/>
                </a:cubicBezTo>
                <a:cubicBezTo>
                  <a:pt x="469" y="693"/>
                  <a:pt x="469" y="693"/>
                  <a:pt x="469" y="693"/>
                </a:cubicBezTo>
                <a:lnTo>
                  <a:pt x="469" y="677"/>
                </a:lnTo>
                <a:cubicBezTo>
                  <a:pt x="460" y="669"/>
                  <a:pt x="460" y="669"/>
                  <a:pt x="452" y="669"/>
                </a:cubicBezTo>
                <a:cubicBezTo>
                  <a:pt x="435" y="685"/>
                  <a:pt x="435" y="685"/>
                  <a:pt x="435" y="685"/>
                </a:cubicBezTo>
                <a:lnTo>
                  <a:pt x="410" y="685"/>
                </a:lnTo>
                <a:cubicBezTo>
                  <a:pt x="385" y="643"/>
                  <a:pt x="385" y="643"/>
                  <a:pt x="385" y="643"/>
                </a:cubicBezTo>
                <a:cubicBezTo>
                  <a:pt x="385" y="626"/>
                  <a:pt x="385" y="626"/>
                  <a:pt x="385" y="626"/>
                </a:cubicBezTo>
                <a:cubicBezTo>
                  <a:pt x="402" y="610"/>
                  <a:pt x="402" y="610"/>
                  <a:pt x="402" y="610"/>
                </a:cubicBezTo>
                <a:cubicBezTo>
                  <a:pt x="402" y="602"/>
                  <a:pt x="402" y="602"/>
                  <a:pt x="402" y="593"/>
                </a:cubicBezTo>
                <a:cubicBezTo>
                  <a:pt x="393" y="593"/>
                  <a:pt x="376" y="585"/>
                  <a:pt x="376" y="585"/>
                </a:cubicBezTo>
                <a:cubicBezTo>
                  <a:pt x="368" y="560"/>
                  <a:pt x="368" y="560"/>
                  <a:pt x="368" y="560"/>
                </a:cubicBezTo>
                <a:cubicBezTo>
                  <a:pt x="393" y="518"/>
                  <a:pt x="393" y="518"/>
                  <a:pt x="393" y="518"/>
                </a:cubicBezTo>
                <a:cubicBezTo>
                  <a:pt x="410" y="510"/>
                  <a:pt x="410" y="510"/>
                  <a:pt x="410" y="510"/>
                </a:cubicBezTo>
                <a:lnTo>
                  <a:pt x="427" y="518"/>
                </a:lnTo>
                <a:cubicBezTo>
                  <a:pt x="435" y="518"/>
                  <a:pt x="443" y="518"/>
                  <a:pt x="443" y="510"/>
                </a:cubicBezTo>
                <a:cubicBezTo>
                  <a:pt x="443" y="501"/>
                  <a:pt x="443" y="484"/>
                  <a:pt x="443" y="484"/>
                </a:cubicBezTo>
                <a:cubicBezTo>
                  <a:pt x="460" y="468"/>
                  <a:pt x="460" y="468"/>
                  <a:pt x="460" y="468"/>
                </a:cubicBezTo>
                <a:cubicBezTo>
                  <a:pt x="502" y="468"/>
                  <a:pt x="502" y="468"/>
                  <a:pt x="502" y="468"/>
                </a:cubicBezTo>
                <a:cubicBezTo>
                  <a:pt x="519" y="484"/>
                  <a:pt x="519" y="484"/>
                  <a:pt x="519" y="484"/>
                </a:cubicBezTo>
                <a:cubicBezTo>
                  <a:pt x="519" y="484"/>
                  <a:pt x="519" y="493"/>
                  <a:pt x="519" y="501"/>
                </a:cubicBezTo>
                <a:cubicBezTo>
                  <a:pt x="527" y="501"/>
                  <a:pt x="535" y="510"/>
                  <a:pt x="544" y="510"/>
                </a:cubicBezTo>
                <a:cubicBezTo>
                  <a:pt x="552" y="493"/>
                  <a:pt x="552" y="493"/>
                  <a:pt x="552" y="493"/>
                </a:cubicBezTo>
                <a:cubicBezTo>
                  <a:pt x="577" y="493"/>
                  <a:pt x="577" y="493"/>
                  <a:pt x="577" y="493"/>
                </a:cubicBezTo>
                <a:cubicBezTo>
                  <a:pt x="611" y="535"/>
                  <a:pt x="611" y="535"/>
                  <a:pt x="611" y="535"/>
                </a:cubicBezTo>
                <a:cubicBezTo>
                  <a:pt x="611" y="551"/>
                  <a:pt x="611" y="551"/>
                  <a:pt x="611" y="551"/>
                </a:cubicBezTo>
                <a:lnTo>
                  <a:pt x="594" y="568"/>
                </a:lnTo>
                <a:cubicBezTo>
                  <a:pt x="594" y="576"/>
                  <a:pt x="594" y="576"/>
                  <a:pt x="594" y="585"/>
                </a:cubicBezTo>
                <a:cubicBezTo>
                  <a:pt x="602" y="585"/>
                  <a:pt x="619" y="602"/>
                  <a:pt x="619" y="602"/>
                </a:cubicBezTo>
                <a:cubicBezTo>
                  <a:pt x="619" y="618"/>
                  <a:pt x="619" y="618"/>
                  <a:pt x="619" y="618"/>
                </a:cubicBezTo>
                <a:lnTo>
                  <a:pt x="594" y="660"/>
                </a:lnTo>
                <a:close/>
                <a:moveTo>
                  <a:pt x="594" y="660"/>
                </a:moveTo>
                <a:lnTo>
                  <a:pt x="594" y="66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wrap="none" lIns="182843" tIns="91422" rIns="182843" bIns="91422" anchor="ctr"/>
          <a:lstStyle/>
          <a:p>
            <a:pPr>
              <a:defRPr/>
            </a:pPr>
            <a:endParaRPr lang="en-US" sz="2400" dirty="0">
              <a:ea typeface="SimSun" charset="0"/>
            </a:endParaRPr>
          </a:p>
        </p:txBody>
      </p:sp>
      <p:sp>
        <p:nvSpPr>
          <p:cNvPr id="12" name="Block Arc 11"/>
          <p:cNvSpPr/>
          <p:nvPr/>
        </p:nvSpPr>
        <p:spPr>
          <a:xfrm rot="16200000">
            <a:off x="9307383" y="4308162"/>
            <a:ext cx="777109" cy="777109"/>
          </a:xfrm>
          <a:prstGeom prst="blockArc">
            <a:avLst>
              <a:gd name="adj1" fmla="val 5268884"/>
              <a:gd name="adj2" fmla="val 17946"/>
              <a:gd name="adj3" fmla="val 11140"/>
            </a:avLst>
          </a:prstGeom>
          <a:gradFill>
            <a:gsLst>
              <a:gs pos="10000">
                <a:srgbClr val="081E5B"/>
              </a:gs>
              <a:gs pos="40000">
                <a:srgbClr val="32A0C7"/>
              </a:gs>
              <a:gs pos="64000">
                <a:srgbClr val="32A0C7"/>
              </a:gs>
              <a:gs pos="90000">
                <a:srgbClr val="081E5B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6857639" y="4349860"/>
            <a:ext cx="693715" cy="693714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utoShape 66"/>
          <p:cNvSpPr>
            <a:spLocks noChangeAspect="1"/>
          </p:cNvSpPr>
          <p:nvPr/>
        </p:nvSpPr>
        <p:spPr bwMode="auto">
          <a:xfrm>
            <a:off x="7047323" y="4536373"/>
            <a:ext cx="341970" cy="342058"/>
          </a:xfrm>
          <a:custGeom>
            <a:avLst/>
            <a:gdLst>
              <a:gd name="T0" fmla="*/ 10799 w 21598"/>
              <a:gd name="T1" fmla="*/ 10800 h 21600"/>
              <a:gd name="T2" fmla="*/ 10799 w 21598"/>
              <a:gd name="T3" fmla="*/ 10800 h 21600"/>
              <a:gd name="T4" fmla="*/ 10799 w 21598"/>
              <a:gd name="T5" fmla="*/ 10800 h 21600"/>
              <a:gd name="T6" fmla="*/ 10799 w 21598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598" h="21600">
                <a:moveTo>
                  <a:pt x="17537" y="12697"/>
                </a:moveTo>
                <a:lnTo>
                  <a:pt x="19798" y="9997"/>
                </a:lnTo>
                <a:lnTo>
                  <a:pt x="19798" y="17284"/>
                </a:lnTo>
                <a:cubicBezTo>
                  <a:pt x="19798" y="17874"/>
                  <a:pt x="19700" y="18429"/>
                  <a:pt x="19505" y="18949"/>
                </a:cubicBezTo>
                <a:cubicBezTo>
                  <a:pt x="19309" y="19469"/>
                  <a:pt x="19049" y="19928"/>
                  <a:pt x="18721" y="20321"/>
                </a:cubicBezTo>
                <a:cubicBezTo>
                  <a:pt x="18394" y="20715"/>
                  <a:pt x="18014" y="21027"/>
                  <a:pt x="17583" y="21256"/>
                </a:cubicBezTo>
                <a:cubicBezTo>
                  <a:pt x="17153" y="21485"/>
                  <a:pt x="16690" y="21599"/>
                  <a:pt x="16188" y="21599"/>
                </a:cubicBezTo>
                <a:lnTo>
                  <a:pt x="3595" y="21599"/>
                </a:lnTo>
                <a:cubicBezTo>
                  <a:pt x="3103" y="21599"/>
                  <a:pt x="2635" y="21485"/>
                  <a:pt x="2195" y="21256"/>
                </a:cubicBezTo>
                <a:cubicBezTo>
                  <a:pt x="1754" y="21027"/>
                  <a:pt x="1372" y="20715"/>
                  <a:pt x="1052" y="20321"/>
                </a:cubicBezTo>
                <a:cubicBezTo>
                  <a:pt x="734" y="19928"/>
                  <a:pt x="477" y="19469"/>
                  <a:pt x="286" y="18949"/>
                </a:cubicBezTo>
                <a:cubicBezTo>
                  <a:pt x="95" y="18429"/>
                  <a:pt x="0" y="17874"/>
                  <a:pt x="0" y="17284"/>
                </a:cubicBezTo>
                <a:lnTo>
                  <a:pt x="0" y="4315"/>
                </a:lnTo>
                <a:cubicBezTo>
                  <a:pt x="0" y="3722"/>
                  <a:pt x="95" y="3164"/>
                  <a:pt x="286" y="2632"/>
                </a:cubicBezTo>
                <a:cubicBezTo>
                  <a:pt x="477" y="2106"/>
                  <a:pt x="734" y="1645"/>
                  <a:pt x="1052" y="1263"/>
                </a:cubicBezTo>
                <a:cubicBezTo>
                  <a:pt x="1372" y="878"/>
                  <a:pt x="1754" y="572"/>
                  <a:pt x="2195" y="343"/>
                </a:cubicBezTo>
                <a:cubicBezTo>
                  <a:pt x="2635" y="114"/>
                  <a:pt x="3103" y="0"/>
                  <a:pt x="3595" y="0"/>
                </a:cubicBezTo>
                <a:lnTo>
                  <a:pt x="16188" y="0"/>
                </a:lnTo>
                <a:cubicBezTo>
                  <a:pt x="16401" y="0"/>
                  <a:pt x="16605" y="26"/>
                  <a:pt x="16798" y="82"/>
                </a:cubicBezTo>
                <a:lnTo>
                  <a:pt x="14608" y="2714"/>
                </a:lnTo>
                <a:lnTo>
                  <a:pt x="3595" y="2714"/>
                </a:lnTo>
                <a:cubicBezTo>
                  <a:pt x="3228" y="2714"/>
                  <a:pt x="2914" y="2867"/>
                  <a:pt x="2652" y="3184"/>
                </a:cubicBezTo>
                <a:cubicBezTo>
                  <a:pt x="2391" y="3496"/>
                  <a:pt x="2261" y="3875"/>
                  <a:pt x="2261" y="4315"/>
                </a:cubicBezTo>
                <a:lnTo>
                  <a:pt x="2261" y="17284"/>
                </a:lnTo>
                <a:cubicBezTo>
                  <a:pt x="2261" y="17724"/>
                  <a:pt x="2391" y="18101"/>
                  <a:pt x="2652" y="18412"/>
                </a:cubicBezTo>
                <a:cubicBezTo>
                  <a:pt x="2914" y="18729"/>
                  <a:pt x="3228" y="18888"/>
                  <a:pt x="3595" y="18888"/>
                </a:cubicBezTo>
                <a:lnTo>
                  <a:pt x="16188" y="18888"/>
                </a:lnTo>
                <a:cubicBezTo>
                  <a:pt x="16556" y="18888"/>
                  <a:pt x="16874" y="18729"/>
                  <a:pt x="17138" y="18412"/>
                </a:cubicBezTo>
                <a:cubicBezTo>
                  <a:pt x="17405" y="18101"/>
                  <a:pt x="17537" y="17724"/>
                  <a:pt x="17537" y="17284"/>
                </a:cubicBezTo>
                <a:lnTo>
                  <a:pt x="17537" y="12697"/>
                </a:lnTo>
                <a:close/>
                <a:moveTo>
                  <a:pt x="21333" y="2796"/>
                </a:moveTo>
                <a:cubicBezTo>
                  <a:pt x="21514" y="3011"/>
                  <a:pt x="21599" y="3272"/>
                  <a:pt x="21597" y="3578"/>
                </a:cubicBezTo>
                <a:cubicBezTo>
                  <a:pt x="21592" y="3881"/>
                  <a:pt x="21504" y="4136"/>
                  <a:pt x="21333" y="4342"/>
                </a:cubicBezTo>
                <a:lnTo>
                  <a:pt x="13005" y="14346"/>
                </a:lnTo>
                <a:lnTo>
                  <a:pt x="11854" y="15721"/>
                </a:lnTo>
                <a:cubicBezTo>
                  <a:pt x="11676" y="15938"/>
                  <a:pt x="11458" y="16044"/>
                  <a:pt x="11206" y="16044"/>
                </a:cubicBezTo>
                <a:cubicBezTo>
                  <a:pt x="10951" y="16044"/>
                  <a:pt x="10733" y="15938"/>
                  <a:pt x="10555" y="15721"/>
                </a:cubicBezTo>
                <a:lnTo>
                  <a:pt x="9383" y="14346"/>
                </a:lnTo>
                <a:lnTo>
                  <a:pt x="4779" y="8787"/>
                </a:lnTo>
                <a:cubicBezTo>
                  <a:pt x="4600" y="8573"/>
                  <a:pt x="4507" y="8314"/>
                  <a:pt x="4507" y="8006"/>
                </a:cubicBezTo>
                <a:cubicBezTo>
                  <a:pt x="4507" y="7703"/>
                  <a:pt x="4600" y="7441"/>
                  <a:pt x="4779" y="7227"/>
                </a:cubicBezTo>
                <a:lnTo>
                  <a:pt x="5927" y="5846"/>
                </a:lnTo>
                <a:cubicBezTo>
                  <a:pt x="6106" y="5635"/>
                  <a:pt x="6323" y="5526"/>
                  <a:pt x="6578" y="5526"/>
                </a:cubicBezTo>
                <a:cubicBezTo>
                  <a:pt x="6830" y="5526"/>
                  <a:pt x="7043" y="5634"/>
                  <a:pt x="7214" y="5846"/>
                </a:cubicBezTo>
                <a:lnTo>
                  <a:pt x="11198" y="10632"/>
                </a:lnTo>
                <a:lnTo>
                  <a:pt x="18861" y="1404"/>
                </a:lnTo>
                <a:cubicBezTo>
                  <a:pt x="19040" y="1186"/>
                  <a:pt x="19262" y="1084"/>
                  <a:pt x="19524" y="1087"/>
                </a:cubicBezTo>
                <a:cubicBezTo>
                  <a:pt x="19786" y="1092"/>
                  <a:pt x="20001" y="1198"/>
                  <a:pt x="20173" y="1404"/>
                </a:cubicBezTo>
                <a:lnTo>
                  <a:pt x="21333" y="279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lIns="50789" tIns="50789" rIns="50789" bIns="50789" anchor="ctr"/>
          <a:lstStyle/>
          <a:p>
            <a:pPr defTabSz="457098">
              <a:defRPr/>
            </a:pPr>
            <a:endParaRPr lang="es-ES" sz="3600" dirty="0">
              <a:solidFill>
                <a:srgbClr val="44CEB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15" name="Block Arc 14"/>
          <p:cNvSpPr/>
          <p:nvPr/>
        </p:nvSpPr>
        <p:spPr>
          <a:xfrm rot="16200000">
            <a:off x="6811390" y="4308162"/>
            <a:ext cx="777109" cy="777109"/>
          </a:xfrm>
          <a:prstGeom prst="blockArc">
            <a:avLst>
              <a:gd name="adj1" fmla="val 7097869"/>
              <a:gd name="adj2" fmla="val 17946"/>
              <a:gd name="adj3" fmla="val 11140"/>
            </a:avLst>
          </a:prstGeom>
          <a:gradFill>
            <a:gsLst>
              <a:gs pos="10000">
                <a:srgbClr val="081E5B"/>
              </a:gs>
              <a:gs pos="40000">
                <a:srgbClr val="32A0C7"/>
              </a:gs>
              <a:gs pos="64000">
                <a:srgbClr val="32A0C7"/>
              </a:gs>
              <a:gs pos="90000">
                <a:srgbClr val="081E5B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6857639" y="3256417"/>
            <a:ext cx="693715" cy="693714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 16"/>
          <p:cNvSpPr>
            <a:spLocks noChangeAspect="1" noChangeArrowheads="1"/>
          </p:cNvSpPr>
          <p:nvPr/>
        </p:nvSpPr>
        <p:spPr bwMode="auto">
          <a:xfrm>
            <a:off x="7054587" y="3450947"/>
            <a:ext cx="370469" cy="327624"/>
          </a:xfrm>
          <a:custGeom>
            <a:avLst/>
            <a:gdLst>
              <a:gd name="connsiteX0" fmla="*/ 358785 w 512434"/>
              <a:gd name="connsiteY0" fmla="*/ 409158 h 453171"/>
              <a:gd name="connsiteX1" fmla="*/ 345300 w 512434"/>
              <a:gd name="connsiteY1" fmla="*/ 425866 h 453171"/>
              <a:gd name="connsiteX2" fmla="*/ 358785 w 512434"/>
              <a:gd name="connsiteY2" fmla="*/ 439722 h 453171"/>
              <a:gd name="connsiteX3" fmla="*/ 372270 w 512434"/>
              <a:gd name="connsiteY3" fmla="*/ 425866 h 453171"/>
              <a:gd name="connsiteX4" fmla="*/ 358785 w 512434"/>
              <a:gd name="connsiteY4" fmla="*/ 409158 h 453171"/>
              <a:gd name="connsiteX5" fmla="*/ 151153 w 512434"/>
              <a:gd name="connsiteY5" fmla="*/ 300585 h 453171"/>
              <a:gd name="connsiteX6" fmla="*/ 195731 w 512434"/>
              <a:gd name="connsiteY6" fmla="*/ 300585 h 453171"/>
              <a:gd name="connsiteX7" fmla="*/ 195731 w 512434"/>
              <a:gd name="connsiteY7" fmla="*/ 345175 h 453171"/>
              <a:gd name="connsiteX8" fmla="*/ 151153 w 512434"/>
              <a:gd name="connsiteY8" fmla="*/ 345175 h 453171"/>
              <a:gd name="connsiteX9" fmla="*/ 71978 w 512434"/>
              <a:gd name="connsiteY9" fmla="*/ 300585 h 453171"/>
              <a:gd name="connsiteX10" fmla="*/ 120152 w 512434"/>
              <a:gd name="connsiteY10" fmla="*/ 300585 h 453171"/>
              <a:gd name="connsiteX11" fmla="*/ 120152 w 512434"/>
              <a:gd name="connsiteY11" fmla="*/ 345175 h 453171"/>
              <a:gd name="connsiteX12" fmla="*/ 71978 w 512434"/>
              <a:gd name="connsiteY12" fmla="*/ 345175 h 453171"/>
              <a:gd name="connsiteX13" fmla="*/ 481786 w 512434"/>
              <a:gd name="connsiteY13" fmla="*/ 286492 h 453171"/>
              <a:gd name="connsiteX14" fmla="*/ 468300 w 512434"/>
              <a:gd name="connsiteY14" fmla="*/ 299940 h 453171"/>
              <a:gd name="connsiteX15" fmla="*/ 481786 w 512434"/>
              <a:gd name="connsiteY15" fmla="*/ 313389 h 453171"/>
              <a:gd name="connsiteX16" fmla="*/ 498948 w 512434"/>
              <a:gd name="connsiteY16" fmla="*/ 299940 h 453171"/>
              <a:gd name="connsiteX17" fmla="*/ 481786 w 512434"/>
              <a:gd name="connsiteY17" fmla="*/ 286492 h 453171"/>
              <a:gd name="connsiteX18" fmla="*/ 235785 w 512434"/>
              <a:gd name="connsiteY18" fmla="*/ 286492 h 453171"/>
              <a:gd name="connsiteX19" fmla="*/ 222300 w 512434"/>
              <a:gd name="connsiteY19" fmla="*/ 299940 h 453171"/>
              <a:gd name="connsiteX20" fmla="*/ 235785 w 512434"/>
              <a:gd name="connsiteY20" fmla="*/ 313389 h 453171"/>
              <a:gd name="connsiteX21" fmla="*/ 249270 w 512434"/>
              <a:gd name="connsiteY21" fmla="*/ 299940 h 453171"/>
              <a:gd name="connsiteX22" fmla="*/ 235785 w 512434"/>
              <a:gd name="connsiteY22" fmla="*/ 286492 h 453171"/>
              <a:gd name="connsiteX23" fmla="*/ 151153 w 512434"/>
              <a:gd name="connsiteY23" fmla="*/ 228588 h 453171"/>
              <a:gd name="connsiteX24" fmla="*/ 195731 w 512434"/>
              <a:gd name="connsiteY24" fmla="*/ 228588 h 453171"/>
              <a:gd name="connsiteX25" fmla="*/ 195731 w 512434"/>
              <a:gd name="connsiteY25" fmla="*/ 273178 h 453171"/>
              <a:gd name="connsiteX26" fmla="*/ 151153 w 512434"/>
              <a:gd name="connsiteY26" fmla="*/ 273178 h 453171"/>
              <a:gd name="connsiteX27" fmla="*/ 71978 w 512434"/>
              <a:gd name="connsiteY27" fmla="*/ 228588 h 453171"/>
              <a:gd name="connsiteX28" fmla="*/ 120152 w 512434"/>
              <a:gd name="connsiteY28" fmla="*/ 228588 h 453171"/>
              <a:gd name="connsiteX29" fmla="*/ 120152 w 512434"/>
              <a:gd name="connsiteY29" fmla="*/ 273178 h 453171"/>
              <a:gd name="connsiteX30" fmla="*/ 71978 w 512434"/>
              <a:gd name="connsiteY30" fmla="*/ 273178 h 453171"/>
              <a:gd name="connsiteX31" fmla="*/ 427028 w 512434"/>
              <a:gd name="connsiteY31" fmla="*/ 221695 h 453171"/>
              <a:gd name="connsiteX32" fmla="*/ 372270 w 512434"/>
              <a:gd name="connsiteY32" fmla="*/ 275896 h 453171"/>
              <a:gd name="connsiteX33" fmla="*/ 358785 w 512434"/>
              <a:gd name="connsiteY33" fmla="*/ 272636 h 453171"/>
              <a:gd name="connsiteX34" fmla="*/ 341622 w 512434"/>
              <a:gd name="connsiteY34" fmla="*/ 279564 h 453171"/>
              <a:gd name="connsiteX35" fmla="*/ 283596 w 512434"/>
              <a:gd name="connsiteY35" fmla="*/ 238404 h 453171"/>
              <a:gd name="connsiteX36" fmla="*/ 266433 w 512434"/>
              <a:gd name="connsiteY36" fmla="*/ 238404 h 453171"/>
              <a:gd name="connsiteX37" fmla="*/ 270111 w 512434"/>
              <a:gd name="connsiteY37" fmla="*/ 255520 h 453171"/>
              <a:gd name="connsiteX38" fmla="*/ 331406 w 512434"/>
              <a:gd name="connsiteY38" fmla="*/ 303200 h 453171"/>
              <a:gd name="connsiteX39" fmla="*/ 358785 w 512434"/>
              <a:gd name="connsiteY39" fmla="*/ 327245 h 453171"/>
              <a:gd name="connsiteX40" fmla="*/ 386164 w 512434"/>
              <a:gd name="connsiteY40" fmla="*/ 299940 h 453171"/>
              <a:gd name="connsiteX41" fmla="*/ 386164 w 512434"/>
              <a:gd name="connsiteY41" fmla="*/ 296680 h 453171"/>
              <a:gd name="connsiteX42" fmla="*/ 444191 w 512434"/>
              <a:gd name="connsiteY42" fmla="*/ 238404 h 453171"/>
              <a:gd name="connsiteX43" fmla="*/ 444191 w 512434"/>
              <a:gd name="connsiteY43" fmla="*/ 221695 h 453171"/>
              <a:gd name="connsiteX44" fmla="*/ 427028 w 512434"/>
              <a:gd name="connsiteY44" fmla="*/ 221695 h 453171"/>
              <a:gd name="connsiteX45" fmla="*/ 358785 w 512434"/>
              <a:gd name="connsiteY45" fmla="*/ 163826 h 453171"/>
              <a:gd name="connsiteX46" fmla="*/ 345300 w 512434"/>
              <a:gd name="connsiteY46" fmla="*/ 177274 h 453171"/>
              <a:gd name="connsiteX47" fmla="*/ 358785 w 512434"/>
              <a:gd name="connsiteY47" fmla="*/ 190723 h 453171"/>
              <a:gd name="connsiteX48" fmla="*/ 372270 w 512434"/>
              <a:gd name="connsiteY48" fmla="*/ 177274 h 453171"/>
              <a:gd name="connsiteX49" fmla="*/ 358785 w 512434"/>
              <a:gd name="connsiteY49" fmla="*/ 163826 h 453171"/>
              <a:gd name="connsiteX50" fmla="*/ 151153 w 512434"/>
              <a:gd name="connsiteY50" fmla="*/ 156592 h 453171"/>
              <a:gd name="connsiteX51" fmla="*/ 195731 w 512434"/>
              <a:gd name="connsiteY51" fmla="*/ 156592 h 453171"/>
              <a:gd name="connsiteX52" fmla="*/ 195731 w 512434"/>
              <a:gd name="connsiteY52" fmla="*/ 201182 h 453171"/>
              <a:gd name="connsiteX53" fmla="*/ 151153 w 512434"/>
              <a:gd name="connsiteY53" fmla="*/ 201182 h 453171"/>
              <a:gd name="connsiteX54" fmla="*/ 37595 w 512434"/>
              <a:gd name="connsiteY54" fmla="*/ 102289 h 453171"/>
              <a:gd name="connsiteX55" fmla="*/ 37595 w 512434"/>
              <a:gd name="connsiteY55" fmla="*/ 374925 h 453171"/>
              <a:gd name="connsiteX56" fmla="*/ 228838 w 512434"/>
              <a:gd name="connsiteY56" fmla="*/ 374925 h 453171"/>
              <a:gd name="connsiteX57" fmla="*/ 208406 w 512434"/>
              <a:gd name="connsiteY57" fmla="*/ 299940 h 453171"/>
              <a:gd name="connsiteX58" fmla="*/ 246001 w 512434"/>
              <a:gd name="connsiteY58" fmla="*/ 201318 h 453171"/>
              <a:gd name="connsiteX59" fmla="*/ 225569 w 512434"/>
              <a:gd name="connsiteY59" fmla="*/ 201318 h 453171"/>
              <a:gd name="connsiteX60" fmla="*/ 225569 w 512434"/>
              <a:gd name="connsiteY60" fmla="*/ 156898 h 453171"/>
              <a:gd name="connsiteX61" fmla="*/ 270111 w 512434"/>
              <a:gd name="connsiteY61" fmla="*/ 156898 h 453171"/>
              <a:gd name="connsiteX62" fmla="*/ 270111 w 512434"/>
              <a:gd name="connsiteY62" fmla="*/ 177274 h 453171"/>
              <a:gd name="connsiteX63" fmla="*/ 358785 w 512434"/>
              <a:gd name="connsiteY63" fmla="*/ 149970 h 453171"/>
              <a:gd name="connsiteX64" fmla="*/ 382895 w 512434"/>
              <a:gd name="connsiteY64" fmla="*/ 149970 h 453171"/>
              <a:gd name="connsiteX65" fmla="*/ 382895 w 512434"/>
              <a:gd name="connsiteY65" fmla="*/ 102289 h 453171"/>
              <a:gd name="connsiteX66" fmla="*/ 37595 w 512434"/>
              <a:gd name="connsiteY66" fmla="*/ 102289 h 453171"/>
              <a:gd name="connsiteX67" fmla="*/ 136894 w 512434"/>
              <a:gd name="connsiteY67" fmla="*/ 30564 h 453171"/>
              <a:gd name="connsiteX68" fmla="*/ 136894 w 512434"/>
              <a:gd name="connsiteY68" fmla="*/ 68057 h 453171"/>
              <a:gd name="connsiteX69" fmla="*/ 283596 w 512434"/>
              <a:gd name="connsiteY69" fmla="*/ 68057 h 453171"/>
              <a:gd name="connsiteX70" fmla="*/ 283596 w 512434"/>
              <a:gd name="connsiteY70" fmla="*/ 30564 h 453171"/>
              <a:gd name="connsiteX71" fmla="*/ 136894 w 512434"/>
              <a:gd name="connsiteY71" fmla="*/ 30564 h 453171"/>
              <a:gd name="connsiteX72" fmla="*/ 30648 w 512434"/>
              <a:gd name="connsiteY72" fmla="*/ 0 h 453171"/>
              <a:gd name="connsiteX73" fmla="*/ 389433 w 512434"/>
              <a:gd name="connsiteY73" fmla="*/ 0 h 453171"/>
              <a:gd name="connsiteX74" fmla="*/ 420490 w 512434"/>
              <a:gd name="connsiteY74" fmla="*/ 30564 h 453171"/>
              <a:gd name="connsiteX75" fmla="*/ 420490 w 512434"/>
              <a:gd name="connsiteY75" fmla="*/ 163826 h 453171"/>
              <a:gd name="connsiteX76" fmla="*/ 512434 w 512434"/>
              <a:gd name="connsiteY76" fmla="*/ 299940 h 453171"/>
              <a:gd name="connsiteX77" fmla="*/ 358785 w 512434"/>
              <a:gd name="connsiteY77" fmla="*/ 453171 h 453171"/>
              <a:gd name="connsiteX78" fmla="*/ 263164 w 512434"/>
              <a:gd name="connsiteY78" fmla="*/ 419346 h 453171"/>
              <a:gd name="connsiteX79" fmla="*/ 30648 w 512434"/>
              <a:gd name="connsiteY79" fmla="*/ 419346 h 453171"/>
              <a:gd name="connsiteX80" fmla="*/ 0 w 512434"/>
              <a:gd name="connsiteY80" fmla="*/ 388374 h 453171"/>
              <a:gd name="connsiteX81" fmla="*/ 0 w 512434"/>
              <a:gd name="connsiteY81" fmla="*/ 30564 h 453171"/>
              <a:gd name="connsiteX82" fmla="*/ 30648 w 512434"/>
              <a:gd name="connsiteY82" fmla="*/ 0 h 453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</a:cxnLst>
            <a:rect l="l" t="t" r="r" b="b"/>
            <a:pathLst>
              <a:path w="512434" h="453171">
                <a:moveTo>
                  <a:pt x="358785" y="409158"/>
                </a:moveTo>
                <a:cubicBezTo>
                  <a:pt x="351838" y="409158"/>
                  <a:pt x="345300" y="415678"/>
                  <a:pt x="345300" y="425866"/>
                </a:cubicBezTo>
                <a:cubicBezTo>
                  <a:pt x="345300" y="432794"/>
                  <a:pt x="351838" y="439722"/>
                  <a:pt x="358785" y="439722"/>
                </a:cubicBezTo>
                <a:cubicBezTo>
                  <a:pt x="365732" y="439722"/>
                  <a:pt x="372270" y="432794"/>
                  <a:pt x="372270" y="425866"/>
                </a:cubicBezTo>
                <a:cubicBezTo>
                  <a:pt x="372270" y="415678"/>
                  <a:pt x="365732" y="409158"/>
                  <a:pt x="358785" y="409158"/>
                </a:cubicBezTo>
                <a:close/>
                <a:moveTo>
                  <a:pt x="151153" y="300585"/>
                </a:moveTo>
                <a:lnTo>
                  <a:pt x="195731" y="300585"/>
                </a:lnTo>
                <a:lnTo>
                  <a:pt x="195731" y="345175"/>
                </a:lnTo>
                <a:lnTo>
                  <a:pt x="151153" y="345175"/>
                </a:lnTo>
                <a:close/>
                <a:moveTo>
                  <a:pt x="71978" y="300585"/>
                </a:moveTo>
                <a:lnTo>
                  <a:pt x="120152" y="300585"/>
                </a:lnTo>
                <a:lnTo>
                  <a:pt x="120152" y="345175"/>
                </a:lnTo>
                <a:lnTo>
                  <a:pt x="71978" y="345175"/>
                </a:lnTo>
                <a:close/>
                <a:moveTo>
                  <a:pt x="481786" y="286492"/>
                </a:moveTo>
                <a:cubicBezTo>
                  <a:pt x="474839" y="286492"/>
                  <a:pt x="468300" y="293012"/>
                  <a:pt x="468300" y="299940"/>
                </a:cubicBezTo>
                <a:cubicBezTo>
                  <a:pt x="468300" y="310128"/>
                  <a:pt x="474839" y="313389"/>
                  <a:pt x="481786" y="313389"/>
                </a:cubicBezTo>
                <a:cubicBezTo>
                  <a:pt x="492002" y="313389"/>
                  <a:pt x="498948" y="310128"/>
                  <a:pt x="498948" y="299940"/>
                </a:cubicBezTo>
                <a:cubicBezTo>
                  <a:pt x="498948" y="293012"/>
                  <a:pt x="492002" y="286492"/>
                  <a:pt x="481786" y="286492"/>
                </a:cubicBezTo>
                <a:close/>
                <a:moveTo>
                  <a:pt x="235785" y="286492"/>
                </a:moveTo>
                <a:cubicBezTo>
                  <a:pt x="228838" y="286492"/>
                  <a:pt x="222300" y="293012"/>
                  <a:pt x="222300" y="299940"/>
                </a:cubicBezTo>
                <a:cubicBezTo>
                  <a:pt x="222300" y="310128"/>
                  <a:pt x="228838" y="313389"/>
                  <a:pt x="235785" y="313389"/>
                </a:cubicBezTo>
                <a:cubicBezTo>
                  <a:pt x="242732" y="313389"/>
                  <a:pt x="249270" y="310128"/>
                  <a:pt x="249270" y="299940"/>
                </a:cubicBezTo>
                <a:cubicBezTo>
                  <a:pt x="249270" y="293012"/>
                  <a:pt x="242732" y="286492"/>
                  <a:pt x="235785" y="286492"/>
                </a:cubicBezTo>
                <a:close/>
                <a:moveTo>
                  <a:pt x="151153" y="228588"/>
                </a:moveTo>
                <a:lnTo>
                  <a:pt x="195731" y="228588"/>
                </a:lnTo>
                <a:lnTo>
                  <a:pt x="195731" y="273178"/>
                </a:lnTo>
                <a:lnTo>
                  <a:pt x="151153" y="273178"/>
                </a:lnTo>
                <a:close/>
                <a:moveTo>
                  <a:pt x="71978" y="228588"/>
                </a:moveTo>
                <a:lnTo>
                  <a:pt x="120152" y="228588"/>
                </a:lnTo>
                <a:lnTo>
                  <a:pt x="120152" y="273178"/>
                </a:lnTo>
                <a:lnTo>
                  <a:pt x="71978" y="273178"/>
                </a:lnTo>
                <a:close/>
                <a:moveTo>
                  <a:pt x="427028" y="221695"/>
                </a:moveTo>
                <a:cubicBezTo>
                  <a:pt x="427028" y="221695"/>
                  <a:pt x="427028" y="221695"/>
                  <a:pt x="372270" y="275896"/>
                </a:cubicBezTo>
                <a:cubicBezTo>
                  <a:pt x="369001" y="275896"/>
                  <a:pt x="365732" y="272636"/>
                  <a:pt x="358785" y="272636"/>
                </a:cubicBezTo>
                <a:cubicBezTo>
                  <a:pt x="351838" y="272636"/>
                  <a:pt x="345300" y="275896"/>
                  <a:pt x="341622" y="279564"/>
                </a:cubicBezTo>
                <a:cubicBezTo>
                  <a:pt x="341622" y="279564"/>
                  <a:pt x="341622" y="279564"/>
                  <a:pt x="283596" y="238404"/>
                </a:cubicBezTo>
                <a:cubicBezTo>
                  <a:pt x="280327" y="231883"/>
                  <a:pt x="270111" y="235143"/>
                  <a:pt x="266433" y="238404"/>
                </a:cubicBezTo>
                <a:cubicBezTo>
                  <a:pt x="263164" y="242071"/>
                  <a:pt x="266433" y="252260"/>
                  <a:pt x="270111" y="255520"/>
                </a:cubicBezTo>
                <a:cubicBezTo>
                  <a:pt x="270111" y="255520"/>
                  <a:pt x="270111" y="255520"/>
                  <a:pt x="331406" y="303200"/>
                </a:cubicBezTo>
                <a:cubicBezTo>
                  <a:pt x="331406" y="317056"/>
                  <a:pt x="345300" y="327245"/>
                  <a:pt x="358785" y="327245"/>
                </a:cubicBezTo>
                <a:cubicBezTo>
                  <a:pt x="375948" y="327245"/>
                  <a:pt x="386164" y="317056"/>
                  <a:pt x="386164" y="299940"/>
                </a:cubicBezTo>
                <a:lnTo>
                  <a:pt x="386164" y="296680"/>
                </a:lnTo>
                <a:cubicBezTo>
                  <a:pt x="386164" y="296680"/>
                  <a:pt x="386164" y="296680"/>
                  <a:pt x="444191" y="238404"/>
                </a:cubicBezTo>
                <a:cubicBezTo>
                  <a:pt x="447869" y="231883"/>
                  <a:pt x="451138" y="224955"/>
                  <a:pt x="444191" y="221695"/>
                </a:cubicBezTo>
                <a:cubicBezTo>
                  <a:pt x="440922" y="218027"/>
                  <a:pt x="433975" y="218027"/>
                  <a:pt x="427028" y="221695"/>
                </a:cubicBezTo>
                <a:close/>
                <a:moveTo>
                  <a:pt x="358785" y="163826"/>
                </a:moveTo>
                <a:cubicBezTo>
                  <a:pt x="351838" y="163826"/>
                  <a:pt x="345300" y="170346"/>
                  <a:pt x="345300" y="177274"/>
                </a:cubicBezTo>
                <a:cubicBezTo>
                  <a:pt x="345300" y="184202"/>
                  <a:pt x="351838" y="190723"/>
                  <a:pt x="358785" y="190723"/>
                </a:cubicBezTo>
                <a:cubicBezTo>
                  <a:pt x="365732" y="190723"/>
                  <a:pt x="372270" y="184202"/>
                  <a:pt x="372270" y="177274"/>
                </a:cubicBezTo>
                <a:cubicBezTo>
                  <a:pt x="372270" y="170346"/>
                  <a:pt x="365732" y="163826"/>
                  <a:pt x="358785" y="163826"/>
                </a:cubicBezTo>
                <a:close/>
                <a:moveTo>
                  <a:pt x="151153" y="156592"/>
                </a:moveTo>
                <a:lnTo>
                  <a:pt x="195731" y="156592"/>
                </a:lnTo>
                <a:lnTo>
                  <a:pt x="195731" y="201182"/>
                </a:lnTo>
                <a:lnTo>
                  <a:pt x="151153" y="201182"/>
                </a:lnTo>
                <a:close/>
                <a:moveTo>
                  <a:pt x="37595" y="102289"/>
                </a:moveTo>
                <a:lnTo>
                  <a:pt x="37595" y="374925"/>
                </a:lnTo>
                <a:cubicBezTo>
                  <a:pt x="37595" y="374925"/>
                  <a:pt x="37595" y="374925"/>
                  <a:pt x="228838" y="374925"/>
                </a:cubicBezTo>
                <a:cubicBezTo>
                  <a:pt x="215353" y="354549"/>
                  <a:pt x="208406" y="327245"/>
                  <a:pt x="208406" y="299940"/>
                </a:cubicBezTo>
                <a:cubicBezTo>
                  <a:pt x="208406" y="262448"/>
                  <a:pt x="222300" y="228215"/>
                  <a:pt x="246001" y="201318"/>
                </a:cubicBezTo>
                <a:cubicBezTo>
                  <a:pt x="246001" y="201318"/>
                  <a:pt x="246001" y="201318"/>
                  <a:pt x="225569" y="201318"/>
                </a:cubicBezTo>
                <a:cubicBezTo>
                  <a:pt x="225569" y="201318"/>
                  <a:pt x="225569" y="201318"/>
                  <a:pt x="225569" y="156898"/>
                </a:cubicBezTo>
                <a:cubicBezTo>
                  <a:pt x="225569" y="156898"/>
                  <a:pt x="225569" y="156898"/>
                  <a:pt x="270111" y="156898"/>
                </a:cubicBezTo>
                <a:cubicBezTo>
                  <a:pt x="270111" y="156898"/>
                  <a:pt x="270111" y="156898"/>
                  <a:pt x="270111" y="177274"/>
                </a:cubicBezTo>
                <a:cubicBezTo>
                  <a:pt x="293812" y="160158"/>
                  <a:pt x="324868" y="149970"/>
                  <a:pt x="358785" y="149970"/>
                </a:cubicBezTo>
                <a:cubicBezTo>
                  <a:pt x="365732" y="149970"/>
                  <a:pt x="375948" y="149970"/>
                  <a:pt x="382895" y="149970"/>
                </a:cubicBezTo>
                <a:cubicBezTo>
                  <a:pt x="382895" y="149970"/>
                  <a:pt x="382895" y="149970"/>
                  <a:pt x="382895" y="102289"/>
                </a:cubicBezTo>
                <a:cubicBezTo>
                  <a:pt x="382895" y="102289"/>
                  <a:pt x="382895" y="102289"/>
                  <a:pt x="37595" y="102289"/>
                </a:cubicBezTo>
                <a:close/>
                <a:moveTo>
                  <a:pt x="136894" y="30564"/>
                </a:moveTo>
                <a:lnTo>
                  <a:pt x="136894" y="68057"/>
                </a:lnTo>
                <a:cubicBezTo>
                  <a:pt x="136894" y="68057"/>
                  <a:pt x="136894" y="68057"/>
                  <a:pt x="283596" y="68057"/>
                </a:cubicBezTo>
                <a:cubicBezTo>
                  <a:pt x="283596" y="68057"/>
                  <a:pt x="283596" y="68057"/>
                  <a:pt x="283596" y="30564"/>
                </a:cubicBezTo>
                <a:cubicBezTo>
                  <a:pt x="283596" y="30564"/>
                  <a:pt x="283596" y="30564"/>
                  <a:pt x="136894" y="30564"/>
                </a:cubicBezTo>
                <a:close/>
                <a:moveTo>
                  <a:pt x="30648" y="0"/>
                </a:moveTo>
                <a:cubicBezTo>
                  <a:pt x="30648" y="0"/>
                  <a:pt x="30648" y="0"/>
                  <a:pt x="389433" y="0"/>
                </a:cubicBezTo>
                <a:cubicBezTo>
                  <a:pt x="406596" y="0"/>
                  <a:pt x="420490" y="13856"/>
                  <a:pt x="420490" y="30564"/>
                </a:cubicBezTo>
                <a:cubicBezTo>
                  <a:pt x="420490" y="30564"/>
                  <a:pt x="420490" y="30564"/>
                  <a:pt x="420490" y="163826"/>
                </a:cubicBezTo>
                <a:cubicBezTo>
                  <a:pt x="474839" y="187463"/>
                  <a:pt x="512434" y="238404"/>
                  <a:pt x="512434" y="299940"/>
                </a:cubicBezTo>
                <a:cubicBezTo>
                  <a:pt x="512434" y="385113"/>
                  <a:pt x="444191" y="453171"/>
                  <a:pt x="358785" y="453171"/>
                </a:cubicBezTo>
                <a:cubicBezTo>
                  <a:pt x="324868" y="453171"/>
                  <a:pt x="290543" y="439722"/>
                  <a:pt x="263164" y="419346"/>
                </a:cubicBezTo>
                <a:cubicBezTo>
                  <a:pt x="263164" y="419346"/>
                  <a:pt x="263164" y="419346"/>
                  <a:pt x="30648" y="419346"/>
                </a:cubicBezTo>
                <a:cubicBezTo>
                  <a:pt x="13894" y="419346"/>
                  <a:pt x="0" y="405490"/>
                  <a:pt x="0" y="388374"/>
                </a:cubicBezTo>
                <a:cubicBezTo>
                  <a:pt x="0" y="388374"/>
                  <a:pt x="0" y="388374"/>
                  <a:pt x="0" y="30564"/>
                </a:cubicBezTo>
                <a:cubicBezTo>
                  <a:pt x="0" y="13856"/>
                  <a:pt x="13894" y="0"/>
                  <a:pt x="3064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anchor="ctr">
            <a:noAutofit/>
          </a:bodyPr>
          <a:lstStyle/>
          <a:p>
            <a:pPr>
              <a:defRPr/>
            </a:pPr>
            <a:endParaRPr lang="en-US" sz="2400" dirty="0">
              <a:ea typeface="SimSun" charset="0"/>
            </a:endParaRPr>
          </a:p>
        </p:txBody>
      </p:sp>
      <p:sp>
        <p:nvSpPr>
          <p:cNvPr id="18" name="Block Arc 17"/>
          <p:cNvSpPr/>
          <p:nvPr/>
        </p:nvSpPr>
        <p:spPr>
          <a:xfrm rot="16200000">
            <a:off x="6811390" y="3211885"/>
            <a:ext cx="777109" cy="777109"/>
          </a:xfrm>
          <a:prstGeom prst="blockArc">
            <a:avLst>
              <a:gd name="adj1" fmla="val 8351697"/>
              <a:gd name="adj2" fmla="val 17946"/>
              <a:gd name="adj3" fmla="val 11140"/>
            </a:avLst>
          </a:prstGeom>
          <a:gradFill>
            <a:gsLst>
              <a:gs pos="10000">
                <a:srgbClr val="081E5B"/>
              </a:gs>
              <a:gs pos="40000">
                <a:srgbClr val="32A0C7"/>
              </a:gs>
              <a:gs pos="64000">
                <a:srgbClr val="32A0C7"/>
              </a:gs>
              <a:gs pos="90000">
                <a:srgbClr val="081E5B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6762851" y="1965047"/>
            <a:ext cx="4203525" cy="923312"/>
            <a:chOff x="12238818" y="4933683"/>
            <a:chExt cx="8407050" cy="1846624"/>
          </a:xfrm>
        </p:grpSpPr>
        <p:sp>
          <p:nvSpPr>
            <p:cNvPr id="20" name="TextBox 19"/>
            <p:cNvSpPr txBox="1"/>
            <p:nvPr/>
          </p:nvSpPr>
          <p:spPr>
            <a:xfrm>
              <a:off x="15445102" y="5219473"/>
              <a:ext cx="5200766" cy="1348024"/>
            </a:xfrm>
            <a:prstGeom prst="rect">
              <a:avLst/>
            </a:prstGeom>
            <a:noFill/>
          </p:spPr>
          <p:txBody>
            <a:bodyPr wrap="square" lIns="91422" tIns="45711" rIns="91422" bIns="45711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pt-BR" sz="1050" dirty="0">
                  <a:solidFill>
                    <a:schemeClr val="bg2">
                      <a:lumMod val="75000"/>
                    </a:schemeClr>
                  </a:solidFill>
                  <a:cs typeface="Lato Light"/>
                </a:rPr>
                <a:t>Lorem ipsum dolor sit amet, consectetur adipiscing elit. Aliquam tincidunt ante nec sem congue convallis. </a:t>
              </a:r>
              <a:endParaRPr lang="en-US" sz="1050" dirty="0">
                <a:solidFill>
                  <a:schemeClr val="bg2">
                    <a:lumMod val="75000"/>
                  </a:schemeClr>
                </a:solidFill>
                <a:cs typeface="Lato Light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2238818" y="4933683"/>
              <a:ext cx="3123220" cy="1846624"/>
            </a:xfrm>
            <a:prstGeom prst="rect">
              <a:avLst/>
            </a:prstGeom>
            <a:noFill/>
          </p:spPr>
          <p:txBody>
            <a:bodyPr wrap="none" lIns="91422" tIns="45711" rIns="91422" bIns="45711" rtlCol="0">
              <a:spAutoFit/>
            </a:bodyPr>
            <a:lstStyle/>
            <a:p>
              <a:r>
                <a:rPr lang="en-US" sz="5400" b="1" dirty="0" smtClean="0">
                  <a:solidFill>
                    <a:schemeClr val="bg1"/>
                  </a:solidFill>
                  <a:latin typeface="+mj-lt"/>
                  <a:cs typeface="Lato Light"/>
                </a:rPr>
                <a:t>100K</a:t>
              </a:r>
              <a:endParaRPr lang="id-ID" sz="5400" b="1" dirty="0">
                <a:solidFill>
                  <a:schemeClr val="bg1"/>
                </a:solidFill>
                <a:latin typeface="+mj-lt"/>
                <a:cs typeface="Lato Light"/>
              </a:endParaRP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7603422" y="3209169"/>
            <a:ext cx="1184940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+mj-lt"/>
                <a:cs typeface="Lato Regular"/>
              </a:rPr>
              <a:t>60%</a:t>
            </a:r>
          </a:p>
          <a:p>
            <a:r>
              <a:rPr lang="pt-BR" sz="1400" dirty="0">
                <a:solidFill>
                  <a:schemeClr val="bg1"/>
                </a:solidFill>
                <a:latin typeface="Lato Light"/>
                <a:cs typeface="Lato Light"/>
              </a:rPr>
              <a:t>Lorem ipsum</a:t>
            </a:r>
            <a:endParaRPr lang="id-ID" sz="1400" b="1" dirty="0">
              <a:solidFill>
                <a:schemeClr val="bg1"/>
              </a:solidFill>
              <a:cs typeface="Lato Regular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0089440" y="3209169"/>
            <a:ext cx="1184940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+mj-lt"/>
                <a:cs typeface="Lato Regular"/>
              </a:rPr>
              <a:t>40%</a:t>
            </a:r>
          </a:p>
          <a:p>
            <a:r>
              <a:rPr lang="pt-BR" sz="1400" dirty="0">
                <a:solidFill>
                  <a:schemeClr val="bg1"/>
                </a:solidFill>
                <a:latin typeface="Lato Light"/>
                <a:cs typeface="Lato Light"/>
              </a:rPr>
              <a:t>Lorem ipsum</a:t>
            </a:r>
            <a:endParaRPr lang="id-ID" sz="1400" b="1" dirty="0">
              <a:solidFill>
                <a:schemeClr val="bg1"/>
              </a:solidFill>
              <a:cs typeface="Lato Regular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603422" y="4323383"/>
            <a:ext cx="1184940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+mj-lt"/>
                <a:cs typeface="Lato Regular"/>
              </a:rPr>
              <a:t>65%</a:t>
            </a:r>
          </a:p>
          <a:p>
            <a:r>
              <a:rPr lang="pt-BR" sz="1400" dirty="0">
                <a:solidFill>
                  <a:schemeClr val="bg1"/>
                </a:solidFill>
                <a:latin typeface="Lato Light"/>
                <a:cs typeface="Lato Light"/>
              </a:rPr>
              <a:t>Lorem ipsum</a:t>
            </a:r>
            <a:endParaRPr lang="id-ID" sz="1400" b="1" dirty="0">
              <a:solidFill>
                <a:schemeClr val="bg1"/>
              </a:solidFill>
              <a:cs typeface="Lato Regular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0089440" y="4323383"/>
            <a:ext cx="132600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+mj-lt"/>
                <a:cs typeface="Lato Regular"/>
              </a:rPr>
              <a:t>75%</a:t>
            </a:r>
          </a:p>
          <a:p>
            <a:r>
              <a:rPr lang="pt-BR" sz="1600" dirty="0">
                <a:solidFill>
                  <a:schemeClr val="bg1"/>
                </a:solidFill>
                <a:latin typeface="Lato Light"/>
                <a:cs typeface="Lato Light"/>
              </a:rPr>
              <a:t>Lorem ipsum</a:t>
            </a:r>
            <a:endParaRPr lang="id-ID" sz="1600" b="1" dirty="0">
              <a:solidFill>
                <a:schemeClr val="bg1"/>
              </a:solidFill>
              <a:cs typeface="Lato Regular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18932" y="2213000"/>
            <a:ext cx="4332567" cy="2810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0361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Team 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dirty="0"/>
              <a:t>SUBTITLE GOES HERE</a:t>
            </a:r>
          </a:p>
          <a:p>
            <a:endParaRPr lang="en-US" dirty="0"/>
          </a:p>
        </p:txBody>
      </p:sp>
      <p:sp>
        <p:nvSpPr>
          <p:cNvPr id="13" name="Freeform 46"/>
          <p:cNvSpPr>
            <a:spLocks/>
          </p:cNvSpPr>
          <p:nvPr/>
        </p:nvSpPr>
        <p:spPr bwMode="auto">
          <a:xfrm>
            <a:off x="2006586" y="4406360"/>
            <a:ext cx="300156" cy="300237"/>
          </a:xfrm>
          <a:custGeom>
            <a:avLst/>
            <a:gdLst>
              <a:gd name="T0" fmla="*/ 360 w 360"/>
              <a:gd name="T1" fmla="*/ 60 h 360"/>
              <a:gd name="T2" fmla="*/ 300 w 360"/>
              <a:gd name="T3" fmla="*/ 0 h 360"/>
              <a:gd name="T4" fmla="*/ 60 w 360"/>
              <a:gd name="T5" fmla="*/ 0 h 360"/>
              <a:gd name="T6" fmla="*/ 0 w 360"/>
              <a:gd name="T7" fmla="*/ 60 h 360"/>
              <a:gd name="T8" fmla="*/ 0 w 360"/>
              <a:gd name="T9" fmla="*/ 300 h 360"/>
              <a:gd name="T10" fmla="*/ 60 w 360"/>
              <a:gd name="T11" fmla="*/ 360 h 360"/>
              <a:gd name="T12" fmla="*/ 180 w 360"/>
              <a:gd name="T13" fmla="*/ 360 h 360"/>
              <a:gd name="T14" fmla="*/ 180 w 360"/>
              <a:gd name="T15" fmla="*/ 224 h 360"/>
              <a:gd name="T16" fmla="*/ 136 w 360"/>
              <a:gd name="T17" fmla="*/ 224 h 360"/>
              <a:gd name="T18" fmla="*/ 136 w 360"/>
              <a:gd name="T19" fmla="*/ 164 h 360"/>
              <a:gd name="T20" fmla="*/ 180 w 360"/>
              <a:gd name="T21" fmla="*/ 164 h 360"/>
              <a:gd name="T22" fmla="*/ 180 w 360"/>
              <a:gd name="T23" fmla="*/ 141 h 360"/>
              <a:gd name="T24" fmla="*/ 248 w 360"/>
              <a:gd name="T25" fmla="*/ 64 h 360"/>
              <a:gd name="T26" fmla="*/ 296 w 360"/>
              <a:gd name="T27" fmla="*/ 64 h 360"/>
              <a:gd name="T28" fmla="*/ 296 w 360"/>
              <a:gd name="T29" fmla="*/ 124 h 360"/>
              <a:gd name="T30" fmla="*/ 248 w 360"/>
              <a:gd name="T31" fmla="*/ 124 h 360"/>
              <a:gd name="T32" fmla="*/ 236 w 360"/>
              <a:gd name="T33" fmla="*/ 140 h 360"/>
              <a:gd name="T34" fmla="*/ 236 w 360"/>
              <a:gd name="T35" fmla="*/ 164 h 360"/>
              <a:gd name="T36" fmla="*/ 296 w 360"/>
              <a:gd name="T37" fmla="*/ 164 h 360"/>
              <a:gd name="T38" fmla="*/ 296 w 360"/>
              <a:gd name="T39" fmla="*/ 224 h 360"/>
              <a:gd name="T40" fmla="*/ 236 w 360"/>
              <a:gd name="T41" fmla="*/ 224 h 360"/>
              <a:gd name="T42" fmla="*/ 236 w 360"/>
              <a:gd name="T43" fmla="*/ 360 h 360"/>
              <a:gd name="T44" fmla="*/ 300 w 360"/>
              <a:gd name="T45" fmla="*/ 360 h 360"/>
              <a:gd name="T46" fmla="*/ 360 w 360"/>
              <a:gd name="T47" fmla="*/ 300 h 360"/>
              <a:gd name="T48" fmla="*/ 360 w 360"/>
              <a:gd name="T49" fmla="*/ 60 h 3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360" h="360">
                <a:moveTo>
                  <a:pt x="360" y="60"/>
                </a:moveTo>
                <a:cubicBezTo>
                  <a:pt x="360" y="29"/>
                  <a:pt x="332" y="0"/>
                  <a:pt x="300" y="0"/>
                </a:cubicBezTo>
                <a:cubicBezTo>
                  <a:pt x="60" y="0"/>
                  <a:pt x="60" y="0"/>
                  <a:pt x="60" y="0"/>
                </a:cubicBezTo>
                <a:cubicBezTo>
                  <a:pt x="28" y="0"/>
                  <a:pt x="0" y="29"/>
                  <a:pt x="0" y="60"/>
                </a:cubicBezTo>
                <a:cubicBezTo>
                  <a:pt x="0" y="300"/>
                  <a:pt x="0" y="300"/>
                  <a:pt x="0" y="300"/>
                </a:cubicBezTo>
                <a:cubicBezTo>
                  <a:pt x="0" y="332"/>
                  <a:pt x="28" y="360"/>
                  <a:pt x="60" y="360"/>
                </a:cubicBezTo>
                <a:cubicBezTo>
                  <a:pt x="180" y="360"/>
                  <a:pt x="180" y="360"/>
                  <a:pt x="180" y="360"/>
                </a:cubicBezTo>
                <a:cubicBezTo>
                  <a:pt x="180" y="224"/>
                  <a:pt x="180" y="224"/>
                  <a:pt x="180" y="224"/>
                </a:cubicBezTo>
                <a:cubicBezTo>
                  <a:pt x="136" y="224"/>
                  <a:pt x="136" y="224"/>
                  <a:pt x="136" y="224"/>
                </a:cubicBezTo>
                <a:cubicBezTo>
                  <a:pt x="136" y="164"/>
                  <a:pt x="136" y="164"/>
                  <a:pt x="136" y="164"/>
                </a:cubicBezTo>
                <a:cubicBezTo>
                  <a:pt x="180" y="164"/>
                  <a:pt x="180" y="164"/>
                  <a:pt x="180" y="164"/>
                </a:cubicBezTo>
                <a:cubicBezTo>
                  <a:pt x="180" y="141"/>
                  <a:pt x="180" y="141"/>
                  <a:pt x="180" y="141"/>
                </a:cubicBezTo>
                <a:cubicBezTo>
                  <a:pt x="180" y="100"/>
                  <a:pt x="210" y="64"/>
                  <a:pt x="248" y="64"/>
                </a:cubicBezTo>
                <a:cubicBezTo>
                  <a:pt x="296" y="64"/>
                  <a:pt x="296" y="64"/>
                  <a:pt x="296" y="64"/>
                </a:cubicBezTo>
                <a:cubicBezTo>
                  <a:pt x="296" y="124"/>
                  <a:pt x="296" y="124"/>
                  <a:pt x="296" y="124"/>
                </a:cubicBezTo>
                <a:cubicBezTo>
                  <a:pt x="248" y="124"/>
                  <a:pt x="248" y="124"/>
                  <a:pt x="248" y="124"/>
                </a:cubicBezTo>
                <a:cubicBezTo>
                  <a:pt x="242" y="124"/>
                  <a:pt x="236" y="131"/>
                  <a:pt x="236" y="140"/>
                </a:cubicBezTo>
                <a:cubicBezTo>
                  <a:pt x="236" y="164"/>
                  <a:pt x="236" y="164"/>
                  <a:pt x="236" y="164"/>
                </a:cubicBezTo>
                <a:cubicBezTo>
                  <a:pt x="296" y="164"/>
                  <a:pt x="296" y="164"/>
                  <a:pt x="296" y="164"/>
                </a:cubicBezTo>
                <a:cubicBezTo>
                  <a:pt x="296" y="224"/>
                  <a:pt x="296" y="224"/>
                  <a:pt x="296" y="224"/>
                </a:cubicBezTo>
                <a:cubicBezTo>
                  <a:pt x="236" y="224"/>
                  <a:pt x="236" y="224"/>
                  <a:pt x="236" y="224"/>
                </a:cubicBezTo>
                <a:cubicBezTo>
                  <a:pt x="236" y="360"/>
                  <a:pt x="236" y="360"/>
                  <a:pt x="236" y="360"/>
                </a:cubicBezTo>
                <a:cubicBezTo>
                  <a:pt x="300" y="360"/>
                  <a:pt x="300" y="360"/>
                  <a:pt x="300" y="360"/>
                </a:cubicBezTo>
                <a:cubicBezTo>
                  <a:pt x="332" y="360"/>
                  <a:pt x="360" y="332"/>
                  <a:pt x="360" y="300"/>
                </a:cubicBezTo>
                <a:lnTo>
                  <a:pt x="360" y="60"/>
                </a:lnTo>
                <a:close/>
              </a:path>
            </a:pathLst>
          </a:custGeom>
          <a:solidFill>
            <a:srgbClr val="32A0C7"/>
          </a:solidFill>
          <a:ln>
            <a:noFill/>
          </a:ln>
        </p:spPr>
        <p:txBody>
          <a:bodyPr vert="horz" wrap="square" lIns="91422" tIns="45711" rIns="91422" bIns="45711" numCol="1" anchor="t" anchorCtr="0" compatLnSpc="1">
            <a:prstTxWarp prst="textNoShape">
              <a:avLst/>
            </a:prstTxWarp>
          </a:bodyPr>
          <a:lstStyle/>
          <a:p>
            <a:endParaRPr lang="id-ID" sz="800">
              <a:solidFill>
                <a:schemeClr val="bg1"/>
              </a:solidFill>
            </a:endParaRPr>
          </a:p>
        </p:txBody>
      </p:sp>
      <p:sp>
        <p:nvSpPr>
          <p:cNvPr id="14" name="Freeform 63"/>
          <p:cNvSpPr>
            <a:spLocks/>
          </p:cNvSpPr>
          <p:nvPr/>
        </p:nvSpPr>
        <p:spPr bwMode="auto">
          <a:xfrm>
            <a:off x="3557480" y="4406360"/>
            <a:ext cx="320390" cy="289966"/>
          </a:xfrm>
          <a:custGeom>
            <a:avLst/>
            <a:gdLst>
              <a:gd name="T0" fmla="*/ 160 w 160"/>
              <a:gd name="T1" fmla="*/ 16 h 131"/>
              <a:gd name="T2" fmla="*/ 159 w 160"/>
              <a:gd name="T3" fmla="*/ 16 h 131"/>
              <a:gd name="T4" fmla="*/ 144 w 160"/>
              <a:gd name="T5" fmla="*/ 20 h 131"/>
              <a:gd name="T6" fmla="*/ 156 w 160"/>
              <a:gd name="T7" fmla="*/ 4 h 131"/>
              <a:gd name="T8" fmla="*/ 156 w 160"/>
              <a:gd name="T9" fmla="*/ 3 h 131"/>
              <a:gd name="T10" fmla="*/ 155 w 160"/>
              <a:gd name="T11" fmla="*/ 3 h 131"/>
              <a:gd name="T12" fmla="*/ 135 w 160"/>
              <a:gd name="T13" fmla="*/ 11 h 131"/>
              <a:gd name="T14" fmla="*/ 111 w 160"/>
              <a:gd name="T15" fmla="*/ 0 h 131"/>
              <a:gd name="T16" fmla="*/ 77 w 160"/>
              <a:gd name="T17" fmla="*/ 34 h 131"/>
              <a:gd name="T18" fmla="*/ 78 w 160"/>
              <a:gd name="T19" fmla="*/ 40 h 131"/>
              <a:gd name="T20" fmla="*/ 12 w 160"/>
              <a:gd name="T21" fmla="*/ 7 h 131"/>
              <a:gd name="T22" fmla="*/ 12 w 160"/>
              <a:gd name="T23" fmla="*/ 6 h 131"/>
              <a:gd name="T24" fmla="*/ 11 w 160"/>
              <a:gd name="T25" fmla="*/ 7 h 131"/>
              <a:gd name="T26" fmla="*/ 7 w 160"/>
              <a:gd name="T27" fmla="*/ 23 h 131"/>
              <a:gd name="T28" fmla="*/ 19 w 160"/>
              <a:gd name="T29" fmla="*/ 50 h 131"/>
              <a:gd name="T30" fmla="*/ 7 w 160"/>
              <a:gd name="T31" fmla="*/ 46 h 131"/>
              <a:gd name="T32" fmla="*/ 7 w 160"/>
              <a:gd name="T33" fmla="*/ 46 h 131"/>
              <a:gd name="T34" fmla="*/ 6 w 160"/>
              <a:gd name="T35" fmla="*/ 47 h 131"/>
              <a:gd name="T36" fmla="*/ 6 w 160"/>
              <a:gd name="T37" fmla="*/ 47 h 131"/>
              <a:gd name="T38" fmla="*/ 30 w 160"/>
              <a:gd name="T39" fmla="*/ 79 h 131"/>
              <a:gd name="T40" fmla="*/ 19 w 160"/>
              <a:gd name="T41" fmla="*/ 79 h 131"/>
              <a:gd name="T42" fmla="*/ 18 w 160"/>
              <a:gd name="T43" fmla="*/ 79 h 131"/>
              <a:gd name="T44" fmla="*/ 18 w 160"/>
              <a:gd name="T45" fmla="*/ 80 h 131"/>
              <a:gd name="T46" fmla="*/ 47 w 160"/>
              <a:gd name="T47" fmla="*/ 103 h 131"/>
              <a:gd name="T48" fmla="*/ 8 w 160"/>
              <a:gd name="T49" fmla="*/ 115 h 131"/>
              <a:gd name="T50" fmla="*/ 1 w 160"/>
              <a:gd name="T51" fmla="*/ 115 h 131"/>
              <a:gd name="T52" fmla="*/ 0 w 160"/>
              <a:gd name="T53" fmla="*/ 115 h 131"/>
              <a:gd name="T54" fmla="*/ 0 w 160"/>
              <a:gd name="T55" fmla="*/ 116 h 131"/>
              <a:gd name="T56" fmla="*/ 51 w 160"/>
              <a:gd name="T57" fmla="*/ 131 h 131"/>
              <a:gd name="T58" fmla="*/ 144 w 160"/>
              <a:gd name="T59" fmla="*/ 38 h 131"/>
              <a:gd name="T60" fmla="*/ 144 w 160"/>
              <a:gd name="T61" fmla="*/ 34 h 131"/>
              <a:gd name="T62" fmla="*/ 160 w 160"/>
              <a:gd name="T63" fmla="*/ 17 h 131"/>
              <a:gd name="T64" fmla="*/ 160 w 160"/>
              <a:gd name="T65" fmla="*/ 16 h 1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60" h="131">
                <a:moveTo>
                  <a:pt x="160" y="16"/>
                </a:moveTo>
                <a:cubicBezTo>
                  <a:pt x="160" y="16"/>
                  <a:pt x="160" y="16"/>
                  <a:pt x="159" y="16"/>
                </a:cubicBezTo>
                <a:cubicBezTo>
                  <a:pt x="154" y="18"/>
                  <a:pt x="149" y="19"/>
                  <a:pt x="144" y="20"/>
                </a:cubicBezTo>
                <a:cubicBezTo>
                  <a:pt x="150" y="16"/>
                  <a:pt x="154" y="10"/>
                  <a:pt x="156" y="4"/>
                </a:cubicBezTo>
                <a:cubicBezTo>
                  <a:pt x="156" y="3"/>
                  <a:pt x="156" y="3"/>
                  <a:pt x="156" y="3"/>
                </a:cubicBezTo>
                <a:cubicBezTo>
                  <a:pt x="155" y="3"/>
                  <a:pt x="155" y="3"/>
                  <a:pt x="155" y="3"/>
                </a:cubicBezTo>
                <a:cubicBezTo>
                  <a:pt x="149" y="7"/>
                  <a:pt x="142" y="9"/>
                  <a:pt x="135" y="11"/>
                </a:cubicBezTo>
                <a:cubicBezTo>
                  <a:pt x="128" y="4"/>
                  <a:pt x="120" y="0"/>
                  <a:pt x="111" y="0"/>
                </a:cubicBezTo>
                <a:cubicBezTo>
                  <a:pt x="92" y="0"/>
                  <a:pt x="77" y="15"/>
                  <a:pt x="77" y="34"/>
                </a:cubicBezTo>
                <a:cubicBezTo>
                  <a:pt x="77" y="36"/>
                  <a:pt x="77" y="38"/>
                  <a:pt x="78" y="40"/>
                </a:cubicBezTo>
                <a:cubicBezTo>
                  <a:pt x="52" y="39"/>
                  <a:pt x="29" y="26"/>
                  <a:pt x="12" y="7"/>
                </a:cubicBezTo>
                <a:cubicBezTo>
                  <a:pt x="12" y="6"/>
                  <a:pt x="12" y="6"/>
                  <a:pt x="12" y="6"/>
                </a:cubicBezTo>
                <a:cubicBezTo>
                  <a:pt x="11" y="6"/>
                  <a:pt x="11" y="6"/>
                  <a:pt x="11" y="7"/>
                </a:cubicBezTo>
                <a:cubicBezTo>
                  <a:pt x="8" y="12"/>
                  <a:pt x="7" y="18"/>
                  <a:pt x="7" y="23"/>
                </a:cubicBezTo>
                <a:cubicBezTo>
                  <a:pt x="7" y="34"/>
                  <a:pt x="11" y="43"/>
                  <a:pt x="19" y="50"/>
                </a:cubicBezTo>
                <a:cubicBezTo>
                  <a:pt x="15" y="49"/>
                  <a:pt x="11" y="48"/>
                  <a:pt x="7" y="46"/>
                </a:cubicBezTo>
                <a:cubicBezTo>
                  <a:pt x="7" y="46"/>
                  <a:pt x="7" y="46"/>
                  <a:pt x="7" y="46"/>
                </a:cubicBezTo>
                <a:cubicBezTo>
                  <a:pt x="6" y="46"/>
                  <a:pt x="6" y="46"/>
                  <a:pt x="6" y="47"/>
                </a:cubicBezTo>
                <a:cubicBezTo>
                  <a:pt x="6" y="47"/>
                  <a:pt x="6" y="47"/>
                  <a:pt x="6" y="47"/>
                </a:cubicBezTo>
                <a:cubicBezTo>
                  <a:pt x="6" y="62"/>
                  <a:pt x="16" y="75"/>
                  <a:pt x="30" y="79"/>
                </a:cubicBezTo>
                <a:cubicBezTo>
                  <a:pt x="26" y="79"/>
                  <a:pt x="22" y="79"/>
                  <a:pt x="19" y="79"/>
                </a:cubicBezTo>
                <a:cubicBezTo>
                  <a:pt x="18" y="79"/>
                  <a:pt x="18" y="79"/>
                  <a:pt x="18" y="79"/>
                </a:cubicBezTo>
                <a:cubicBezTo>
                  <a:pt x="18" y="79"/>
                  <a:pt x="18" y="79"/>
                  <a:pt x="18" y="80"/>
                </a:cubicBezTo>
                <a:cubicBezTo>
                  <a:pt x="22" y="93"/>
                  <a:pt x="33" y="102"/>
                  <a:pt x="47" y="103"/>
                </a:cubicBezTo>
                <a:cubicBezTo>
                  <a:pt x="36" y="111"/>
                  <a:pt x="22" y="115"/>
                  <a:pt x="8" y="115"/>
                </a:cubicBezTo>
                <a:cubicBezTo>
                  <a:pt x="6" y="115"/>
                  <a:pt x="3" y="115"/>
                  <a:pt x="1" y="115"/>
                </a:cubicBezTo>
                <a:cubicBezTo>
                  <a:pt x="0" y="115"/>
                  <a:pt x="0" y="115"/>
                  <a:pt x="0" y="115"/>
                </a:cubicBezTo>
                <a:cubicBezTo>
                  <a:pt x="0" y="116"/>
                  <a:pt x="0" y="116"/>
                  <a:pt x="0" y="116"/>
                </a:cubicBezTo>
                <a:cubicBezTo>
                  <a:pt x="15" y="126"/>
                  <a:pt x="33" y="131"/>
                  <a:pt x="51" y="131"/>
                </a:cubicBezTo>
                <a:cubicBezTo>
                  <a:pt x="109" y="131"/>
                  <a:pt x="144" y="83"/>
                  <a:pt x="144" y="38"/>
                </a:cubicBezTo>
                <a:cubicBezTo>
                  <a:pt x="144" y="36"/>
                  <a:pt x="144" y="35"/>
                  <a:pt x="144" y="34"/>
                </a:cubicBezTo>
                <a:cubicBezTo>
                  <a:pt x="150" y="29"/>
                  <a:pt x="156" y="23"/>
                  <a:pt x="160" y="17"/>
                </a:cubicBezTo>
                <a:cubicBezTo>
                  <a:pt x="160" y="17"/>
                  <a:pt x="160" y="16"/>
                  <a:pt x="160" y="16"/>
                </a:cubicBezTo>
                <a:close/>
              </a:path>
            </a:pathLst>
          </a:custGeom>
          <a:solidFill>
            <a:srgbClr val="32A0C7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15" name="Freeform 50"/>
          <p:cNvSpPr>
            <a:spLocks noEditPoints="1"/>
          </p:cNvSpPr>
          <p:nvPr/>
        </p:nvSpPr>
        <p:spPr bwMode="auto">
          <a:xfrm>
            <a:off x="2802256" y="4406360"/>
            <a:ext cx="250408" cy="298577"/>
          </a:xfrm>
          <a:custGeom>
            <a:avLst/>
            <a:gdLst>
              <a:gd name="T0" fmla="*/ 234 w 300"/>
              <a:gd name="T1" fmla="*/ 263 h 360"/>
              <a:gd name="T2" fmla="*/ 243 w 300"/>
              <a:gd name="T3" fmla="*/ 243 h 360"/>
              <a:gd name="T4" fmla="*/ 254 w 300"/>
              <a:gd name="T5" fmla="*/ 252 h 360"/>
              <a:gd name="T6" fmla="*/ 180 w 300"/>
              <a:gd name="T7" fmla="*/ 239 h 360"/>
              <a:gd name="T8" fmla="*/ 171 w 300"/>
              <a:gd name="T9" fmla="*/ 302 h 360"/>
              <a:gd name="T10" fmla="*/ 189 w 300"/>
              <a:gd name="T11" fmla="*/ 302 h 360"/>
              <a:gd name="T12" fmla="*/ 180 w 300"/>
              <a:gd name="T13" fmla="*/ 239 h 360"/>
              <a:gd name="T14" fmla="*/ 300 w 300"/>
              <a:gd name="T15" fmla="*/ 314 h 360"/>
              <a:gd name="T16" fmla="*/ 49 w 300"/>
              <a:gd name="T17" fmla="*/ 360 h 360"/>
              <a:gd name="T18" fmla="*/ 0 w 300"/>
              <a:gd name="T19" fmla="*/ 208 h 360"/>
              <a:gd name="T20" fmla="*/ 251 w 300"/>
              <a:gd name="T21" fmla="*/ 161 h 360"/>
              <a:gd name="T22" fmla="*/ 63 w 300"/>
              <a:gd name="T23" fmla="*/ 325 h 360"/>
              <a:gd name="T24" fmla="*/ 88 w 300"/>
              <a:gd name="T25" fmla="*/ 213 h 360"/>
              <a:gd name="T26" fmla="*/ 21 w 300"/>
              <a:gd name="T27" fmla="*/ 197 h 360"/>
              <a:gd name="T28" fmla="*/ 42 w 300"/>
              <a:gd name="T29" fmla="*/ 213 h 360"/>
              <a:gd name="T30" fmla="*/ 63 w 300"/>
              <a:gd name="T31" fmla="*/ 325 h 360"/>
              <a:gd name="T32" fmla="*/ 117 w 300"/>
              <a:gd name="T33" fmla="*/ 230 h 360"/>
              <a:gd name="T34" fmla="*/ 117 w 300"/>
              <a:gd name="T35" fmla="*/ 304 h 360"/>
              <a:gd name="T36" fmla="*/ 104 w 300"/>
              <a:gd name="T37" fmla="*/ 290 h 360"/>
              <a:gd name="T38" fmla="*/ 83 w 300"/>
              <a:gd name="T39" fmla="*/ 230 h 360"/>
              <a:gd name="T40" fmla="*/ 84 w 300"/>
              <a:gd name="T41" fmla="*/ 308 h 360"/>
              <a:gd name="T42" fmla="*/ 121 w 300"/>
              <a:gd name="T43" fmla="*/ 313 h 360"/>
              <a:gd name="T44" fmla="*/ 138 w 300"/>
              <a:gd name="T45" fmla="*/ 325 h 360"/>
              <a:gd name="T46" fmla="*/ 204 w 300"/>
              <a:gd name="T47" fmla="*/ 298 h 360"/>
              <a:gd name="T48" fmla="*/ 171 w 300"/>
              <a:gd name="T49" fmla="*/ 234 h 360"/>
              <a:gd name="T50" fmla="*/ 150 w 300"/>
              <a:gd name="T51" fmla="*/ 197 h 360"/>
              <a:gd name="T52" fmla="*/ 167 w 300"/>
              <a:gd name="T53" fmla="*/ 324 h 360"/>
              <a:gd name="T54" fmla="*/ 204 w 300"/>
              <a:gd name="T55" fmla="*/ 298 h 360"/>
              <a:gd name="T56" fmla="*/ 254 w 300"/>
              <a:gd name="T57" fmla="*/ 292 h 360"/>
              <a:gd name="T58" fmla="*/ 254 w 300"/>
              <a:gd name="T59" fmla="*/ 303 h 360"/>
              <a:gd name="T60" fmla="*/ 242 w 300"/>
              <a:gd name="T61" fmla="*/ 311 h 360"/>
              <a:gd name="T62" fmla="*/ 234 w 300"/>
              <a:gd name="T63" fmla="*/ 302 h 360"/>
              <a:gd name="T64" fmla="*/ 234 w 300"/>
              <a:gd name="T65" fmla="*/ 280 h 360"/>
              <a:gd name="T66" fmla="*/ 270 w 300"/>
              <a:gd name="T67" fmla="*/ 266 h 360"/>
              <a:gd name="T68" fmla="*/ 228 w 300"/>
              <a:gd name="T69" fmla="*/ 229 h 360"/>
              <a:gd name="T70" fmla="*/ 217 w 300"/>
              <a:gd name="T71" fmla="*/ 262 h 360"/>
              <a:gd name="T72" fmla="*/ 270 w 300"/>
              <a:gd name="T73" fmla="*/ 292 h 360"/>
              <a:gd name="T74" fmla="*/ 194 w 300"/>
              <a:gd name="T75" fmla="*/ 137 h 360"/>
              <a:gd name="T76" fmla="*/ 211 w 300"/>
              <a:gd name="T77" fmla="*/ 137 h 360"/>
              <a:gd name="T78" fmla="*/ 216 w 300"/>
              <a:gd name="T79" fmla="*/ 138 h 360"/>
              <a:gd name="T80" fmla="*/ 240 w 300"/>
              <a:gd name="T81" fmla="*/ 39 h 360"/>
              <a:gd name="T82" fmla="*/ 221 w 300"/>
              <a:gd name="T83" fmla="*/ 116 h 360"/>
              <a:gd name="T84" fmla="*/ 206 w 300"/>
              <a:gd name="T85" fmla="*/ 116 h 360"/>
              <a:gd name="T86" fmla="*/ 187 w 300"/>
              <a:gd name="T87" fmla="*/ 39 h 360"/>
              <a:gd name="T88" fmla="*/ 187 w 300"/>
              <a:gd name="T89" fmla="*/ 123 h 360"/>
              <a:gd name="T90" fmla="*/ 119 w 300"/>
              <a:gd name="T91" fmla="*/ 75 h 360"/>
              <a:gd name="T92" fmla="*/ 130 w 300"/>
              <a:gd name="T93" fmla="*/ 40 h 360"/>
              <a:gd name="T94" fmla="*/ 159 w 300"/>
              <a:gd name="T95" fmla="*/ 38 h 360"/>
              <a:gd name="T96" fmla="*/ 173 w 300"/>
              <a:gd name="T97" fmla="*/ 57 h 360"/>
              <a:gd name="T98" fmla="*/ 174 w 300"/>
              <a:gd name="T99" fmla="*/ 98 h 360"/>
              <a:gd name="T100" fmla="*/ 168 w 300"/>
              <a:gd name="T101" fmla="*/ 130 h 360"/>
              <a:gd name="T102" fmla="*/ 147 w 300"/>
              <a:gd name="T103" fmla="*/ 141 h 360"/>
              <a:gd name="T104" fmla="*/ 125 w 300"/>
              <a:gd name="T105" fmla="*/ 132 h 360"/>
              <a:gd name="T106" fmla="*/ 119 w 300"/>
              <a:gd name="T107" fmla="*/ 101 h 360"/>
              <a:gd name="T108" fmla="*/ 137 w 300"/>
              <a:gd name="T109" fmla="*/ 114 h 360"/>
              <a:gd name="T110" fmla="*/ 156 w 300"/>
              <a:gd name="T111" fmla="*/ 114 h 360"/>
              <a:gd name="T112" fmla="*/ 146 w 300"/>
              <a:gd name="T113" fmla="*/ 52 h 360"/>
              <a:gd name="T114" fmla="*/ 137 w 300"/>
              <a:gd name="T115" fmla="*/ 114 h 360"/>
              <a:gd name="T116" fmla="*/ 95 w 300"/>
              <a:gd name="T117" fmla="*/ 141 h 360"/>
              <a:gd name="T118" fmla="*/ 121 w 300"/>
              <a:gd name="T119" fmla="*/ 0 h 360"/>
              <a:gd name="T120" fmla="*/ 83 w 300"/>
              <a:gd name="T121" fmla="*/ 48 h 360"/>
              <a:gd name="T122" fmla="*/ 45 w 300"/>
              <a:gd name="T123" fmla="*/ 0 h 360"/>
              <a:gd name="T124" fmla="*/ 73 w 300"/>
              <a:gd name="T125" fmla="*/ 141 h 3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0" h="360">
                <a:moveTo>
                  <a:pt x="254" y="263"/>
                </a:moveTo>
                <a:cubicBezTo>
                  <a:pt x="234" y="263"/>
                  <a:pt x="234" y="263"/>
                  <a:pt x="234" y="263"/>
                </a:cubicBezTo>
                <a:cubicBezTo>
                  <a:pt x="234" y="252"/>
                  <a:pt x="234" y="252"/>
                  <a:pt x="234" y="252"/>
                </a:cubicBezTo>
                <a:cubicBezTo>
                  <a:pt x="234" y="247"/>
                  <a:pt x="238" y="243"/>
                  <a:pt x="243" y="243"/>
                </a:cubicBezTo>
                <a:cubicBezTo>
                  <a:pt x="245" y="243"/>
                  <a:pt x="245" y="243"/>
                  <a:pt x="245" y="243"/>
                </a:cubicBezTo>
                <a:cubicBezTo>
                  <a:pt x="250" y="243"/>
                  <a:pt x="254" y="247"/>
                  <a:pt x="254" y="252"/>
                </a:cubicBezTo>
                <a:lnTo>
                  <a:pt x="254" y="263"/>
                </a:lnTo>
                <a:close/>
                <a:moveTo>
                  <a:pt x="180" y="239"/>
                </a:moveTo>
                <a:cubicBezTo>
                  <a:pt x="175" y="239"/>
                  <a:pt x="171" y="242"/>
                  <a:pt x="171" y="246"/>
                </a:cubicBezTo>
                <a:cubicBezTo>
                  <a:pt x="171" y="302"/>
                  <a:pt x="171" y="302"/>
                  <a:pt x="171" y="302"/>
                </a:cubicBezTo>
                <a:cubicBezTo>
                  <a:pt x="171" y="306"/>
                  <a:pt x="175" y="310"/>
                  <a:pt x="180" y="310"/>
                </a:cubicBezTo>
                <a:cubicBezTo>
                  <a:pt x="185" y="310"/>
                  <a:pt x="189" y="306"/>
                  <a:pt x="189" y="302"/>
                </a:cubicBezTo>
                <a:cubicBezTo>
                  <a:pt x="189" y="246"/>
                  <a:pt x="189" y="246"/>
                  <a:pt x="189" y="246"/>
                </a:cubicBezTo>
                <a:cubicBezTo>
                  <a:pt x="189" y="242"/>
                  <a:pt x="185" y="239"/>
                  <a:pt x="180" y="239"/>
                </a:cubicBezTo>
                <a:close/>
                <a:moveTo>
                  <a:pt x="300" y="208"/>
                </a:moveTo>
                <a:cubicBezTo>
                  <a:pt x="300" y="314"/>
                  <a:pt x="300" y="314"/>
                  <a:pt x="300" y="314"/>
                </a:cubicBezTo>
                <a:cubicBezTo>
                  <a:pt x="300" y="339"/>
                  <a:pt x="278" y="360"/>
                  <a:pt x="251" y="360"/>
                </a:cubicBezTo>
                <a:cubicBezTo>
                  <a:pt x="49" y="360"/>
                  <a:pt x="49" y="360"/>
                  <a:pt x="49" y="360"/>
                </a:cubicBezTo>
                <a:cubicBezTo>
                  <a:pt x="22" y="360"/>
                  <a:pt x="0" y="339"/>
                  <a:pt x="0" y="314"/>
                </a:cubicBezTo>
                <a:cubicBezTo>
                  <a:pt x="0" y="208"/>
                  <a:pt x="0" y="208"/>
                  <a:pt x="0" y="208"/>
                </a:cubicBezTo>
                <a:cubicBezTo>
                  <a:pt x="0" y="182"/>
                  <a:pt x="22" y="161"/>
                  <a:pt x="49" y="161"/>
                </a:cubicBezTo>
                <a:cubicBezTo>
                  <a:pt x="251" y="161"/>
                  <a:pt x="251" y="161"/>
                  <a:pt x="251" y="161"/>
                </a:cubicBezTo>
                <a:cubicBezTo>
                  <a:pt x="278" y="161"/>
                  <a:pt x="300" y="182"/>
                  <a:pt x="300" y="208"/>
                </a:cubicBezTo>
                <a:close/>
                <a:moveTo>
                  <a:pt x="63" y="325"/>
                </a:moveTo>
                <a:cubicBezTo>
                  <a:pt x="63" y="213"/>
                  <a:pt x="63" y="213"/>
                  <a:pt x="63" y="213"/>
                </a:cubicBezTo>
                <a:cubicBezTo>
                  <a:pt x="88" y="213"/>
                  <a:pt x="88" y="213"/>
                  <a:pt x="88" y="213"/>
                </a:cubicBezTo>
                <a:cubicBezTo>
                  <a:pt x="88" y="197"/>
                  <a:pt x="88" y="197"/>
                  <a:pt x="88" y="197"/>
                </a:cubicBezTo>
                <a:cubicBezTo>
                  <a:pt x="21" y="197"/>
                  <a:pt x="21" y="197"/>
                  <a:pt x="21" y="197"/>
                </a:cubicBezTo>
                <a:cubicBezTo>
                  <a:pt x="21" y="213"/>
                  <a:pt x="21" y="213"/>
                  <a:pt x="21" y="213"/>
                </a:cubicBezTo>
                <a:cubicBezTo>
                  <a:pt x="42" y="213"/>
                  <a:pt x="42" y="213"/>
                  <a:pt x="42" y="213"/>
                </a:cubicBezTo>
                <a:cubicBezTo>
                  <a:pt x="42" y="325"/>
                  <a:pt x="42" y="325"/>
                  <a:pt x="42" y="325"/>
                </a:cubicBezTo>
                <a:lnTo>
                  <a:pt x="63" y="325"/>
                </a:lnTo>
                <a:close/>
                <a:moveTo>
                  <a:pt x="138" y="230"/>
                </a:moveTo>
                <a:cubicBezTo>
                  <a:pt x="117" y="230"/>
                  <a:pt x="117" y="230"/>
                  <a:pt x="117" y="230"/>
                </a:cubicBezTo>
                <a:cubicBezTo>
                  <a:pt x="117" y="290"/>
                  <a:pt x="117" y="290"/>
                  <a:pt x="117" y="290"/>
                </a:cubicBezTo>
                <a:cubicBezTo>
                  <a:pt x="117" y="298"/>
                  <a:pt x="117" y="303"/>
                  <a:pt x="117" y="304"/>
                </a:cubicBezTo>
                <a:cubicBezTo>
                  <a:pt x="115" y="309"/>
                  <a:pt x="107" y="314"/>
                  <a:pt x="104" y="305"/>
                </a:cubicBezTo>
                <a:cubicBezTo>
                  <a:pt x="104" y="303"/>
                  <a:pt x="104" y="298"/>
                  <a:pt x="104" y="290"/>
                </a:cubicBezTo>
                <a:cubicBezTo>
                  <a:pt x="104" y="230"/>
                  <a:pt x="104" y="230"/>
                  <a:pt x="104" y="230"/>
                </a:cubicBezTo>
                <a:cubicBezTo>
                  <a:pt x="83" y="230"/>
                  <a:pt x="83" y="230"/>
                  <a:pt x="83" y="230"/>
                </a:cubicBezTo>
                <a:cubicBezTo>
                  <a:pt x="84" y="289"/>
                  <a:pt x="84" y="289"/>
                  <a:pt x="84" y="289"/>
                </a:cubicBezTo>
                <a:cubicBezTo>
                  <a:pt x="84" y="298"/>
                  <a:pt x="83" y="305"/>
                  <a:pt x="84" y="308"/>
                </a:cubicBezTo>
                <a:cubicBezTo>
                  <a:pt x="84" y="314"/>
                  <a:pt x="84" y="320"/>
                  <a:pt x="89" y="324"/>
                </a:cubicBezTo>
                <a:cubicBezTo>
                  <a:pt x="98" y="330"/>
                  <a:pt x="116" y="323"/>
                  <a:pt x="121" y="313"/>
                </a:cubicBezTo>
                <a:cubicBezTo>
                  <a:pt x="121" y="325"/>
                  <a:pt x="121" y="325"/>
                  <a:pt x="121" y="325"/>
                </a:cubicBezTo>
                <a:cubicBezTo>
                  <a:pt x="138" y="325"/>
                  <a:pt x="138" y="325"/>
                  <a:pt x="138" y="325"/>
                </a:cubicBezTo>
                <a:lnTo>
                  <a:pt x="138" y="230"/>
                </a:lnTo>
                <a:close/>
                <a:moveTo>
                  <a:pt x="204" y="298"/>
                </a:moveTo>
                <a:cubicBezTo>
                  <a:pt x="204" y="249"/>
                  <a:pt x="204" y="249"/>
                  <a:pt x="204" y="249"/>
                </a:cubicBezTo>
                <a:cubicBezTo>
                  <a:pt x="204" y="230"/>
                  <a:pt x="190" y="218"/>
                  <a:pt x="171" y="234"/>
                </a:cubicBezTo>
                <a:cubicBezTo>
                  <a:pt x="171" y="197"/>
                  <a:pt x="171" y="197"/>
                  <a:pt x="171" y="197"/>
                </a:cubicBezTo>
                <a:cubicBezTo>
                  <a:pt x="150" y="197"/>
                  <a:pt x="150" y="197"/>
                  <a:pt x="150" y="197"/>
                </a:cubicBezTo>
                <a:cubicBezTo>
                  <a:pt x="150" y="324"/>
                  <a:pt x="150" y="324"/>
                  <a:pt x="150" y="324"/>
                </a:cubicBezTo>
                <a:cubicBezTo>
                  <a:pt x="167" y="324"/>
                  <a:pt x="167" y="324"/>
                  <a:pt x="167" y="324"/>
                </a:cubicBezTo>
                <a:cubicBezTo>
                  <a:pt x="169" y="316"/>
                  <a:pt x="169" y="316"/>
                  <a:pt x="169" y="316"/>
                </a:cubicBezTo>
                <a:cubicBezTo>
                  <a:pt x="191" y="336"/>
                  <a:pt x="204" y="323"/>
                  <a:pt x="204" y="298"/>
                </a:cubicBezTo>
                <a:close/>
                <a:moveTo>
                  <a:pt x="270" y="292"/>
                </a:moveTo>
                <a:cubicBezTo>
                  <a:pt x="254" y="292"/>
                  <a:pt x="254" y="292"/>
                  <a:pt x="254" y="292"/>
                </a:cubicBezTo>
                <a:cubicBezTo>
                  <a:pt x="254" y="293"/>
                  <a:pt x="254" y="293"/>
                  <a:pt x="254" y="294"/>
                </a:cubicBezTo>
                <a:cubicBezTo>
                  <a:pt x="254" y="303"/>
                  <a:pt x="254" y="303"/>
                  <a:pt x="254" y="303"/>
                </a:cubicBezTo>
                <a:cubicBezTo>
                  <a:pt x="254" y="307"/>
                  <a:pt x="250" y="311"/>
                  <a:pt x="245" y="311"/>
                </a:cubicBezTo>
                <a:cubicBezTo>
                  <a:pt x="242" y="311"/>
                  <a:pt x="242" y="311"/>
                  <a:pt x="242" y="311"/>
                </a:cubicBezTo>
                <a:cubicBezTo>
                  <a:pt x="238" y="311"/>
                  <a:pt x="234" y="307"/>
                  <a:pt x="234" y="303"/>
                </a:cubicBezTo>
                <a:cubicBezTo>
                  <a:pt x="234" y="302"/>
                  <a:pt x="234" y="302"/>
                  <a:pt x="234" y="302"/>
                </a:cubicBezTo>
                <a:cubicBezTo>
                  <a:pt x="234" y="292"/>
                  <a:pt x="234" y="292"/>
                  <a:pt x="234" y="292"/>
                </a:cubicBezTo>
                <a:cubicBezTo>
                  <a:pt x="234" y="280"/>
                  <a:pt x="234" y="280"/>
                  <a:pt x="234" y="280"/>
                </a:cubicBezTo>
                <a:cubicBezTo>
                  <a:pt x="270" y="280"/>
                  <a:pt x="270" y="280"/>
                  <a:pt x="270" y="280"/>
                </a:cubicBezTo>
                <a:cubicBezTo>
                  <a:pt x="270" y="266"/>
                  <a:pt x="270" y="266"/>
                  <a:pt x="270" y="266"/>
                </a:cubicBezTo>
                <a:cubicBezTo>
                  <a:pt x="270" y="256"/>
                  <a:pt x="269" y="247"/>
                  <a:pt x="268" y="241"/>
                </a:cubicBezTo>
                <a:cubicBezTo>
                  <a:pt x="266" y="223"/>
                  <a:pt x="241" y="220"/>
                  <a:pt x="228" y="229"/>
                </a:cubicBezTo>
                <a:cubicBezTo>
                  <a:pt x="224" y="232"/>
                  <a:pt x="221" y="236"/>
                  <a:pt x="220" y="241"/>
                </a:cubicBezTo>
                <a:cubicBezTo>
                  <a:pt x="218" y="246"/>
                  <a:pt x="217" y="253"/>
                  <a:pt x="217" y="262"/>
                </a:cubicBezTo>
                <a:cubicBezTo>
                  <a:pt x="217" y="292"/>
                  <a:pt x="217" y="292"/>
                  <a:pt x="217" y="292"/>
                </a:cubicBezTo>
                <a:cubicBezTo>
                  <a:pt x="217" y="341"/>
                  <a:pt x="277" y="334"/>
                  <a:pt x="270" y="292"/>
                </a:cubicBezTo>
                <a:close/>
                <a:moveTo>
                  <a:pt x="189" y="131"/>
                </a:moveTo>
                <a:cubicBezTo>
                  <a:pt x="190" y="134"/>
                  <a:pt x="192" y="136"/>
                  <a:pt x="194" y="137"/>
                </a:cubicBezTo>
                <a:cubicBezTo>
                  <a:pt x="197" y="139"/>
                  <a:pt x="199" y="140"/>
                  <a:pt x="203" y="140"/>
                </a:cubicBezTo>
                <a:cubicBezTo>
                  <a:pt x="206" y="140"/>
                  <a:pt x="209" y="139"/>
                  <a:pt x="211" y="137"/>
                </a:cubicBezTo>
                <a:cubicBezTo>
                  <a:pt x="213" y="135"/>
                  <a:pt x="215" y="133"/>
                  <a:pt x="217" y="130"/>
                </a:cubicBezTo>
                <a:cubicBezTo>
                  <a:pt x="216" y="138"/>
                  <a:pt x="216" y="138"/>
                  <a:pt x="216" y="138"/>
                </a:cubicBezTo>
                <a:cubicBezTo>
                  <a:pt x="240" y="138"/>
                  <a:pt x="240" y="138"/>
                  <a:pt x="240" y="138"/>
                </a:cubicBezTo>
                <a:cubicBezTo>
                  <a:pt x="240" y="39"/>
                  <a:pt x="240" y="39"/>
                  <a:pt x="240" y="39"/>
                </a:cubicBezTo>
                <a:cubicBezTo>
                  <a:pt x="221" y="39"/>
                  <a:pt x="221" y="39"/>
                  <a:pt x="221" y="39"/>
                </a:cubicBezTo>
                <a:cubicBezTo>
                  <a:pt x="221" y="116"/>
                  <a:pt x="221" y="116"/>
                  <a:pt x="221" y="116"/>
                </a:cubicBezTo>
                <a:cubicBezTo>
                  <a:pt x="221" y="120"/>
                  <a:pt x="218" y="124"/>
                  <a:pt x="214" y="124"/>
                </a:cubicBezTo>
                <a:cubicBezTo>
                  <a:pt x="209" y="124"/>
                  <a:pt x="206" y="120"/>
                  <a:pt x="206" y="116"/>
                </a:cubicBezTo>
                <a:cubicBezTo>
                  <a:pt x="206" y="39"/>
                  <a:pt x="206" y="39"/>
                  <a:pt x="206" y="39"/>
                </a:cubicBezTo>
                <a:cubicBezTo>
                  <a:pt x="187" y="39"/>
                  <a:pt x="187" y="39"/>
                  <a:pt x="187" y="39"/>
                </a:cubicBezTo>
                <a:cubicBezTo>
                  <a:pt x="187" y="106"/>
                  <a:pt x="187" y="106"/>
                  <a:pt x="187" y="106"/>
                </a:cubicBezTo>
                <a:cubicBezTo>
                  <a:pt x="187" y="114"/>
                  <a:pt x="187" y="120"/>
                  <a:pt x="187" y="123"/>
                </a:cubicBezTo>
                <a:cubicBezTo>
                  <a:pt x="188" y="126"/>
                  <a:pt x="188" y="128"/>
                  <a:pt x="189" y="131"/>
                </a:cubicBezTo>
                <a:close/>
                <a:moveTo>
                  <a:pt x="119" y="75"/>
                </a:moveTo>
                <a:cubicBezTo>
                  <a:pt x="119" y="66"/>
                  <a:pt x="120" y="58"/>
                  <a:pt x="121" y="53"/>
                </a:cubicBezTo>
                <a:cubicBezTo>
                  <a:pt x="123" y="48"/>
                  <a:pt x="126" y="43"/>
                  <a:pt x="130" y="40"/>
                </a:cubicBezTo>
                <a:cubicBezTo>
                  <a:pt x="134" y="37"/>
                  <a:pt x="139" y="35"/>
                  <a:pt x="146" y="35"/>
                </a:cubicBezTo>
                <a:cubicBezTo>
                  <a:pt x="151" y="35"/>
                  <a:pt x="156" y="36"/>
                  <a:pt x="159" y="38"/>
                </a:cubicBezTo>
                <a:cubicBezTo>
                  <a:pt x="163" y="40"/>
                  <a:pt x="166" y="43"/>
                  <a:pt x="168" y="46"/>
                </a:cubicBezTo>
                <a:cubicBezTo>
                  <a:pt x="170" y="50"/>
                  <a:pt x="172" y="53"/>
                  <a:pt x="173" y="57"/>
                </a:cubicBezTo>
                <a:cubicBezTo>
                  <a:pt x="173" y="60"/>
                  <a:pt x="174" y="66"/>
                  <a:pt x="174" y="73"/>
                </a:cubicBezTo>
                <a:cubicBezTo>
                  <a:pt x="174" y="98"/>
                  <a:pt x="174" y="98"/>
                  <a:pt x="174" y="98"/>
                </a:cubicBezTo>
                <a:cubicBezTo>
                  <a:pt x="174" y="107"/>
                  <a:pt x="173" y="114"/>
                  <a:pt x="173" y="118"/>
                </a:cubicBezTo>
                <a:cubicBezTo>
                  <a:pt x="172" y="122"/>
                  <a:pt x="170" y="126"/>
                  <a:pt x="168" y="130"/>
                </a:cubicBezTo>
                <a:cubicBezTo>
                  <a:pt x="166" y="134"/>
                  <a:pt x="163" y="137"/>
                  <a:pt x="159" y="138"/>
                </a:cubicBezTo>
                <a:cubicBezTo>
                  <a:pt x="155" y="140"/>
                  <a:pt x="151" y="141"/>
                  <a:pt x="147" y="141"/>
                </a:cubicBezTo>
                <a:cubicBezTo>
                  <a:pt x="141" y="141"/>
                  <a:pt x="137" y="140"/>
                  <a:pt x="133" y="139"/>
                </a:cubicBezTo>
                <a:cubicBezTo>
                  <a:pt x="129" y="137"/>
                  <a:pt x="127" y="135"/>
                  <a:pt x="125" y="132"/>
                </a:cubicBezTo>
                <a:cubicBezTo>
                  <a:pt x="122" y="129"/>
                  <a:pt x="121" y="125"/>
                  <a:pt x="120" y="121"/>
                </a:cubicBezTo>
                <a:cubicBezTo>
                  <a:pt x="119" y="116"/>
                  <a:pt x="119" y="110"/>
                  <a:pt x="119" y="101"/>
                </a:cubicBezTo>
                <a:lnTo>
                  <a:pt x="119" y="75"/>
                </a:lnTo>
                <a:close/>
                <a:moveTo>
                  <a:pt x="137" y="114"/>
                </a:moveTo>
                <a:cubicBezTo>
                  <a:pt x="137" y="120"/>
                  <a:pt x="141" y="125"/>
                  <a:pt x="146" y="125"/>
                </a:cubicBezTo>
                <a:cubicBezTo>
                  <a:pt x="151" y="125"/>
                  <a:pt x="156" y="120"/>
                  <a:pt x="156" y="114"/>
                </a:cubicBezTo>
                <a:cubicBezTo>
                  <a:pt x="156" y="62"/>
                  <a:pt x="156" y="62"/>
                  <a:pt x="156" y="62"/>
                </a:cubicBezTo>
                <a:cubicBezTo>
                  <a:pt x="156" y="56"/>
                  <a:pt x="151" y="52"/>
                  <a:pt x="146" y="52"/>
                </a:cubicBezTo>
                <a:cubicBezTo>
                  <a:pt x="141" y="52"/>
                  <a:pt x="137" y="56"/>
                  <a:pt x="137" y="62"/>
                </a:cubicBezTo>
                <a:lnTo>
                  <a:pt x="137" y="114"/>
                </a:lnTo>
                <a:close/>
                <a:moveTo>
                  <a:pt x="73" y="141"/>
                </a:moveTo>
                <a:cubicBezTo>
                  <a:pt x="95" y="141"/>
                  <a:pt x="95" y="141"/>
                  <a:pt x="95" y="141"/>
                </a:cubicBezTo>
                <a:cubicBezTo>
                  <a:pt x="95" y="65"/>
                  <a:pt x="95" y="65"/>
                  <a:pt x="95" y="65"/>
                </a:cubicBezTo>
                <a:cubicBezTo>
                  <a:pt x="121" y="0"/>
                  <a:pt x="121" y="0"/>
                  <a:pt x="121" y="0"/>
                </a:cubicBezTo>
                <a:cubicBezTo>
                  <a:pt x="97" y="0"/>
                  <a:pt x="97" y="0"/>
                  <a:pt x="97" y="0"/>
                </a:cubicBezTo>
                <a:cubicBezTo>
                  <a:pt x="83" y="48"/>
                  <a:pt x="83" y="48"/>
                  <a:pt x="83" y="48"/>
                </a:cubicBezTo>
                <a:cubicBezTo>
                  <a:pt x="69" y="0"/>
                  <a:pt x="69" y="0"/>
                  <a:pt x="69" y="0"/>
                </a:cubicBezTo>
                <a:cubicBezTo>
                  <a:pt x="45" y="0"/>
                  <a:pt x="45" y="0"/>
                  <a:pt x="45" y="0"/>
                </a:cubicBezTo>
                <a:cubicBezTo>
                  <a:pt x="73" y="65"/>
                  <a:pt x="73" y="65"/>
                  <a:pt x="73" y="65"/>
                </a:cubicBezTo>
                <a:lnTo>
                  <a:pt x="73" y="141"/>
                </a:lnTo>
                <a:close/>
              </a:path>
            </a:pathLst>
          </a:custGeom>
          <a:solidFill>
            <a:srgbClr val="32A0C7"/>
          </a:solidFill>
          <a:ln>
            <a:noFill/>
          </a:ln>
        </p:spPr>
        <p:txBody>
          <a:bodyPr vert="horz" wrap="square" lIns="91422" tIns="45711" rIns="91422" bIns="45711" numCol="1" anchor="t" anchorCtr="0" compatLnSpc="1">
            <a:prstTxWarp prst="textNoShape">
              <a:avLst/>
            </a:prstTxWarp>
          </a:bodyPr>
          <a:lstStyle/>
          <a:p>
            <a:endParaRPr lang="id-ID" sz="80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900022" y="4752783"/>
            <a:ext cx="5132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smtClean="0">
                <a:solidFill>
                  <a:schemeClr val="bg1"/>
                </a:solidFill>
              </a:rPr>
              <a:t>1.1K</a:t>
            </a:r>
            <a:endParaRPr lang="en-US" sz="1400" b="1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670818" y="4752783"/>
            <a:ext cx="5132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smtClean="0">
                <a:solidFill>
                  <a:schemeClr val="bg1"/>
                </a:solidFill>
              </a:rPr>
              <a:t>1.1K</a:t>
            </a:r>
            <a:endParaRPr lang="en-US" sz="1400" b="1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443185" y="4752783"/>
            <a:ext cx="5132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smtClean="0">
                <a:solidFill>
                  <a:schemeClr val="bg1"/>
                </a:solidFill>
              </a:rPr>
              <a:t>1.1K</a:t>
            </a:r>
            <a:endParaRPr lang="en-US" sz="1400" b="1">
              <a:solidFill>
                <a:schemeClr val="bg1"/>
              </a:solidFill>
            </a:endParaRPr>
          </a:p>
        </p:txBody>
      </p:sp>
      <p:sp>
        <p:nvSpPr>
          <p:cNvPr id="20" name="Freeform 46"/>
          <p:cNvSpPr>
            <a:spLocks/>
          </p:cNvSpPr>
          <p:nvPr/>
        </p:nvSpPr>
        <p:spPr bwMode="auto">
          <a:xfrm>
            <a:off x="5179307" y="4406360"/>
            <a:ext cx="300156" cy="300237"/>
          </a:xfrm>
          <a:custGeom>
            <a:avLst/>
            <a:gdLst>
              <a:gd name="T0" fmla="*/ 360 w 360"/>
              <a:gd name="T1" fmla="*/ 60 h 360"/>
              <a:gd name="T2" fmla="*/ 300 w 360"/>
              <a:gd name="T3" fmla="*/ 0 h 360"/>
              <a:gd name="T4" fmla="*/ 60 w 360"/>
              <a:gd name="T5" fmla="*/ 0 h 360"/>
              <a:gd name="T6" fmla="*/ 0 w 360"/>
              <a:gd name="T7" fmla="*/ 60 h 360"/>
              <a:gd name="T8" fmla="*/ 0 w 360"/>
              <a:gd name="T9" fmla="*/ 300 h 360"/>
              <a:gd name="T10" fmla="*/ 60 w 360"/>
              <a:gd name="T11" fmla="*/ 360 h 360"/>
              <a:gd name="T12" fmla="*/ 180 w 360"/>
              <a:gd name="T13" fmla="*/ 360 h 360"/>
              <a:gd name="T14" fmla="*/ 180 w 360"/>
              <a:gd name="T15" fmla="*/ 224 h 360"/>
              <a:gd name="T16" fmla="*/ 136 w 360"/>
              <a:gd name="T17" fmla="*/ 224 h 360"/>
              <a:gd name="T18" fmla="*/ 136 w 360"/>
              <a:gd name="T19" fmla="*/ 164 h 360"/>
              <a:gd name="T20" fmla="*/ 180 w 360"/>
              <a:gd name="T21" fmla="*/ 164 h 360"/>
              <a:gd name="T22" fmla="*/ 180 w 360"/>
              <a:gd name="T23" fmla="*/ 141 h 360"/>
              <a:gd name="T24" fmla="*/ 248 w 360"/>
              <a:gd name="T25" fmla="*/ 64 h 360"/>
              <a:gd name="T26" fmla="*/ 296 w 360"/>
              <a:gd name="T27" fmla="*/ 64 h 360"/>
              <a:gd name="T28" fmla="*/ 296 w 360"/>
              <a:gd name="T29" fmla="*/ 124 h 360"/>
              <a:gd name="T30" fmla="*/ 248 w 360"/>
              <a:gd name="T31" fmla="*/ 124 h 360"/>
              <a:gd name="T32" fmla="*/ 236 w 360"/>
              <a:gd name="T33" fmla="*/ 140 h 360"/>
              <a:gd name="T34" fmla="*/ 236 w 360"/>
              <a:gd name="T35" fmla="*/ 164 h 360"/>
              <a:gd name="T36" fmla="*/ 296 w 360"/>
              <a:gd name="T37" fmla="*/ 164 h 360"/>
              <a:gd name="T38" fmla="*/ 296 w 360"/>
              <a:gd name="T39" fmla="*/ 224 h 360"/>
              <a:gd name="T40" fmla="*/ 236 w 360"/>
              <a:gd name="T41" fmla="*/ 224 h 360"/>
              <a:gd name="T42" fmla="*/ 236 w 360"/>
              <a:gd name="T43" fmla="*/ 360 h 360"/>
              <a:gd name="T44" fmla="*/ 300 w 360"/>
              <a:gd name="T45" fmla="*/ 360 h 360"/>
              <a:gd name="T46" fmla="*/ 360 w 360"/>
              <a:gd name="T47" fmla="*/ 300 h 360"/>
              <a:gd name="T48" fmla="*/ 360 w 360"/>
              <a:gd name="T49" fmla="*/ 60 h 3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360" h="360">
                <a:moveTo>
                  <a:pt x="360" y="60"/>
                </a:moveTo>
                <a:cubicBezTo>
                  <a:pt x="360" y="29"/>
                  <a:pt x="332" y="0"/>
                  <a:pt x="300" y="0"/>
                </a:cubicBezTo>
                <a:cubicBezTo>
                  <a:pt x="60" y="0"/>
                  <a:pt x="60" y="0"/>
                  <a:pt x="60" y="0"/>
                </a:cubicBezTo>
                <a:cubicBezTo>
                  <a:pt x="28" y="0"/>
                  <a:pt x="0" y="29"/>
                  <a:pt x="0" y="60"/>
                </a:cubicBezTo>
                <a:cubicBezTo>
                  <a:pt x="0" y="300"/>
                  <a:pt x="0" y="300"/>
                  <a:pt x="0" y="300"/>
                </a:cubicBezTo>
                <a:cubicBezTo>
                  <a:pt x="0" y="332"/>
                  <a:pt x="28" y="360"/>
                  <a:pt x="60" y="360"/>
                </a:cubicBezTo>
                <a:cubicBezTo>
                  <a:pt x="180" y="360"/>
                  <a:pt x="180" y="360"/>
                  <a:pt x="180" y="360"/>
                </a:cubicBezTo>
                <a:cubicBezTo>
                  <a:pt x="180" y="224"/>
                  <a:pt x="180" y="224"/>
                  <a:pt x="180" y="224"/>
                </a:cubicBezTo>
                <a:cubicBezTo>
                  <a:pt x="136" y="224"/>
                  <a:pt x="136" y="224"/>
                  <a:pt x="136" y="224"/>
                </a:cubicBezTo>
                <a:cubicBezTo>
                  <a:pt x="136" y="164"/>
                  <a:pt x="136" y="164"/>
                  <a:pt x="136" y="164"/>
                </a:cubicBezTo>
                <a:cubicBezTo>
                  <a:pt x="180" y="164"/>
                  <a:pt x="180" y="164"/>
                  <a:pt x="180" y="164"/>
                </a:cubicBezTo>
                <a:cubicBezTo>
                  <a:pt x="180" y="141"/>
                  <a:pt x="180" y="141"/>
                  <a:pt x="180" y="141"/>
                </a:cubicBezTo>
                <a:cubicBezTo>
                  <a:pt x="180" y="100"/>
                  <a:pt x="210" y="64"/>
                  <a:pt x="248" y="64"/>
                </a:cubicBezTo>
                <a:cubicBezTo>
                  <a:pt x="296" y="64"/>
                  <a:pt x="296" y="64"/>
                  <a:pt x="296" y="64"/>
                </a:cubicBezTo>
                <a:cubicBezTo>
                  <a:pt x="296" y="124"/>
                  <a:pt x="296" y="124"/>
                  <a:pt x="296" y="124"/>
                </a:cubicBezTo>
                <a:cubicBezTo>
                  <a:pt x="248" y="124"/>
                  <a:pt x="248" y="124"/>
                  <a:pt x="248" y="124"/>
                </a:cubicBezTo>
                <a:cubicBezTo>
                  <a:pt x="242" y="124"/>
                  <a:pt x="236" y="131"/>
                  <a:pt x="236" y="140"/>
                </a:cubicBezTo>
                <a:cubicBezTo>
                  <a:pt x="236" y="164"/>
                  <a:pt x="236" y="164"/>
                  <a:pt x="236" y="164"/>
                </a:cubicBezTo>
                <a:cubicBezTo>
                  <a:pt x="296" y="164"/>
                  <a:pt x="296" y="164"/>
                  <a:pt x="296" y="164"/>
                </a:cubicBezTo>
                <a:cubicBezTo>
                  <a:pt x="296" y="224"/>
                  <a:pt x="296" y="224"/>
                  <a:pt x="296" y="224"/>
                </a:cubicBezTo>
                <a:cubicBezTo>
                  <a:pt x="236" y="224"/>
                  <a:pt x="236" y="224"/>
                  <a:pt x="236" y="224"/>
                </a:cubicBezTo>
                <a:cubicBezTo>
                  <a:pt x="236" y="360"/>
                  <a:pt x="236" y="360"/>
                  <a:pt x="236" y="360"/>
                </a:cubicBezTo>
                <a:cubicBezTo>
                  <a:pt x="300" y="360"/>
                  <a:pt x="300" y="360"/>
                  <a:pt x="300" y="360"/>
                </a:cubicBezTo>
                <a:cubicBezTo>
                  <a:pt x="332" y="360"/>
                  <a:pt x="360" y="332"/>
                  <a:pt x="360" y="300"/>
                </a:cubicBezTo>
                <a:lnTo>
                  <a:pt x="360" y="60"/>
                </a:lnTo>
                <a:close/>
              </a:path>
            </a:pathLst>
          </a:custGeom>
          <a:solidFill>
            <a:srgbClr val="32A0C7"/>
          </a:solidFill>
          <a:ln>
            <a:noFill/>
          </a:ln>
        </p:spPr>
        <p:txBody>
          <a:bodyPr vert="horz" wrap="square" lIns="91422" tIns="45711" rIns="91422" bIns="45711" numCol="1" anchor="t" anchorCtr="0" compatLnSpc="1">
            <a:prstTxWarp prst="textNoShape">
              <a:avLst/>
            </a:prstTxWarp>
          </a:bodyPr>
          <a:lstStyle/>
          <a:p>
            <a:endParaRPr lang="id-ID" sz="800">
              <a:solidFill>
                <a:schemeClr val="bg1"/>
              </a:solidFill>
            </a:endParaRPr>
          </a:p>
        </p:txBody>
      </p:sp>
      <p:sp>
        <p:nvSpPr>
          <p:cNvPr id="21" name="Freeform 63"/>
          <p:cNvSpPr>
            <a:spLocks/>
          </p:cNvSpPr>
          <p:nvPr/>
        </p:nvSpPr>
        <p:spPr bwMode="auto">
          <a:xfrm>
            <a:off x="6730201" y="4406360"/>
            <a:ext cx="320390" cy="289966"/>
          </a:xfrm>
          <a:custGeom>
            <a:avLst/>
            <a:gdLst>
              <a:gd name="T0" fmla="*/ 160 w 160"/>
              <a:gd name="T1" fmla="*/ 16 h 131"/>
              <a:gd name="T2" fmla="*/ 159 w 160"/>
              <a:gd name="T3" fmla="*/ 16 h 131"/>
              <a:gd name="T4" fmla="*/ 144 w 160"/>
              <a:gd name="T5" fmla="*/ 20 h 131"/>
              <a:gd name="T6" fmla="*/ 156 w 160"/>
              <a:gd name="T7" fmla="*/ 4 h 131"/>
              <a:gd name="T8" fmla="*/ 156 w 160"/>
              <a:gd name="T9" fmla="*/ 3 h 131"/>
              <a:gd name="T10" fmla="*/ 155 w 160"/>
              <a:gd name="T11" fmla="*/ 3 h 131"/>
              <a:gd name="T12" fmla="*/ 135 w 160"/>
              <a:gd name="T13" fmla="*/ 11 h 131"/>
              <a:gd name="T14" fmla="*/ 111 w 160"/>
              <a:gd name="T15" fmla="*/ 0 h 131"/>
              <a:gd name="T16" fmla="*/ 77 w 160"/>
              <a:gd name="T17" fmla="*/ 34 h 131"/>
              <a:gd name="T18" fmla="*/ 78 w 160"/>
              <a:gd name="T19" fmla="*/ 40 h 131"/>
              <a:gd name="T20" fmla="*/ 12 w 160"/>
              <a:gd name="T21" fmla="*/ 7 h 131"/>
              <a:gd name="T22" fmla="*/ 12 w 160"/>
              <a:gd name="T23" fmla="*/ 6 h 131"/>
              <a:gd name="T24" fmla="*/ 11 w 160"/>
              <a:gd name="T25" fmla="*/ 7 h 131"/>
              <a:gd name="T26" fmla="*/ 7 w 160"/>
              <a:gd name="T27" fmla="*/ 23 h 131"/>
              <a:gd name="T28" fmla="*/ 19 w 160"/>
              <a:gd name="T29" fmla="*/ 50 h 131"/>
              <a:gd name="T30" fmla="*/ 7 w 160"/>
              <a:gd name="T31" fmla="*/ 46 h 131"/>
              <a:gd name="T32" fmla="*/ 7 w 160"/>
              <a:gd name="T33" fmla="*/ 46 h 131"/>
              <a:gd name="T34" fmla="*/ 6 w 160"/>
              <a:gd name="T35" fmla="*/ 47 h 131"/>
              <a:gd name="T36" fmla="*/ 6 w 160"/>
              <a:gd name="T37" fmla="*/ 47 h 131"/>
              <a:gd name="T38" fmla="*/ 30 w 160"/>
              <a:gd name="T39" fmla="*/ 79 h 131"/>
              <a:gd name="T40" fmla="*/ 19 w 160"/>
              <a:gd name="T41" fmla="*/ 79 h 131"/>
              <a:gd name="T42" fmla="*/ 18 w 160"/>
              <a:gd name="T43" fmla="*/ 79 h 131"/>
              <a:gd name="T44" fmla="*/ 18 w 160"/>
              <a:gd name="T45" fmla="*/ 80 h 131"/>
              <a:gd name="T46" fmla="*/ 47 w 160"/>
              <a:gd name="T47" fmla="*/ 103 h 131"/>
              <a:gd name="T48" fmla="*/ 8 w 160"/>
              <a:gd name="T49" fmla="*/ 115 h 131"/>
              <a:gd name="T50" fmla="*/ 1 w 160"/>
              <a:gd name="T51" fmla="*/ 115 h 131"/>
              <a:gd name="T52" fmla="*/ 0 w 160"/>
              <a:gd name="T53" fmla="*/ 115 h 131"/>
              <a:gd name="T54" fmla="*/ 0 w 160"/>
              <a:gd name="T55" fmla="*/ 116 h 131"/>
              <a:gd name="T56" fmla="*/ 51 w 160"/>
              <a:gd name="T57" fmla="*/ 131 h 131"/>
              <a:gd name="T58" fmla="*/ 144 w 160"/>
              <a:gd name="T59" fmla="*/ 38 h 131"/>
              <a:gd name="T60" fmla="*/ 144 w 160"/>
              <a:gd name="T61" fmla="*/ 34 h 131"/>
              <a:gd name="T62" fmla="*/ 160 w 160"/>
              <a:gd name="T63" fmla="*/ 17 h 131"/>
              <a:gd name="T64" fmla="*/ 160 w 160"/>
              <a:gd name="T65" fmla="*/ 16 h 1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60" h="131">
                <a:moveTo>
                  <a:pt x="160" y="16"/>
                </a:moveTo>
                <a:cubicBezTo>
                  <a:pt x="160" y="16"/>
                  <a:pt x="160" y="16"/>
                  <a:pt x="159" y="16"/>
                </a:cubicBezTo>
                <a:cubicBezTo>
                  <a:pt x="154" y="18"/>
                  <a:pt x="149" y="19"/>
                  <a:pt x="144" y="20"/>
                </a:cubicBezTo>
                <a:cubicBezTo>
                  <a:pt x="150" y="16"/>
                  <a:pt x="154" y="10"/>
                  <a:pt x="156" y="4"/>
                </a:cubicBezTo>
                <a:cubicBezTo>
                  <a:pt x="156" y="3"/>
                  <a:pt x="156" y="3"/>
                  <a:pt x="156" y="3"/>
                </a:cubicBezTo>
                <a:cubicBezTo>
                  <a:pt x="155" y="3"/>
                  <a:pt x="155" y="3"/>
                  <a:pt x="155" y="3"/>
                </a:cubicBezTo>
                <a:cubicBezTo>
                  <a:pt x="149" y="7"/>
                  <a:pt x="142" y="9"/>
                  <a:pt x="135" y="11"/>
                </a:cubicBezTo>
                <a:cubicBezTo>
                  <a:pt x="128" y="4"/>
                  <a:pt x="120" y="0"/>
                  <a:pt x="111" y="0"/>
                </a:cubicBezTo>
                <a:cubicBezTo>
                  <a:pt x="92" y="0"/>
                  <a:pt x="77" y="15"/>
                  <a:pt x="77" y="34"/>
                </a:cubicBezTo>
                <a:cubicBezTo>
                  <a:pt x="77" y="36"/>
                  <a:pt x="77" y="38"/>
                  <a:pt x="78" y="40"/>
                </a:cubicBezTo>
                <a:cubicBezTo>
                  <a:pt x="52" y="39"/>
                  <a:pt x="29" y="26"/>
                  <a:pt x="12" y="7"/>
                </a:cubicBezTo>
                <a:cubicBezTo>
                  <a:pt x="12" y="6"/>
                  <a:pt x="12" y="6"/>
                  <a:pt x="12" y="6"/>
                </a:cubicBezTo>
                <a:cubicBezTo>
                  <a:pt x="11" y="6"/>
                  <a:pt x="11" y="6"/>
                  <a:pt x="11" y="7"/>
                </a:cubicBezTo>
                <a:cubicBezTo>
                  <a:pt x="8" y="12"/>
                  <a:pt x="7" y="18"/>
                  <a:pt x="7" y="23"/>
                </a:cubicBezTo>
                <a:cubicBezTo>
                  <a:pt x="7" y="34"/>
                  <a:pt x="11" y="43"/>
                  <a:pt x="19" y="50"/>
                </a:cubicBezTo>
                <a:cubicBezTo>
                  <a:pt x="15" y="49"/>
                  <a:pt x="11" y="48"/>
                  <a:pt x="7" y="46"/>
                </a:cubicBezTo>
                <a:cubicBezTo>
                  <a:pt x="7" y="46"/>
                  <a:pt x="7" y="46"/>
                  <a:pt x="7" y="46"/>
                </a:cubicBezTo>
                <a:cubicBezTo>
                  <a:pt x="6" y="46"/>
                  <a:pt x="6" y="46"/>
                  <a:pt x="6" y="47"/>
                </a:cubicBezTo>
                <a:cubicBezTo>
                  <a:pt x="6" y="47"/>
                  <a:pt x="6" y="47"/>
                  <a:pt x="6" y="47"/>
                </a:cubicBezTo>
                <a:cubicBezTo>
                  <a:pt x="6" y="62"/>
                  <a:pt x="16" y="75"/>
                  <a:pt x="30" y="79"/>
                </a:cubicBezTo>
                <a:cubicBezTo>
                  <a:pt x="26" y="79"/>
                  <a:pt x="22" y="79"/>
                  <a:pt x="19" y="79"/>
                </a:cubicBezTo>
                <a:cubicBezTo>
                  <a:pt x="18" y="79"/>
                  <a:pt x="18" y="79"/>
                  <a:pt x="18" y="79"/>
                </a:cubicBezTo>
                <a:cubicBezTo>
                  <a:pt x="18" y="79"/>
                  <a:pt x="18" y="79"/>
                  <a:pt x="18" y="80"/>
                </a:cubicBezTo>
                <a:cubicBezTo>
                  <a:pt x="22" y="93"/>
                  <a:pt x="33" y="102"/>
                  <a:pt x="47" y="103"/>
                </a:cubicBezTo>
                <a:cubicBezTo>
                  <a:pt x="36" y="111"/>
                  <a:pt x="22" y="115"/>
                  <a:pt x="8" y="115"/>
                </a:cubicBezTo>
                <a:cubicBezTo>
                  <a:pt x="6" y="115"/>
                  <a:pt x="3" y="115"/>
                  <a:pt x="1" y="115"/>
                </a:cubicBezTo>
                <a:cubicBezTo>
                  <a:pt x="0" y="115"/>
                  <a:pt x="0" y="115"/>
                  <a:pt x="0" y="115"/>
                </a:cubicBezTo>
                <a:cubicBezTo>
                  <a:pt x="0" y="116"/>
                  <a:pt x="0" y="116"/>
                  <a:pt x="0" y="116"/>
                </a:cubicBezTo>
                <a:cubicBezTo>
                  <a:pt x="15" y="126"/>
                  <a:pt x="33" y="131"/>
                  <a:pt x="51" y="131"/>
                </a:cubicBezTo>
                <a:cubicBezTo>
                  <a:pt x="109" y="131"/>
                  <a:pt x="144" y="83"/>
                  <a:pt x="144" y="38"/>
                </a:cubicBezTo>
                <a:cubicBezTo>
                  <a:pt x="144" y="36"/>
                  <a:pt x="144" y="35"/>
                  <a:pt x="144" y="34"/>
                </a:cubicBezTo>
                <a:cubicBezTo>
                  <a:pt x="150" y="29"/>
                  <a:pt x="156" y="23"/>
                  <a:pt x="160" y="17"/>
                </a:cubicBezTo>
                <a:cubicBezTo>
                  <a:pt x="160" y="17"/>
                  <a:pt x="160" y="16"/>
                  <a:pt x="160" y="16"/>
                </a:cubicBezTo>
                <a:close/>
              </a:path>
            </a:pathLst>
          </a:custGeom>
          <a:solidFill>
            <a:srgbClr val="32A0C7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22" name="Freeform 50"/>
          <p:cNvSpPr>
            <a:spLocks noEditPoints="1"/>
          </p:cNvSpPr>
          <p:nvPr/>
        </p:nvSpPr>
        <p:spPr bwMode="auto">
          <a:xfrm>
            <a:off x="5974977" y="4406360"/>
            <a:ext cx="250408" cy="298577"/>
          </a:xfrm>
          <a:custGeom>
            <a:avLst/>
            <a:gdLst>
              <a:gd name="T0" fmla="*/ 234 w 300"/>
              <a:gd name="T1" fmla="*/ 263 h 360"/>
              <a:gd name="T2" fmla="*/ 243 w 300"/>
              <a:gd name="T3" fmla="*/ 243 h 360"/>
              <a:gd name="T4" fmla="*/ 254 w 300"/>
              <a:gd name="T5" fmla="*/ 252 h 360"/>
              <a:gd name="T6" fmla="*/ 180 w 300"/>
              <a:gd name="T7" fmla="*/ 239 h 360"/>
              <a:gd name="T8" fmla="*/ 171 w 300"/>
              <a:gd name="T9" fmla="*/ 302 h 360"/>
              <a:gd name="T10" fmla="*/ 189 w 300"/>
              <a:gd name="T11" fmla="*/ 302 h 360"/>
              <a:gd name="T12" fmla="*/ 180 w 300"/>
              <a:gd name="T13" fmla="*/ 239 h 360"/>
              <a:gd name="T14" fmla="*/ 300 w 300"/>
              <a:gd name="T15" fmla="*/ 314 h 360"/>
              <a:gd name="T16" fmla="*/ 49 w 300"/>
              <a:gd name="T17" fmla="*/ 360 h 360"/>
              <a:gd name="T18" fmla="*/ 0 w 300"/>
              <a:gd name="T19" fmla="*/ 208 h 360"/>
              <a:gd name="T20" fmla="*/ 251 w 300"/>
              <a:gd name="T21" fmla="*/ 161 h 360"/>
              <a:gd name="T22" fmla="*/ 63 w 300"/>
              <a:gd name="T23" fmla="*/ 325 h 360"/>
              <a:gd name="T24" fmla="*/ 88 w 300"/>
              <a:gd name="T25" fmla="*/ 213 h 360"/>
              <a:gd name="T26" fmla="*/ 21 w 300"/>
              <a:gd name="T27" fmla="*/ 197 h 360"/>
              <a:gd name="T28" fmla="*/ 42 w 300"/>
              <a:gd name="T29" fmla="*/ 213 h 360"/>
              <a:gd name="T30" fmla="*/ 63 w 300"/>
              <a:gd name="T31" fmla="*/ 325 h 360"/>
              <a:gd name="T32" fmla="*/ 117 w 300"/>
              <a:gd name="T33" fmla="*/ 230 h 360"/>
              <a:gd name="T34" fmla="*/ 117 w 300"/>
              <a:gd name="T35" fmla="*/ 304 h 360"/>
              <a:gd name="T36" fmla="*/ 104 w 300"/>
              <a:gd name="T37" fmla="*/ 290 h 360"/>
              <a:gd name="T38" fmla="*/ 83 w 300"/>
              <a:gd name="T39" fmla="*/ 230 h 360"/>
              <a:gd name="T40" fmla="*/ 84 w 300"/>
              <a:gd name="T41" fmla="*/ 308 h 360"/>
              <a:gd name="T42" fmla="*/ 121 w 300"/>
              <a:gd name="T43" fmla="*/ 313 h 360"/>
              <a:gd name="T44" fmla="*/ 138 w 300"/>
              <a:gd name="T45" fmla="*/ 325 h 360"/>
              <a:gd name="T46" fmla="*/ 204 w 300"/>
              <a:gd name="T47" fmla="*/ 298 h 360"/>
              <a:gd name="T48" fmla="*/ 171 w 300"/>
              <a:gd name="T49" fmla="*/ 234 h 360"/>
              <a:gd name="T50" fmla="*/ 150 w 300"/>
              <a:gd name="T51" fmla="*/ 197 h 360"/>
              <a:gd name="T52" fmla="*/ 167 w 300"/>
              <a:gd name="T53" fmla="*/ 324 h 360"/>
              <a:gd name="T54" fmla="*/ 204 w 300"/>
              <a:gd name="T55" fmla="*/ 298 h 360"/>
              <a:gd name="T56" fmla="*/ 254 w 300"/>
              <a:gd name="T57" fmla="*/ 292 h 360"/>
              <a:gd name="T58" fmla="*/ 254 w 300"/>
              <a:gd name="T59" fmla="*/ 303 h 360"/>
              <a:gd name="T60" fmla="*/ 242 w 300"/>
              <a:gd name="T61" fmla="*/ 311 h 360"/>
              <a:gd name="T62" fmla="*/ 234 w 300"/>
              <a:gd name="T63" fmla="*/ 302 h 360"/>
              <a:gd name="T64" fmla="*/ 234 w 300"/>
              <a:gd name="T65" fmla="*/ 280 h 360"/>
              <a:gd name="T66" fmla="*/ 270 w 300"/>
              <a:gd name="T67" fmla="*/ 266 h 360"/>
              <a:gd name="T68" fmla="*/ 228 w 300"/>
              <a:gd name="T69" fmla="*/ 229 h 360"/>
              <a:gd name="T70" fmla="*/ 217 w 300"/>
              <a:gd name="T71" fmla="*/ 262 h 360"/>
              <a:gd name="T72" fmla="*/ 270 w 300"/>
              <a:gd name="T73" fmla="*/ 292 h 360"/>
              <a:gd name="T74" fmla="*/ 194 w 300"/>
              <a:gd name="T75" fmla="*/ 137 h 360"/>
              <a:gd name="T76" fmla="*/ 211 w 300"/>
              <a:gd name="T77" fmla="*/ 137 h 360"/>
              <a:gd name="T78" fmla="*/ 216 w 300"/>
              <a:gd name="T79" fmla="*/ 138 h 360"/>
              <a:gd name="T80" fmla="*/ 240 w 300"/>
              <a:gd name="T81" fmla="*/ 39 h 360"/>
              <a:gd name="T82" fmla="*/ 221 w 300"/>
              <a:gd name="T83" fmla="*/ 116 h 360"/>
              <a:gd name="T84" fmla="*/ 206 w 300"/>
              <a:gd name="T85" fmla="*/ 116 h 360"/>
              <a:gd name="T86" fmla="*/ 187 w 300"/>
              <a:gd name="T87" fmla="*/ 39 h 360"/>
              <a:gd name="T88" fmla="*/ 187 w 300"/>
              <a:gd name="T89" fmla="*/ 123 h 360"/>
              <a:gd name="T90" fmla="*/ 119 w 300"/>
              <a:gd name="T91" fmla="*/ 75 h 360"/>
              <a:gd name="T92" fmla="*/ 130 w 300"/>
              <a:gd name="T93" fmla="*/ 40 h 360"/>
              <a:gd name="T94" fmla="*/ 159 w 300"/>
              <a:gd name="T95" fmla="*/ 38 h 360"/>
              <a:gd name="T96" fmla="*/ 173 w 300"/>
              <a:gd name="T97" fmla="*/ 57 h 360"/>
              <a:gd name="T98" fmla="*/ 174 w 300"/>
              <a:gd name="T99" fmla="*/ 98 h 360"/>
              <a:gd name="T100" fmla="*/ 168 w 300"/>
              <a:gd name="T101" fmla="*/ 130 h 360"/>
              <a:gd name="T102" fmla="*/ 147 w 300"/>
              <a:gd name="T103" fmla="*/ 141 h 360"/>
              <a:gd name="T104" fmla="*/ 125 w 300"/>
              <a:gd name="T105" fmla="*/ 132 h 360"/>
              <a:gd name="T106" fmla="*/ 119 w 300"/>
              <a:gd name="T107" fmla="*/ 101 h 360"/>
              <a:gd name="T108" fmla="*/ 137 w 300"/>
              <a:gd name="T109" fmla="*/ 114 h 360"/>
              <a:gd name="T110" fmla="*/ 156 w 300"/>
              <a:gd name="T111" fmla="*/ 114 h 360"/>
              <a:gd name="T112" fmla="*/ 146 w 300"/>
              <a:gd name="T113" fmla="*/ 52 h 360"/>
              <a:gd name="T114" fmla="*/ 137 w 300"/>
              <a:gd name="T115" fmla="*/ 114 h 360"/>
              <a:gd name="T116" fmla="*/ 95 w 300"/>
              <a:gd name="T117" fmla="*/ 141 h 360"/>
              <a:gd name="T118" fmla="*/ 121 w 300"/>
              <a:gd name="T119" fmla="*/ 0 h 360"/>
              <a:gd name="T120" fmla="*/ 83 w 300"/>
              <a:gd name="T121" fmla="*/ 48 h 360"/>
              <a:gd name="T122" fmla="*/ 45 w 300"/>
              <a:gd name="T123" fmla="*/ 0 h 360"/>
              <a:gd name="T124" fmla="*/ 73 w 300"/>
              <a:gd name="T125" fmla="*/ 141 h 3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0" h="360">
                <a:moveTo>
                  <a:pt x="254" y="263"/>
                </a:moveTo>
                <a:cubicBezTo>
                  <a:pt x="234" y="263"/>
                  <a:pt x="234" y="263"/>
                  <a:pt x="234" y="263"/>
                </a:cubicBezTo>
                <a:cubicBezTo>
                  <a:pt x="234" y="252"/>
                  <a:pt x="234" y="252"/>
                  <a:pt x="234" y="252"/>
                </a:cubicBezTo>
                <a:cubicBezTo>
                  <a:pt x="234" y="247"/>
                  <a:pt x="238" y="243"/>
                  <a:pt x="243" y="243"/>
                </a:cubicBezTo>
                <a:cubicBezTo>
                  <a:pt x="245" y="243"/>
                  <a:pt x="245" y="243"/>
                  <a:pt x="245" y="243"/>
                </a:cubicBezTo>
                <a:cubicBezTo>
                  <a:pt x="250" y="243"/>
                  <a:pt x="254" y="247"/>
                  <a:pt x="254" y="252"/>
                </a:cubicBezTo>
                <a:lnTo>
                  <a:pt x="254" y="263"/>
                </a:lnTo>
                <a:close/>
                <a:moveTo>
                  <a:pt x="180" y="239"/>
                </a:moveTo>
                <a:cubicBezTo>
                  <a:pt x="175" y="239"/>
                  <a:pt x="171" y="242"/>
                  <a:pt x="171" y="246"/>
                </a:cubicBezTo>
                <a:cubicBezTo>
                  <a:pt x="171" y="302"/>
                  <a:pt x="171" y="302"/>
                  <a:pt x="171" y="302"/>
                </a:cubicBezTo>
                <a:cubicBezTo>
                  <a:pt x="171" y="306"/>
                  <a:pt x="175" y="310"/>
                  <a:pt x="180" y="310"/>
                </a:cubicBezTo>
                <a:cubicBezTo>
                  <a:pt x="185" y="310"/>
                  <a:pt x="189" y="306"/>
                  <a:pt x="189" y="302"/>
                </a:cubicBezTo>
                <a:cubicBezTo>
                  <a:pt x="189" y="246"/>
                  <a:pt x="189" y="246"/>
                  <a:pt x="189" y="246"/>
                </a:cubicBezTo>
                <a:cubicBezTo>
                  <a:pt x="189" y="242"/>
                  <a:pt x="185" y="239"/>
                  <a:pt x="180" y="239"/>
                </a:cubicBezTo>
                <a:close/>
                <a:moveTo>
                  <a:pt x="300" y="208"/>
                </a:moveTo>
                <a:cubicBezTo>
                  <a:pt x="300" y="314"/>
                  <a:pt x="300" y="314"/>
                  <a:pt x="300" y="314"/>
                </a:cubicBezTo>
                <a:cubicBezTo>
                  <a:pt x="300" y="339"/>
                  <a:pt x="278" y="360"/>
                  <a:pt x="251" y="360"/>
                </a:cubicBezTo>
                <a:cubicBezTo>
                  <a:pt x="49" y="360"/>
                  <a:pt x="49" y="360"/>
                  <a:pt x="49" y="360"/>
                </a:cubicBezTo>
                <a:cubicBezTo>
                  <a:pt x="22" y="360"/>
                  <a:pt x="0" y="339"/>
                  <a:pt x="0" y="314"/>
                </a:cubicBezTo>
                <a:cubicBezTo>
                  <a:pt x="0" y="208"/>
                  <a:pt x="0" y="208"/>
                  <a:pt x="0" y="208"/>
                </a:cubicBezTo>
                <a:cubicBezTo>
                  <a:pt x="0" y="182"/>
                  <a:pt x="22" y="161"/>
                  <a:pt x="49" y="161"/>
                </a:cubicBezTo>
                <a:cubicBezTo>
                  <a:pt x="251" y="161"/>
                  <a:pt x="251" y="161"/>
                  <a:pt x="251" y="161"/>
                </a:cubicBezTo>
                <a:cubicBezTo>
                  <a:pt x="278" y="161"/>
                  <a:pt x="300" y="182"/>
                  <a:pt x="300" y="208"/>
                </a:cubicBezTo>
                <a:close/>
                <a:moveTo>
                  <a:pt x="63" y="325"/>
                </a:moveTo>
                <a:cubicBezTo>
                  <a:pt x="63" y="213"/>
                  <a:pt x="63" y="213"/>
                  <a:pt x="63" y="213"/>
                </a:cubicBezTo>
                <a:cubicBezTo>
                  <a:pt x="88" y="213"/>
                  <a:pt x="88" y="213"/>
                  <a:pt x="88" y="213"/>
                </a:cubicBezTo>
                <a:cubicBezTo>
                  <a:pt x="88" y="197"/>
                  <a:pt x="88" y="197"/>
                  <a:pt x="88" y="197"/>
                </a:cubicBezTo>
                <a:cubicBezTo>
                  <a:pt x="21" y="197"/>
                  <a:pt x="21" y="197"/>
                  <a:pt x="21" y="197"/>
                </a:cubicBezTo>
                <a:cubicBezTo>
                  <a:pt x="21" y="213"/>
                  <a:pt x="21" y="213"/>
                  <a:pt x="21" y="213"/>
                </a:cubicBezTo>
                <a:cubicBezTo>
                  <a:pt x="42" y="213"/>
                  <a:pt x="42" y="213"/>
                  <a:pt x="42" y="213"/>
                </a:cubicBezTo>
                <a:cubicBezTo>
                  <a:pt x="42" y="325"/>
                  <a:pt x="42" y="325"/>
                  <a:pt x="42" y="325"/>
                </a:cubicBezTo>
                <a:lnTo>
                  <a:pt x="63" y="325"/>
                </a:lnTo>
                <a:close/>
                <a:moveTo>
                  <a:pt x="138" y="230"/>
                </a:moveTo>
                <a:cubicBezTo>
                  <a:pt x="117" y="230"/>
                  <a:pt x="117" y="230"/>
                  <a:pt x="117" y="230"/>
                </a:cubicBezTo>
                <a:cubicBezTo>
                  <a:pt x="117" y="290"/>
                  <a:pt x="117" y="290"/>
                  <a:pt x="117" y="290"/>
                </a:cubicBezTo>
                <a:cubicBezTo>
                  <a:pt x="117" y="298"/>
                  <a:pt x="117" y="303"/>
                  <a:pt x="117" y="304"/>
                </a:cubicBezTo>
                <a:cubicBezTo>
                  <a:pt x="115" y="309"/>
                  <a:pt x="107" y="314"/>
                  <a:pt x="104" y="305"/>
                </a:cubicBezTo>
                <a:cubicBezTo>
                  <a:pt x="104" y="303"/>
                  <a:pt x="104" y="298"/>
                  <a:pt x="104" y="290"/>
                </a:cubicBezTo>
                <a:cubicBezTo>
                  <a:pt x="104" y="230"/>
                  <a:pt x="104" y="230"/>
                  <a:pt x="104" y="230"/>
                </a:cubicBezTo>
                <a:cubicBezTo>
                  <a:pt x="83" y="230"/>
                  <a:pt x="83" y="230"/>
                  <a:pt x="83" y="230"/>
                </a:cubicBezTo>
                <a:cubicBezTo>
                  <a:pt x="84" y="289"/>
                  <a:pt x="84" y="289"/>
                  <a:pt x="84" y="289"/>
                </a:cubicBezTo>
                <a:cubicBezTo>
                  <a:pt x="84" y="298"/>
                  <a:pt x="83" y="305"/>
                  <a:pt x="84" y="308"/>
                </a:cubicBezTo>
                <a:cubicBezTo>
                  <a:pt x="84" y="314"/>
                  <a:pt x="84" y="320"/>
                  <a:pt x="89" y="324"/>
                </a:cubicBezTo>
                <a:cubicBezTo>
                  <a:pt x="98" y="330"/>
                  <a:pt x="116" y="323"/>
                  <a:pt x="121" y="313"/>
                </a:cubicBezTo>
                <a:cubicBezTo>
                  <a:pt x="121" y="325"/>
                  <a:pt x="121" y="325"/>
                  <a:pt x="121" y="325"/>
                </a:cubicBezTo>
                <a:cubicBezTo>
                  <a:pt x="138" y="325"/>
                  <a:pt x="138" y="325"/>
                  <a:pt x="138" y="325"/>
                </a:cubicBezTo>
                <a:lnTo>
                  <a:pt x="138" y="230"/>
                </a:lnTo>
                <a:close/>
                <a:moveTo>
                  <a:pt x="204" y="298"/>
                </a:moveTo>
                <a:cubicBezTo>
                  <a:pt x="204" y="249"/>
                  <a:pt x="204" y="249"/>
                  <a:pt x="204" y="249"/>
                </a:cubicBezTo>
                <a:cubicBezTo>
                  <a:pt x="204" y="230"/>
                  <a:pt x="190" y="218"/>
                  <a:pt x="171" y="234"/>
                </a:cubicBezTo>
                <a:cubicBezTo>
                  <a:pt x="171" y="197"/>
                  <a:pt x="171" y="197"/>
                  <a:pt x="171" y="197"/>
                </a:cubicBezTo>
                <a:cubicBezTo>
                  <a:pt x="150" y="197"/>
                  <a:pt x="150" y="197"/>
                  <a:pt x="150" y="197"/>
                </a:cubicBezTo>
                <a:cubicBezTo>
                  <a:pt x="150" y="324"/>
                  <a:pt x="150" y="324"/>
                  <a:pt x="150" y="324"/>
                </a:cubicBezTo>
                <a:cubicBezTo>
                  <a:pt x="167" y="324"/>
                  <a:pt x="167" y="324"/>
                  <a:pt x="167" y="324"/>
                </a:cubicBezTo>
                <a:cubicBezTo>
                  <a:pt x="169" y="316"/>
                  <a:pt x="169" y="316"/>
                  <a:pt x="169" y="316"/>
                </a:cubicBezTo>
                <a:cubicBezTo>
                  <a:pt x="191" y="336"/>
                  <a:pt x="204" y="323"/>
                  <a:pt x="204" y="298"/>
                </a:cubicBezTo>
                <a:close/>
                <a:moveTo>
                  <a:pt x="270" y="292"/>
                </a:moveTo>
                <a:cubicBezTo>
                  <a:pt x="254" y="292"/>
                  <a:pt x="254" y="292"/>
                  <a:pt x="254" y="292"/>
                </a:cubicBezTo>
                <a:cubicBezTo>
                  <a:pt x="254" y="293"/>
                  <a:pt x="254" y="293"/>
                  <a:pt x="254" y="294"/>
                </a:cubicBezTo>
                <a:cubicBezTo>
                  <a:pt x="254" y="303"/>
                  <a:pt x="254" y="303"/>
                  <a:pt x="254" y="303"/>
                </a:cubicBezTo>
                <a:cubicBezTo>
                  <a:pt x="254" y="307"/>
                  <a:pt x="250" y="311"/>
                  <a:pt x="245" y="311"/>
                </a:cubicBezTo>
                <a:cubicBezTo>
                  <a:pt x="242" y="311"/>
                  <a:pt x="242" y="311"/>
                  <a:pt x="242" y="311"/>
                </a:cubicBezTo>
                <a:cubicBezTo>
                  <a:pt x="238" y="311"/>
                  <a:pt x="234" y="307"/>
                  <a:pt x="234" y="303"/>
                </a:cubicBezTo>
                <a:cubicBezTo>
                  <a:pt x="234" y="302"/>
                  <a:pt x="234" y="302"/>
                  <a:pt x="234" y="302"/>
                </a:cubicBezTo>
                <a:cubicBezTo>
                  <a:pt x="234" y="292"/>
                  <a:pt x="234" y="292"/>
                  <a:pt x="234" y="292"/>
                </a:cubicBezTo>
                <a:cubicBezTo>
                  <a:pt x="234" y="280"/>
                  <a:pt x="234" y="280"/>
                  <a:pt x="234" y="280"/>
                </a:cubicBezTo>
                <a:cubicBezTo>
                  <a:pt x="270" y="280"/>
                  <a:pt x="270" y="280"/>
                  <a:pt x="270" y="280"/>
                </a:cubicBezTo>
                <a:cubicBezTo>
                  <a:pt x="270" y="266"/>
                  <a:pt x="270" y="266"/>
                  <a:pt x="270" y="266"/>
                </a:cubicBezTo>
                <a:cubicBezTo>
                  <a:pt x="270" y="256"/>
                  <a:pt x="269" y="247"/>
                  <a:pt x="268" y="241"/>
                </a:cubicBezTo>
                <a:cubicBezTo>
                  <a:pt x="266" y="223"/>
                  <a:pt x="241" y="220"/>
                  <a:pt x="228" y="229"/>
                </a:cubicBezTo>
                <a:cubicBezTo>
                  <a:pt x="224" y="232"/>
                  <a:pt x="221" y="236"/>
                  <a:pt x="220" y="241"/>
                </a:cubicBezTo>
                <a:cubicBezTo>
                  <a:pt x="218" y="246"/>
                  <a:pt x="217" y="253"/>
                  <a:pt x="217" y="262"/>
                </a:cubicBezTo>
                <a:cubicBezTo>
                  <a:pt x="217" y="292"/>
                  <a:pt x="217" y="292"/>
                  <a:pt x="217" y="292"/>
                </a:cubicBezTo>
                <a:cubicBezTo>
                  <a:pt x="217" y="341"/>
                  <a:pt x="277" y="334"/>
                  <a:pt x="270" y="292"/>
                </a:cubicBezTo>
                <a:close/>
                <a:moveTo>
                  <a:pt x="189" y="131"/>
                </a:moveTo>
                <a:cubicBezTo>
                  <a:pt x="190" y="134"/>
                  <a:pt x="192" y="136"/>
                  <a:pt x="194" y="137"/>
                </a:cubicBezTo>
                <a:cubicBezTo>
                  <a:pt x="197" y="139"/>
                  <a:pt x="199" y="140"/>
                  <a:pt x="203" y="140"/>
                </a:cubicBezTo>
                <a:cubicBezTo>
                  <a:pt x="206" y="140"/>
                  <a:pt x="209" y="139"/>
                  <a:pt x="211" y="137"/>
                </a:cubicBezTo>
                <a:cubicBezTo>
                  <a:pt x="213" y="135"/>
                  <a:pt x="215" y="133"/>
                  <a:pt x="217" y="130"/>
                </a:cubicBezTo>
                <a:cubicBezTo>
                  <a:pt x="216" y="138"/>
                  <a:pt x="216" y="138"/>
                  <a:pt x="216" y="138"/>
                </a:cubicBezTo>
                <a:cubicBezTo>
                  <a:pt x="240" y="138"/>
                  <a:pt x="240" y="138"/>
                  <a:pt x="240" y="138"/>
                </a:cubicBezTo>
                <a:cubicBezTo>
                  <a:pt x="240" y="39"/>
                  <a:pt x="240" y="39"/>
                  <a:pt x="240" y="39"/>
                </a:cubicBezTo>
                <a:cubicBezTo>
                  <a:pt x="221" y="39"/>
                  <a:pt x="221" y="39"/>
                  <a:pt x="221" y="39"/>
                </a:cubicBezTo>
                <a:cubicBezTo>
                  <a:pt x="221" y="116"/>
                  <a:pt x="221" y="116"/>
                  <a:pt x="221" y="116"/>
                </a:cubicBezTo>
                <a:cubicBezTo>
                  <a:pt x="221" y="120"/>
                  <a:pt x="218" y="124"/>
                  <a:pt x="214" y="124"/>
                </a:cubicBezTo>
                <a:cubicBezTo>
                  <a:pt x="209" y="124"/>
                  <a:pt x="206" y="120"/>
                  <a:pt x="206" y="116"/>
                </a:cubicBezTo>
                <a:cubicBezTo>
                  <a:pt x="206" y="39"/>
                  <a:pt x="206" y="39"/>
                  <a:pt x="206" y="39"/>
                </a:cubicBezTo>
                <a:cubicBezTo>
                  <a:pt x="187" y="39"/>
                  <a:pt x="187" y="39"/>
                  <a:pt x="187" y="39"/>
                </a:cubicBezTo>
                <a:cubicBezTo>
                  <a:pt x="187" y="106"/>
                  <a:pt x="187" y="106"/>
                  <a:pt x="187" y="106"/>
                </a:cubicBezTo>
                <a:cubicBezTo>
                  <a:pt x="187" y="114"/>
                  <a:pt x="187" y="120"/>
                  <a:pt x="187" y="123"/>
                </a:cubicBezTo>
                <a:cubicBezTo>
                  <a:pt x="188" y="126"/>
                  <a:pt x="188" y="128"/>
                  <a:pt x="189" y="131"/>
                </a:cubicBezTo>
                <a:close/>
                <a:moveTo>
                  <a:pt x="119" y="75"/>
                </a:moveTo>
                <a:cubicBezTo>
                  <a:pt x="119" y="66"/>
                  <a:pt x="120" y="58"/>
                  <a:pt x="121" y="53"/>
                </a:cubicBezTo>
                <a:cubicBezTo>
                  <a:pt x="123" y="48"/>
                  <a:pt x="126" y="43"/>
                  <a:pt x="130" y="40"/>
                </a:cubicBezTo>
                <a:cubicBezTo>
                  <a:pt x="134" y="37"/>
                  <a:pt x="139" y="35"/>
                  <a:pt x="146" y="35"/>
                </a:cubicBezTo>
                <a:cubicBezTo>
                  <a:pt x="151" y="35"/>
                  <a:pt x="156" y="36"/>
                  <a:pt x="159" y="38"/>
                </a:cubicBezTo>
                <a:cubicBezTo>
                  <a:pt x="163" y="40"/>
                  <a:pt x="166" y="43"/>
                  <a:pt x="168" y="46"/>
                </a:cubicBezTo>
                <a:cubicBezTo>
                  <a:pt x="170" y="50"/>
                  <a:pt x="172" y="53"/>
                  <a:pt x="173" y="57"/>
                </a:cubicBezTo>
                <a:cubicBezTo>
                  <a:pt x="173" y="60"/>
                  <a:pt x="174" y="66"/>
                  <a:pt x="174" y="73"/>
                </a:cubicBezTo>
                <a:cubicBezTo>
                  <a:pt x="174" y="98"/>
                  <a:pt x="174" y="98"/>
                  <a:pt x="174" y="98"/>
                </a:cubicBezTo>
                <a:cubicBezTo>
                  <a:pt x="174" y="107"/>
                  <a:pt x="173" y="114"/>
                  <a:pt x="173" y="118"/>
                </a:cubicBezTo>
                <a:cubicBezTo>
                  <a:pt x="172" y="122"/>
                  <a:pt x="170" y="126"/>
                  <a:pt x="168" y="130"/>
                </a:cubicBezTo>
                <a:cubicBezTo>
                  <a:pt x="166" y="134"/>
                  <a:pt x="163" y="137"/>
                  <a:pt x="159" y="138"/>
                </a:cubicBezTo>
                <a:cubicBezTo>
                  <a:pt x="155" y="140"/>
                  <a:pt x="151" y="141"/>
                  <a:pt x="147" y="141"/>
                </a:cubicBezTo>
                <a:cubicBezTo>
                  <a:pt x="141" y="141"/>
                  <a:pt x="137" y="140"/>
                  <a:pt x="133" y="139"/>
                </a:cubicBezTo>
                <a:cubicBezTo>
                  <a:pt x="129" y="137"/>
                  <a:pt x="127" y="135"/>
                  <a:pt x="125" y="132"/>
                </a:cubicBezTo>
                <a:cubicBezTo>
                  <a:pt x="122" y="129"/>
                  <a:pt x="121" y="125"/>
                  <a:pt x="120" y="121"/>
                </a:cubicBezTo>
                <a:cubicBezTo>
                  <a:pt x="119" y="116"/>
                  <a:pt x="119" y="110"/>
                  <a:pt x="119" y="101"/>
                </a:cubicBezTo>
                <a:lnTo>
                  <a:pt x="119" y="75"/>
                </a:lnTo>
                <a:close/>
                <a:moveTo>
                  <a:pt x="137" y="114"/>
                </a:moveTo>
                <a:cubicBezTo>
                  <a:pt x="137" y="120"/>
                  <a:pt x="141" y="125"/>
                  <a:pt x="146" y="125"/>
                </a:cubicBezTo>
                <a:cubicBezTo>
                  <a:pt x="151" y="125"/>
                  <a:pt x="156" y="120"/>
                  <a:pt x="156" y="114"/>
                </a:cubicBezTo>
                <a:cubicBezTo>
                  <a:pt x="156" y="62"/>
                  <a:pt x="156" y="62"/>
                  <a:pt x="156" y="62"/>
                </a:cubicBezTo>
                <a:cubicBezTo>
                  <a:pt x="156" y="56"/>
                  <a:pt x="151" y="52"/>
                  <a:pt x="146" y="52"/>
                </a:cubicBezTo>
                <a:cubicBezTo>
                  <a:pt x="141" y="52"/>
                  <a:pt x="137" y="56"/>
                  <a:pt x="137" y="62"/>
                </a:cubicBezTo>
                <a:lnTo>
                  <a:pt x="137" y="114"/>
                </a:lnTo>
                <a:close/>
                <a:moveTo>
                  <a:pt x="73" y="141"/>
                </a:moveTo>
                <a:cubicBezTo>
                  <a:pt x="95" y="141"/>
                  <a:pt x="95" y="141"/>
                  <a:pt x="95" y="141"/>
                </a:cubicBezTo>
                <a:cubicBezTo>
                  <a:pt x="95" y="65"/>
                  <a:pt x="95" y="65"/>
                  <a:pt x="95" y="65"/>
                </a:cubicBezTo>
                <a:cubicBezTo>
                  <a:pt x="121" y="0"/>
                  <a:pt x="121" y="0"/>
                  <a:pt x="121" y="0"/>
                </a:cubicBezTo>
                <a:cubicBezTo>
                  <a:pt x="97" y="0"/>
                  <a:pt x="97" y="0"/>
                  <a:pt x="97" y="0"/>
                </a:cubicBezTo>
                <a:cubicBezTo>
                  <a:pt x="83" y="48"/>
                  <a:pt x="83" y="48"/>
                  <a:pt x="83" y="48"/>
                </a:cubicBezTo>
                <a:cubicBezTo>
                  <a:pt x="69" y="0"/>
                  <a:pt x="69" y="0"/>
                  <a:pt x="69" y="0"/>
                </a:cubicBezTo>
                <a:cubicBezTo>
                  <a:pt x="45" y="0"/>
                  <a:pt x="45" y="0"/>
                  <a:pt x="45" y="0"/>
                </a:cubicBezTo>
                <a:cubicBezTo>
                  <a:pt x="73" y="65"/>
                  <a:pt x="73" y="65"/>
                  <a:pt x="73" y="65"/>
                </a:cubicBezTo>
                <a:lnTo>
                  <a:pt x="73" y="141"/>
                </a:lnTo>
                <a:close/>
              </a:path>
            </a:pathLst>
          </a:custGeom>
          <a:solidFill>
            <a:srgbClr val="32A0C7"/>
          </a:solidFill>
          <a:ln>
            <a:noFill/>
          </a:ln>
        </p:spPr>
        <p:txBody>
          <a:bodyPr vert="horz" wrap="square" lIns="91422" tIns="45711" rIns="91422" bIns="45711" numCol="1" anchor="t" anchorCtr="0" compatLnSpc="1">
            <a:prstTxWarp prst="textNoShape">
              <a:avLst/>
            </a:prstTxWarp>
          </a:bodyPr>
          <a:lstStyle/>
          <a:p>
            <a:endParaRPr lang="id-ID" sz="80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072743" y="4752783"/>
            <a:ext cx="5132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smtClean="0">
                <a:solidFill>
                  <a:schemeClr val="bg1"/>
                </a:solidFill>
              </a:rPr>
              <a:t>1.1K</a:t>
            </a:r>
            <a:endParaRPr lang="en-US" sz="1400" b="1">
              <a:solidFill>
                <a:schemeClr val="bg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843539" y="4752783"/>
            <a:ext cx="5132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smtClean="0">
                <a:solidFill>
                  <a:schemeClr val="bg1"/>
                </a:solidFill>
              </a:rPr>
              <a:t>1.1K</a:t>
            </a:r>
            <a:endParaRPr lang="en-US" sz="1400" b="1">
              <a:solidFill>
                <a:schemeClr val="bg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615906" y="4752783"/>
            <a:ext cx="5132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smtClean="0">
                <a:solidFill>
                  <a:schemeClr val="bg1"/>
                </a:solidFill>
              </a:rPr>
              <a:t>1.1K</a:t>
            </a:r>
            <a:endParaRPr lang="en-US" sz="1400" b="1">
              <a:solidFill>
                <a:schemeClr val="bg1"/>
              </a:solidFill>
            </a:endParaRPr>
          </a:p>
        </p:txBody>
      </p:sp>
      <p:sp>
        <p:nvSpPr>
          <p:cNvPr id="27" name="Freeform 46"/>
          <p:cNvSpPr>
            <a:spLocks/>
          </p:cNvSpPr>
          <p:nvPr/>
        </p:nvSpPr>
        <p:spPr bwMode="auto">
          <a:xfrm>
            <a:off x="8352813" y="4406360"/>
            <a:ext cx="300156" cy="300237"/>
          </a:xfrm>
          <a:custGeom>
            <a:avLst/>
            <a:gdLst>
              <a:gd name="T0" fmla="*/ 360 w 360"/>
              <a:gd name="T1" fmla="*/ 60 h 360"/>
              <a:gd name="T2" fmla="*/ 300 w 360"/>
              <a:gd name="T3" fmla="*/ 0 h 360"/>
              <a:gd name="T4" fmla="*/ 60 w 360"/>
              <a:gd name="T5" fmla="*/ 0 h 360"/>
              <a:gd name="T6" fmla="*/ 0 w 360"/>
              <a:gd name="T7" fmla="*/ 60 h 360"/>
              <a:gd name="T8" fmla="*/ 0 w 360"/>
              <a:gd name="T9" fmla="*/ 300 h 360"/>
              <a:gd name="T10" fmla="*/ 60 w 360"/>
              <a:gd name="T11" fmla="*/ 360 h 360"/>
              <a:gd name="T12" fmla="*/ 180 w 360"/>
              <a:gd name="T13" fmla="*/ 360 h 360"/>
              <a:gd name="T14" fmla="*/ 180 w 360"/>
              <a:gd name="T15" fmla="*/ 224 h 360"/>
              <a:gd name="T16" fmla="*/ 136 w 360"/>
              <a:gd name="T17" fmla="*/ 224 h 360"/>
              <a:gd name="T18" fmla="*/ 136 w 360"/>
              <a:gd name="T19" fmla="*/ 164 h 360"/>
              <a:gd name="T20" fmla="*/ 180 w 360"/>
              <a:gd name="T21" fmla="*/ 164 h 360"/>
              <a:gd name="T22" fmla="*/ 180 w 360"/>
              <a:gd name="T23" fmla="*/ 141 h 360"/>
              <a:gd name="T24" fmla="*/ 248 w 360"/>
              <a:gd name="T25" fmla="*/ 64 h 360"/>
              <a:gd name="T26" fmla="*/ 296 w 360"/>
              <a:gd name="T27" fmla="*/ 64 h 360"/>
              <a:gd name="T28" fmla="*/ 296 w 360"/>
              <a:gd name="T29" fmla="*/ 124 h 360"/>
              <a:gd name="T30" fmla="*/ 248 w 360"/>
              <a:gd name="T31" fmla="*/ 124 h 360"/>
              <a:gd name="T32" fmla="*/ 236 w 360"/>
              <a:gd name="T33" fmla="*/ 140 h 360"/>
              <a:gd name="T34" fmla="*/ 236 w 360"/>
              <a:gd name="T35" fmla="*/ 164 h 360"/>
              <a:gd name="T36" fmla="*/ 296 w 360"/>
              <a:gd name="T37" fmla="*/ 164 h 360"/>
              <a:gd name="T38" fmla="*/ 296 w 360"/>
              <a:gd name="T39" fmla="*/ 224 h 360"/>
              <a:gd name="T40" fmla="*/ 236 w 360"/>
              <a:gd name="T41" fmla="*/ 224 h 360"/>
              <a:gd name="T42" fmla="*/ 236 w 360"/>
              <a:gd name="T43" fmla="*/ 360 h 360"/>
              <a:gd name="T44" fmla="*/ 300 w 360"/>
              <a:gd name="T45" fmla="*/ 360 h 360"/>
              <a:gd name="T46" fmla="*/ 360 w 360"/>
              <a:gd name="T47" fmla="*/ 300 h 360"/>
              <a:gd name="T48" fmla="*/ 360 w 360"/>
              <a:gd name="T49" fmla="*/ 60 h 3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360" h="360">
                <a:moveTo>
                  <a:pt x="360" y="60"/>
                </a:moveTo>
                <a:cubicBezTo>
                  <a:pt x="360" y="29"/>
                  <a:pt x="332" y="0"/>
                  <a:pt x="300" y="0"/>
                </a:cubicBezTo>
                <a:cubicBezTo>
                  <a:pt x="60" y="0"/>
                  <a:pt x="60" y="0"/>
                  <a:pt x="60" y="0"/>
                </a:cubicBezTo>
                <a:cubicBezTo>
                  <a:pt x="28" y="0"/>
                  <a:pt x="0" y="29"/>
                  <a:pt x="0" y="60"/>
                </a:cubicBezTo>
                <a:cubicBezTo>
                  <a:pt x="0" y="300"/>
                  <a:pt x="0" y="300"/>
                  <a:pt x="0" y="300"/>
                </a:cubicBezTo>
                <a:cubicBezTo>
                  <a:pt x="0" y="332"/>
                  <a:pt x="28" y="360"/>
                  <a:pt x="60" y="360"/>
                </a:cubicBezTo>
                <a:cubicBezTo>
                  <a:pt x="180" y="360"/>
                  <a:pt x="180" y="360"/>
                  <a:pt x="180" y="360"/>
                </a:cubicBezTo>
                <a:cubicBezTo>
                  <a:pt x="180" y="224"/>
                  <a:pt x="180" y="224"/>
                  <a:pt x="180" y="224"/>
                </a:cubicBezTo>
                <a:cubicBezTo>
                  <a:pt x="136" y="224"/>
                  <a:pt x="136" y="224"/>
                  <a:pt x="136" y="224"/>
                </a:cubicBezTo>
                <a:cubicBezTo>
                  <a:pt x="136" y="164"/>
                  <a:pt x="136" y="164"/>
                  <a:pt x="136" y="164"/>
                </a:cubicBezTo>
                <a:cubicBezTo>
                  <a:pt x="180" y="164"/>
                  <a:pt x="180" y="164"/>
                  <a:pt x="180" y="164"/>
                </a:cubicBezTo>
                <a:cubicBezTo>
                  <a:pt x="180" y="141"/>
                  <a:pt x="180" y="141"/>
                  <a:pt x="180" y="141"/>
                </a:cubicBezTo>
                <a:cubicBezTo>
                  <a:pt x="180" y="100"/>
                  <a:pt x="210" y="64"/>
                  <a:pt x="248" y="64"/>
                </a:cubicBezTo>
                <a:cubicBezTo>
                  <a:pt x="296" y="64"/>
                  <a:pt x="296" y="64"/>
                  <a:pt x="296" y="64"/>
                </a:cubicBezTo>
                <a:cubicBezTo>
                  <a:pt x="296" y="124"/>
                  <a:pt x="296" y="124"/>
                  <a:pt x="296" y="124"/>
                </a:cubicBezTo>
                <a:cubicBezTo>
                  <a:pt x="248" y="124"/>
                  <a:pt x="248" y="124"/>
                  <a:pt x="248" y="124"/>
                </a:cubicBezTo>
                <a:cubicBezTo>
                  <a:pt x="242" y="124"/>
                  <a:pt x="236" y="131"/>
                  <a:pt x="236" y="140"/>
                </a:cubicBezTo>
                <a:cubicBezTo>
                  <a:pt x="236" y="164"/>
                  <a:pt x="236" y="164"/>
                  <a:pt x="236" y="164"/>
                </a:cubicBezTo>
                <a:cubicBezTo>
                  <a:pt x="296" y="164"/>
                  <a:pt x="296" y="164"/>
                  <a:pt x="296" y="164"/>
                </a:cubicBezTo>
                <a:cubicBezTo>
                  <a:pt x="296" y="224"/>
                  <a:pt x="296" y="224"/>
                  <a:pt x="296" y="224"/>
                </a:cubicBezTo>
                <a:cubicBezTo>
                  <a:pt x="236" y="224"/>
                  <a:pt x="236" y="224"/>
                  <a:pt x="236" y="224"/>
                </a:cubicBezTo>
                <a:cubicBezTo>
                  <a:pt x="236" y="360"/>
                  <a:pt x="236" y="360"/>
                  <a:pt x="236" y="360"/>
                </a:cubicBezTo>
                <a:cubicBezTo>
                  <a:pt x="300" y="360"/>
                  <a:pt x="300" y="360"/>
                  <a:pt x="300" y="360"/>
                </a:cubicBezTo>
                <a:cubicBezTo>
                  <a:pt x="332" y="360"/>
                  <a:pt x="360" y="332"/>
                  <a:pt x="360" y="300"/>
                </a:cubicBezTo>
                <a:lnTo>
                  <a:pt x="360" y="60"/>
                </a:lnTo>
                <a:close/>
              </a:path>
            </a:pathLst>
          </a:custGeom>
          <a:solidFill>
            <a:srgbClr val="32A0C7"/>
          </a:solidFill>
          <a:ln>
            <a:noFill/>
          </a:ln>
        </p:spPr>
        <p:txBody>
          <a:bodyPr vert="horz" wrap="square" lIns="91422" tIns="45711" rIns="91422" bIns="45711" numCol="1" anchor="t" anchorCtr="0" compatLnSpc="1">
            <a:prstTxWarp prst="textNoShape">
              <a:avLst/>
            </a:prstTxWarp>
          </a:bodyPr>
          <a:lstStyle/>
          <a:p>
            <a:endParaRPr lang="id-ID" sz="800">
              <a:solidFill>
                <a:schemeClr val="bg1"/>
              </a:solidFill>
            </a:endParaRPr>
          </a:p>
        </p:txBody>
      </p:sp>
      <p:sp>
        <p:nvSpPr>
          <p:cNvPr id="28" name="Freeform 63"/>
          <p:cNvSpPr>
            <a:spLocks/>
          </p:cNvSpPr>
          <p:nvPr/>
        </p:nvSpPr>
        <p:spPr bwMode="auto">
          <a:xfrm>
            <a:off x="9903707" y="4406360"/>
            <a:ext cx="320390" cy="289966"/>
          </a:xfrm>
          <a:custGeom>
            <a:avLst/>
            <a:gdLst>
              <a:gd name="T0" fmla="*/ 160 w 160"/>
              <a:gd name="T1" fmla="*/ 16 h 131"/>
              <a:gd name="T2" fmla="*/ 159 w 160"/>
              <a:gd name="T3" fmla="*/ 16 h 131"/>
              <a:gd name="T4" fmla="*/ 144 w 160"/>
              <a:gd name="T5" fmla="*/ 20 h 131"/>
              <a:gd name="T6" fmla="*/ 156 w 160"/>
              <a:gd name="T7" fmla="*/ 4 h 131"/>
              <a:gd name="T8" fmla="*/ 156 w 160"/>
              <a:gd name="T9" fmla="*/ 3 h 131"/>
              <a:gd name="T10" fmla="*/ 155 w 160"/>
              <a:gd name="T11" fmla="*/ 3 h 131"/>
              <a:gd name="T12" fmla="*/ 135 w 160"/>
              <a:gd name="T13" fmla="*/ 11 h 131"/>
              <a:gd name="T14" fmla="*/ 111 w 160"/>
              <a:gd name="T15" fmla="*/ 0 h 131"/>
              <a:gd name="T16" fmla="*/ 77 w 160"/>
              <a:gd name="T17" fmla="*/ 34 h 131"/>
              <a:gd name="T18" fmla="*/ 78 w 160"/>
              <a:gd name="T19" fmla="*/ 40 h 131"/>
              <a:gd name="T20" fmla="*/ 12 w 160"/>
              <a:gd name="T21" fmla="*/ 7 h 131"/>
              <a:gd name="T22" fmla="*/ 12 w 160"/>
              <a:gd name="T23" fmla="*/ 6 h 131"/>
              <a:gd name="T24" fmla="*/ 11 w 160"/>
              <a:gd name="T25" fmla="*/ 7 h 131"/>
              <a:gd name="T26" fmla="*/ 7 w 160"/>
              <a:gd name="T27" fmla="*/ 23 h 131"/>
              <a:gd name="T28" fmla="*/ 19 w 160"/>
              <a:gd name="T29" fmla="*/ 50 h 131"/>
              <a:gd name="T30" fmla="*/ 7 w 160"/>
              <a:gd name="T31" fmla="*/ 46 h 131"/>
              <a:gd name="T32" fmla="*/ 7 w 160"/>
              <a:gd name="T33" fmla="*/ 46 h 131"/>
              <a:gd name="T34" fmla="*/ 6 w 160"/>
              <a:gd name="T35" fmla="*/ 47 h 131"/>
              <a:gd name="T36" fmla="*/ 6 w 160"/>
              <a:gd name="T37" fmla="*/ 47 h 131"/>
              <a:gd name="T38" fmla="*/ 30 w 160"/>
              <a:gd name="T39" fmla="*/ 79 h 131"/>
              <a:gd name="T40" fmla="*/ 19 w 160"/>
              <a:gd name="T41" fmla="*/ 79 h 131"/>
              <a:gd name="T42" fmla="*/ 18 w 160"/>
              <a:gd name="T43" fmla="*/ 79 h 131"/>
              <a:gd name="T44" fmla="*/ 18 w 160"/>
              <a:gd name="T45" fmla="*/ 80 h 131"/>
              <a:gd name="T46" fmla="*/ 47 w 160"/>
              <a:gd name="T47" fmla="*/ 103 h 131"/>
              <a:gd name="T48" fmla="*/ 8 w 160"/>
              <a:gd name="T49" fmla="*/ 115 h 131"/>
              <a:gd name="T50" fmla="*/ 1 w 160"/>
              <a:gd name="T51" fmla="*/ 115 h 131"/>
              <a:gd name="T52" fmla="*/ 0 w 160"/>
              <a:gd name="T53" fmla="*/ 115 h 131"/>
              <a:gd name="T54" fmla="*/ 0 w 160"/>
              <a:gd name="T55" fmla="*/ 116 h 131"/>
              <a:gd name="T56" fmla="*/ 51 w 160"/>
              <a:gd name="T57" fmla="*/ 131 h 131"/>
              <a:gd name="T58" fmla="*/ 144 w 160"/>
              <a:gd name="T59" fmla="*/ 38 h 131"/>
              <a:gd name="T60" fmla="*/ 144 w 160"/>
              <a:gd name="T61" fmla="*/ 34 h 131"/>
              <a:gd name="T62" fmla="*/ 160 w 160"/>
              <a:gd name="T63" fmla="*/ 17 h 131"/>
              <a:gd name="T64" fmla="*/ 160 w 160"/>
              <a:gd name="T65" fmla="*/ 16 h 1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60" h="131">
                <a:moveTo>
                  <a:pt x="160" y="16"/>
                </a:moveTo>
                <a:cubicBezTo>
                  <a:pt x="160" y="16"/>
                  <a:pt x="160" y="16"/>
                  <a:pt x="159" y="16"/>
                </a:cubicBezTo>
                <a:cubicBezTo>
                  <a:pt x="154" y="18"/>
                  <a:pt x="149" y="19"/>
                  <a:pt x="144" y="20"/>
                </a:cubicBezTo>
                <a:cubicBezTo>
                  <a:pt x="150" y="16"/>
                  <a:pt x="154" y="10"/>
                  <a:pt x="156" y="4"/>
                </a:cubicBezTo>
                <a:cubicBezTo>
                  <a:pt x="156" y="3"/>
                  <a:pt x="156" y="3"/>
                  <a:pt x="156" y="3"/>
                </a:cubicBezTo>
                <a:cubicBezTo>
                  <a:pt x="155" y="3"/>
                  <a:pt x="155" y="3"/>
                  <a:pt x="155" y="3"/>
                </a:cubicBezTo>
                <a:cubicBezTo>
                  <a:pt x="149" y="7"/>
                  <a:pt x="142" y="9"/>
                  <a:pt x="135" y="11"/>
                </a:cubicBezTo>
                <a:cubicBezTo>
                  <a:pt x="128" y="4"/>
                  <a:pt x="120" y="0"/>
                  <a:pt x="111" y="0"/>
                </a:cubicBezTo>
                <a:cubicBezTo>
                  <a:pt x="92" y="0"/>
                  <a:pt x="77" y="15"/>
                  <a:pt x="77" y="34"/>
                </a:cubicBezTo>
                <a:cubicBezTo>
                  <a:pt x="77" y="36"/>
                  <a:pt x="77" y="38"/>
                  <a:pt x="78" y="40"/>
                </a:cubicBezTo>
                <a:cubicBezTo>
                  <a:pt x="52" y="39"/>
                  <a:pt x="29" y="26"/>
                  <a:pt x="12" y="7"/>
                </a:cubicBezTo>
                <a:cubicBezTo>
                  <a:pt x="12" y="6"/>
                  <a:pt x="12" y="6"/>
                  <a:pt x="12" y="6"/>
                </a:cubicBezTo>
                <a:cubicBezTo>
                  <a:pt x="11" y="6"/>
                  <a:pt x="11" y="6"/>
                  <a:pt x="11" y="7"/>
                </a:cubicBezTo>
                <a:cubicBezTo>
                  <a:pt x="8" y="12"/>
                  <a:pt x="7" y="18"/>
                  <a:pt x="7" y="23"/>
                </a:cubicBezTo>
                <a:cubicBezTo>
                  <a:pt x="7" y="34"/>
                  <a:pt x="11" y="43"/>
                  <a:pt x="19" y="50"/>
                </a:cubicBezTo>
                <a:cubicBezTo>
                  <a:pt x="15" y="49"/>
                  <a:pt x="11" y="48"/>
                  <a:pt x="7" y="46"/>
                </a:cubicBezTo>
                <a:cubicBezTo>
                  <a:pt x="7" y="46"/>
                  <a:pt x="7" y="46"/>
                  <a:pt x="7" y="46"/>
                </a:cubicBezTo>
                <a:cubicBezTo>
                  <a:pt x="6" y="46"/>
                  <a:pt x="6" y="46"/>
                  <a:pt x="6" y="47"/>
                </a:cubicBezTo>
                <a:cubicBezTo>
                  <a:pt x="6" y="47"/>
                  <a:pt x="6" y="47"/>
                  <a:pt x="6" y="47"/>
                </a:cubicBezTo>
                <a:cubicBezTo>
                  <a:pt x="6" y="62"/>
                  <a:pt x="16" y="75"/>
                  <a:pt x="30" y="79"/>
                </a:cubicBezTo>
                <a:cubicBezTo>
                  <a:pt x="26" y="79"/>
                  <a:pt x="22" y="79"/>
                  <a:pt x="19" y="79"/>
                </a:cubicBezTo>
                <a:cubicBezTo>
                  <a:pt x="18" y="79"/>
                  <a:pt x="18" y="79"/>
                  <a:pt x="18" y="79"/>
                </a:cubicBezTo>
                <a:cubicBezTo>
                  <a:pt x="18" y="79"/>
                  <a:pt x="18" y="79"/>
                  <a:pt x="18" y="80"/>
                </a:cubicBezTo>
                <a:cubicBezTo>
                  <a:pt x="22" y="93"/>
                  <a:pt x="33" y="102"/>
                  <a:pt x="47" y="103"/>
                </a:cubicBezTo>
                <a:cubicBezTo>
                  <a:pt x="36" y="111"/>
                  <a:pt x="22" y="115"/>
                  <a:pt x="8" y="115"/>
                </a:cubicBezTo>
                <a:cubicBezTo>
                  <a:pt x="6" y="115"/>
                  <a:pt x="3" y="115"/>
                  <a:pt x="1" y="115"/>
                </a:cubicBezTo>
                <a:cubicBezTo>
                  <a:pt x="0" y="115"/>
                  <a:pt x="0" y="115"/>
                  <a:pt x="0" y="115"/>
                </a:cubicBezTo>
                <a:cubicBezTo>
                  <a:pt x="0" y="116"/>
                  <a:pt x="0" y="116"/>
                  <a:pt x="0" y="116"/>
                </a:cubicBezTo>
                <a:cubicBezTo>
                  <a:pt x="15" y="126"/>
                  <a:pt x="33" y="131"/>
                  <a:pt x="51" y="131"/>
                </a:cubicBezTo>
                <a:cubicBezTo>
                  <a:pt x="109" y="131"/>
                  <a:pt x="144" y="83"/>
                  <a:pt x="144" y="38"/>
                </a:cubicBezTo>
                <a:cubicBezTo>
                  <a:pt x="144" y="36"/>
                  <a:pt x="144" y="35"/>
                  <a:pt x="144" y="34"/>
                </a:cubicBezTo>
                <a:cubicBezTo>
                  <a:pt x="150" y="29"/>
                  <a:pt x="156" y="23"/>
                  <a:pt x="160" y="17"/>
                </a:cubicBezTo>
                <a:cubicBezTo>
                  <a:pt x="160" y="17"/>
                  <a:pt x="160" y="16"/>
                  <a:pt x="160" y="16"/>
                </a:cubicBezTo>
                <a:close/>
              </a:path>
            </a:pathLst>
          </a:custGeom>
          <a:solidFill>
            <a:srgbClr val="32A0C7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29" name="Freeform 50"/>
          <p:cNvSpPr>
            <a:spLocks noEditPoints="1"/>
          </p:cNvSpPr>
          <p:nvPr/>
        </p:nvSpPr>
        <p:spPr bwMode="auto">
          <a:xfrm>
            <a:off x="9148483" y="4406360"/>
            <a:ext cx="250408" cy="298577"/>
          </a:xfrm>
          <a:custGeom>
            <a:avLst/>
            <a:gdLst>
              <a:gd name="T0" fmla="*/ 234 w 300"/>
              <a:gd name="T1" fmla="*/ 263 h 360"/>
              <a:gd name="T2" fmla="*/ 243 w 300"/>
              <a:gd name="T3" fmla="*/ 243 h 360"/>
              <a:gd name="T4" fmla="*/ 254 w 300"/>
              <a:gd name="T5" fmla="*/ 252 h 360"/>
              <a:gd name="T6" fmla="*/ 180 w 300"/>
              <a:gd name="T7" fmla="*/ 239 h 360"/>
              <a:gd name="T8" fmla="*/ 171 w 300"/>
              <a:gd name="T9" fmla="*/ 302 h 360"/>
              <a:gd name="T10" fmla="*/ 189 w 300"/>
              <a:gd name="T11" fmla="*/ 302 h 360"/>
              <a:gd name="T12" fmla="*/ 180 w 300"/>
              <a:gd name="T13" fmla="*/ 239 h 360"/>
              <a:gd name="T14" fmla="*/ 300 w 300"/>
              <a:gd name="T15" fmla="*/ 314 h 360"/>
              <a:gd name="T16" fmla="*/ 49 w 300"/>
              <a:gd name="T17" fmla="*/ 360 h 360"/>
              <a:gd name="T18" fmla="*/ 0 w 300"/>
              <a:gd name="T19" fmla="*/ 208 h 360"/>
              <a:gd name="T20" fmla="*/ 251 w 300"/>
              <a:gd name="T21" fmla="*/ 161 h 360"/>
              <a:gd name="T22" fmla="*/ 63 w 300"/>
              <a:gd name="T23" fmla="*/ 325 h 360"/>
              <a:gd name="T24" fmla="*/ 88 w 300"/>
              <a:gd name="T25" fmla="*/ 213 h 360"/>
              <a:gd name="T26" fmla="*/ 21 w 300"/>
              <a:gd name="T27" fmla="*/ 197 h 360"/>
              <a:gd name="T28" fmla="*/ 42 w 300"/>
              <a:gd name="T29" fmla="*/ 213 h 360"/>
              <a:gd name="T30" fmla="*/ 63 w 300"/>
              <a:gd name="T31" fmla="*/ 325 h 360"/>
              <a:gd name="T32" fmla="*/ 117 w 300"/>
              <a:gd name="T33" fmla="*/ 230 h 360"/>
              <a:gd name="T34" fmla="*/ 117 w 300"/>
              <a:gd name="T35" fmla="*/ 304 h 360"/>
              <a:gd name="T36" fmla="*/ 104 w 300"/>
              <a:gd name="T37" fmla="*/ 290 h 360"/>
              <a:gd name="T38" fmla="*/ 83 w 300"/>
              <a:gd name="T39" fmla="*/ 230 h 360"/>
              <a:gd name="T40" fmla="*/ 84 w 300"/>
              <a:gd name="T41" fmla="*/ 308 h 360"/>
              <a:gd name="T42" fmla="*/ 121 w 300"/>
              <a:gd name="T43" fmla="*/ 313 h 360"/>
              <a:gd name="T44" fmla="*/ 138 w 300"/>
              <a:gd name="T45" fmla="*/ 325 h 360"/>
              <a:gd name="T46" fmla="*/ 204 w 300"/>
              <a:gd name="T47" fmla="*/ 298 h 360"/>
              <a:gd name="T48" fmla="*/ 171 w 300"/>
              <a:gd name="T49" fmla="*/ 234 h 360"/>
              <a:gd name="T50" fmla="*/ 150 w 300"/>
              <a:gd name="T51" fmla="*/ 197 h 360"/>
              <a:gd name="T52" fmla="*/ 167 w 300"/>
              <a:gd name="T53" fmla="*/ 324 h 360"/>
              <a:gd name="T54" fmla="*/ 204 w 300"/>
              <a:gd name="T55" fmla="*/ 298 h 360"/>
              <a:gd name="T56" fmla="*/ 254 w 300"/>
              <a:gd name="T57" fmla="*/ 292 h 360"/>
              <a:gd name="T58" fmla="*/ 254 w 300"/>
              <a:gd name="T59" fmla="*/ 303 h 360"/>
              <a:gd name="T60" fmla="*/ 242 w 300"/>
              <a:gd name="T61" fmla="*/ 311 h 360"/>
              <a:gd name="T62" fmla="*/ 234 w 300"/>
              <a:gd name="T63" fmla="*/ 302 h 360"/>
              <a:gd name="T64" fmla="*/ 234 w 300"/>
              <a:gd name="T65" fmla="*/ 280 h 360"/>
              <a:gd name="T66" fmla="*/ 270 w 300"/>
              <a:gd name="T67" fmla="*/ 266 h 360"/>
              <a:gd name="T68" fmla="*/ 228 w 300"/>
              <a:gd name="T69" fmla="*/ 229 h 360"/>
              <a:gd name="T70" fmla="*/ 217 w 300"/>
              <a:gd name="T71" fmla="*/ 262 h 360"/>
              <a:gd name="T72" fmla="*/ 270 w 300"/>
              <a:gd name="T73" fmla="*/ 292 h 360"/>
              <a:gd name="T74" fmla="*/ 194 w 300"/>
              <a:gd name="T75" fmla="*/ 137 h 360"/>
              <a:gd name="T76" fmla="*/ 211 w 300"/>
              <a:gd name="T77" fmla="*/ 137 h 360"/>
              <a:gd name="T78" fmla="*/ 216 w 300"/>
              <a:gd name="T79" fmla="*/ 138 h 360"/>
              <a:gd name="T80" fmla="*/ 240 w 300"/>
              <a:gd name="T81" fmla="*/ 39 h 360"/>
              <a:gd name="T82" fmla="*/ 221 w 300"/>
              <a:gd name="T83" fmla="*/ 116 h 360"/>
              <a:gd name="T84" fmla="*/ 206 w 300"/>
              <a:gd name="T85" fmla="*/ 116 h 360"/>
              <a:gd name="T86" fmla="*/ 187 w 300"/>
              <a:gd name="T87" fmla="*/ 39 h 360"/>
              <a:gd name="T88" fmla="*/ 187 w 300"/>
              <a:gd name="T89" fmla="*/ 123 h 360"/>
              <a:gd name="T90" fmla="*/ 119 w 300"/>
              <a:gd name="T91" fmla="*/ 75 h 360"/>
              <a:gd name="T92" fmla="*/ 130 w 300"/>
              <a:gd name="T93" fmla="*/ 40 h 360"/>
              <a:gd name="T94" fmla="*/ 159 w 300"/>
              <a:gd name="T95" fmla="*/ 38 h 360"/>
              <a:gd name="T96" fmla="*/ 173 w 300"/>
              <a:gd name="T97" fmla="*/ 57 h 360"/>
              <a:gd name="T98" fmla="*/ 174 w 300"/>
              <a:gd name="T99" fmla="*/ 98 h 360"/>
              <a:gd name="T100" fmla="*/ 168 w 300"/>
              <a:gd name="T101" fmla="*/ 130 h 360"/>
              <a:gd name="T102" fmla="*/ 147 w 300"/>
              <a:gd name="T103" fmla="*/ 141 h 360"/>
              <a:gd name="T104" fmla="*/ 125 w 300"/>
              <a:gd name="T105" fmla="*/ 132 h 360"/>
              <a:gd name="T106" fmla="*/ 119 w 300"/>
              <a:gd name="T107" fmla="*/ 101 h 360"/>
              <a:gd name="T108" fmla="*/ 137 w 300"/>
              <a:gd name="T109" fmla="*/ 114 h 360"/>
              <a:gd name="T110" fmla="*/ 156 w 300"/>
              <a:gd name="T111" fmla="*/ 114 h 360"/>
              <a:gd name="T112" fmla="*/ 146 w 300"/>
              <a:gd name="T113" fmla="*/ 52 h 360"/>
              <a:gd name="T114" fmla="*/ 137 w 300"/>
              <a:gd name="T115" fmla="*/ 114 h 360"/>
              <a:gd name="T116" fmla="*/ 95 w 300"/>
              <a:gd name="T117" fmla="*/ 141 h 360"/>
              <a:gd name="T118" fmla="*/ 121 w 300"/>
              <a:gd name="T119" fmla="*/ 0 h 360"/>
              <a:gd name="T120" fmla="*/ 83 w 300"/>
              <a:gd name="T121" fmla="*/ 48 h 360"/>
              <a:gd name="T122" fmla="*/ 45 w 300"/>
              <a:gd name="T123" fmla="*/ 0 h 360"/>
              <a:gd name="T124" fmla="*/ 73 w 300"/>
              <a:gd name="T125" fmla="*/ 141 h 3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0" h="360">
                <a:moveTo>
                  <a:pt x="254" y="263"/>
                </a:moveTo>
                <a:cubicBezTo>
                  <a:pt x="234" y="263"/>
                  <a:pt x="234" y="263"/>
                  <a:pt x="234" y="263"/>
                </a:cubicBezTo>
                <a:cubicBezTo>
                  <a:pt x="234" y="252"/>
                  <a:pt x="234" y="252"/>
                  <a:pt x="234" y="252"/>
                </a:cubicBezTo>
                <a:cubicBezTo>
                  <a:pt x="234" y="247"/>
                  <a:pt x="238" y="243"/>
                  <a:pt x="243" y="243"/>
                </a:cubicBezTo>
                <a:cubicBezTo>
                  <a:pt x="245" y="243"/>
                  <a:pt x="245" y="243"/>
                  <a:pt x="245" y="243"/>
                </a:cubicBezTo>
                <a:cubicBezTo>
                  <a:pt x="250" y="243"/>
                  <a:pt x="254" y="247"/>
                  <a:pt x="254" y="252"/>
                </a:cubicBezTo>
                <a:lnTo>
                  <a:pt x="254" y="263"/>
                </a:lnTo>
                <a:close/>
                <a:moveTo>
                  <a:pt x="180" y="239"/>
                </a:moveTo>
                <a:cubicBezTo>
                  <a:pt x="175" y="239"/>
                  <a:pt x="171" y="242"/>
                  <a:pt x="171" y="246"/>
                </a:cubicBezTo>
                <a:cubicBezTo>
                  <a:pt x="171" y="302"/>
                  <a:pt x="171" y="302"/>
                  <a:pt x="171" y="302"/>
                </a:cubicBezTo>
                <a:cubicBezTo>
                  <a:pt x="171" y="306"/>
                  <a:pt x="175" y="310"/>
                  <a:pt x="180" y="310"/>
                </a:cubicBezTo>
                <a:cubicBezTo>
                  <a:pt x="185" y="310"/>
                  <a:pt x="189" y="306"/>
                  <a:pt x="189" y="302"/>
                </a:cubicBezTo>
                <a:cubicBezTo>
                  <a:pt x="189" y="246"/>
                  <a:pt x="189" y="246"/>
                  <a:pt x="189" y="246"/>
                </a:cubicBezTo>
                <a:cubicBezTo>
                  <a:pt x="189" y="242"/>
                  <a:pt x="185" y="239"/>
                  <a:pt x="180" y="239"/>
                </a:cubicBezTo>
                <a:close/>
                <a:moveTo>
                  <a:pt x="300" y="208"/>
                </a:moveTo>
                <a:cubicBezTo>
                  <a:pt x="300" y="314"/>
                  <a:pt x="300" y="314"/>
                  <a:pt x="300" y="314"/>
                </a:cubicBezTo>
                <a:cubicBezTo>
                  <a:pt x="300" y="339"/>
                  <a:pt x="278" y="360"/>
                  <a:pt x="251" y="360"/>
                </a:cubicBezTo>
                <a:cubicBezTo>
                  <a:pt x="49" y="360"/>
                  <a:pt x="49" y="360"/>
                  <a:pt x="49" y="360"/>
                </a:cubicBezTo>
                <a:cubicBezTo>
                  <a:pt x="22" y="360"/>
                  <a:pt x="0" y="339"/>
                  <a:pt x="0" y="314"/>
                </a:cubicBezTo>
                <a:cubicBezTo>
                  <a:pt x="0" y="208"/>
                  <a:pt x="0" y="208"/>
                  <a:pt x="0" y="208"/>
                </a:cubicBezTo>
                <a:cubicBezTo>
                  <a:pt x="0" y="182"/>
                  <a:pt x="22" y="161"/>
                  <a:pt x="49" y="161"/>
                </a:cubicBezTo>
                <a:cubicBezTo>
                  <a:pt x="251" y="161"/>
                  <a:pt x="251" y="161"/>
                  <a:pt x="251" y="161"/>
                </a:cubicBezTo>
                <a:cubicBezTo>
                  <a:pt x="278" y="161"/>
                  <a:pt x="300" y="182"/>
                  <a:pt x="300" y="208"/>
                </a:cubicBezTo>
                <a:close/>
                <a:moveTo>
                  <a:pt x="63" y="325"/>
                </a:moveTo>
                <a:cubicBezTo>
                  <a:pt x="63" y="213"/>
                  <a:pt x="63" y="213"/>
                  <a:pt x="63" y="213"/>
                </a:cubicBezTo>
                <a:cubicBezTo>
                  <a:pt x="88" y="213"/>
                  <a:pt x="88" y="213"/>
                  <a:pt x="88" y="213"/>
                </a:cubicBezTo>
                <a:cubicBezTo>
                  <a:pt x="88" y="197"/>
                  <a:pt x="88" y="197"/>
                  <a:pt x="88" y="197"/>
                </a:cubicBezTo>
                <a:cubicBezTo>
                  <a:pt x="21" y="197"/>
                  <a:pt x="21" y="197"/>
                  <a:pt x="21" y="197"/>
                </a:cubicBezTo>
                <a:cubicBezTo>
                  <a:pt x="21" y="213"/>
                  <a:pt x="21" y="213"/>
                  <a:pt x="21" y="213"/>
                </a:cubicBezTo>
                <a:cubicBezTo>
                  <a:pt x="42" y="213"/>
                  <a:pt x="42" y="213"/>
                  <a:pt x="42" y="213"/>
                </a:cubicBezTo>
                <a:cubicBezTo>
                  <a:pt x="42" y="325"/>
                  <a:pt x="42" y="325"/>
                  <a:pt x="42" y="325"/>
                </a:cubicBezTo>
                <a:lnTo>
                  <a:pt x="63" y="325"/>
                </a:lnTo>
                <a:close/>
                <a:moveTo>
                  <a:pt x="138" y="230"/>
                </a:moveTo>
                <a:cubicBezTo>
                  <a:pt x="117" y="230"/>
                  <a:pt x="117" y="230"/>
                  <a:pt x="117" y="230"/>
                </a:cubicBezTo>
                <a:cubicBezTo>
                  <a:pt x="117" y="290"/>
                  <a:pt x="117" y="290"/>
                  <a:pt x="117" y="290"/>
                </a:cubicBezTo>
                <a:cubicBezTo>
                  <a:pt x="117" y="298"/>
                  <a:pt x="117" y="303"/>
                  <a:pt x="117" y="304"/>
                </a:cubicBezTo>
                <a:cubicBezTo>
                  <a:pt x="115" y="309"/>
                  <a:pt x="107" y="314"/>
                  <a:pt x="104" y="305"/>
                </a:cubicBezTo>
                <a:cubicBezTo>
                  <a:pt x="104" y="303"/>
                  <a:pt x="104" y="298"/>
                  <a:pt x="104" y="290"/>
                </a:cubicBezTo>
                <a:cubicBezTo>
                  <a:pt x="104" y="230"/>
                  <a:pt x="104" y="230"/>
                  <a:pt x="104" y="230"/>
                </a:cubicBezTo>
                <a:cubicBezTo>
                  <a:pt x="83" y="230"/>
                  <a:pt x="83" y="230"/>
                  <a:pt x="83" y="230"/>
                </a:cubicBezTo>
                <a:cubicBezTo>
                  <a:pt x="84" y="289"/>
                  <a:pt x="84" y="289"/>
                  <a:pt x="84" y="289"/>
                </a:cubicBezTo>
                <a:cubicBezTo>
                  <a:pt x="84" y="298"/>
                  <a:pt x="83" y="305"/>
                  <a:pt x="84" y="308"/>
                </a:cubicBezTo>
                <a:cubicBezTo>
                  <a:pt x="84" y="314"/>
                  <a:pt x="84" y="320"/>
                  <a:pt x="89" y="324"/>
                </a:cubicBezTo>
                <a:cubicBezTo>
                  <a:pt x="98" y="330"/>
                  <a:pt x="116" y="323"/>
                  <a:pt x="121" y="313"/>
                </a:cubicBezTo>
                <a:cubicBezTo>
                  <a:pt x="121" y="325"/>
                  <a:pt x="121" y="325"/>
                  <a:pt x="121" y="325"/>
                </a:cubicBezTo>
                <a:cubicBezTo>
                  <a:pt x="138" y="325"/>
                  <a:pt x="138" y="325"/>
                  <a:pt x="138" y="325"/>
                </a:cubicBezTo>
                <a:lnTo>
                  <a:pt x="138" y="230"/>
                </a:lnTo>
                <a:close/>
                <a:moveTo>
                  <a:pt x="204" y="298"/>
                </a:moveTo>
                <a:cubicBezTo>
                  <a:pt x="204" y="249"/>
                  <a:pt x="204" y="249"/>
                  <a:pt x="204" y="249"/>
                </a:cubicBezTo>
                <a:cubicBezTo>
                  <a:pt x="204" y="230"/>
                  <a:pt x="190" y="218"/>
                  <a:pt x="171" y="234"/>
                </a:cubicBezTo>
                <a:cubicBezTo>
                  <a:pt x="171" y="197"/>
                  <a:pt x="171" y="197"/>
                  <a:pt x="171" y="197"/>
                </a:cubicBezTo>
                <a:cubicBezTo>
                  <a:pt x="150" y="197"/>
                  <a:pt x="150" y="197"/>
                  <a:pt x="150" y="197"/>
                </a:cubicBezTo>
                <a:cubicBezTo>
                  <a:pt x="150" y="324"/>
                  <a:pt x="150" y="324"/>
                  <a:pt x="150" y="324"/>
                </a:cubicBezTo>
                <a:cubicBezTo>
                  <a:pt x="167" y="324"/>
                  <a:pt x="167" y="324"/>
                  <a:pt x="167" y="324"/>
                </a:cubicBezTo>
                <a:cubicBezTo>
                  <a:pt x="169" y="316"/>
                  <a:pt x="169" y="316"/>
                  <a:pt x="169" y="316"/>
                </a:cubicBezTo>
                <a:cubicBezTo>
                  <a:pt x="191" y="336"/>
                  <a:pt x="204" y="323"/>
                  <a:pt x="204" y="298"/>
                </a:cubicBezTo>
                <a:close/>
                <a:moveTo>
                  <a:pt x="270" y="292"/>
                </a:moveTo>
                <a:cubicBezTo>
                  <a:pt x="254" y="292"/>
                  <a:pt x="254" y="292"/>
                  <a:pt x="254" y="292"/>
                </a:cubicBezTo>
                <a:cubicBezTo>
                  <a:pt x="254" y="293"/>
                  <a:pt x="254" y="293"/>
                  <a:pt x="254" y="294"/>
                </a:cubicBezTo>
                <a:cubicBezTo>
                  <a:pt x="254" y="303"/>
                  <a:pt x="254" y="303"/>
                  <a:pt x="254" y="303"/>
                </a:cubicBezTo>
                <a:cubicBezTo>
                  <a:pt x="254" y="307"/>
                  <a:pt x="250" y="311"/>
                  <a:pt x="245" y="311"/>
                </a:cubicBezTo>
                <a:cubicBezTo>
                  <a:pt x="242" y="311"/>
                  <a:pt x="242" y="311"/>
                  <a:pt x="242" y="311"/>
                </a:cubicBezTo>
                <a:cubicBezTo>
                  <a:pt x="238" y="311"/>
                  <a:pt x="234" y="307"/>
                  <a:pt x="234" y="303"/>
                </a:cubicBezTo>
                <a:cubicBezTo>
                  <a:pt x="234" y="302"/>
                  <a:pt x="234" y="302"/>
                  <a:pt x="234" y="302"/>
                </a:cubicBezTo>
                <a:cubicBezTo>
                  <a:pt x="234" y="292"/>
                  <a:pt x="234" y="292"/>
                  <a:pt x="234" y="292"/>
                </a:cubicBezTo>
                <a:cubicBezTo>
                  <a:pt x="234" y="280"/>
                  <a:pt x="234" y="280"/>
                  <a:pt x="234" y="280"/>
                </a:cubicBezTo>
                <a:cubicBezTo>
                  <a:pt x="270" y="280"/>
                  <a:pt x="270" y="280"/>
                  <a:pt x="270" y="280"/>
                </a:cubicBezTo>
                <a:cubicBezTo>
                  <a:pt x="270" y="266"/>
                  <a:pt x="270" y="266"/>
                  <a:pt x="270" y="266"/>
                </a:cubicBezTo>
                <a:cubicBezTo>
                  <a:pt x="270" y="256"/>
                  <a:pt x="269" y="247"/>
                  <a:pt x="268" y="241"/>
                </a:cubicBezTo>
                <a:cubicBezTo>
                  <a:pt x="266" y="223"/>
                  <a:pt x="241" y="220"/>
                  <a:pt x="228" y="229"/>
                </a:cubicBezTo>
                <a:cubicBezTo>
                  <a:pt x="224" y="232"/>
                  <a:pt x="221" y="236"/>
                  <a:pt x="220" y="241"/>
                </a:cubicBezTo>
                <a:cubicBezTo>
                  <a:pt x="218" y="246"/>
                  <a:pt x="217" y="253"/>
                  <a:pt x="217" y="262"/>
                </a:cubicBezTo>
                <a:cubicBezTo>
                  <a:pt x="217" y="292"/>
                  <a:pt x="217" y="292"/>
                  <a:pt x="217" y="292"/>
                </a:cubicBezTo>
                <a:cubicBezTo>
                  <a:pt x="217" y="341"/>
                  <a:pt x="277" y="334"/>
                  <a:pt x="270" y="292"/>
                </a:cubicBezTo>
                <a:close/>
                <a:moveTo>
                  <a:pt x="189" y="131"/>
                </a:moveTo>
                <a:cubicBezTo>
                  <a:pt x="190" y="134"/>
                  <a:pt x="192" y="136"/>
                  <a:pt x="194" y="137"/>
                </a:cubicBezTo>
                <a:cubicBezTo>
                  <a:pt x="197" y="139"/>
                  <a:pt x="199" y="140"/>
                  <a:pt x="203" y="140"/>
                </a:cubicBezTo>
                <a:cubicBezTo>
                  <a:pt x="206" y="140"/>
                  <a:pt x="209" y="139"/>
                  <a:pt x="211" y="137"/>
                </a:cubicBezTo>
                <a:cubicBezTo>
                  <a:pt x="213" y="135"/>
                  <a:pt x="215" y="133"/>
                  <a:pt x="217" y="130"/>
                </a:cubicBezTo>
                <a:cubicBezTo>
                  <a:pt x="216" y="138"/>
                  <a:pt x="216" y="138"/>
                  <a:pt x="216" y="138"/>
                </a:cubicBezTo>
                <a:cubicBezTo>
                  <a:pt x="240" y="138"/>
                  <a:pt x="240" y="138"/>
                  <a:pt x="240" y="138"/>
                </a:cubicBezTo>
                <a:cubicBezTo>
                  <a:pt x="240" y="39"/>
                  <a:pt x="240" y="39"/>
                  <a:pt x="240" y="39"/>
                </a:cubicBezTo>
                <a:cubicBezTo>
                  <a:pt x="221" y="39"/>
                  <a:pt x="221" y="39"/>
                  <a:pt x="221" y="39"/>
                </a:cubicBezTo>
                <a:cubicBezTo>
                  <a:pt x="221" y="116"/>
                  <a:pt x="221" y="116"/>
                  <a:pt x="221" y="116"/>
                </a:cubicBezTo>
                <a:cubicBezTo>
                  <a:pt x="221" y="120"/>
                  <a:pt x="218" y="124"/>
                  <a:pt x="214" y="124"/>
                </a:cubicBezTo>
                <a:cubicBezTo>
                  <a:pt x="209" y="124"/>
                  <a:pt x="206" y="120"/>
                  <a:pt x="206" y="116"/>
                </a:cubicBezTo>
                <a:cubicBezTo>
                  <a:pt x="206" y="39"/>
                  <a:pt x="206" y="39"/>
                  <a:pt x="206" y="39"/>
                </a:cubicBezTo>
                <a:cubicBezTo>
                  <a:pt x="187" y="39"/>
                  <a:pt x="187" y="39"/>
                  <a:pt x="187" y="39"/>
                </a:cubicBezTo>
                <a:cubicBezTo>
                  <a:pt x="187" y="106"/>
                  <a:pt x="187" y="106"/>
                  <a:pt x="187" y="106"/>
                </a:cubicBezTo>
                <a:cubicBezTo>
                  <a:pt x="187" y="114"/>
                  <a:pt x="187" y="120"/>
                  <a:pt x="187" y="123"/>
                </a:cubicBezTo>
                <a:cubicBezTo>
                  <a:pt x="188" y="126"/>
                  <a:pt x="188" y="128"/>
                  <a:pt x="189" y="131"/>
                </a:cubicBezTo>
                <a:close/>
                <a:moveTo>
                  <a:pt x="119" y="75"/>
                </a:moveTo>
                <a:cubicBezTo>
                  <a:pt x="119" y="66"/>
                  <a:pt x="120" y="58"/>
                  <a:pt x="121" y="53"/>
                </a:cubicBezTo>
                <a:cubicBezTo>
                  <a:pt x="123" y="48"/>
                  <a:pt x="126" y="43"/>
                  <a:pt x="130" y="40"/>
                </a:cubicBezTo>
                <a:cubicBezTo>
                  <a:pt x="134" y="37"/>
                  <a:pt x="139" y="35"/>
                  <a:pt x="146" y="35"/>
                </a:cubicBezTo>
                <a:cubicBezTo>
                  <a:pt x="151" y="35"/>
                  <a:pt x="156" y="36"/>
                  <a:pt x="159" y="38"/>
                </a:cubicBezTo>
                <a:cubicBezTo>
                  <a:pt x="163" y="40"/>
                  <a:pt x="166" y="43"/>
                  <a:pt x="168" y="46"/>
                </a:cubicBezTo>
                <a:cubicBezTo>
                  <a:pt x="170" y="50"/>
                  <a:pt x="172" y="53"/>
                  <a:pt x="173" y="57"/>
                </a:cubicBezTo>
                <a:cubicBezTo>
                  <a:pt x="173" y="60"/>
                  <a:pt x="174" y="66"/>
                  <a:pt x="174" y="73"/>
                </a:cubicBezTo>
                <a:cubicBezTo>
                  <a:pt x="174" y="98"/>
                  <a:pt x="174" y="98"/>
                  <a:pt x="174" y="98"/>
                </a:cubicBezTo>
                <a:cubicBezTo>
                  <a:pt x="174" y="107"/>
                  <a:pt x="173" y="114"/>
                  <a:pt x="173" y="118"/>
                </a:cubicBezTo>
                <a:cubicBezTo>
                  <a:pt x="172" y="122"/>
                  <a:pt x="170" y="126"/>
                  <a:pt x="168" y="130"/>
                </a:cubicBezTo>
                <a:cubicBezTo>
                  <a:pt x="166" y="134"/>
                  <a:pt x="163" y="137"/>
                  <a:pt x="159" y="138"/>
                </a:cubicBezTo>
                <a:cubicBezTo>
                  <a:pt x="155" y="140"/>
                  <a:pt x="151" y="141"/>
                  <a:pt x="147" y="141"/>
                </a:cubicBezTo>
                <a:cubicBezTo>
                  <a:pt x="141" y="141"/>
                  <a:pt x="137" y="140"/>
                  <a:pt x="133" y="139"/>
                </a:cubicBezTo>
                <a:cubicBezTo>
                  <a:pt x="129" y="137"/>
                  <a:pt x="127" y="135"/>
                  <a:pt x="125" y="132"/>
                </a:cubicBezTo>
                <a:cubicBezTo>
                  <a:pt x="122" y="129"/>
                  <a:pt x="121" y="125"/>
                  <a:pt x="120" y="121"/>
                </a:cubicBezTo>
                <a:cubicBezTo>
                  <a:pt x="119" y="116"/>
                  <a:pt x="119" y="110"/>
                  <a:pt x="119" y="101"/>
                </a:cubicBezTo>
                <a:lnTo>
                  <a:pt x="119" y="75"/>
                </a:lnTo>
                <a:close/>
                <a:moveTo>
                  <a:pt x="137" y="114"/>
                </a:moveTo>
                <a:cubicBezTo>
                  <a:pt x="137" y="120"/>
                  <a:pt x="141" y="125"/>
                  <a:pt x="146" y="125"/>
                </a:cubicBezTo>
                <a:cubicBezTo>
                  <a:pt x="151" y="125"/>
                  <a:pt x="156" y="120"/>
                  <a:pt x="156" y="114"/>
                </a:cubicBezTo>
                <a:cubicBezTo>
                  <a:pt x="156" y="62"/>
                  <a:pt x="156" y="62"/>
                  <a:pt x="156" y="62"/>
                </a:cubicBezTo>
                <a:cubicBezTo>
                  <a:pt x="156" y="56"/>
                  <a:pt x="151" y="52"/>
                  <a:pt x="146" y="52"/>
                </a:cubicBezTo>
                <a:cubicBezTo>
                  <a:pt x="141" y="52"/>
                  <a:pt x="137" y="56"/>
                  <a:pt x="137" y="62"/>
                </a:cubicBezTo>
                <a:lnTo>
                  <a:pt x="137" y="114"/>
                </a:lnTo>
                <a:close/>
                <a:moveTo>
                  <a:pt x="73" y="141"/>
                </a:moveTo>
                <a:cubicBezTo>
                  <a:pt x="95" y="141"/>
                  <a:pt x="95" y="141"/>
                  <a:pt x="95" y="141"/>
                </a:cubicBezTo>
                <a:cubicBezTo>
                  <a:pt x="95" y="65"/>
                  <a:pt x="95" y="65"/>
                  <a:pt x="95" y="65"/>
                </a:cubicBezTo>
                <a:cubicBezTo>
                  <a:pt x="121" y="0"/>
                  <a:pt x="121" y="0"/>
                  <a:pt x="121" y="0"/>
                </a:cubicBezTo>
                <a:cubicBezTo>
                  <a:pt x="97" y="0"/>
                  <a:pt x="97" y="0"/>
                  <a:pt x="97" y="0"/>
                </a:cubicBezTo>
                <a:cubicBezTo>
                  <a:pt x="83" y="48"/>
                  <a:pt x="83" y="48"/>
                  <a:pt x="83" y="48"/>
                </a:cubicBezTo>
                <a:cubicBezTo>
                  <a:pt x="69" y="0"/>
                  <a:pt x="69" y="0"/>
                  <a:pt x="69" y="0"/>
                </a:cubicBezTo>
                <a:cubicBezTo>
                  <a:pt x="45" y="0"/>
                  <a:pt x="45" y="0"/>
                  <a:pt x="45" y="0"/>
                </a:cubicBezTo>
                <a:cubicBezTo>
                  <a:pt x="73" y="65"/>
                  <a:pt x="73" y="65"/>
                  <a:pt x="73" y="65"/>
                </a:cubicBezTo>
                <a:lnTo>
                  <a:pt x="73" y="141"/>
                </a:lnTo>
                <a:close/>
              </a:path>
            </a:pathLst>
          </a:custGeom>
          <a:solidFill>
            <a:srgbClr val="32A0C7"/>
          </a:solidFill>
          <a:ln>
            <a:noFill/>
          </a:ln>
        </p:spPr>
        <p:txBody>
          <a:bodyPr vert="horz" wrap="square" lIns="91422" tIns="45711" rIns="91422" bIns="45711" numCol="1" anchor="t" anchorCtr="0" compatLnSpc="1">
            <a:prstTxWarp prst="textNoShape">
              <a:avLst/>
            </a:prstTxWarp>
          </a:bodyPr>
          <a:lstStyle/>
          <a:p>
            <a:endParaRPr lang="id-ID" sz="800">
              <a:solidFill>
                <a:schemeClr val="bg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8246249" y="4752783"/>
            <a:ext cx="5132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smtClean="0">
                <a:solidFill>
                  <a:schemeClr val="bg1"/>
                </a:solidFill>
              </a:rPr>
              <a:t>1.1K</a:t>
            </a:r>
            <a:endParaRPr lang="en-US" sz="1400" b="1">
              <a:solidFill>
                <a:schemeClr val="bg1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9017045" y="4752783"/>
            <a:ext cx="5132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smtClean="0">
                <a:solidFill>
                  <a:schemeClr val="bg1"/>
                </a:solidFill>
              </a:rPr>
              <a:t>1.1K</a:t>
            </a:r>
            <a:endParaRPr lang="en-US" sz="1400" b="1">
              <a:solidFill>
                <a:schemeClr val="bg1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9789412" y="4752783"/>
            <a:ext cx="5132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smtClean="0">
                <a:solidFill>
                  <a:schemeClr val="bg1"/>
                </a:solidFill>
              </a:rPr>
              <a:t>1.1K</a:t>
            </a:r>
            <a:endParaRPr lang="en-US" sz="1400" b="1">
              <a:solidFill>
                <a:schemeClr val="bg1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1893483" y="5141583"/>
            <a:ext cx="206795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200" dirty="0" err="1">
                <a:solidFill>
                  <a:schemeClr val="bg2">
                    <a:lumMod val="75000"/>
                  </a:schemeClr>
                </a:solidFill>
              </a:rPr>
              <a:t>Lorem</a:t>
            </a:r>
            <a:r>
              <a:rPr lang="en-GB" sz="1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GB" sz="1200" dirty="0" err="1">
                <a:solidFill>
                  <a:schemeClr val="bg2">
                    <a:lumMod val="75000"/>
                  </a:schemeClr>
                </a:solidFill>
              </a:rPr>
              <a:t>ipsum</a:t>
            </a:r>
            <a:r>
              <a:rPr lang="en-GB" sz="1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GB" sz="1200" dirty="0" err="1">
                <a:solidFill>
                  <a:schemeClr val="bg2">
                    <a:lumMod val="75000"/>
                  </a:schemeClr>
                </a:solidFill>
              </a:rPr>
              <a:t>dolor</a:t>
            </a:r>
            <a:r>
              <a:rPr lang="en-GB" sz="1200" dirty="0">
                <a:solidFill>
                  <a:schemeClr val="bg2">
                    <a:lumMod val="75000"/>
                  </a:schemeClr>
                </a:solidFill>
              </a:rPr>
              <a:t> sit </a:t>
            </a:r>
            <a:r>
              <a:rPr lang="en-GB" sz="1200" dirty="0" err="1">
                <a:solidFill>
                  <a:schemeClr val="bg2">
                    <a:lumMod val="75000"/>
                  </a:schemeClr>
                </a:solidFill>
              </a:rPr>
              <a:t>amet</a:t>
            </a:r>
            <a:r>
              <a:rPr lang="en-GB" sz="1200" dirty="0">
                <a:solidFill>
                  <a:schemeClr val="bg2">
                    <a:lumMod val="75000"/>
                  </a:schemeClr>
                </a:solidFill>
              </a:rPr>
              <a:t>, </a:t>
            </a:r>
            <a:r>
              <a:rPr lang="en-GB" sz="1200" dirty="0" err="1">
                <a:solidFill>
                  <a:schemeClr val="bg2">
                    <a:lumMod val="75000"/>
                  </a:schemeClr>
                </a:solidFill>
              </a:rPr>
              <a:t>consectetur</a:t>
            </a:r>
            <a:r>
              <a:rPr lang="en-GB" sz="1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GB" sz="1200" dirty="0" err="1">
                <a:solidFill>
                  <a:schemeClr val="bg2">
                    <a:lumMod val="75000"/>
                  </a:schemeClr>
                </a:solidFill>
              </a:rPr>
              <a:t>adipiscing</a:t>
            </a:r>
            <a:r>
              <a:rPr lang="en-GB" sz="1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GB" sz="1200" dirty="0" err="1">
                <a:solidFill>
                  <a:schemeClr val="bg2">
                    <a:lumMod val="75000"/>
                  </a:schemeClr>
                </a:solidFill>
              </a:rPr>
              <a:t>elit</a:t>
            </a:r>
            <a:r>
              <a:rPr lang="en-GB" sz="1200" dirty="0">
                <a:solidFill>
                  <a:schemeClr val="bg2">
                    <a:lumMod val="75000"/>
                  </a:schemeClr>
                </a:solidFill>
              </a:rPr>
              <a:t>. Integer </a:t>
            </a:r>
            <a:r>
              <a:rPr lang="en-GB" sz="1200" dirty="0" err="1">
                <a:solidFill>
                  <a:schemeClr val="bg2">
                    <a:lumMod val="75000"/>
                  </a:schemeClr>
                </a:solidFill>
              </a:rPr>
              <a:t>dolor</a:t>
            </a:r>
            <a:r>
              <a:rPr lang="en-GB" sz="1200" dirty="0">
                <a:solidFill>
                  <a:schemeClr val="bg2">
                    <a:lumMod val="75000"/>
                  </a:schemeClr>
                </a:solidFill>
              </a:rPr>
              <a:t> quam, </a:t>
            </a:r>
          </a:p>
        </p:txBody>
      </p:sp>
      <p:sp>
        <p:nvSpPr>
          <p:cNvPr id="34" name="Rectangle 33"/>
          <p:cNvSpPr/>
          <p:nvPr/>
        </p:nvSpPr>
        <p:spPr>
          <a:xfrm>
            <a:off x="5066204" y="5141583"/>
            <a:ext cx="206795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200">
                <a:solidFill>
                  <a:schemeClr val="bg2">
                    <a:lumMod val="75000"/>
                  </a:schemeClr>
                </a:solidFill>
              </a:rPr>
              <a:t>Lorem ipsum dolor sit amet, consectetur adipiscing elit. Integer dolor quam, </a:t>
            </a:r>
          </a:p>
        </p:txBody>
      </p:sp>
      <p:sp>
        <p:nvSpPr>
          <p:cNvPr id="35" name="Rectangle 34"/>
          <p:cNvSpPr/>
          <p:nvPr/>
        </p:nvSpPr>
        <p:spPr>
          <a:xfrm>
            <a:off x="8239710" y="5141583"/>
            <a:ext cx="206795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200">
                <a:solidFill>
                  <a:schemeClr val="bg2">
                    <a:lumMod val="75000"/>
                  </a:schemeClr>
                </a:solidFill>
              </a:rPr>
              <a:t>Lorem ipsum dolor sit amet, consectetur adipiscing elit. Integer dolor </a:t>
            </a:r>
            <a:r>
              <a:rPr lang="en-GB" sz="1200" smtClean="0">
                <a:solidFill>
                  <a:schemeClr val="bg2">
                    <a:lumMod val="75000"/>
                  </a:schemeClr>
                </a:solidFill>
              </a:rPr>
              <a:t>quam</a:t>
            </a:r>
            <a:endParaRPr lang="en-GB" sz="120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44" name="Oval 43"/>
          <p:cNvSpPr/>
          <p:nvPr/>
        </p:nvSpPr>
        <p:spPr>
          <a:xfrm>
            <a:off x="8120267" y="1659007"/>
            <a:ext cx="2274966" cy="2274966"/>
          </a:xfrm>
          <a:prstGeom prst="ellipse">
            <a:avLst/>
          </a:prstGeom>
          <a:gradFill flip="none" rotWithShape="1">
            <a:gsLst>
              <a:gs pos="0">
                <a:srgbClr val="081E5B"/>
              </a:gs>
              <a:gs pos="26000">
                <a:srgbClr val="32A0C7"/>
              </a:gs>
              <a:gs pos="77000">
                <a:srgbClr val="32A0C7"/>
              </a:gs>
              <a:gs pos="100000">
                <a:srgbClr val="081E5B"/>
              </a:gs>
            </a:gsLst>
            <a:lin ang="5400000" scaled="1"/>
            <a:tileRect/>
          </a:gradFill>
          <a:ln>
            <a:noFill/>
          </a:ln>
          <a:effectLst>
            <a:glow rad="317500">
              <a:schemeClr val="accent2">
                <a:satMod val="175000"/>
                <a:alpha val="1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4914448" y="1606309"/>
            <a:ext cx="2274966" cy="2274966"/>
          </a:xfrm>
          <a:prstGeom prst="ellipse">
            <a:avLst/>
          </a:prstGeom>
          <a:gradFill flip="none" rotWithShape="1">
            <a:gsLst>
              <a:gs pos="0">
                <a:srgbClr val="081E5B"/>
              </a:gs>
              <a:gs pos="26000">
                <a:srgbClr val="32A0C7"/>
              </a:gs>
              <a:gs pos="77000">
                <a:srgbClr val="32A0C7"/>
              </a:gs>
              <a:gs pos="100000">
                <a:srgbClr val="081E5B"/>
              </a:gs>
            </a:gsLst>
            <a:lin ang="0" scaled="1"/>
            <a:tileRect/>
          </a:gradFill>
          <a:ln>
            <a:noFill/>
          </a:ln>
          <a:effectLst>
            <a:glow rad="317500">
              <a:schemeClr val="accent2">
                <a:satMod val="175000"/>
                <a:alpha val="1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1708386" y="1608115"/>
            <a:ext cx="2274966" cy="2274966"/>
          </a:xfrm>
          <a:prstGeom prst="ellipse">
            <a:avLst/>
          </a:prstGeom>
          <a:gradFill flip="none" rotWithShape="1">
            <a:gsLst>
              <a:gs pos="0">
                <a:srgbClr val="081E5B"/>
              </a:gs>
              <a:gs pos="26000">
                <a:srgbClr val="32A0C7"/>
              </a:gs>
              <a:gs pos="77000">
                <a:srgbClr val="32A0C7"/>
              </a:gs>
              <a:gs pos="100000">
                <a:srgbClr val="081E5B"/>
              </a:gs>
            </a:gsLst>
            <a:lin ang="5400000" scaled="1"/>
            <a:tileRect/>
          </a:gradFill>
          <a:ln>
            <a:noFill/>
          </a:ln>
          <a:effectLst>
            <a:glow rad="317500">
              <a:schemeClr val="bg1">
                <a:alpha val="1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" name="Picture Placeholder 6"/>
          <p:cNvPicPr>
            <a:picLocks noChangeAspect="1"/>
          </p:cNvPicPr>
          <p:nvPr/>
        </p:nvPicPr>
        <p:blipFill rotWithShape="1"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31" t="10307" r="25767" b="38229"/>
          <a:stretch/>
        </p:blipFill>
        <p:spPr>
          <a:xfrm>
            <a:off x="4975974" y="1684190"/>
            <a:ext cx="2153214" cy="2153215"/>
          </a:xfrm>
          <a:prstGeom prst="roundRect">
            <a:avLst>
              <a:gd name="adj" fmla="val 5000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41" name="Picture Placeholder 10"/>
          <p:cNvPicPr>
            <a:picLocks noChangeAspect="1"/>
          </p:cNvPicPr>
          <p:nvPr/>
        </p:nvPicPr>
        <p:blipFill rotWithShape="1">
          <a:blip r:embed="rId4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22" t="7915" r="57272" b="46925"/>
          <a:stretch/>
        </p:blipFill>
        <p:spPr>
          <a:xfrm>
            <a:off x="8181793" y="1719883"/>
            <a:ext cx="2153214" cy="2153215"/>
          </a:xfrm>
          <a:prstGeom prst="roundRect">
            <a:avLst>
              <a:gd name="adj" fmla="val 5000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42" name="Picture Placeholder 9"/>
          <p:cNvPicPr>
            <a:picLocks noChangeAspect="1"/>
          </p:cNvPicPr>
          <p:nvPr/>
        </p:nvPicPr>
        <p:blipFill rotWithShape="1">
          <a:blip r:embed="rId5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41" t="5014" r="14698" b="54240"/>
          <a:stretch/>
        </p:blipFill>
        <p:spPr>
          <a:xfrm>
            <a:off x="1769262" y="1668991"/>
            <a:ext cx="2153214" cy="2153215"/>
          </a:xfrm>
          <a:prstGeom prst="roundRect">
            <a:avLst>
              <a:gd name="adj" fmla="val 5000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THE FINIKO CLUB© ist ein eingetragenes Markenzeichen. Weitergabe der Präsentation ist untersagt</a:t>
            </a:r>
            <a:endParaRPr lang="en-US" dirty="0"/>
          </a:p>
        </p:txBody>
      </p:sp>
      <p:sp>
        <p:nvSpPr>
          <p:cNvPr id="26" name="Slide Number Placeholder 25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8AAE29BD-027E-40A2-A159-7EC4ED379409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5173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3962559" y="3075057"/>
            <a:ext cx="42233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spc="600" dirty="0" smtClean="0">
                <a:solidFill>
                  <a:schemeClr val="bg1"/>
                </a:solidFill>
                <a:latin typeface="+mj-lt"/>
              </a:rPr>
              <a:t>SECTION SLIDE</a:t>
            </a:r>
            <a:endParaRPr lang="en-US" sz="4000" spc="600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3112976" y="3869453"/>
            <a:ext cx="5922498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4795804" y="6308596"/>
            <a:ext cx="260039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spc="600" dirty="0">
                <a:solidFill>
                  <a:schemeClr val="bg1"/>
                </a:solidFill>
              </a:rPr>
              <a:t>WWW.THEFINIKO.COM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8936" y="315385"/>
            <a:ext cx="2534128" cy="181094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120604" y="3999898"/>
            <a:ext cx="195079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SUBTITLE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1356938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7154112" y="3839981"/>
            <a:ext cx="304602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</a:rPr>
              <a:t>Divider Slide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200950" y="4541393"/>
            <a:ext cx="195079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SUBTITLE GOES HERE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51134" y="248095"/>
            <a:ext cx="1457432" cy="1041514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7303206" y="3701036"/>
            <a:ext cx="769544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180696" y="2680610"/>
            <a:ext cx="96372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smtClean="0">
                <a:gradFill flip="none" rotWithShape="1">
                  <a:gsLst>
                    <a:gs pos="10000">
                      <a:srgbClr val="081E5B"/>
                    </a:gs>
                    <a:gs pos="40000">
                      <a:srgbClr val="32A0C7"/>
                    </a:gs>
                    <a:gs pos="64000">
                      <a:srgbClr val="32A0C7"/>
                    </a:gs>
                    <a:gs pos="90000">
                      <a:srgbClr val="081E5B"/>
                    </a:gs>
                  </a:gsLst>
                  <a:lin ang="16200000" scaled="1"/>
                  <a:tileRect/>
                </a:gradFill>
              </a:rPr>
              <a:t>02</a:t>
            </a:r>
            <a:endParaRPr lang="en-US" sz="6000" b="1" dirty="0">
              <a:gradFill flip="none" rotWithShape="1">
                <a:gsLst>
                  <a:gs pos="10000">
                    <a:srgbClr val="081E5B"/>
                  </a:gs>
                  <a:gs pos="40000">
                    <a:srgbClr val="32A0C7"/>
                  </a:gs>
                  <a:gs pos="64000">
                    <a:srgbClr val="32A0C7"/>
                  </a:gs>
                  <a:gs pos="90000">
                    <a:srgbClr val="081E5B"/>
                  </a:gs>
                </a:gsLst>
                <a:lin ang="16200000" scaled="1"/>
                <a:tileRect/>
              </a:gradFill>
            </a:endParaRPr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THE FINIKO CLUB© ist ein eingetragenes Markenzeichen. Weitergabe der Präsentation ist untersagt</a:t>
            </a:r>
            <a:endParaRPr lang="en-US" dirty="0"/>
          </a:p>
        </p:txBody>
      </p:sp>
      <p:sp>
        <p:nvSpPr>
          <p:cNvPr id="25" name="Slide Number Placeholder 2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8AAE29BD-027E-40A2-A159-7EC4ED379409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>
            <a:off x="436361" y="343224"/>
            <a:ext cx="260039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spc="600" dirty="0">
                <a:solidFill>
                  <a:schemeClr val="bg1"/>
                </a:solidFill>
              </a:rPr>
              <a:t>WWW.THEFINIKO.COM</a:t>
            </a:r>
          </a:p>
        </p:txBody>
      </p:sp>
      <p:sp>
        <p:nvSpPr>
          <p:cNvPr id="28" name="Oval 27"/>
          <p:cNvSpPr/>
          <p:nvPr/>
        </p:nvSpPr>
        <p:spPr>
          <a:xfrm>
            <a:off x="8200238" y="2177142"/>
            <a:ext cx="6379029" cy="6379029"/>
          </a:xfrm>
          <a:prstGeom prst="ellipse">
            <a:avLst/>
          </a:prstGeom>
          <a:noFill/>
          <a:ln>
            <a:solidFill>
              <a:srgbClr val="32A0C7">
                <a:alpha val="23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9808252" y="2288723"/>
            <a:ext cx="391887" cy="391887"/>
          </a:xfrm>
          <a:prstGeom prst="ellipse">
            <a:avLst/>
          </a:prstGeom>
          <a:solidFill>
            <a:srgbClr val="081E5B"/>
          </a:solidFill>
          <a:ln>
            <a:solidFill>
              <a:srgbClr val="32A0C7">
                <a:alpha val="23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4963711" y="-3556906"/>
            <a:ext cx="5379915" cy="5379915"/>
          </a:xfrm>
          <a:prstGeom prst="ellipse">
            <a:avLst/>
          </a:prstGeom>
          <a:noFill/>
          <a:ln>
            <a:solidFill>
              <a:srgbClr val="32A0C7">
                <a:alpha val="23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6740678" y="1537610"/>
            <a:ext cx="391887" cy="391887"/>
          </a:xfrm>
          <a:prstGeom prst="ellipse">
            <a:avLst/>
          </a:prstGeom>
          <a:solidFill>
            <a:srgbClr val="081E5B"/>
          </a:solidFill>
          <a:ln>
            <a:solidFill>
              <a:srgbClr val="32A0C7">
                <a:alpha val="23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6121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val 14"/>
          <p:cNvSpPr/>
          <p:nvPr/>
        </p:nvSpPr>
        <p:spPr>
          <a:xfrm>
            <a:off x="5233122" y="2630335"/>
            <a:ext cx="1879692" cy="1879692"/>
          </a:xfrm>
          <a:prstGeom prst="ellipse">
            <a:avLst/>
          </a:prstGeom>
          <a:solidFill>
            <a:srgbClr val="00011D"/>
          </a:solidFill>
          <a:ln>
            <a:noFill/>
          </a:ln>
          <a:effectLst>
            <a:glow rad="355600">
              <a:schemeClr val="bg1">
                <a:alpha val="1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8360320" y="2640660"/>
            <a:ext cx="1879692" cy="1879692"/>
          </a:xfrm>
          <a:prstGeom prst="ellipse">
            <a:avLst/>
          </a:prstGeom>
          <a:solidFill>
            <a:srgbClr val="00011D"/>
          </a:solidFill>
          <a:ln>
            <a:noFill/>
          </a:ln>
          <a:effectLst>
            <a:glow rad="355600">
              <a:schemeClr val="bg1">
                <a:alpha val="1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2084572" y="2617463"/>
            <a:ext cx="1879692" cy="1879692"/>
          </a:xfrm>
          <a:prstGeom prst="ellipse">
            <a:avLst/>
          </a:prstGeom>
          <a:solidFill>
            <a:srgbClr val="00011D"/>
          </a:solidFill>
          <a:ln>
            <a:noFill/>
          </a:ln>
          <a:effectLst>
            <a:glow rad="355600">
              <a:schemeClr val="bg1">
                <a:alpha val="1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9" name="Chart 18">
            <a:extLst>
              <a:ext uri="{FF2B5EF4-FFF2-40B4-BE49-F238E27FC236}">
                <a16:creationId xmlns:a16="http://schemas.microsoft.com/office/drawing/2014/main" xmlns="" id="{4EE23C11-E933-415C-8D27-31185C9BD2A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46165382"/>
              </p:ext>
            </p:extLst>
          </p:nvPr>
        </p:nvGraphicFramePr>
        <p:xfrm>
          <a:off x="1604312" y="2405342"/>
          <a:ext cx="2693411" cy="23485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0" name="Chart 19">
            <a:extLst>
              <a:ext uri="{FF2B5EF4-FFF2-40B4-BE49-F238E27FC236}">
                <a16:creationId xmlns:a16="http://schemas.microsoft.com/office/drawing/2014/main" xmlns="" id="{49FA2728-B2E2-4F18-B202-39162600C0E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69657076"/>
              </p:ext>
            </p:extLst>
          </p:nvPr>
        </p:nvGraphicFramePr>
        <p:xfrm>
          <a:off x="4749294" y="2405342"/>
          <a:ext cx="2693411" cy="23485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1" name="Chart 20">
            <a:extLst>
              <a:ext uri="{FF2B5EF4-FFF2-40B4-BE49-F238E27FC236}">
                <a16:creationId xmlns:a16="http://schemas.microsoft.com/office/drawing/2014/main" xmlns="" id="{F6797B2D-4C57-4C24-BE06-71D91711CAF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18881391"/>
              </p:ext>
            </p:extLst>
          </p:nvPr>
        </p:nvGraphicFramePr>
        <p:xfrm>
          <a:off x="7894277" y="2405342"/>
          <a:ext cx="2693411" cy="23485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Your Title Here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dirty="0"/>
              <a:t>SUBTITLE GOES HERE</a:t>
            </a:r>
          </a:p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THE FINIKO CLUB© ist ein eingetragenes Markenzeichen. Weitergabe der Präsentation ist untersagt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8AAE29BD-027E-40A2-A159-7EC4ED379409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10" name="Rounded Rectangle 9"/>
          <p:cNvSpPr/>
          <p:nvPr/>
        </p:nvSpPr>
        <p:spPr>
          <a:xfrm>
            <a:off x="1641932" y="4829872"/>
            <a:ext cx="2764972" cy="824561"/>
          </a:xfrm>
          <a:prstGeom prst="roundRect">
            <a:avLst/>
          </a:prstGeom>
          <a:noFill/>
          <a:ln>
            <a:noFill/>
          </a:ln>
          <a:effectLst>
            <a:outerShdw blurRad="165100" algn="ct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4819205" y="4829872"/>
            <a:ext cx="2764972" cy="824561"/>
          </a:xfrm>
          <a:prstGeom prst="roundRect">
            <a:avLst/>
          </a:prstGeom>
          <a:noFill/>
          <a:ln>
            <a:noFill/>
          </a:ln>
          <a:effectLst>
            <a:outerShdw blurRad="165100" algn="ct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7996478" y="4836011"/>
            <a:ext cx="2764972" cy="824561"/>
          </a:xfrm>
          <a:prstGeom prst="roundRect">
            <a:avLst/>
          </a:prstGeom>
          <a:noFill/>
          <a:ln>
            <a:noFill/>
          </a:ln>
          <a:effectLst>
            <a:outerShdw blurRad="165100" algn="ct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790803" y="4919846"/>
            <a:ext cx="251796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1100" dirty="0" smtClean="0">
                <a:solidFill>
                  <a:schemeClr val="bg2">
                    <a:lumMod val="75000"/>
                  </a:schemeClr>
                </a:solidFill>
                <a:cs typeface="Arial" pitchFamily="34" charset="0"/>
              </a:rPr>
              <a:t>Get a clean &amp; modern PowerPoint  Presentation that is beautifully designed</a:t>
            </a:r>
            <a:endParaRPr lang="en-US" altLang="ko-KR" sz="1100" dirty="0">
              <a:solidFill>
                <a:schemeClr val="bg2">
                  <a:lumMod val="75000"/>
                </a:schemeClr>
              </a:solidFill>
              <a:cs typeface="Arial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4942712" y="4919846"/>
            <a:ext cx="251796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1100" dirty="0" smtClean="0">
                <a:solidFill>
                  <a:schemeClr val="bg2">
                    <a:lumMod val="75000"/>
                  </a:schemeClr>
                </a:solidFill>
                <a:cs typeface="Arial" pitchFamily="34" charset="0"/>
              </a:rPr>
              <a:t>Get a clean &amp; modern PowerPoint  Presentation that is beautifully designed</a:t>
            </a:r>
            <a:endParaRPr lang="en-US" altLang="ko-KR" sz="1100" dirty="0">
              <a:solidFill>
                <a:schemeClr val="bg2">
                  <a:lumMod val="75000"/>
                </a:schemeClr>
              </a:solidFill>
              <a:cs typeface="Arial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8094622" y="4919846"/>
            <a:ext cx="251796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1100" dirty="0" smtClean="0">
                <a:solidFill>
                  <a:schemeClr val="bg2">
                    <a:lumMod val="75000"/>
                  </a:schemeClr>
                </a:solidFill>
                <a:cs typeface="Arial" pitchFamily="34" charset="0"/>
              </a:rPr>
              <a:t>Get a clean &amp; modern PowerPoint  Presentation that is beautifully designed</a:t>
            </a:r>
            <a:endParaRPr lang="en-US" altLang="ko-KR" sz="1100" dirty="0">
              <a:solidFill>
                <a:schemeClr val="bg2">
                  <a:lumMod val="75000"/>
                </a:schemeClr>
              </a:solidFill>
              <a:cs typeface="Arial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979C44CA-E5C7-4DB8-95E8-08414885F335}"/>
              </a:ext>
            </a:extLst>
          </p:cNvPr>
          <p:cNvSpPr txBox="1"/>
          <p:nvPr/>
        </p:nvSpPr>
        <p:spPr>
          <a:xfrm>
            <a:off x="5564471" y="3244641"/>
            <a:ext cx="1274441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3600" b="1" dirty="0">
                <a:solidFill>
                  <a:schemeClr val="bg1"/>
                </a:solidFill>
                <a:cs typeface="Arial" pitchFamily="34" charset="0"/>
              </a:rPr>
              <a:t>35%</a:t>
            </a:r>
            <a:endParaRPr lang="ko-KR" altLang="en-US" sz="36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792470AD-AE05-4E9B-9948-FA7E60E29EA3}"/>
              </a:ext>
            </a:extLst>
          </p:cNvPr>
          <p:cNvSpPr txBox="1"/>
          <p:nvPr/>
        </p:nvSpPr>
        <p:spPr>
          <a:xfrm>
            <a:off x="2454127" y="3244641"/>
            <a:ext cx="1274441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3600" b="1" dirty="0">
                <a:solidFill>
                  <a:schemeClr val="bg1"/>
                </a:solidFill>
                <a:cs typeface="Arial" pitchFamily="34" charset="0"/>
              </a:rPr>
              <a:t>68%</a:t>
            </a:r>
            <a:endParaRPr lang="ko-KR" altLang="en-US" sz="36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979C44CA-E5C7-4DB8-95E8-08414885F335}"/>
              </a:ext>
            </a:extLst>
          </p:cNvPr>
          <p:cNvSpPr txBox="1"/>
          <p:nvPr/>
        </p:nvSpPr>
        <p:spPr>
          <a:xfrm>
            <a:off x="8716381" y="3244641"/>
            <a:ext cx="1274441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3600" b="1" dirty="0">
                <a:solidFill>
                  <a:schemeClr val="bg1"/>
                </a:solidFill>
                <a:cs typeface="Arial" pitchFamily="34" charset="0"/>
              </a:rPr>
              <a:t>5</a:t>
            </a:r>
            <a:r>
              <a:rPr lang="en-US" altLang="ko-KR" sz="3600" b="1" dirty="0" smtClean="0">
                <a:solidFill>
                  <a:schemeClr val="bg1"/>
                </a:solidFill>
                <a:cs typeface="Arial" pitchFamily="34" charset="0"/>
              </a:rPr>
              <a:t>5</a:t>
            </a:r>
            <a:r>
              <a:rPr lang="en-US" altLang="ko-KR" sz="3600" b="1" dirty="0">
                <a:solidFill>
                  <a:schemeClr val="bg1"/>
                </a:solidFill>
                <a:cs typeface="Arial" pitchFamily="34" charset="0"/>
              </a:rPr>
              <a:t>%</a:t>
            </a:r>
            <a:endParaRPr lang="ko-KR" altLang="en-US" sz="36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2284313" y="1544224"/>
            <a:ext cx="768570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1100" dirty="0" smtClean="0">
                <a:solidFill>
                  <a:schemeClr val="bg2">
                    <a:lumMod val="75000"/>
                  </a:schemeClr>
                </a:solidFill>
                <a:cs typeface="Arial" pitchFamily="34" charset="0"/>
              </a:rPr>
              <a:t>Get a clean &amp; modern PowerPoint  Presentation that is beautifully designed.  Easy to change colors, photos and Text. You can simply impress your audience and add a unique zing and appeal to your Presentations. </a:t>
            </a:r>
            <a:endParaRPr lang="en-US" sz="1100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30223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Oval 78"/>
          <p:cNvSpPr/>
          <p:nvPr/>
        </p:nvSpPr>
        <p:spPr>
          <a:xfrm>
            <a:off x="852668" y="1891704"/>
            <a:ext cx="914400" cy="914400"/>
          </a:xfrm>
          <a:prstGeom prst="ellipse">
            <a:avLst/>
          </a:prstGeom>
          <a:gradFill>
            <a:gsLst>
              <a:gs pos="0">
                <a:srgbClr val="081E5B"/>
              </a:gs>
              <a:gs pos="40000">
                <a:srgbClr val="32A0C7"/>
              </a:gs>
              <a:gs pos="68000">
                <a:srgbClr val="32A0C7"/>
              </a:gs>
              <a:gs pos="100000">
                <a:srgbClr val="081E5B"/>
              </a:gs>
            </a:gsLst>
            <a:path path="circle">
              <a:fillToRect l="100000" t="100000"/>
            </a:path>
          </a:gradFill>
          <a:ln>
            <a:noFill/>
          </a:ln>
          <a:effectLst>
            <a:glow rad="317500">
              <a:schemeClr val="bg1">
                <a:alpha val="1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Oval 79"/>
          <p:cNvSpPr/>
          <p:nvPr/>
        </p:nvSpPr>
        <p:spPr>
          <a:xfrm>
            <a:off x="878609" y="3315044"/>
            <a:ext cx="914400" cy="914400"/>
          </a:xfrm>
          <a:prstGeom prst="ellipse">
            <a:avLst/>
          </a:prstGeom>
          <a:gradFill>
            <a:gsLst>
              <a:gs pos="0">
                <a:srgbClr val="081E5B"/>
              </a:gs>
              <a:gs pos="40000">
                <a:srgbClr val="32A0C7"/>
              </a:gs>
              <a:gs pos="68000">
                <a:srgbClr val="32A0C7"/>
              </a:gs>
              <a:gs pos="100000">
                <a:srgbClr val="081E5B"/>
              </a:gs>
            </a:gsLst>
            <a:path path="circle">
              <a:fillToRect l="100000" t="100000"/>
            </a:path>
          </a:gradFill>
          <a:ln>
            <a:noFill/>
          </a:ln>
          <a:effectLst>
            <a:glow rad="317500">
              <a:schemeClr val="bg1">
                <a:alpha val="1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Oval 80"/>
          <p:cNvSpPr/>
          <p:nvPr/>
        </p:nvSpPr>
        <p:spPr>
          <a:xfrm>
            <a:off x="863244" y="4696194"/>
            <a:ext cx="914400" cy="914400"/>
          </a:xfrm>
          <a:prstGeom prst="ellipse">
            <a:avLst/>
          </a:prstGeom>
          <a:gradFill>
            <a:gsLst>
              <a:gs pos="0">
                <a:srgbClr val="081E5B"/>
              </a:gs>
              <a:gs pos="40000">
                <a:srgbClr val="32A0C7"/>
              </a:gs>
              <a:gs pos="68000">
                <a:srgbClr val="32A0C7"/>
              </a:gs>
              <a:gs pos="100000">
                <a:srgbClr val="081E5B"/>
              </a:gs>
            </a:gsLst>
            <a:path path="circle">
              <a:fillToRect l="100000" t="100000"/>
            </a:path>
          </a:gradFill>
          <a:ln>
            <a:noFill/>
          </a:ln>
          <a:effectLst>
            <a:glow rad="317500">
              <a:schemeClr val="bg1">
                <a:alpha val="1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Oval 81"/>
          <p:cNvSpPr/>
          <p:nvPr/>
        </p:nvSpPr>
        <p:spPr>
          <a:xfrm>
            <a:off x="6313238" y="1891704"/>
            <a:ext cx="914400" cy="914400"/>
          </a:xfrm>
          <a:prstGeom prst="ellipse">
            <a:avLst/>
          </a:prstGeom>
          <a:gradFill>
            <a:gsLst>
              <a:gs pos="0">
                <a:srgbClr val="081E5B"/>
              </a:gs>
              <a:gs pos="40000">
                <a:srgbClr val="32A0C7"/>
              </a:gs>
              <a:gs pos="68000">
                <a:srgbClr val="32A0C7"/>
              </a:gs>
              <a:gs pos="100000">
                <a:srgbClr val="081E5B"/>
              </a:gs>
            </a:gsLst>
            <a:path path="circle">
              <a:fillToRect l="100000" t="100000"/>
            </a:path>
          </a:gradFill>
          <a:ln>
            <a:noFill/>
          </a:ln>
          <a:effectLst>
            <a:glow rad="317500">
              <a:schemeClr val="bg1">
                <a:alpha val="1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Oval 82"/>
          <p:cNvSpPr/>
          <p:nvPr/>
        </p:nvSpPr>
        <p:spPr>
          <a:xfrm>
            <a:off x="6339179" y="3315044"/>
            <a:ext cx="914400" cy="914400"/>
          </a:xfrm>
          <a:prstGeom prst="ellipse">
            <a:avLst/>
          </a:prstGeom>
          <a:gradFill>
            <a:gsLst>
              <a:gs pos="0">
                <a:srgbClr val="081E5B"/>
              </a:gs>
              <a:gs pos="40000">
                <a:srgbClr val="32A0C7"/>
              </a:gs>
              <a:gs pos="68000">
                <a:srgbClr val="32A0C7"/>
              </a:gs>
              <a:gs pos="100000">
                <a:srgbClr val="081E5B"/>
              </a:gs>
            </a:gsLst>
            <a:path path="circle">
              <a:fillToRect l="100000" t="100000"/>
            </a:path>
          </a:gradFill>
          <a:ln>
            <a:noFill/>
          </a:ln>
          <a:effectLst>
            <a:glow rad="317500">
              <a:schemeClr val="bg1">
                <a:alpha val="1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Oval 83"/>
          <p:cNvSpPr/>
          <p:nvPr/>
        </p:nvSpPr>
        <p:spPr>
          <a:xfrm>
            <a:off x="6323814" y="4696194"/>
            <a:ext cx="914400" cy="914400"/>
          </a:xfrm>
          <a:prstGeom prst="ellipse">
            <a:avLst/>
          </a:prstGeom>
          <a:gradFill>
            <a:gsLst>
              <a:gs pos="0">
                <a:srgbClr val="081E5B"/>
              </a:gs>
              <a:gs pos="40000">
                <a:srgbClr val="32A0C7"/>
              </a:gs>
              <a:gs pos="68000">
                <a:srgbClr val="32A0C7"/>
              </a:gs>
              <a:gs pos="100000">
                <a:srgbClr val="081E5B"/>
              </a:gs>
            </a:gsLst>
            <a:path path="circle">
              <a:fillToRect l="100000" t="100000"/>
            </a:path>
          </a:gradFill>
          <a:ln>
            <a:noFill/>
          </a:ln>
          <a:effectLst>
            <a:glow rad="317500">
              <a:schemeClr val="bg1">
                <a:alpha val="1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dirty="0"/>
              <a:t>SUBTITLE GOES HERE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Bullets Points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THE FINIKO CLUB© ist ein eingetragenes Markenzeichen. Weitergabe der Präsentation ist untersagt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8AAE29BD-027E-40A2-A159-7EC4ED379409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881248" y="1841477"/>
            <a:ext cx="18821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cs typeface="Latha" panose="020B0502040204020203" pitchFamily="34" charset="0"/>
              </a:rPr>
              <a:t>Content Title here</a:t>
            </a:r>
            <a:endParaRPr lang="en-US" dirty="0">
              <a:solidFill>
                <a:schemeClr val="bg1"/>
              </a:solidFill>
              <a:cs typeface="Latha" panose="020B0502040204020203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881248" y="2196774"/>
            <a:ext cx="381000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ko-KR" sz="1400" dirty="0" smtClean="0">
                <a:solidFill>
                  <a:schemeClr val="bg2">
                    <a:lumMod val="75000"/>
                  </a:schemeClr>
                </a:solidFill>
                <a:cs typeface="Arial" pitchFamily="34" charset="0"/>
              </a:rPr>
              <a:t>Get a clean &amp; modern PowerPoint  Presentation that is beautifully designed.  Easy to change colors, photos and Text. </a:t>
            </a:r>
            <a:endParaRPr lang="en-US" altLang="ko-KR" sz="1400" dirty="0">
              <a:solidFill>
                <a:schemeClr val="bg2">
                  <a:lumMod val="75000"/>
                </a:schemeClr>
              </a:solidFill>
              <a:cs typeface="Arial" pitchFamily="34" charset="0"/>
            </a:endParaRPr>
          </a:p>
        </p:txBody>
      </p:sp>
      <p:grpSp>
        <p:nvGrpSpPr>
          <p:cNvPr id="16" name="Google Shape;8388;p51"/>
          <p:cNvGrpSpPr/>
          <p:nvPr/>
        </p:nvGrpSpPr>
        <p:grpSpPr>
          <a:xfrm>
            <a:off x="1146131" y="2152214"/>
            <a:ext cx="376947" cy="458538"/>
            <a:chOff x="1768821" y="3361108"/>
            <a:chExt cx="278739" cy="339073"/>
          </a:xfrm>
          <a:solidFill>
            <a:schemeClr val="bg1"/>
          </a:solidFill>
        </p:grpSpPr>
        <p:sp>
          <p:nvSpPr>
            <p:cNvPr id="17" name="Google Shape;8389;p51"/>
            <p:cNvSpPr/>
            <p:nvPr/>
          </p:nvSpPr>
          <p:spPr>
            <a:xfrm>
              <a:off x="1784374" y="3549744"/>
              <a:ext cx="32218" cy="21564"/>
            </a:xfrm>
            <a:custGeom>
              <a:avLst/>
              <a:gdLst/>
              <a:ahLst/>
              <a:cxnLst/>
              <a:rect l="l" t="t" r="r" b="b"/>
              <a:pathLst>
                <a:path w="1013" h="678" extrusionOk="0">
                  <a:moveTo>
                    <a:pt x="830" y="1"/>
                  </a:moveTo>
                  <a:cubicBezTo>
                    <a:pt x="804" y="1"/>
                    <a:pt x="776" y="8"/>
                    <a:pt x="750" y="23"/>
                  </a:cubicBezTo>
                  <a:lnTo>
                    <a:pt x="143" y="380"/>
                  </a:lnTo>
                  <a:cubicBezTo>
                    <a:pt x="0" y="451"/>
                    <a:pt x="48" y="677"/>
                    <a:pt x="214" y="677"/>
                  </a:cubicBezTo>
                  <a:cubicBezTo>
                    <a:pt x="238" y="677"/>
                    <a:pt x="274" y="677"/>
                    <a:pt x="286" y="665"/>
                  </a:cubicBezTo>
                  <a:lnTo>
                    <a:pt x="893" y="308"/>
                  </a:lnTo>
                  <a:cubicBezTo>
                    <a:pt x="1000" y="261"/>
                    <a:pt x="1012" y="154"/>
                    <a:pt x="976" y="82"/>
                  </a:cubicBezTo>
                  <a:cubicBezTo>
                    <a:pt x="944" y="33"/>
                    <a:pt x="889" y="1"/>
                    <a:pt x="83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18" name="Google Shape;8390;p51"/>
            <p:cNvSpPr/>
            <p:nvPr/>
          </p:nvSpPr>
          <p:spPr>
            <a:xfrm>
              <a:off x="1998326" y="3551652"/>
              <a:ext cx="32218" cy="21532"/>
            </a:xfrm>
            <a:custGeom>
              <a:avLst/>
              <a:gdLst/>
              <a:ahLst/>
              <a:cxnLst/>
              <a:rect l="l" t="t" r="r" b="b"/>
              <a:pathLst>
                <a:path w="1013" h="677" extrusionOk="0">
                  <a:moveTo>
                    <a:pt x="199" y="0"/>
                  </a:moveTo>
                  <a:cubicBezTo>
                    <a:pt x="141" y="0"/>
                    <a:pt x="80" y="33"/>
                    <a:pt x="48" y="82"/>
                  </a:cubicBezTo>
                  <a:cubicBezTo>
                    <a:pt x="0" y="153"/>
                    <a:pt x="36" y="260"/>
                    <a:pt x="107" y="308"/>
                  </a:cubicBezTo>
                  <a:cubicBezTo>
                    <a:pt x="726" y="665"/>
                    <a:pt x="714" y="677"/>
                    <a:pt x="810" y="677"/>
                  </a:cubicBezTo>
                  <a:cubicBezTo>
                    <a:pt x="953" y="677"/>
                    <a:pt x="1012" y="451"/>
                    <a:pt x="881" y="379"/>
                  </a:cubicBezTo>
                  <a:lnTo>
                    <a:pt x="274" y="22"/>
                  </a:lnTo>
                  <a:cubicBezTo>
                    <a:pt x="251" y="7"/>
                    <a:pt x="226" y="0"/>
                    <a:pt x="19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19" name="Google Shape;8391;p51"/>
            <p:cNvSpPr/>
            <p:nvPr/>
          </p:nvSpPr>
          <p:spPr>
            <a:xfrm>
              <a:off x="1826007" y="3466383"/>
              <a:ext cx="142041" cy="233799"/>
            </a:xfrm>
            <a:custGeom>
              <a:avLst/>
              <a:gdLst/>
              <a:ahLst/>
              <a:cxnLst/>
              <a:rect l="l" t="t" r="r" b="b"/>
              <a:pathLst>
                <a:path w="4466" h="7351" extrusionOk="0">
                  <a:moveTo>
                    <a:pt x="1715" y="346"/>
                  </a:moveTo>
                  <a:cubicBezTo>
                    <a:pt x="1882" y="346"/>
                    <a:pt x="2013" y="489"/>
                    <a:pt x="2013" y="643"/>
                  </a:cubicBezTo>
                  <a:lnTo>
                    <a:pt x="2013" y="941"/>
                  </a:lnTo>
                  <a:lnTo>
                    <a:pt x="1668" y="941"/>
                  </a:lnTo>
                  <a:cubicBezTo>
                    <a:pt x="1501" y="941"/>
                    <a:pt x="1370" y="810"/>
                    <a:pt x="1370" y="643"/>
                  </a:cubicBezTo>
                  <a:cubicBezTo>
                    <a:pt x="1370" y="489"/>
                    <a:pt x="1501" y="346"/>
                    <a:pt x="1668" y="346"/>
                  </a:cubicBezTo>
                  <a:close/>
                  <a:moveTo>
                    <a:pt x="3573" y="346"/>
                  </a:moveTo>
                  <a:cubicBezTo>
                    <a:pt x="3739" y="346"/>
                    <a:pt x="3870" y="489"/>
                    <a:pt x="3870" y="643"/>
                  </a:cubicBezTo>
                  <a:cubicBezTo>
                    <a:pt x="3870" y="810"/>
                    <a:pt x="3739" y="941"/>
                    <a:pt x="3573" y="941"/>
                  </a:cubicBezTo>
                  <a:lnTo>
                    <a:pt x="3239" y="941"/>
                  </a:lnTo>
                  <a:lnTo>
                    <a:pt x="3239" y="643"/>
                  </a:lnTo>
                  <a:cubicBezTo>
                    <a:pt x="3239" y="489"/>
                    <a:pt x="3370" y="346"/>
                    <a:pt x="3537" y="346"/>
                  </a:cubicBezTo>
                  <a:close/>
                  <a:moveTo>
                    <a:pt x="3727" y="4370"/>
                  </a:moveTo>
                  <a:lnTo>
                    <a:pt x="3727" y="5049"/>
                  </a:lnTo>
                  <a:lnTo>
                    <a:pt x="1513" y="5049"/>
                  </a:lnTo>
                  <a:lnTo>
                    <a:pt x="1513" y="4370"/>
                  </a:lnTo>
                  <a:close/>
                  <a:moveTo>
                    <a:pt x="3739" y="5370"/>
                  </a:moveTo>
                  <a:lnTo>
                    <a:pt x="3739" y="5799"/>
                  </a:lnTo>
                  <a:lnTo>
                    <a:pt x="3727" y="5799"/>
                  </a:lnTo>
                  <a:cubicBezTo>
                    <a:pt x="3727" y="5930"/>
                    <a:pt x="3620" y="6037"/>
                    <a:pt x="3489" y="6037"/>
                  </a:cubicBezTo>
                  <a:lnTo>
                    <a:pt x="1763" y="6037"/>
                  </a:lnTo>
                  <a:cubicBezTo>
                    <a:pt x="1620" y="6037"/>
                    <a:pt x="1525" y="5930"/>
                    <a:pt x="1525" y="5799"/>
                  </a:cubicBezTo>
                  <a:lnTo>
                    <a:pt x="1525" y="5370"/>
                  </a:lnTo>
                  <a:close/>
                  <a:moveTo>
                    <a:pt x="1656" y="0"/>
                  </a:moveTo>
                  <a:cubicBezTo>
                    <a:pt x="1310" y="0"/>
                    <a:pt x="1037" y="286"/>
                    <a:pt x="1037" y="631"/>
                  </a:cubicBezTo>
                  <a:cubicBezTo>
                    <a:pt x="1037" y="977"/>
                    <a:pt x="1310" y="1262"/>
                    <a:pt x="1656" y="1262"/>
                  </a:cubicBezTo>
                  <a:lnTo>
                    <a:pt x="2001" y="1262"/>
                  </a:lnTo>
                  <a:lnTo>
                    <a:pt x="2001" y="2548"/>
                  </a:lnTo>
                  <a:cubicBezTo>
                    <a:pt x="2001" y="2644"/>
                    <a:pt x="2072" y="2715"/>
                    <a:pt x="2168" y="2715"/>
                  </a:cubicBezTo>
                  <a:cubicBezTo>
                    <a:pt x="2251" y="2715"/>
                    <a:pt x="2322" y="2644"/>
                    <a:pt x="2322" y="2548"/>
                  </a:cubicBezTo>
                  <a:lnTo>
                    <a:pt x="2322" y="1262"/>
                  </a:lnTo>
                  <a:lnTo>
                    <a:pt x="2906" y="1262"/>
                  </a:lnTo>
                  <a:lnTo>
                    <a:pt x="2906" y="4037"/>
                  </a:lnTo>
                  <a:lnTo>
                    <a:pt x="2322" y="4037"/>
                  </a:lnTo>
                  <a:lnTo>
                    <a:pt x="2322" y="3191"/>
                  </a:lnTo>
                  <a:cubicBezTo>
                    <a:pt x="2322" y="3108"/>
                    <a:pt x="2251" y="3025"/>
                    <a:pt x="2168" y="3025"/>
                  </a:cubicBezTo>
                  <a:cubicBezTo>
                    <a:pt x="2072" y="3025"/>
                    <a:pt x="2001" y="3108"/>
                    <a:pt x="2001" y="3191"/>
                  </a:cubicBezTo>
                  <a:lnTo>
                    <a:pt x="2001" y="4060"/>
                  </a:lnTo>
                  <a:lnTo>
                    <a:pt x="1513" y="4060"/>
                  </a:lnTo>
                  <a:cubicBezTo>
                    <a:pt x="1489" y="3596"/>
                    <a:pt x="1298" y="3167"/>
                    <a:pt x="941" y="2846"/>
                  </a:cubicBezTo>
                  <a:cubicBezTo>
                    <a:pt x="679" y="2608"/>
                    <a:pt x="465" y="2310"/>
                    <a:pt x="334" y="1989"/>
                  </a:cubicBezTo>
                  <a:cubicBezTo>
                    <a:pt x="305" y="1930"/>
                    <a:pt x="235" y="1887"/>
                    <a:pt x="165" y="1887"/>
                  </a:cubicBezTo>
                  <a:cubicBezTo>
                    <a:pt x="150" y="1887"/>
                    <a:pt x="135" y="1889"/>
                    <a:pt x="120" y="1893"/>
                  </a:cubicBezTo>
                  <a:cubicBezTo>
                    <a:pt x="48" y="1929"/>
                    <a:pt x="1" y="2036"/>
                    <a:pt x="36" y="2108"/>
                  </a:cubicBezTo>
                  <a:cubicBezTo>
                    <a:pt x="179" y="2477"/>
                    <a:pt x="417" y="2810"/>
                    <a:pt x="715" y="3084"/>
                  </a:cubicBezTo>
                  <a:cubicBezTo>
                    <a:pt x="1001" y="3358"/>
                    <a:pt x="1179" y="3727"/>
                    <a:pt x="1179" y="4120"/>
                  </a:cubicBezTo>
                  <a:lnTo>
                    <a:pt x="1179" y="5823"/>
                  </a:lnTo>
                  <a:cubicBezTo>
                    <a:pt x="1179" y="6096"/>
                    <a:pt x="1358" y="6311"/>
                    <a:pt x="1608" y="6382"/>
                  </a:cubicBezTo>
                  <a:cubicBezTo>
                    <a:pt x="1608" y="6513"/>
                    <a:pt x="1644" y="6644"/>
                    <a:pt x="1703" y="6775"/>
                  </a:cubicBezTo>
                  <a:cubicBezTo>
                    <a:pt x="1738" y="6837"/>
                    <a:pt x="1793" y="6872"/>
                    <a:pt x="1848" y="6872"/>
                  </a:cubicBezTo>
                  <a:cubicBezTo>
                    <a:pt x="1868" y="6872"/>
                    <a:pt x="1887" y="6868"/>
                    <a:pt x="1906" y="6858"/>
                  </a:cubicBezTo>
                  <a:cubicBezTo>
                    <a:pt x="1989" y="6811"/>
                    <a:pt x="2025" y="6715"/>
                    <a:pt x="1989" y="6644"/>
                  </a:cubicBezTo>
                  <a:cubicBezTo>
                    <a:pt x="1953" y="6573"/>
                    <a:pt x="1930" y="6477"/>
                    <a:pt x="1930" y="6394"/>
                  </a:cubicBezTo>
                  <a:lnTo>
                    <a:pt x="3263" y="6394"/>
                  </a:lnTo>
                  <a:cubicBezTo>
                    <a:pt x="3243" y="6759"/>
                    <a:pt x="2922" y="7025"/>
                    <a:pt x="2575" y="7025"/>
                  </a:cubicBezTo>
                  <a:cubicBezTo>
                    <a:pt x="2503" y="7025"/>
                    <a:pt x="2430" y="7014"/>
                    <a:pt x="2358" y="6989"/>
                  </a:cubicBezTo>
                  <a:cubicBezTo>
                    <a:pt x="2336" y="6981"/>
                    <a:pt x="2314" y="6977"/>
                    <a:pt x="2294" y="6977"/>
                  </a:cubicBezTo>
                  <a:cubicBezTo>
                    <a:pt x="2227" y="6977"/>
                    <a:pt x="2171" y="7018"/>
                    <a:pt x="2144" y="7073"/>
                  </a:cubicBezTo>
                  <a:cubicBezTo>
                    <a:pt x="2120" y="7168"/>
                    <a:pt x="2168" y="7251"/>
                    <a:pt x="2239" y="7287"/>
                  </a:cubicBezTo>
                  <a:cubicBezTo>
                    <a:pt x="2356" y="7330"/>
                    <a:pt x="2473" y="7350"/>
                    <a:pt x="2588" y="7350"/>
                  </a:cubicBezTo>
                  <a:cubicBezTo>
                    <a:pt x="3106" y="7350"/>
                    <a:pt x="3563" y="6940"/>
                    <a:pt x="3573" y="6394"/>
                  </a:cubicBezTo>
                  <a:cubicBezTo>
                    <a:pt x="3835" y="6334"/>
                    <a:pt x="4013" y="6108"/>
                    <a:pt x="4013" y="5846"/>
                  </a:cubicBezTo>
                  <a:lnTo>
                    <a:pt x="4013" y="4156"/>
                  </a:lnTo>
                  <a:cubicBezTo>
                    <a:pt x="4013" y="3798"/>
                    <a:pt x="4144" y="3465"/>
                    <a:pt x="4370" y="3203"/>
                  </a:cubicBezTo>
                  <a:cubicBezTo>
                    <a:pt x="4466" y="3108"/>
                    <a:pt x="4454" y="3001"/>
                    <a:pt x="4394" y="2941"/>
                  </a:cubicBezTo>
                  <a:cubicBezTo>
                    <a:pt x="4366" y="2913"/>
                    <a:pt x="4326" y="2898"/>
                    <a:pt x="4287" y="2898"/>
                  </a:cubicBezTo>
                  <a:cubicBezTo>
                    <a:pt x="4243" y="2898"/>
                    <a:pt x="4199" y="2916"/>
                    <a:pt x="4168" y="2953"/>
                  </a:cubicBezTo>
                  <a:cubicBezTo>
                    <a:pt x="3906" y="3251"/>
                    <a:pt x="3739" y="3644"/>
                    <a:pt x="3727" y="4060"/>
                  </a:cubicBezTo>
                  <a:lnTo>
                    <a:pt x="3239" y="4060"/>
                  </a:lnTo>
                  <a:lnTo>
                    <a:pt x="3239" y="1262"/>
                  </a:lnTo>
                  <a:lnTo>
                    <a:pt x="3573" y="1262"/>
                  </a:lnTo>
                  <a:cubicBezTo>
                    <a:pt x="3918" y="1262"/>
                    <a:pt x="4204" y="977"/>
                    <a:pt x="4204" y="631"/>
                  </a:cubicBezTo>
                  <a:cubicBezTo>
                    <a:pt x="4204" y="286"/>
                    <a:pt x="3918" y="0"/>
                    <a:pt x="3573" y="0"/>
                  </a:cubicBezTo>
                  <a:lnTo>
                    <a:pt x="3537" y="0"/>
                  </a:lnTo>
                  <a:cubicBezTo>
                    <a:pt x="3192" y="0"/>
                    <a:pt x="2906" y="286"/>
                    <a:pt x="2906" y="631"/>
                  </a:cubicBezTo>
                  <a:lnTo>
                    <a:pt x="2906" y="929"/>
                  </a:lnTo>
                  <a:lnTo>
                    <a:pt x="2322" y="929"/>
                  </a:lnTo>
                  <a:lnTo>
                    <a:pt x="2322" y="631"/>
                  </a:lnTo>
                  <a:cubicBezTo>
                    <a:pt x="2322" y="286"/>
                    <a:pt x="2049" y="0"/>
                    <a:pt x="170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20" name="Google Shape;8392;p51"/>
            <p:cNvSpPr/>
            <p:nvPr/>
          </p:nvSpPr>
          <p:spPr>
            <a:xfrm>
              <a:off x="1820345" y="3409706"/>
              <a:ext cx="177631" cy="144236"/>
            </a:xfrm>
            <a:custGeom>
              <a:avLst/>
              <a:gdLst/>
              <a:ahLst/>
              <a:cxnLst/>
              <a:rect l="l" t="t" r="r" b="b"/>
              <a:pathLst>
                <a:path w="5585" h="4535" extrusionOk="0">
                  <a:moveTo>
                    <a:pt x="2818" y="1"/>
                  </a:moveTo>
                  <a:cubicBezTo>
                    <a:pt x="1382" y="1"/>
                    <a:pt x="0" y="1113"/>
                    <a:pt x="0" y="2782"/>
                  </a:cubicBezTo>
                  <a:cubicBezTo>
                    <a:pt x="0" y="2937"/>
                    <a:pt x="24" y="3080"/>
                    <a:pt x="36" y="3223"/>
                  </a:cubicBezTo>
                  <a:cubicBezTo>
                    <a:pt x="47" y="3299"/>
                    <a:pt x="107" y="3355"/>
                    <a:pt x="190" y="3355"/>
                  </a:cubicBezTo>
                  <a:cubicBezTo>
                    <a:pt x="198" y="3355"/>
                    <a:pt x="206" y="3355"/>
                    <a:pt x="214" y="3354"/>
                  </a:cubicBezTo>
                  <a:cubicBezTo>
                    <a:pt x="298" y="3342"/>
                    <a:pt x="357" y="3259"/>
                    <a:pt x="345" y="3175"/>
                  </a:cubicBezTo>
                  <a:cubicBezTo>
                    <a:pt x="333" y="3044"/>
                    <a:pt x="310" y="2925"/>
                    <a:pt x="310" y="2782"/>
                  </a:cubicBezTo>
                  <a:cubicBezTo>
                    <a:pt x="310" y="1416"/>
                    <a:pt x="1429" y="318"/>
                    <a:pt x="2779" y="318"/>
                  </a:cubicBezTo>
                  <a:cubicBezTo>
                    <a:pt x="2793" y="318"/>
                    <a:pt x="2807" y="318"/>
                    <a:pt x="2822" y="318"/>
                  </a:cubicBezTo>
                  <a:cubicBezTo>
                    <a:pt x="4143" y="330"/>
                    <a:pt x="5227" y="1437"/>
                    <a:pt x="5239" y="2759"/>
                  </a:cubicBezTo>
                  <a:lnTo>
                    <a:pt x="5239" y="2782"/>
                  </a:lnTo>
                  <a:cubicBezTo>
                    <a:pt x="5239" y="3318"/>
                    <a:pt x="5060" y="3842"/>
                    <a:pt x="4751" y="4271"/>
                  </a:cubicBezTo>
                  <a:cubicBezTo>
                    <a:pt x="4691" y="4354"/>
                    <a:pt x="4703" y="4437"/>
                    <a:pt x="4775" y="4497"/>
                  </a:cubicBezTo>
                  <a:cubicBezTo>
                    <a:pt x="4809" y="4522"/>
                    <a:pt x="4844" y="4534"/>
                    <a:pt x="4877" y="4534"/>
                  </a:cubicBezTo>
                  <a:cubicBezTo>
                    <a:pt x="4923" y="4534"/>
                    <a:pt x="4966" y="4510"/>
                    <a:pt x="5001" y="4461"/>
                  </a:cubicBezTo>
                  <a:cubicBezTo>
                    <a:pt x="5370" y="3973"/>
                    <a:pt x="5572" y="3390"/>
                    <a:pt x="5572" y="2782"/>
                  </a:cubicBezTo>
                  <a:cubicBezTo>
                    <a:pt x="5584" y="2782"/>
                    <a:pt x="5584" y="2771"/>
                    <a:pt x="5584" y="2759"/>
                  </a:cubicBezTo>
                  <a:cubicBezTo>
                    <a:pt x="5572" y="2032"/>
                    <a:pt x="5286" y="1342"/>
                    <a:pt x="4763" y="818"/>
                  </a:cubicBezTo>
                  <a:cubicBezTo>
                    <a:pt x="4198" y="253"/>
                    <a:pt x="3502" y="1"/>
                    <a:pt x="281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21" name="Google Shape;8393;p51"/>
            <p:cNvSpPr/>
            <p:nvPr/>
          </p:nvSpPr>
          <p:spPr>
            <a:xfrm>
              <a:off x="1904406" y="3361108"/>
              <a:ext cx="10241" cy="32982"/>
            </a:xfrm>
            <a:custGeom>
              <a:avLst/>
              <a:gdLst/>
              <a:ahLst/>
              <a:cxnLst/>
              <a:rect l="l" t="t" r="r" b="b"/>
              <a:pathLst>
                <a:path w="322" h="1037" extrusionOk="0">
                  <a:moveTo>
                    <a:pt x="155" y="0"/>
                  </a:moveTo>
                  <a:cubicBezTo>
                    <a:pt x="72" y="0"/>
                    <a:pt x="0" y="72"/>
                    <a:pt x="0" y="167"/>
                  </a:cubicBezTo>
                  <a:lnTo>
                    <a:pt x="0" y="870"/>
                  </a:lnTo>
                  <a:cubicBezTo>
                    <a:pt x="0" y="965"/>
                    <a:pt x="72" y="1036"/>
                    <a:pt x="155" y="1036"/>
                  </a:cubicBezTo>
                  <a:cubicBezTo>
                    <a:pt x="250" y="1036"/>
                    <a:pt x="322" y="965"/>
                    <a:pt x="322" y="870"/>
                  </a:cubicBezTo>
                  <a:lnTo>
                    <a:pt x="322" y="167"/>
                  </a:lnTo>
                  <a:cubicBezTo>
                    <a:pt x="310" y="60"/>
                    <a:pt x="250" y="0"/>
                    <a:pt x="1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22" name="Google Shape;8394;p51"/>
            <p:cNvSpPr/>
            <p:nvPr/>
          </p:nvSpPr>
          <p:spPr>
            <a:xfrm>
              <a:off x="1836248" y="3378219"/>
              <a:ext cx="23504" cy="29865"/>
            </a:xfrm>
            <a:custGeom>
              <a:avLst/>
              <a:gdLst/>
              <a:ahLst/>
              <a:cxnLst/>
              <a:rect l="l" t="t" r="r" b="b"/>
              <a:pathLst>
                <a:path w="739" h="939" extrusionOk="0">
                  <a:moveTo>
                    <a:pt x="181" y="0"/>
                  </a:moveTo>
                  <a:cubicBezTo>
                    <a:pt x="154" y="0"/>
                    <a:pt x="125" y="7"/>
                    <a:pt x="95" y="22"/>
                  </a:cubicBezTo>
                  <a:cubicBezTo>
                    <a:pt x="24" y="70"/>
                    <a:pt x="0" y="165"/>
                    <a:pt x="36" y="248"/>
                  </a:cubicBezTo>
                  <a:lnTo>
                    <a:pt x="393" y="855"/>
                  </a:lnTo>
                  <a:cubicBezTo>
                    <a:pt x="429" y="903"/>
                    <a:pt x="488" y="939"/>
                    <a:pt x="536" y="939"/>
                  </a:cubicBezTo>
                  <a:cubicBezTo>
                    <a:pt x="667" y="939"/>
                    <a:pt x="738" y="796"/>
                    <a:pt x="679" y="701"/>
                  </a:cubicBezTo>
                  <a:lnTo>
                    <a:pt x="322" y="82"/>
                  </a:lnTo>
                  <a:cubicBezTo>
                    <a:pt x="289" y="33"/>
                    <a:pt x="239" y="0"/>
                    <a:pt x="18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23" name="Google Shape;8395;p51"/>
            <p:cNvSpPr/>
            <p:nvPr/>
          </p:nvSpPr>
          <p:spPr>
            <a:xfrm>
              <a:off x="1787014" y="3427072"/>
              <a:ext cx="31073" cy="21691"/>
            </a:xfrm>
            <a:custGeom>
              <a:avLst/>
              <a:gdLst/>
              <a:ahLst/>
              <a:cxnLst/>
              <a:rect l="l" t="t" r="r" b="b"/>
              <a:pathLst>
                <a:path w="977" h="682" extrusionOk="0">
                  <a:moveTo>
                    <a:pt x="187" y="0"/>
                  </a:moveTo>
                  <a:cubicBezTo>
                    <a:pt x="129" y="0"/>
                    <a:pt x="69" y="32"/>
                    <a:pt x="36" y="81"/>
                  </a:cubicBezTo>
                  <a:cubicBezTo>
                    <a:pt x="0" y="153"/>
                    <a:pt x="24" y="260"/>
                    <a:pt x="96" y="308"/>
                  </a:cubicBezTo>
                  <a:lnTo>
                    <a:pt x="715" y="665"/>
                  </a:lnTo>
                  <a:cubicBezTo>
                    <a:pt x="737" y="676"/>
                    <a:pt x="762" y="681"/>
                    <a:pt x="788" y="681"/>
                  </a:cubicBezTo>
                  <a:cubicBezTo>
                    <a:pt x="846" y="681"/>
                    <a:pt x="904" y="655"/>
                    <a:pt x="929" y="605"/>
                  </a:cubicBezTo>
                  <a:cubicBezTo>
                    <a:pt x="977" y="510"/>
                    <a:pt x="953" y="427"/>
                    <a:pt x="870" y="379"/>
                  </a:cubicBezTo>
                  <a:lnTo>
                    <a:pt x="262" y="22"/>
                  </a:lnTo>
                  <a:cubicBezTo>
                    <a:pt x="240" y="7"/>
                    <a:pt x="214" y="0"/>
                    <a:pt x="1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24" name="Google Shape;8396;p51"/>
            <p:cNvSpPr/>
            <p:nvPr/>
          </p:nvSpPr>
          <p:spPr>
            <a:xfrm>
              <a:off x="1768821" y="3494021"/>
              <a:ext cx="33363" cy="10623"/>
            </a:xfrm>
            <a:custGeom>
              <a:avLst/>
              <a:gdLst/>
              <a:ahLst/>
              <a:cxnLst/>
              <a:rect l="l" t="t" r="r" b="b"/>
              <a:pathLst>
                <a:path w="1049" h="334" extrusionOk="0">
                  <a:moveTo>
                    <a:pt x="168" y="1"/>
                  </a:moveTo>
                  <a:cubicBezTo>
                    <a:pt x="72" y="1"/>
                    <a:pt x="1" y="72"/>
                    <a:pt x="1" y="167"/>
                  </a:cubicBezTo>
                  <a:cubicBezTo>
                    <a:pt x="1" y="251"/>
                    <a:pt x="72" y="334"/>
                    <a:pt x="168" y="334"/>
                  </a:cubicBezTo>
                  <a:lnTo>
                    <a:pt x="882" y="334"/>
                  </a:lnTo>
                  <a:cubicBezTo>
                    <a:pt x="965" y="334"/>
                    <a:pt x="1049" y="251"/>
                    <a:pt x="1049" y="167"/>
                  </a:cubicBezTo>
                  <a:cubicBezTo>
                    <a:pt x="1049" y="72"/>
                    <a:pt x="965" y="1"/>
                    <a:pt x="88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25" name="Google Shape;8397;p51"/>
            <p:cNvSpPr/>
            <p:nvPr/>
          </p:nvSpPr>
          <p:spPr>
            <a:xfrm>
              <a:off x="2014610" y="3495930"/>
              <a:ext cx="32950" cy="10623"/>
            </a:xfrm>
            <a:custGeom>
              <a:avLst/>
              <a:gdLst/>
              <a:ahLst/>
              <a:cxnLst/>
              <a:rect l="l" t="t" r="r" b="b"/>
              <a:pathLst>
                <a:path w="1036" h="334" extrusionOk="0">
                  <a:moveTo>
                    <a:pt x="167" y="0"/>
                  </a:moveTo>
                  <a:cubicBezTo>
                    <a:pt x="71" y="0"/>
                    <a:pt x="0" y="71"/>
                    <a:pt x="0" y="167"/>
                  </a:cubicBezTo>
                  <a:cubicBezTo>
                    <a:pt x="0" y="250"/>
                    <a:pt x="71" y="333"/>
                    <a:pt x="167" y="333"/>
                  </a:cubicBezTo>
                  <a:lnTo>
                    <a:pt x="881" y="333"/>
                  </a:lnTo>
                  <a:cubicBezTo>
                    <a:pt x="964" y="333"/>
                    <a:pt x="1036" y="250"/>
                    <a:pt x="1036" y="167"/>
                  </a:cubicBezTo>
                  <a:cubicBezTo>
                    <a:pt x="1024" y="71"/>
                    <a:pt x="953" y="0"/>
                    <a:pt x="88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26" name="Google Shape;8398;p51"/>
            <p:cNvSpPr/>
            <p:nvPr/>
          </p:nvSpPr>
          <p:spPr>
            <a:xfrm>
              <a:off x="1999439" y="3428948"/>
              <a:ext cx="31105" cy="21882"/>
            </a:xfrm>
            <a:custGeom>
              <a:avLst/>
              <a:gdLst/>
              <a:ahLst/>
              <a:cxnLst/>
              <a:rect l="l" t="t" r="r" b="b"/>
              <a:pathLst>
                <a:path w="978" h="688" extrusionOk="0">
                  <a:moveTo>
                    <a:pt x="795" y="1"/>
                  </a:moveTo>
                  <a:cubicBezTo>
                    <a:pt x="769" y="1"/>
                    <a:pt x="741" y="8"/>
                    <a:pt x="715" y="22"/>
                  </a:cubicBezTo>
                  <a:lnTo>
                    <a:pt x="108" y="380"/>
                  </a:lnTo>
                  <a:cubicBezTo>
                    <a:pt x="25" y="427"/>
                    <a:pt x="1" y="511"/>
                    <a:pt x="48" y="606"/>
                  </a:cubicBezTo>
                  <a:cubicBezTo>
                    <a:pt x="73" y="655"/>
                    <a:pt x="125" y="687"/>
                    <a:pt x="183" y="687"/>
                  </a:cubicBezTo>
                  <a:cubicBezTo>
                    <a:pt x="209" y="687"/>
                    <a:pt x="237" y="680"/>
                    <a:pt x="263" y="665"/>
                  </a:cubicBezTo>
                  <a:lnTo>
                    <a:pt x="882" y="308"/>
                  </a:lnTo>
                  <a:cubicBezTo>
                    <a:pt x="953" y="249"/>
                    <a:pt x="977" y="153"/>
                    <a:pt x="941" y="82"/>
                  </a:cubicBezTo>
                  <a:cubicBezTo>
                    <a:pt x="909" y="33"/>
                    <a:pt x="854" y="1"/>
                    <a:pt x="79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27" name="Google Shape;8399;p51"/>
            <p:cNvSpPr/>
            <p:nvPr/>
          </p:nvSpPr>
          <p:spPr>
            <a:xfrm>
              <a:off x="1958156" y="3379269"/>
              <a:ext cx="23917" cy="29579"/>
            </a:xfrm>
            <a:custGeom>
              <a:avLst/>
              <a:gdLst/>
              <a:ahLst/>
              <a:cxnLst/>
              <a:rect l="l" t="t" r="r" b="b"/>
              <a:pathLst>
                <a:path w="752" h="930" extrusionOk="0">
                  <a:moveTo>
                    <a:pt x="562" y="0"/>
                  </a:moveTo>
                  <a:cubicBezTo>
                    <a:pt x="506" y="0"/>
                    <a:pt x="449" y="30"/>
                    <a:pt x="418" y="84"/>
                  </a:cubicBezTo>
                  <a:lnTo>
                    <a:pt x="61" y="691"/>
                  </a:lnTo>
                  <a:cubicBezTo>
                    <a:pt x="1" y="799"/>
                    <a:pt x="72" y="930"/>
                    <a:pt x="191" y="930"/>
                  </a:cubicBezTo>
                  <a:cubicBezTo>
                    <a:pt x="251" y="930"/>
                    <a:pt x="299" y="894"/>
                    <a:pt x="334" y="858"/>
                  </a:cubicBezTo>
                  <a:lnTo>
                    <a:pt x="692" y="239"/>
                  </a:lnTo>
                  <a:cubicBezTo>
                    <a:pt x="751" y="168"/>
                    <a:pt x="715" y="72"/>
                    <a:pt x="644" y="25"/>
                  </a:cubicBezTo>
                  <a:cubicBezTo>
                    <a:pt x="619" y="8"/>
                    <a:pt x="591" y="0"/>
                    <a:pt x="56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2">
                    <a:lumMod val="75000"/>
                  </a:schemeClr>
                </a:solidFill>
              </a:endParaRPr>
            </a:p>
          </p:txBody>
        </p:sp>
      </p:grpSp>
      <p:sp>
        <p:nvSpPr>
          <p:cNvPr id="28" name="Rectangle 27"/>
          <p:cNvSpPr/>
          <p:nvPr/>
        </p:nvSpPr>
        <p:spPr>
          <a:xfrm>
            <a:off x="1881248" y="3214345"/>
            <a:ext cx="18821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cs typeface="Latha" panose="020B0502040204020203" pitchFamily="34" charset="0"/>
              </a:rPr>
              <a:t>Content Title here</a:t>
            </a:r>
            <a:endParaRPr lang="en-US" dirty="0">
              <a:solidFill>
                <a:schemeClr val="bg1"/>
              </a:solidFill>
              <a:cs typeface="Latha" panose="020B0502040204020203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881248" y="3569642"/>
            <a:ext cx="381000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ko-KR" sz="1400" dirty="0" smtClean="0">
                <a:solidFill>
                  <a:schemeClr val="bg2">
                    <a:lumMod val="75000"/>
                  </a:schemeClr>
                </a:solidFill>
                <a:cs typeface="Arial" pitchFamily="34" charset="0"/>
              </a:rPr>
              <a:t>Get a clean &amp; modern PowerPoint  Presentation that is beautifully designed.  Easy to change colors, photos and Text. </a:t>
            </a:r>
            <a:endParaRPr lang="en-US" altLang="ko-KR" sz="1400" dirty="0">
              <a:solidFill>
                <a:schemeClr val="bg2">
                  <a:lumMod val="75000"/>
                </a:schemeClr>
              </a:solidFill>
              <a:cs typeface="Arial" pitchFamily="34" charset="0"/>
            </a:endParaRPr>
          </a:p>
        </p:txBody>
      </p:sp>
      <p:grpSp>
        <p:nvGrpSpPr>
          <p:cNvPr id="30" name="Google Shape;8228;p51"/>
          <p:cNvGrpSpPr/>
          <p:nvPr/>
        </p:nvGrpSpPr>
        <p:grpSpPr>
          <a:xfrm>
            <a:off x="1131093" y="3576889"/>
            <a:ext cx="409645" cy="367746"/>
            <a:chOff x="3441065" y="4302505"/>
            <a:chExt cx="337069" cy="302593"/>
          </a:xfrm>
          <a:solidFill>
            <a:schemeClr val="bg1"/>
          </a:solidFill>
        </p:grpSpPr>
        <p:sp>
          <p:nvSpPr>
            <p:cNvPr id="31" name="Google Shape;8229;p51"/>
            <p:cNvSpPr/>
            <p:nvPr/>
          </p:nvSpPr>
          <p:spPr>
            <a:xfrm>
              <a:off x="3441065" y="4366941"/>
              <a:ext cx="337069" cy="173655"/>
            </a:xfrm>
            <a:custGeom>
              <a:avLst/>
              <a:gdLst/>
              <a:ahLst/>
              <a:cxnLst/>
              <a:rect l="l" t="t" r="r" b="b"/>
              <a:pathLst>
                <a:path w="10598" h="5460" extrusionOk="0">
                  <a:moveTo>
                    <a:pt x="5062" y="1"/>
                  </a:moveTo>
                  <a:cubicBezTo>
                    <a:pt x="3977" y="1"/>
                    <a:pt x="2891" y="303"/>
                    <a:pt x="1834" y="951"/>
                  </a:cubicBezTo>
                  <a:cubicBezTo>
                    <a:pt x="1001" y="1463"/>
                    <a:pt x="418" y="2058"/>
                    <a:pt x="156" y="2368"/>
                  </a:cubicBezTo>
                  <a:cubicBezTo>
                    <a:pt x="1" y="2546"/>
                    <a:pt x="1" y="2808"/>
                    <a:pt x="168" y="2987"/>
                  </a:cubicBezTo>
                  <a:cubicBezTo>
                    <a:pt x="1001" y="3844"/>
                    <a:pt x="1870" y="4475"/>
                    <a:pt x="2739" y="4892"/>
                  </a:cubicBezTo>
                  <a:cubicBezTo>
                    <a:pt x="2763" y="4916"/>
                    <a:pt x="2787" y="4916"/>
                    <a:pt x="2823" y="4916"/>
                  </a:cubicBezTo>
                  <a:cubicBezTo>
                    <a:pt x="2977" y="4916"/>
                    <a:pt x="3037" y="4689"/>
                    <a:pt x="2894" y="4618"/>
                  </a:cubicBezTo>
                  <a:cubicBezTo>
                    <a:pt x="2049" y="4213"/>
                    <a:pt x="1215" y="3582"/>
                    <a:pt x="406" y="2773"/>
                  </a:cubicBezTo>
                  <a:cubicBezTo>
                    <a:pt x="346" y="2713"/>
                    <a:pt x="346" y="2630"/>
                    <a:pt x="406" y="2570"/>
                  </a:cubicBezTo>
                  <a:cubicBezTo>
                    <a:pt x="799" y="2130"/>
                    <a:pt x="2061" y="868"/>
                    <a:pt x="3918" y="451"/>
                  </a:cubicBezTo>
                  <a:lnTo>
                    <a:pt x="3918" y="451"/>
                  </a:lnTo>
                  <a:cubicBezTo>
                    <a:pt x="3561" y="665"/>
                    <a:pt x="3263" y="963"/>
                    <a:pt x="3025" y="1320"/>
                  </a:cubicBezTo>
                  <a:cubicBezTo>
                    <a:pt x="2977" y="1403"/>
                    <a:pt x="3001" y="1487"/>
                    <a:pt x="3073" y="1534"/>
                  </a:cubicBezTo>
                  <a:cubicBezTo>
                    <a:pt x="3098" y="1551"/>
                    <a:pt x="3126" y="1559"/>
                    <a:pt x="3154" y="1559"/>
                  </a:cubicBezTo>
                  <a:cubicBezTo>
                    <a:pt x="3204" y="1559"/>
                    <a:pt x="3252" y="1533"/>
                    <a:pt x="3275" y="1487"/>
                  </a:cubicBezTo>
                  <a:cubicBezTo>
                    <a:pt x="3728" y="772"/>
                    <a:pt x="4490" y="367"/>
                    <a:pt x="5299" y="367"/>
                  </a:cubicBezTo>
                  <a:cubicBezTo>
                    <a:pt x="6609" y="367"/>
                    <a:pt x="7680" y="1439"/>
                    <a:pt x="7680" y="2749"/>
                  </a:cubicBezTo>
                  <a:cubicBezTo>
                    <a:pt x="7680" y="3820"/>
                    <a:pt x="6954" y="4773"/>
                    <a:pt x="5930" y="5047"/>
                  </a:cubicBezTo>
                  <a:cubicBezTo>
                    <a:pt x="5720" y="5103"/>
                    <a:pt x="5510" y="5130"/>
                    <a:pt x="5305" y="5130"/>
                  </a:cubicBezTo>
                  <a:cubicBezTo>
                    <a:pt x="4250" y="5130"/>
                    <a:pt x="3302" y="4424"/>
                    <a:pt x="3013" y="3368"/>
                  </a:cubicBezTo>
                  <a:cubicBezTo>
                    <a:pt x="2954" y="3154"/>
                    <a:pt x="2918" y="2951"/>
                    <a:pt x="2918" y="2737"/>
                  </a:cubicBezTo>
                  <a:cubicBezTo>
                    <a:pt x="2918" y="2487"/>
                    <a:pt x="2966" y="2249"/>
                    <a:pt x="3037" y="2011"/>
                  </a:cubicBezTo>
                  <a:cubicBezTo>
                    <a:pt x="3073" y="1915"/>
                    <a:pt x="3025" y="1844"/>
                    <a:pt x="2942" y="1820"/>
                  </a:cubicBezTo>
                  <a:cubicBezTo>
                    <a:pt x="2920" y="1812"/>
                    <a:pt x="2899" y="1808"/>
                    <a:pt x="2880" y="1808"/>
                  </a:cubicBezTo>
                  <a:cubicBezTo>
                    <a:pt x="2816" y="1808"/>
                    <a:pt x="2767" y="1851"/>
                    <a:pt x="2739" y="1915"/>
                  </a:cubicBezTo>
                  <a:cubicBezTo>
                    <a:pt x="2656" y="2189"/>
                    <a:pt x="2608" y="2475"/>
                    <a:pt x="2608" y="2737"/>
                  </a:cubicBezTo>
                  <a:cubicBezTo>
                    <a:pt x="2608" y="2975"/>
                    <a:pt x="2644" y="3213"/>
                    <a:pt x="2704" y="3439"/>
                  </a:cubicBezTo>
                  <a:cubicBezTo>
                    <a:pt x="2858" y="4058"/>
                    <a:pt x="3251" y="4582"/>
                    <a:pt x="3739" y="4928"/>
                  </a:cubicBezTo>
                  <a:cubicBezTo>
                    <a:pt x="3632" y="4892"/>
                    <a:pt x="3549" y="4868"/>
                    <a:pt x="3442" y="4820"/>
                  </a:cubicBezTo>
                  <a:cubicBezTo>
                    <a:pt x="3427" y="4816"/>
                    <a:pt x="3412" y="4813"/>
                    <a:pt x="3396" y="4813"/>
                  </a:cubicBezTo>
                  <a:cubicBezTo>
                    <a:pt x="3334" y="4813"/>
                    <a:pt x="3270" y="4849"/>
                    <a:pt x="3251" y="4916"/>
                  </a:cubicBezTo>
                  <a:cubicBezTo>
                    <a:pt x="3216" y="4987"/>
                    <a:pt x="3263" y="5070"/>
                    <a:pt x="3335" y="5106"/>
                  </a:cubicBezTo>
                  <a:cubicBezTo>
                    <a:pt x="3996" y="5346"/>
                    <a:pt x="4652" y="5460"/>
                    <a:pt x="5299" y="5460"/>
                  </a:cubicBezTo>
                  <a:cubicBezTo>
                    <a:pt x="6446" y="5460"/>
                    <a:pt x="7563" y="5103"/>
                    <a:pt x="8621" y="4463"/>
                  </a:cubicBezTo>
                  <a:cubicBezTo>
                    <a:pt x="9502" y="3927"/>
                    <a:pt x="10145" y="3308"/>
                    <a:pt x="10443" y="2975"/>
                  </a:cubicBezTo>
                  <a:cubicBezTo>
                    <a:pt x="10597" y="2808"/>
                    <a:pt x="10586" y="2511"/>
                    <a:pt x="10395" y="2356"/>
                  </a:cubicBezTo>
                  <a:cubicBezTo>
                    <a:pt x="10062" y="2058"/>
                    <a:pt x="9728" y="1784"/>
                    <a:pt x="9383" y="1546"/>
                  </a:cubicBezTo>
                  <a:cubicBezTo>
                    <a:pt x="9357" y="1529"/>
                    <a:pt x="9327" y="1521"/>
                    <a:pt x="9298" y="1521"/>
                  </a:cubicBezTo>
                  <a:cubicBezTo>
                    <a:pt x="9246" y="1521"/>
                    <a:pt x="9194" y="1544"/>
                    <a:pt x="9157" y="1582"/>
                  </a:cubicBezTo>
                  <a:cubicBezTo>
                    <a:pt x="9109" y="1653"/>
                    <a:pt x="9133" y="1737"/>
                    <a:pt x="9192" y="1796"/>
                  </a:cubicBezTo>
                  <a:cubicBezTo>
                    <a:pt x="9514" y="2034"/>
                    <a:pt x="9847" y="2296"/>
                    <a:pt x="10169" y="2594"/>
                  </a:cubicBezTo>
                  <a:cubicBezTo>
                    <a:pt x="10228" y="2653"/>
                    <a:pt x="10228" y="2737"/>
                    <a:pt x="10181" y="2796"/>
                  </a:cubicBezTo>
                  <a:cubicBezTo>
                    <a:pt x="9788" y="3225"/>
                    <a:pt x="8550" y="4439"/>
                    <a:pt x="6835" y="4939"/>
                  </a:cubicBezTo>
                  <a:cubicBezTo>
                    <a:pt x="8311" y="3904"/>
                    <a:pt x="8359" y="1737"/>
                    <a:pt x="6954" y="629"/>
                  </a:cubicBezTo>
                  <a:lnTo>
                    <a:pt x="6954" y="629"/>
                  </a:lnTo>
                  <a:cubicBezTo>
                    <a:pt x="7538" y="820"/>
                    <a:pt x="8121" y="1106"/>
                    <a:pt x="8692" y="1463"/>
                  </a:cubicBezTo>
                  <a:cubicBezTo>
                    <a:pt x="8722" y="1476"/>
                    <a:pt x="8752" y="1482"/>
                    <a:pt x="8780" y="1482"/>
                  </a:cubicBezTo>
                  <a:cubicBezTo>
                    <a:pt x="8831" y="1482"/>
                    <a:pt x="8876" y="1461"/>
                    <a:pt x="8907" y="1415"/>
                  </a:cubicBezTo>
                  <a:cubicBezTo>
                    <a:pt x="8954" y="1344"/>
                    <a:pt x="8931" y="1249"/>
                    <a:pt x="8859" y="1201"/>
                  </a:cubicBezTo>
                  <a:cubicBezTo>
                    <a:pt x="7632" y="426"/>
                    <a:pt x="6348" y="1"/>
                    <a:pt x="506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32" name="Google Shape;8230;p51"/>
            <p:cNvSpPr/>
            <p:nvPr/>
          </p:nvSpPr>
          <p:spPr>
            <a:xfrm>
              <a:off x="3572864" y="4423300"/>
              <a:ext cx="76141" cy="61479"/>
            </a:xfrm>
            <a:custGeom>
              <a:avLst/>
              <a:gdLst/>
              <a:ahLst/>
              <a:cxnLst/>
              <a:rect l="l" t="t" r="r" b="b"/>
              <a:pathLst>
                <a:path w="2394" h="1933" extrusionOk="0">
                  <a:moveTo>
                    <a:pt x="1143" y="0"/>
                  </a:moveTo>
                  <a:cubicBezTo>
                    <a:pt x="465" y="0"/>
                    <a:pt x="0" y="679"/>
                    <a:pt x="238" y="1322"/>
                  </a:cubicBezTo>
                  <a:cubicBezTo>
                    <a:pt x="258" y="1381"/>
                    <a:pt x="326" y="1423"/>
                    <a:pt x="396" y="1423"/>
                  </a:cubicBezTo>
                  <a:cubicBezTo>
                    <a:pt x="411" y="1423"/>
                    <a:pt x="426" y="1421"/>
                    <a:pt x="441" y="1417"/>
                  </a:cubicBezTo>
                  <a:cubicBezTo>
                    <a:pt x="524" y="1382"/>
                    <a:pt x="560" y="1298"/>
                    <a:pt x="536" y="1203"/>
                  </a:cubicBezTo>
                  <a:cubicBezTo>
                    <a:pt x="354" y="738"/>
                    <a:pt x="729" y="308"/>
                    <a:pt x="1156" y="308"/>
                  </a:cubicBezTo>
                  <a:cubicBezTo>
                    <a:pt x="1287" y="308"/>
                    <a:pt x="1422" y="349"/>
                    <a:pt x="1548" y="441"/>
                  </a:cubicBezTo>
                  <a:cubicBezTo>
                    <a:pt x="2036" y="822"/>
                    <a:pt x="1774" y="1620"/>
                    <a:pt x="1143" y="1620"/>
                  </a:cubicBezTo>
                  <a:cubicBezTo>
                    <a:pt x="1048" y="1620"/>
                    <a:pt x="953" y="1608"/>
                    <a:pt x="881" y="1560"/>
                  </a:cubicBezTo>
                  <a:cubicBezTo>
                    <a:pt x="860" y="1554"/>
                    <a:pt x="840" y="1551"/>
                    <a:pt x="819" y="1551"/>
                  </a:cubicBezTo>
                  <a:cubicBezTo>
                    <a:pt x="759" y="1551"/>
                    <a:pt x="703" y="1578"/>
                    <a:pt x="667" y="1632"/>
                  </a:cubicBezTo>
                  <a:cubicBezTo>
                    <a:pt x="643" y="1715"/>
                    <a:pt x="667" y="1798"/>
                    <a:pt x="738" y="1846"/>
                  </a:cubicBezTo>
                  <a:cubicBezTo>
                    <a:pt x="869" y="1904"/>
                    <a:pt x="1009" y="1933"/>
                    <a:pt x="1148" y="1933"/>
                  </a:cubicBezTo>
                  <a:cubicBezTo>
                    <a:pt x="1438" y="1933"/>
                    <a:pt x="1724" y="1806"/>
                    <a:pt x="1917" y="1548"/>
                  </a:cubicBezTo>
                  <a:cubicBezTo>
                    <a:pt x="2393" y="917"/>
                    <a:pt x="1965" y="0"/>
                    <a:pt x="114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33" name="Google Shape;8231;p51"/>
            <p:cNvSpPr/>
            <p:nvPr/>
          </p:nvSpPr>
          <p:spPr>
            <a:xfrm>
              <a:off x="3619045" y="4394485"/>
              <a:ext cx="46626" cy="39088"/>
            </a:xfrm>
            <a:custGeom>
              <a:avLst/>
              <a:gdLst/>
              <a:ahLst/>
              <a:cxnLst/>
              <a:rect l="l" t="t" r="r" b="b"/>
              <a:pathLst>
                <a:path w="1466" h="1229" extrusionOk="0">
                  <a:moveTo>
                    <a:pt x="782" y="310"/>
                  </a:moveTo>
                  <a:cubicBezTo>
                    <a:pt x="917" y="310"/>
                    <a:pt x="1054" y="400"/>
                    <a:pt x="1096" y="549"/>
                  </a:cubicBezTo>
                  <a:cubicBezTo>
                    <a:pt x="1120" y="716"/>
                    <a:pt x="1013" y="871"/>
                    <a:pt x="858" y="906"/>
                  </a:cubicBezTo>
                  <a:cubicBezTo>
                    <a:pt x="834" y="912"/>
                    <a:pt x="810" y="914"/>
                    <a:pt x="788" y="914"/>
                  </a:cubicBezTo>
                  <a:cubicBezTo>
                    <a:pt x="553" y="914"/>
                    <a:pt x="406" y="648"/>
                    <a:pt x="537" y="442"/>
                  </a:cubicBezTo>
                  <a:cubicBezTo>
                    <a:pt x="599" y="351"/>
                    <a:pt x="690" y="310"/>
                    <a:pt x="782" y="310"/>
                  </a:cubicBezTo>
                  <a:close/>
                  <a:moveTo>
                    <a:pt x="791" y="1"/>
                  </a:moveTo>
                  <a:cubicBezTo>
                    <a:pt x="598" y="1"/>
                    <a:pt x="403" y="88"/>
                    <a:pt x="275" y="275"/>
                  </a:cubicBezTo>
                  <a:cubicBezTo>
                    <a:pt x="1" y="692"/>
                    <a:pt x="321" y="1229"/>
                    <a:pt x="792" y="1229"/>
                  </a:cubicBezTo>
                  <a:cubicBezTo>
                    <a:pt x="833" y="1229"/>
                    <a:pt x="875" y="1225"/>
                    <a:pt x="918" y="1216"/>
                  </a:cubicBezTo>
                  <a:cubicBezTo>
                    <a:pt x="1251" y="1145"/>
                    <a:pt x="1465" y="811"/>
                    <a:pt x="1394" y="490"/>
                  </a:cubicBezTo>
                  <a:cubicBezTo>
                    <a:pt x="1331" y="176"/>
                    <a:pt x="1064" y="1"/>
                    <a:pt x="79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34" name="Google Shape;8232;p51"/>
            <p:cNvSpPr/>
            <p:nvPr/>
          </p:nvSpPr>
          <p:spPr>
            <a:xfrm>
              <a:off x="3604669" y="4302505"/>
              <a:ext cx="9860" cy="42046"/>
            </a:xfrm>
            <a:custGeom>
              <a:avLst/>
              <a:gdLst/>
              <a:ahLst/>
              <a:cxnLst/>
              <a:rect l="l" t="t" r="r" b="b"/>
              <a:pathLst>
                <a:path w="310" h="1322" extrusionOk="0">
                  <a:moveTo>
                    <a:pt x="143" y="0"/>
                  </a:moveTo>
                  <a:cubicBezTo>
                    <a:pt x="60" y="0"/>
                    <a:pt x="0" y="72"/>
                    <a:pt x="0" y="155"/>
                  </a:cubicBezTo>
                  <a:lnTo>
                    <a:pt x="0" y="1179"/>
                  </a:lnTo>
                  <a:cubicBezTo>
                    <a:pt x="0" y="1262"/>
                    <a:pt x="72" y="1322"/>
                    <a:pt x="143" y="1322"/>
                  </a:cubicBezTo>
                  <a:cubicBezTo>
                    <a:pt x="238" y="1322"/>
                    <a:pt x="298" y="1250"/>
                    <a:pt x="298" y="1179"/>
                  </a:cubicBezTo>
                  <a:lnTo>
                    <a:pt x="298" y="155"/>
                  </a:lnTo>
                  <a:cubicBezTo>
                    <a:pt x="310" y="72"/>
                    <a:pt x="238" y="0"/>
                    <a:pt x="14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35" name="Google Shape;8233;p51"/>
            <p:cNvSpPr/>
            <p:nvPr/>
          </p:nvSpPr>
          <p:spPr>
            <a:xfrm>
              <a:off x="3528178" y="4315926"/>
              <a:ext cx="22359" cy="40742"/>
            </a:xfrm>
            <a:custGeom>
              <a:avLst/>
              <a:gdLst/>
              <a:ahLst/>
              <a:cxnLst/>
              <a:rect l="l" t="t" r="r" b="b"/>
              <a:pathLst>
                <a:path w="703" h="1281" extrusionOk="0">
                  <a:moveTo>
                    <a:pt x="163" y="1"/>
                  </a:moveTo>
                  <a:cubicBezTo>
                    <a:pt x="149" y="1"/>
                    <a:pt x="134" y="3"/>
                    <a:pt x="119" y="7"/>
                  </a:cubicBezTo>
                  <a:cubicBezTo>
                    <a:pt x="48" y="43"/>
                    <a:pt x="0" y="126"/>
                    <a:pt x="36" y="209"/>
                  </a:cubicBezTo>
                  <a:lnTo>
                    <a:pt x="393" y="1174"/>
                  </a:lnTo>
                  <a:cubicBezTo>
                    <a:pt x="417" y="1233"/>
                    <a:pt x="477" y="1281"/>
                    <a:pt x="536" y="1281"/>
                  </a:cubicBezTo>
                  <a:cubicBezTo>
                    <a:pt x="631" y="1281"/>
                    <a:pt x="703" y="1174"/>
                    <a:pt x="679" y="1067"/>
                  </a:cubicBezTo>
                  <a:lnTo>
                    <a:pt x="322" y="102"/>
                  </a:lnTo>
                  <a:cubicBezTo>
                    <a:pt x="292" y="43"/>
                    <a:pt x="231" y="1"/>
                    <a:pt x="1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36" name="Google Shape;8234;p51"/>
            <p:cNvSpPr/>
            <p:nvPr/>
          </p:nvSpPr>
          <p:spPr>
            <a:xfrm>
              <a:off x="3457730" y="4348590"/>
              <a:ext cx="32600" cy="35367"/>
            </a:xfrm>
            <a:custGeom>
              <a:avLst/>
              <a:gdLst/>
              <a:ahLst/>
              <a:cxnLst/>
              <a:rect l="l" t="t" r="r" b="b"/>
              <a:pathLst>
                <a:path w="1025" h="1112" extrusionOk="0">
                  <a:moveTo>
                    <a:pt x="183" y="0"/>
                  </a:moveTo>
                  <a:cubicBezTo>
                    <a:pt x="147" y="0"/>
                    <a:pt x="110" y="13"/>
                    <a:pt x="72" y="40"/>
                  </a:cubicBezTo>
                  <a:cubicBezTo>
                    <a:pt x="13" y="99"/>
                    <a:pt x="1" y="194"/>
                    <a:pt x="60" y="266"/>
                  </a:cubicBezTo>
                  <a:lnTo>
                    <a:pt x="715" y="1052"/>
                  </a:lnTo>
                  <a:cubicBezTo>
                    <a:pt x="751" y="1087"/>
                    <a:pt x="787" y="1111"/>
                    <a:pt x="834" y="1111"/>
                  </a:cubicBezTo>
                  <a:cubicBezTo>
                    <a:pt x="953" y="1099"/>
                    <a:pt x="1025" y="944"/>
                    <a:pt x="953" y="849"/>
                  </a:cubicBezTo>
                  <a:lnTo>
                    <a:pt x="298" y="51"/>
                  </a:lnTo>
                  <a:cubicBezTo>
                    <a:pt x="266" y="19"/>
                    <a:pt x="226" y="0"/>
                    <a:pt x="18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37" name="Google Shape;8235;p51"/>
            <p:cNvSpPr/>
            <p:nvPr/>
          </p:nvSpPr>
          <p:spPr>
            <a:xfrm>
              <a:off x="3727723" y="4351611"/>
              <a:ext cx="32218" cy="34954"/>
            </a:xfrm>
            <a:custGeom>
              <a:avLst/>
              <a:gdLst/>
              <a:ahLst/>
              <a:cxnLst/>
              <a:rect l="l" t="t" r="r" b="b"/>
              <a:pathLst>
                <a:path w="1013" h="1099" extrusionOk="0">
                  <a:moveTo>
                    <a:pt x="834" y="1"/>
                  </a:moveTo>
                  <a:cubicBezTo>
                    <a:pt x="791" y="1"/>
                    <a:pt x="748" y="19"/>
                    <a:pt x="715" y="52"/>
                  </a:cubicBezTo>
                  <a:lnTo>
                    <a:pt x="60" y="838"/>
                  </a:lnTo>
                  <a:cubicBezTo>
                    <a:pt x="1" y="897"/>
                    <a:pt x="13" y="1004"/>
                    <a:pt x="72" y="1064"/>
                  </a:cubicBezTo>
                  <a:cubicBezTo>
                    <a:pt x="96" y="1088"/>
                    <a:pt x="128" y="1098"/>
                    <a:pt x="161" y="1098"/>
                  </a:cubicBezTo>
                  <a:cubicBezTo>
                    <a:pt x="211" y="1098"/>
                    <a:pt x="263" y="1075"/>
                    <a:pt x="299" y="1040"/>
                  </a:cubicBezTo>
                  <a:lnTo>
                    <a:pt x="953" y="254"/>
                  </a:lnTo>
                  <a:cubicBezTo>
                    <a:pt x="1013" y="183"/>
                    <a:pt x="1013" y="76"/>
                    <a:pt x="930" y="40"/>
                  </a:cubicBezTo>
                  <a:cubicBezTo>
                    <a:pt x="903" y="13"/>
                    <a:pt x="869" y="1"/>
                    <a:pt x="83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38" name="Google Shape;8236;p51"/>
            <p:cNvSpPr/>
            <p:nvPr/>
          </p:nvSpPr>
          <p:spPr>
            <a:xfrm>
              <a:off x="3668279" y="4315926"/>
              <a:ext cx="22391" cy="40742"/>
            </a:xfrm>
            <a:custGeom>
              <a:avLst/>
              <a:gdLst/>
              <a:ahLst/>
              <a:cxnLst/>
              <a:rect l="l" t="t" r="r" b="b"/>
              <a:pathLst>
                <a:path w="704" h="1281" extrusionOk="0">
                  <a:moveTo>
                    <a:pt x="544" y="1"/>
                  </a:moveTo>
                  <a:cubicBezTo>
                    <a:pt x="481" y="1"/>
                    <a:pt x="413" y="43"/>
                    <a:pt x="394" y="102"/>
                  </a:cubicBezTo>
                  <a:lnTo>
                    <a:pt x="36" y="1067"/>
                  </a:lnTo>
                  <a:cubicBezTo>
                    <a:pt x="1" y="1174"/>
                    <a:pt x="84" y="1281"/>
                    <a:pt x="179" y="1281"/>
                  </a:cubicBezTo>
                  <a:cubicBezTo>
                    <a:pt x="239" y="1281"/>
                    <a:pt x="298" y="1233"/>
                    <a:pt x="334" y="1174"/>
                  </a:cubicBezTo>
                  <a:lnTo>
                    <a:pt x="691" y="209"/>
                  </a:lnTo>
                  <a:cubicBezTo>
                    <a:pt x="703" y="126"/>
                    <a:pt x="655" y="43"/>
                    <a:pt x="584" y="7"/>
                  </a:cubicBezTo>
                  <a:cubicBezTo>
                    <a:pt x="571" y="3"/>
                    <a:pt x="558" y="1"/>
                    <a:pt x="54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39" name="Google Shape;8237;p51"/>
            <p:cNvSpPr/>
            <p:nvPr/>
          </p:nvSpPr>
          <p:spPr>
            <a:xfrm>
              <a:off x="3603143" y="4563019"/>
              <a:ext cx="9891" cy="42078"/>
            </a:xfrm>
            <a:custGeom>
              <a:avLst/>
              <a:gdLst/>
              <a:ahLst/>
              <a:cxnLst/>
              <a:rect l="l" t="t" r="r" b="b"/>
              <a:pathLst>
                <a:path w="311" h="1323" extrusionOk="0">
                  <a:moveTo>
                    <a:pt x="144" y="1"/>
                  </a:moveTo>
                  <a:cubicBezTo>
                    <a:pt x="60" y="1"/>
                    <a:pt x="1" y="72"/>
                    <a:pt x="1" y="144"/>
                  </a:cubicBezTo>
                  <a:lnTo>
                    <a:pt x="1" y="1168"/>
                  </a:lnTo>
                  <a:cubicBezTo>
                    <a:pt x="1" y="1263"/>
                    <a:pt x="72" y="1322"/>
                    <a:pt x="144" y="1322"/>
                  </a:cubicBezTo>
                  <a:cubicBezTo>
                    <a:pt x="239" y="1322"/>
                    <a:pt x="298" y="1251"/>
                    <a:pt x="298" y="1168"/>
                  </a:cubicBezTo>
                  <a:lnTo>
                    <a:pt x="298" y="144"/>
                  </a:lnTo>
                  <a:cubicBezTo>
                    <a:pt x="310" y="72"/>
                    <a:pt x="239" y="1"/>
                    <a:pt x="14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40" name="Google Shape;8238;p51"/>
            <p:cNvSpPr/>
            <p:nvPr/>
          </p:nvSpPr>
          <p:spPr>
            <a:xfrm>
              <a:off x="3667134" y="4552206"/>
              <a:ext cx="22009" cy="40233"/>
            </a:xfrm>
            <a:custGeom>
              <a:avLst/>
              <a:gdLst/>
              <a:ahLst/>
              <a:cxnLst/>
              <a:rect l="l" t="t" r="r" b="b"/>
              <a:pathLst>
                <a:path w="692" h="1265" extrusionOk="0">
                  <a:moveTo>
                    <a:pt x="165" y="0"/>
                  </a:moveTo>
                  <a:cubicBezTo>
                    <a:pt x="150" y="0"/>
                    <a:pt x="135" y="3"/>
                    <a:pt x="120" y="7"/>
                  </a:cubicBezTo>
                  <a:cubicBezTo>
                    <a:pt x="37" y="43"/>
                    <a:pt x="1" y="126"/>
                    <a:pt x="25" y="198"/>
                  </a:cubicBezTo>
                  <a:lnTo>
                    <a:pt x="382" y="1174"/>
                  </a:lnTo>
                  <a:cubicBezTo>
                    <a:pt x="410" y="1231"/>
                    <a:pt x="468" y="1265"/>
                    <a:pt x="527" y="1265"/>
                  </a:cubicBezTo>
                  <a:cubicBezTo>
                    <a:pt x="542" y="1265"/>
                    <a:pt x="557" y="1263"/>
                    <a:pt x="572" y="1258"/>
                  </a:cubicBezTo>
                  <a:cubicBezTo>
                    <a:pt x="656" y="1234"/>
                    <a:pt x="691" y="1139"/>
                    <a:pt x="668" y="1067"/>
                  </a:cubicBezTo>
                  <a:lnTo>
                    <a:pt x="310" y="103"/>
                  </a:lnTo>
                  <a:cubicBezTo>
                    <a:pt x="282" y="36"/>
                    <a:pt x="223" y="0"/>
                    <a:pt x="1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41" name="Google Shape;8239;p51"/>
            <p:cNvSpPr/>
            <p:nvPr/>
          </p:nvSpPr>
          <p:spPr>
            <a:xfrm>
              <a:off x="3727723" y="4524662"/>
              <a:ext cx="32982" cy="35367"/>
            </a:xfrm>
            <a:custGeom>
              <a:avLst/>
              <a:gdLst/>
              <a:ahLst/>
              <a:cxnLst/>
              <a:rect l="l" t="t" r="r" b="b"/>
              <a:pathLst>
                <a:path w="1037" h="1112" extrusionOk="0">
                  <a:moveTo>
                    <a:pt x="178" y="1"/>
                  </a:moveTo>
                  <a:cubicBezTo>
                    <a:pt x="142" y="1"/>
                    <a:pt x="104" y="13"/>
                    <a:pt x="72" y="40"/>
                  </a:cubicBezTo>
                  <a:cubicBezTo>
                    <a:pt x="13" y="100"/>
                    <a:pt x="1" y="195"/>
                    <a:pt x="60" y="266"/>
                  </a:cubicBezTo>
                  <a:lnTo>
                    <a:pt x="715" y="1052"/>
                  </a:lnTo>
                  <a:cubicBezTo>
                    <a:pt x="739" y="1088"/>
                    <a:pt x="787" y="1112"/>
                    <a:pt x="834" y="1112"/>
                  </a:cubicBezTo>
                  <a:cubicBezTo>
                    <a:pt x="965" y="1100"/>
                    <a:pt x="1037" y="945"/>
                    <a:pt x="953" y="850"/>
                  </a:cubicBezTo>
                  <a:lnTo>
                    <a:pt x="299" y="52"/>
                  </a:lnTo>
                  <a:cubicBezTo>
                    <a:pt x="266" y="19"/>
                    <a:pt x="222" y="1"/>
                    <a:pt x="17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42" name="Google Shape;8240;p51"/>
            <p:cNvSpPr/>
            <p:nvPr/>
          </p:nvSpPr>
          <p:spPr>
            <a:xfrm>
              <a:off x="3457349" y="4522023"/>
              <a:ext cx="32218" cy="34954"/>
            </a:xfrm>
            <a:custGeom>
              <a:avLst/>
              <a:gdLst/>
              <a:ahLst/>
              <a:cxnLst/>
              <a:rect l="l" t="t" r="r" b="b"/>
              <a:pathLst>
                <a:path w="1013" h="1099" extrusionOk="0">
                  <a:moveTo>
                    <a:pt x="841" y="0"/>
                  </a:moveTo>
                  <a:cubicBezTo>
                    <a:pt x="795" y="0"/>
                    <a:pt x="748" y="19"/>
                    <a:pt x="715" y="52"/>
                  </a:cubicBezTo>
                  <a:lnTo>
                    <a:pt x="60" y="837"/>
                  </a:lnTo>
                  <a:cubicBezTo>
                    <a:pt x="1" y="897"/>
                    <a:pt x="13" y="1004"/>
                    <a:pt x="72" y="1064"/>
                  </a:cubicBezTo>
                  <a:cubicBezTo>
                    <a:pt x="96" y="1088"/>
                    <a:pt x="128" y="1098"/>
                    <a:pt x="161" y="1098"/>
                  </a:cubicBezTo>
                  <a:cubicBezTo>
                    <a:pt x="211" y="1098"/>
                    <a:pt x="263" y="1075"/>
                    <a:pt x="298" y="1040"/>
                  </a:cubicBezTo>
                  <a:lnTo>
                    <a:pt x="953" y="254"/>
                  </a:lnTo>
                  <a:cubicBezTo>
                    <a:pt x="1013" y="183"/>
                    <a:pt x="1013" y="99"/>
                    <a:pt x="941" y="40"/>
                  </a:cubicBezTo>
                  <a:cubicBezTo>
                    <a:pt x="915" y="13"/>
                    <a:pt x="878" y="0"/>
                    <a:pt x="8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43" name="Google Shape;8241;p51"/>
            <p:cNvSpPr/>
            <p:nvPr/>
          </p:nvSpPr>
          <p:spPr>
            <a:xfrm>
              <a:off x="3526270" y="4551665"/>
              <a:ext cx="22772" cy="40392"/>
            </a:xfrm>
            <a:custGeom>
              <a:avLst/>
              <a:gdLst/>
              <a:ahLst/>
              <a:cxnLst/>
              <a:rect l="l" t="t" r="r" b="b"/>
              <a:pathLst>
                <a:path w="716" h="1270" extrusionOk="0">
                  <a:moveTo>
                    <a:pt x="531" y="0"/>
                  </a:moveTo>
                  <a:cubicBezTo>
                    <a:pt x="472" y="0"/>
                    <a:pt x="412" y="41"/>
                    <a:pt x="394" y="96"/>
                  </a:cubicBezTo>
                  <a:lnTo>
                    <a:pt x="36" y="1072"/>
                  </a:lnTo>
                  <a:cubicBezTo>
                    <a:pt x="1" y="1144"/>
                    <a:pt x="48" y="1227"/>
                    <a:pt x="120" y="1263"/>
                  </a:cubicBezTo>
                  <a:cubicBezTo>
                    <a:pt x="137" y="1268"/>
                    <a:pt x="154" y="1270"/>
                    <a:pt x="170" y="1270"/>
                  </a:cubicBezTo>
                  <a:cubicBezTo>
                    <a:pt x="235" y="1270"/>
                    <a:pt x="294" y="1234"/>
                    <a:pt x="322" y="1167"/>
                  </a:cubicBezTo>
                  <a:lnTo>
                    <a:pt x="679" y="203"/>
                  </a:lnTo>
                  <a:cubicBezTo>
                    <a:pt x="715" y="132"/>
                    <a:pt x="679" y="36"/>
                    <a:pt x="584" y="13"/>
                  </a:cubicBezTo>
                  <a:cubicBezTo>
                    <a:pt x="567" y="4"/>
                    <a:pt x="549" y="0"/>
                    <a:pt x="5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2">
                    <a:lumMod val="75000"/>
                  </a:schemeClr>
                </a:solidFill>
              </a:endParaRPr>
            </a:p>
          </p:txBody>
        </p:sp>
      </p:grpSp>
      <p:sp>
        <p:nvSpPr>
          <p:cNvPr id="44" name="Rectangle 43"/>
          <p:cNvSpPr/>
          <p:nvPr/>
        </p:nvSpPr>
        <p:spPr>
          <a:xfrm>
            <a:off x="1881248" y="4587213"/>
            <a:ext cx="18821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cs typeface="Latha" panose="020B0502040204020203" pitchFamily="34" charset="0"/>
              </a:rPr>
              <a:t>Content Title here</a:t>
            </a:r>
            <a:endParaRPr lang="en-US" dirty="0">
              <a:solidFill>
                <a:schemeClr val="bg1"/>
              </a:solidFill>
              <a:cs typeface="Latha" panose="020B0502040204020203" pitchFamily="34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1881248" y="4942510"/>
            <a:ext cx="381000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ko-KR" sz="1400" dirty="0" smtClean="0">
                <a:solidFill>
                  <a:schemeClr val="bg2">
                    <a:lumMod val="75000"/>
                  </a:schemeClr>
                </a:solidFill>
                <a:cs typeface="Arial" pitchFamily="34" charset="0"/>
              </a:rPr>
              <a:t>Get a clean &amp; modern PowerPoint  Presentation that is beautifully designed.  Easy to change colors, photos and Text. </a:t>
            </a:r>
            <a:endParaRPr lang="en-US" altLang="ko-KR" sz="1400" dirty="0">
              <a:solidFill>
                <a:schemeClr val="bg2">
                  <a:lumMod val="75000"/>
                </a:schemeClr>
              </a:solidFill>
              <a:cs typeface="Arial" pitchFamily="34" charset="0"/>
            </a:endParaRPr>
          </a:p>
        </p:txBody>
      </p:sp>
      <p:grpSp>
        <p:nvGrpSpPr>
          <p:cNvPr id="46" name="Google Shape;8174;p51"/>
          <p:cNvGrpSpPr/>
          <p:nvPr/>
        </p:nvGrpSpPr>
        <p:grpSpPr>
          <a:xfrm>
            <a:off x="1118421" y="4904016"/>
            <a:ext cx="382894" cy="422229"/>
            <a:chOff x="1396957" y="4287365"/>
            <a:chExt cx="301861" cy="332871"/>
          </a:xfrm>
          <a:solidFill>
            <a:schemeClr val="bg1"/>
          </a:solidFill>
        </p:grpSpPr>
        <p:sp>
          <p:nvSpPr>
            <p:cNvPr id="47" name="Google Shape;8175;p51"/>
            <p:cNvSpPr/>
            <p:nvPr/>
          </p:nvSpPr>
          <p:spPr>
            <a:xfrm>
              <a:off x="1396957" y="4287365"/>
              <a:ext cx="301861" cy="332871"/>
            </a:xfrm>
            <a:custGeom>
              <a:avLst/>
              <a:gdLst/>
              <a:ahLst/>
              <a:cxnLst/>
              <a:rect l="l" t="t" r="r" b="b"/>
              <a:pathLst>
                <a:path w="9491" h="10466" extrusionOk="0">
                  <a:moveTo>
                    <a:pt x="751" y="2417"/>
                  </a:moveTo>
                  <a:lnTo>
                    <a:pt x="930" y="2619"/>
                  </a:lnTo>
                  <a:lnTo>
                    <a:pt x="513" y="2989"/>
                  </a:lnTo>
                  <a:lnTo>
                    <a:pt x="334" y="2786"/>
                  </a:lnTo>
                  <a:lnTo>
                    <a:pt x="751" y="2417"/>
                  </a:lnTo>
                  <a:close/>
                  <a:moveTo>
                    <a:pt x="1132" y="2834"/>
                  </a:moveTo>
                  <a:lnTo>
                    <a:pt x="3394" y="5346"/>
                  </a:lnTo>
                  <a:lnTo>
                    <a:pt x="3299" y="5429"/>
                  </a:lnTo>
                  <a:lnTo>
                    <a:pt x="1037" y="2917"/>
                  </a:lnTo>
                  <a:lnTo>
                    <a:pt x="1132" y="2834"/>
                  </a:lnTo>
                  <a:close/>
                  <a:moveTo>
                    <a:pt x="811" y="3131"/>
                  </a:moveTo>
                  <a:lnTo>
                    <a:pt x="3073" y="5644"/>
                  </a:lnTo>
                  <a:lnTo>
                    <a:pt x="2989" y="5727"/>
                  </a:lnTo>
                  <a:lnTo>
                    <a:pt x="727" y="3215"/>
                  </a:lnTo>
                  <a:lnTo>
                    <a:pt x="811" y="3131"/>
                  </a:lnTo>
                  <a:close/>
                  <a:moveTo>
                    <a:pt x="3478" y="5691"/>
                  </a:moveTo>
                  <a:lnTo>
                    <a:pt x="3597" y="5989"/>
                  </a:lnTo>
                  <a:lnTo>
                    <a:pt x="3299" y="5846"/>
                  </a:lnTo>
                  <a:lnTo>
                    <a:pt x="3478" y="5691"/>
                  </a:lnTo>
                  <a:close/>
                  <a:moveTo>
                    <a:pt x="3216" y="0"/>
                  </a:moveTo>
                  <a:cubicBezTo>
                    <a:pt x="3013" y="0"/>
                    <a:pt x="2858" y="167"/>
                    <a:pt x="2858" y="357"/>
                  </a:cubicBezTo>
                  <a:lnTo>
                    <a:pt x="2858" y="4286"/>
                  </a:lnTo>
                  <a:lnTo>
                    <a:pt x="977" y="2203"/>
                  </a:lnTo>
                  <a:cubicBezTo>
                    <a:pt x="918" y="2143"/>
                    <a:pt x="846" y="2119"/>
                    <a:pt x="775" y="2096"/>
                  </a:cubicBezTo>
                  <a:cubicBezTo>
                    <a:pt x="691" y="2096"/>
                    <a:pt x="608" y="2131"/>
                    <a:pt x="549" y="2167"/>
                  </a:cubicBezTo>
                  <a:lnTo>
                    <a:pt x="132" y="2548"/>
                  </a:lnTo>
                  <a:cubicBezTo>
                    <a:pt x="13" y="2667"/>
                    <a:pt x="1" y="2858"/>
                    <a:pt x="96" y="2977"/>
                  </a:cubicBezTo>
                  <a:lnTo>
                    <a:pt x="2751" y="5917"/>
                  </a:lnTo>
                  <a:cubicBezTo>
                    <a:pt x="2775" y="5953"/>
                    <a:pt x="2811" y="5977"/>
                    <a:pt x="2858" y="6001"/>
                  </a:cubicBezTo>
                  <a:lnTo>
                    <a:pt x="2858" y="8358"/>
                  </a:lnTo>
                  <a:lnTo>
                    <a:pt x="2263" y="8358"/>
                  </a:lnTo>
                  <a:cubicBezTo>
                    <a:pt x="2168" y="8358"/>
                    <a:pt x="2108" y="8442"/>
                    <a:pt x="2108" y="8513"/>
                  </a:cubicBezTo>
                  <a:cubicBezTo>
                    <a:pt x="2108" y="8596"/>
                    <a:pt x="2180" y="8656"/>
                    <a:pt x="2263" y="8656"/>
                  </a:cubicBezTo>
                  <a:lnTo>
                    <a:pt x="6502" y="8656"/>
                  </a:lnTo>
                  <a:cubicBezTo>
                    <a:pt x="6526" y="8656"/>
                    <a:pt x="6549" y="8692"/>
                    <a:pt x="6549" y="8704"/>
                  </a:cubicBezTo>
                  <a:lnTo>
                    <a:pt x="6549" y="9013"/>
                  </a:lnTo>
                  <a:cubicBezTo>
                    <a:pt x="6549" y="9477"/>
                    <a:pt x="6752" y="9882"/>
                    <a:pt x="7097" y="10144"/>
                  </a:cubicBezTo>
                  <a:lnTo>
                    <a:pt x="1644" y="10144"/>
                  </a:lnTo>
                  <a:cubicBezTo>
                    <a:pt x="1025" y="10144"/>
                    <a:pt x="513" y="9644"/>
                    <a:pt x="513" y="9013"/>
                  </a:cubicBezTo>
                  <a:lnTo>
                    <a:pt x="513" y="8704"/>
                  </a:lnTo>
                  <a:cubicBezTo>
                    <a:pt x="513" y="8680"/>
                    <a:pt x="549" y="8656"/>
                    <a:pt x="561" y="8656"/>
                  </a:cubicBezTo>
                  <a:lnTo>
                    <a:pt x="1573" y="8656"/>
                  </a:lnTo>
                  <a:cubicBezTo>
                    <a:pt x="1668" y="8656"/>
                    <a:pt x="1727" y="8584"/>
                    <a:pt x="1727" y="8513"/>
                  </a:cubicBezTo>
                  <a:cubicBezTo>
                    <a:pt x="1727" y="8418"/>
                    <a:pt x="1644" y="8358"/>
                    <a:pt x="1573" y="8358"/>
                  </a:cubicBezTo>
                  <a:lnTo>
                    <a:pt x="561" y="8358"/>
                  </a:lnTo>
                  <a:cubicBezTo>
                    <a:pt x="370" y="8358"/>
                    <a:pt x="203" y="8525"/>
                    <a:pt x="203" y="8715"/>
                  </a:cubicBezTo>
                  <a:lnTo>
                    <a:pt x="203" y="9037"/>
                  </a:lnTo>
                  <a:cubicBezTo>
                    <a:pt x="203" y="9823"/>
                    <a:pt x="846" y="10466"/>
                    <a:pt x="1632" y="10466"/>
                  </a:cubicBezTo>
                  <a:lnTo>
                    <a:pt x="8050" y="10466"/>
                  </a:lnTo>
                  <a:cubicBezTo>
                    <a:pt x="8835" y="10466"/>
                    <a:pt x="9478" y="9823"/>
                    <a:pt x="9478" y="9037"/>
                  </a:cubicBezTo>
                  <a:lnTo>
                    <a:pt x="9478" y="4846"/>
                  </a:lnTo>
                  <a:cubicBezTo>
                    <a:pt x="9478" y="4763"/>
                    <a:pt x="9407" y="4703"/>
                    <a:pt x="9324" y="4703"/>
                  </a:cubicBezTo>
                  <a:cubicBezTo>
                    <a:pt x="9240" y="4703"/>
                    <a:pt x="9181" y="4774"/>
                    <a:pt x="9181" y="4846"/>
                  </a:cubicBezTo>
                  <a:lnTo>
                    <a:pt x="9181" y="9037"/>
                  </a:lnTo>
                  <a:cubicBezTo>
                    <a:pt x="9181" y="9656"/>
                    <a:pt x="8669" y="10168"/>
                    <a:pt x="8050" y="10168"/>
                  </a:cubicBezTo>
                  <a:lnTo>
                    <a:pt x="7978" y="10168"/>
                  </a:lnTo>
                  <a:cubicBezTo>
                    <a:pt x="7347" y="10168"/>
                    <a:pt x="6847" y="9656"/>
                    <a:pt x="6847" y="9037"/>
                  </a:cubicBezTo>
                  <a:lnTo>
                    <a:pt x="6847" y="8715"/>
                  </a:lnTo>
                  <a:cubicBezTo>
                    <a:pt x="6847" y="8525"/>
                    <a:pt x="6680" y="8358"/>
                    <a:pt x="6490" y="8358"/>
                  </a:cubicBezTo>
                  <a:lnTo>
                    <a:pt x="3156" y="8358"/>
                  </a:lnTo>
                  <a:lnTo>
                    <a:pt x="3156" y="6096"/>
                  </a:lnTo>
                  <a:lnTo>
                    <a:pt x="3585" y="6322"/>
                  </a:lnTo>
                  <a:cubicBezTo>
                    <a:pt x="3609" y="6334"/>
                    <a:pt x="3656" y="6358"/>
                    <a:pt x="3692" y="6358"/>
                  </a:cubicBezTo>
                  <a:cubicBezTo>
                    <a:pt x="3751" y="6358"/>
                    <a:pt x="3811" y="6334"/>
                    <a:pt x="3847" y="6298"/>
                  </a:cubicBezTo>
                  <a:cubicBezTo>
                    <a:pt x="3930" y="6215"/>
                    <a:pt x="3954" y="6120"/>
                    <a:pt x="3906" y="6025"/>
                  </a:cubicBezTo>
                  <a:lnTo>
                    <a:pt x="3668" y="5394"/>
                  </a:lnTo>
                  <a:lnTo>
                    <a:pt x="3668" y="5358"/>
                  </a:lnTo>
                  <a:cubicBezTo>
                    <a:pt x="3668" y="5286"/>
                    <a:pt x="3644" y="5191"/>
                    <a:pt x="3597" y="5132"/>
                  </a:cubicBezTo>
                  <a:lnTo>
                    <a:pt x="3132" y="4608"/>
                  </a:lnTo>
                  <a:lnTo>
                    <a:pt x="3132" y="345"/>
                  </a:lnTo>
                  <a:cubicBezTo>
                    <a:pt x="3132" y="310"/>
                    <a:pt x="3168" y="298"/>
                    <a:pt x="3180" y="298"/>
                  </a:cubicBezTo>
                  <a:lnTo>
                    <a:pt x="9109" y="298"/>
                  </a:lnTo>
                  <a:cubicBezTo>
                    <a:pt x="9133" y="298"/>
                    <a:pt x="9145" y="333"/>
                    <a:pt x="9145" y="345"/>
                  </a:cubicBezTo>
                  <a:lnTo>
                    <a:pt x="9145" y="2346"/>
                  </a:lnTo>
                  <a:cubicBezTo>
                    <a:pt x="9145" y="2441"/>
                    <a:pt x="9228" y="2500"/>
                    <a:pt x="9300" y="2500"/>
                  </a:cubicBezTo>
                  <a:cubicBezTo>
                    <a:pt x="9383" y="2500"/>
                    <a:pt x="9443" y="2429"/>
                    <a:pt x="9443" y="2346"/>
                  </a:cubicBezTo>
                  <a:lnTo>
                    <a:pt x="9443" y="345"/>
                  </a:lnTo>
                  <a:cubicBezTo>
                    <a:pt x="9490" y="167"/>
                    <a:pt x="9324" y="0"/>
                    <a:pt x="913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48" name="Google Shape;8176;p51"/>
            <p:cNvSpPr/>
            <p:nvPr/>
          </p:nvSpPr>
          <p:spPr>
            <a:xfrm>
              <a:off x="1689309" y="4378614"/>
              <a:ext cx="9510" cy="46976"/>
            </a:xfrm>
            <a:custGeom>
              <a:avLst/>
              <a:gdLst/>
              <a:ahLst/>
              <a:cxnLst/>
              <a:rect l="l" t="t" r="r" b="b"/>
              <a:pathLst>
                <a:path w="299" h="1477" extrusionOk="0">
                  <a:moveTo>
                    <a:pt x="155" y="0"/>
                  </a:moveTo>
                  <a:cubicBezTo>
                    <a:pt x="60" y="0"/>
                    <a:pt x="1" y="84"/>
                    <a:pt x="1" y="155"/>
                  </a:cubicBezTo>
                  <a:lnTo>
                    <a:pt x="1" y="1334"/>
                  </a:lnTo>
                  <a:cubicBezTo>
                    <a:pt x="1" y="1417"/>
                    <a:pt x="72" y="1477"/>
                    <a:pt x="155" y="1477"/>
                  </a:cubicBezTo>
                  <a:cubicBezTo>
                    <a:pt x="239" y="1477"/>
                    <a:pt x="298" y="1405"/>
                    <a:pt x="298" y="1334"/>
                  </a:cubicBezTo>
                  <a:lnTo>
                    <a:pt x="298" y="155"/>
                  </a:lnTo>
                  <a:cubicBezTo>
                    <a:pt x="298" y="84"/>
                    <a:pt x="239" y="0"/>
                    <a:pt x="1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49" name="Google Shape;8177;p51"/>
            <p:cNvSpPr/>
            <p:nvPr/>
          </p:nvSpPr>
          <p:spPr>
            <a:xfrm>
              <a:off x="1520424" y="4385420"/>
              <a:ext cx="33363" cy="32982"/>
            </a:xfrm>
            <a:custGeom>
              <a:avLst/>
              <a:gdLst/>
              <a:ahLst/>
              <a:cxnLst/>
              <a:rect l="l" t="t" r="r" b="b"/>
              <a:pathLst>
                <a:path w="1049" h="1037" extrusionOk="0">
                  <a:moveTo>
                    <a:pt x="524" y="298"/>
                  </a:moveTo>
                  <a:cubicBezTo>
                    <a:pt x="643" y="298"/>
                    <a:pt x="739" y="406"/>
                    <a:pt x="739" y="525"/>
                  </a:cubicBezTo>
                  <a:cubicBezTo>
                    <a:pt x="739" y="644"/>
                    <a:pt x="643" y="739"/>
                    <a:pt x="524" y="739"/>
                  </a:cubicBezTo>
                  <a:cubicBezTo>
                    <a:pt x="405" y="739"/>
                    <a:pt x="298" y="644"/>
                    <a:pt x="298" y="525"/>
                  </a:cubicBezTo>
                  <a:cubicBezTo>
                    <a:pt x="298" y="406"/>
                    <a:pt x="405" y="298"/>
                    <a:pt x="524" y="298"/>
                  </a:cubicBezTo>
                  <a:close/>
                  <a:moveTo>
                    <a:pt x="524" y="1"/>
                  </a:moveTo>
                  <a:cubicBezTo>
                    <a:pt x="238" y="1"/>
                    <a:pt x="0" y="239"/>
                    <a:pt x="0" y="525"/>
                  </a:cubicBezTo>
                  <a:cubicBezTo>
                    <a:pt x="0" y="798"/>
                    <a:pt x="238" y="1037"/>
                    <a:pt x="524" y="1037"/>
                  </a:cubicBezTo>
                  <a:cubicBezTo>
                    <a:pt x="798" y="1037"/>
                    <a:pt x="1036" y="798"/>
                    <a:pt x="1036" y="525"/>
                  </a:cubicBezTo>
                  <a:cubicBezTo>
                    <a:pt x="1048" y="239"/>
                    <a:pt x="822" y="1"/>
                    <a:pt x="5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50" name="Google Shape;8178;p51"/>
            <p:cNvSpPr/>
            <p:nvPr/>
          </p:nvSpPr>
          <p:spPr>
            <a:xfrm>
              <a:off x="1563202" y="4398683"/>
              <a:ext cx="34508" cy="9510"/>
            </a:xfrm>
            <a:custGeom>
              <a:avLst/>
              <a:gdLst/>
              <a:ahLst/>
              <a:cxnLst/>
              <a:rect l="l" t="t" r="r" b="b"/>
              <a:pathLst>
                <a:path w="1085" h="299" extrusionOk="0">
                  <a:moveTo>
                    <a:pt x="167" y="0"/>
                  </a:moveTo>
                  <a:cubicBezTo>
                    <a:pt x="84" y="0"/>
                    <a:pt x="25" y="72"/>
                    <a:pt x="25" y="143"/>
                  </a:cubicBezTo>
                  <a:cubicBezTo>
                    <a:pt x="1" y="227"/>
                    <a:pt x="84" y="298"/>
                    <a:pt x="167" y="298"/>
                  </a:cubicBezTo>
                  <a:lnTo>
                    <a:pt x="929" y="298"/>
                  </a:lnTo>
                  <a:cubicBezTo>
                    <a:pt x="1025" y="298"/>
                    <a:pt x="1084" y="227"/>
                    <a:pt x="1084" y="143"/>
                  </a:cubicBezTo>
                  <a:cubicBezTo>
                    <a:pt x="1084" y="60"/>
                    <a:pt x="1001" y="0"/>
                    <a:pt x="9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51" name="Google Shape;8179;p51"/>
            <p:cNvSpPr/>
            <p:nvPr/>
          </p:nvSpPr>
          <p:spPr>
            <a:xfrm>
              <a:off x="1563965" y="4410037"/>
              <a:ext cx="92807" cy="9510"/>
            </a:xfrm>
            <a:custGeom>
              <a:avLst/>
              <a:gdLst/>
              <a:ahLst/>
              <a:cxnLst/>
              <a:rect l="l" t="t" r="r" b="b"/>
              <a:pathLst>
                <a:path w="2918" h="299" extrusionOk="0">
                  <a:moveTo>
                    <a:pt x="143" y="1"/>
                  </a:moveTo>
                  <a:cubicBezTo>
                    <a:pt x="60" y="1"/>
                    <a:pt x="1" y="72"/>
                    <a:pt x="1" y="144"/>
                  </a:cubicBezTo>
                  <a:cubicBezTo>
                    <a:pt x="1" y="239"/>
                    <a:pt x="72" y="298"/>
                    <a:pt x="143" y="298"/>
                  </a:cubicBezTo>
                  <a:lnTo>
                    <a:pt x="2763" y="298"/>
                  </a:lnTo>
                  <a:cubicBezTo>
                    <a:pt x="2858" y="298"/>
                    <a:pt x="2918" y="227"/>
                    <a:pt x="2918" y="144"/>
                  </a:cubicBezTo>
                  <a:cubicBezTo>
                    <a:pt x="2918" y="72"/>
                    <a:pt x="2858" y="1"/>
                    <a:pt x="27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52" name="Google Shape;8180;p51"/>
            <p:cNvSpPr/>
            <p:nvPr/>
          </p:nvSpPr>
          <p:spPr>
            <a:xfrm>
              <a:off x="1563202" y="4385039"/>
              <a:ext cx="10273" cy="9510"/>
            </a:xfrm>
            <a:custGeom>
              <a:avLst/>
              <a:gdLst/>
              <a:ahLst/>
              <a:cxnLst/>
              <a:rect l="l" t="t" r="r" b="b"/>
              <a:pathLst>
                <a:path w="323" h="299" extrusionOk="0">
                  <a:moveTo>
                    <a:pt x="167" y="1"/>
                  </a:moveTo>
                  <a:cubicBezTo>
                    <a:pt x="84" y="1"/>
                    <a:pt x="25" y="72"/>
                    <a:pt x="25" y="144"/>
                  </a:cubicBezTo>
                  <a:cubicBezTo>
                    <a:pt x="1" y="215"/>
                    <a:pt x="84" y="299"/>
                    <a:pt x="167" y="299"/>
                  </a:cubicBezTo>
                  <a:cubicBezTo>
                    <a:pt x="263" y="299"/>
                    <a:pt x="322" y="215"/>
                    <a:pt x="322" y="144"/>
                  </a:cubicBezTo>
                  <a:cubicBezTo>
                    <a:pt x="322" y="60"/>
                    <a:pt x="251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53" name="Google Shape;8181;p51"/>
            <p:cNvSpPr/>
            <p:nvPr/>
          </p:nvSpPr>
          <p:spPr>
            <a:xfrm>
              <a:off x="1520424" y="4436944"/>
              <a:ext cx="33363" cy="33332"/>
            </a:xfrm>
            <a:custGeom>
              <a:avLst/>
              <a:gdLst/>
              <a:ahLst/>
              <a:cxnLst/>
              <a:rect l="l" t="t" r="r" b="b"/>
              <a:pathLst>
                <a:path w="1049" h="1048" extrusionOk="0">
                  <a:moveTo>
                    <a:pt x="524" y="298"/>
                  </a:moveTo>
                  <a:cubicBezTo>
                    <a:pt x="643" y="298"/>
                    <a:pt x="739" y="405"/>
                    <a:pt x="739" y="524"/>
                  </a:cubicBezTo>
                  <a:cubicBezTo>
                    <a:pt x="739" y="655"/>
                    <a:pt x="643" y="750"/>
                    <a:pt x="524" y="750"/>
                  </a:cubicBezTo>
                  <a:cubicBezTo>
                    <a:pt x="405" y="750"/>
                    <a:pt x="298" y="643"/>
                    <a:pt x="298" y="524"/>
                  </a:cubicBezTo>
                  <a:cubicBezTo>
                    <a:pt x="298" y="405"/>
                    <a:pt x="405" y="298"/>
                    <a:pt x="524" y="298"/>
                  </a:cubicBezTo>
                  <a:close/>
                  <a:moveTo>
                    <a:pt x="524" y="0"/>
                  </a:moveTo>
                  <a:cubicBezTo>
                    <a:pt x="238" y="0"/>
                    <a:pt x="0" y="238"/>
                    <a:pt x="0" y="524"/>
                  </a:cubicBezTo>
                  <a:cubicBezTo>
                    <a:pt x="0" y="810"/>
                    <a:pt x="238" y="1048"/>
                    <a:pt x="524" y="1048"/>
                  </a:cubicBezTo>
                  <a:cubicBezTo>
                    <a:pt x="798" y="1048"/>
                    <a:pt x="1036" y="810"/>
                    <a:pt x="1036" y="524"/>
                  </a:cubicBezTo>
                  <a:cubicBezTo>
                    <a:pt x="1048" y="238"/>
                    <a:pt x="822" y="0"/>
                    <a:pt x="5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54" name="Google Shape;8182;p51"/>
            <p:cNvSpPr/>
            <p:nvPr/>
          </p:nvSpPr>
          <p:spPr>
            <a:xfrm>
              <a:off x="1563202" y="4450175"/>
              <a:ext cx="34508" cy="9510"/>
            </a:xfrm>
            <a:custGeom>
              <a:avLst/>
              <a:gdLst/>
              <a:ahLst/>
              <a:cxnLst/>
              <a:rect l="l" t="t" r="r" b="b"/>
              <a:pathLst>
                <a:path w="1085" h="299" extrusionOk="0">
                  <a:moveTo>
                    <a:pt x="167" y="1"/>
                  </a:moveTo>
                  <a:cubicBezTo>
                    <a:pt x="84" y="1"/>
                    <a:pt x="25" y="72"/>
                    <a:pt x="25" y="156"/>
                  </a:cubicBezTo>
                  <a:cubicBezTo>
                    <a:pt x="1" y="239"/>
                    <a:pt x="84" y="298"/>
                    <a:pt x="167" y="298"/>
                  </a:cubicBezTo>
                  <a:lnTo>
                    <a:pt x="929" y="298"/>
                  </a:lnTo>
                  <a:cubicBezTo>
                    <a:pt x="1025" y="298"/>
                    <a:pt x="1084" y="227"/>
                    <a:pt x="1084" y="156"/>
                  </a:cubicBezTo>
                  <a:cubicBezTo>
                    <a:pt x="1084" y="60"/>
                    <a:pt x="1001" y="1"/>
                    <a:pt x="92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55" name="Google Shape;8183;p51"/>
            <p:cNvSpPr/>
            <p:nvPr/>
          </p:nvSpPr>
          <p:spPr>
            <a:xfrm>
              <a:off x="1563965" y="4461530"/>
              <a:ext cx="92807" cy="9510"/>
            </a:xfrm>
            <a:custGeom>
              <a:avLst/>
              <a:gdLst/>
              <a:ahLst/>
              <a:cxnLst/>
              <a:rect l="l" t="t" r="r" b="b"/>
              <a:pathLst>
                <a:path w="2918" h="299" extrusionOk="0">
                  <a:moveTo>
                    <a:pt x="143" y="1"/>
                  </a:moveTo>
                  <a:cubicBezTo>
                    <a:pt x="60" y="1"/>
                    <a:pt x="1" y="72"/>
                    <a:pt x="1" y="156"/>
                  </a:cubicBezTo>
                  <a:cubicBezTo>
                    <a:pt x="1" y="239"/>
                    <a:pt x="72" y="299"/>
                    <a:pt x="143" y="299"/>
                  </a:cubicBezTo>
                  <a:lnTo>
                    <a:pt x="2763" y="299"/>
                  </a:lnTo>
                  <a:cubicBezTo>
                    <a:pt x="2858" y="299"/>
                    <a:pt x="2918" y="227"/>
                    <a:pt x="2918" y="156"/>
                  </a:cubicBezTo>
                  <a:cubicBezTo>
                    <a:pt x="2918" y="72"/>
                    <a:pt x="2858" y="1"/>
                    <a:pt x="27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56" name="Google Shape;8184;p51"/>
            <p:cNvSpPr/>
            <p:nvPr/>
          </p:nvSpPr>
          <p:spPr>
            <a:xfrm>
              <a:off x="1563202" y="4436563"/>
              <a:ext cx="10273" cy="9478"/>
            </a:xfrm>
            <a:custGeom>
              <a:avLst/>
              <a:gdLst/>
              <a:ahLst/>
              <a:cxnLst/>
              <a:rect l="l" t="t" r="r" b="b"/>
              <a:pathLst>
                <a:path w="323" h="298" extrusionOk="0">
                  <a:moveTo>
                    <a:pt x="167" y="0"/>
                  </a:moveTo>
                  <a:cubicBezTo>
                    <a:pt x="84" y="0"/>
                    <a:pt x="25" y="72"/>
                    <a:pt x="25" y="143"/>
                  </a:cubicBezTo>
                  <a:cubicBezTo>
                    <a:pt x="1" y="226"/>
                    <a:pt x="84" y="298"/>
                    <a:pt x="167" y="298"/>
                  </a:cubicBezTo>
                  <a:cubicBezTo>
                    <a:pt x="263" y="298"/>
                    <a:pt x="322" y="226"/>
                    <a:pt x="322" y="143"/>
                  </a:cubicBezTo>
                  <a:cubicBezTo>
                    <a:pt x="322" y="60"/>
                    <a:pt x="251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57" name="Google Shape;8185;p51"/>
            <p:cNvSpPr/>
            <p:nvPr/>
          </p:nvSpPr>
          <p:spPr>
            <a:xfrm>
              <a:off x="1520424" y="4488437"/>
              <a:ext cx="33363" cy="33332"/>
            </a:xfrm>
            <a:custGeom>
              <a:avLst/>
              <a:gdLst/>
              <a:ahLst/>
              <a:cxnLst/>
              <a:rect l="l" t="t" r="r" b="b"/>
              <a:pathLst>
                <a:path w="1049" h="1048" extrusionOk="0">
                  <a:moveTo>
                    <a:pt x="524" y="298"/>
                  </a:moveTo>
                  <a:cubicBezTo>
                    <a:pt x="643" y="298"/>
                    <a:pt x="739" y="405"/>
                    <a:pt x="739" y="524"/>
                  </a:cubicBezTo>
                  <a:cubicBezTo>
                    <a:pt x="739" y="643"/>
                    <a:pt x="643" y="750"/>
                    <a:pt x="524" y="750"/>
                  </a:cubicBezTo>
                  <a:cubicBezTo>
                    <a:pt x="405" y="750"/>
                    <a:pt x="298" y="643"/>
                    <a:pt x="298" y="524"/>
                  </a:cubicBezTo>
                  <a:cubicBezTo>
                    <a:pt x="298" y="405"/>
                    <a:pt x="405" y="298"/>
                    <a:pt x="524" y="298"/>
                  </a:cubicBezTo>
                  <a:close/>
                  <a:moveTo>
                    <a:pt x="524" y="0"/>
                  </a:moveTo>
                  <a:cubicBezTo>
                    <a:pt x="238" y="0"/>
                    <a:pt x="0" y="238"/>
                    <a:pt x="0" y="524"/>
                  </a:cubicBezTo>
                  <a:cubicBezTo>
                    <a:pt x="0" y="810"/>
                    <a:pt x="238" y="1048"/>
                    <a:pt x="524" y="1048"/>
                  </a:cubicBezTo>
                  <a:cubicBezTo>
                    <a:pt x="798" y="1048"/>
                    <a:pt x="1036" y="810"/>
                    <a:pt x="1036" y="524"/>
                  </a:cubicBezTo>
                  <a:cubicBezTo>
                    <a:pt x="1048" y="238"/>
                    <a:pt x="822" y="0"/>
                    <a:pt x="5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58" name="Google Shape;8186;p51"/>
            <p:cNvSpPr/>
            <p:nvPr/>
          </p:nvSpPr>
          <p:spPr>
            <a:xfrm>
              <a:off x="1563202" y="4501667"/>
              <a:ext cx="34508" cy="9510"/>
            </a:xfrm>
            <a:custGeom>
              <a:avLst/>
              <a:gdLst/>
              <a:ahLst/>
              <a:cxnLst/>
              <a:rect l="l" t="t" r="r" b="b"/>
              <a:pathLst>
                <a:path w="1085" h="299" extrusionOk="0">
                  <a:moveTo>
                    <a:pt x="167" y="1"/>
                  </a:moveTo>
                  <a:cubicBezTo>
                    <a:pt x="84" y="1"/>
                    <a:pt x="25" y="84"/>
                    <a:pt x="25" y="156"/>
                  </a:cubicBezTo>
                  <a:cubicBezTo>
                    <a:pt x="1" y="239"/>
                    <a:pt x="84" y="299"/>
                    <a:pt x="167" y="299"/>
                  </a:cubicBezTo>
                  <a:lnTo>
                    <a:pt x="929" y="299"/>
                  </a:lnTo>
                  <a:cubicBezTo>
                    <a:pt x="1025" y="299"/>
                    <a:pt x="1084" y="227"/>
                    <a:pt x="1084" y="156"/>
                  </a:cubicBezTo>
                  <a:cubicBezTo>
                    <a:pt x="1084" y="61"/>
                    <a:pt x="1001" y="1"/>
                    <a:pt x="92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59" name="Google Shape;8187;p51"/>
            <p:cNvSpPr/>
            <p:nvPr/>
          </p:nvSpPr>
          <p:spPr>
            <a:xfrm>
              <a:off x="1563202" y="4513785"/>
              <a:ext cx="93570" cy="9510"/>
            </a:xfrm>
            <a:custGeom>
              <a:avLst/>
              <a:gdLst/>
              <a:ahLst/>
              <a:cxnLst/>
              <a:rect l="l" t="t" r="r" b="b"/>
              <a:pathLst>
                <a:path w="2942" h="299" extrusionOk="0">
                  <a:moveTo>
                    <a:pt x="167" y="1"/>
                  </a:moveTo>
                  <a:cubicBezTo>
                    <a:pt x="84" y="1"/>
                    <a:pt x="25" y="72"/>
                    <a:pt x="25" y="144"/>
                  </a:cubicBezTo>
                  <a:cubicBezTo>
                    <a:pt x="1" y="215"/>
                    <a:pt x="84" y="299"/>
                    <a:pt x="167" y="299"/>
                  </a:cubicBezTo>
                  <a:lnTo>
                    <a:pt x="2787" y="299"/>
                  </a:lnTo>
                  <a:cubicBezTo>
                    <a:pt x="2882" y="299"/>
                    <a:pt x="2942" y="215"/>
                    <a:pt x="2942" y="144"/>
                  </a:cubicBezTo>
                  <a:cubicBezTo>
                    <a:pt x="2942" y="61"/>
                    <a:pt x="2870" y="1"/>
                    <a:pt x="278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60" name="Google Shape;8188;p51"/>
            <p:cNvSpPr/>
            <p:nvPr/>
          </p:nvSpPr>
          <p:spPr>
            <a:xfrm>
              <a:off x="1563202" y="4488055"/>
              <a:ext cx="10273" cy="9478"/>
            </a:xfrm>
            <a:custGeom>
              <a:avLst/>
              <a:gdLst/>
              <a:ahLst/>
              <a:cxnLst/>
              <a:rect l="l" t="t" r="r" b="b"/>
              <a:pathLst>
                <a:path w="323" h="298" extrusionOk="0">
                  <a:moveTo>
                    <a:pt x="167" y="0"/>
                  </a:moveTo>
                  <a:cubicBezTo>
                    <a:pt x="84" y="0"/>
                    <a:pt x="25" y="72"/>
                    <a:pt x="25" y="155"/>
                  </a:cubicBezTo>
                  <a:cubicBezTo>
                    <a:pt x="1" y="227"/>
                    <a:pt x="84" y="298"/>
                    <a:pt x="167" y="298"/>
                  </a:cubicBezTo>
                  <a:cubicBezTo>
                    <a:pt x="263" y="298"/>
                    <a:pt x="322" y="227"/>
                    <a:pt x="322" y="155"/>
                  </a:cubicBezTo>
                  <a:cubicBezTo>
                    <a:pt x="322" y="60"/>
                    <a:pt x="251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61" name="Google Shape;8189;p51"/>
            <p:cNvSpPr/>
            <p:nvPr/>
          </p:nvSpPr>
          <p:spPr>
            <a:xfrm>
              <a:off x="1522682" y="4318025"/>
              <a:ext cx="141659" cy="37912"/>
            </a:xfrm>
            <a:custGeom>
              <a:avLst/>
              <a:gdLst/>
              <a:ahLst/>
              <a:cxnLst/>
              <a:rect l="l" t="t" r="r" b="b"/>
              <a:pathLst>
                <a:path w="4454" h="1192" extrusionOk="0">
                  <a:moveTo>
                    <a:pt x="4144" y="322"/>
                  </a:moveTo>
                  <a:lnTo>
                    <a:pt x="4144" y="893"/>
                  </a:lnTo>
                  <a:lnTo>
                    <a:pt x="298" y="893"/>
                  </a:lnTo>
                  <a:lnTo>
                    <a:pt x="298" y="322"/>
                  </a:lnTo>
                  <a:close/>
                  <a:moveTo>
                    <a:pt x="156" y="0"/>
                  </a:moveTo>
                  <a:cubicBezTo>
                    <a:pt x="60" y="0"/>
                    <a:pt x="1" y="84"/>
                    <a:pt x="1" y="155"/>
                  </a:cubicBezTo>
                  <a:lnTo>
                    <a:pt x="1" y="1048"/>
                  </a:lnTo>
                  <a:cubicBezTo>
                    <a:pt x="1" y="1132"/>
                    <a:pt x="72" y="1191"/>
                    <a:pt x="156" y="1191"/>
                  </a:cubicBezTo>
                  <a:lnTo>
                    <a:pt x="4299" y="1191"/>
                  </a:lnTo>
                  <a:cubicBezTo>
                    <a:pt x="4382" y="1191"/>
                    <a:pt x="4454" y="1132"/>
                    <a:pt x="4454" y="1048"/>
                  </a:cubicBezTo>
                  <a:lnTo>
                    <a:pt x="4454" y="155"/>
                  </a:lnTo>
                  <a:cubicBezTo>
                    <a:pt x="4454" y="60"/>
                    <a:pt x="4382" y="0"/>
                    <a:pt x="429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2">
                    <a:lumMod val="75000"/>
                  </a:schemeClr>
                </a:solidFill>
              </a:endParaRPr>
            </a:p>
          </p:txBody>
        </p:sp>
      </p:grpSp>
      <p:sp>
        <p:nvSpPr>
          <p:cNvPr id="62" name="Rectangle 61"/>
          <p:cNvSpPr/>
          <p:nvPr/>
        </p:nvSpPr>
        <p:spPr>
          <a:xfrm>
            <a:off x="7395357" y="1841477"/>
            <a:ext cx="18821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cs typeface="Latha" panose="020B0502040204020203" pitchFamily="34" charset="0"/>
              </a:rPr>
              <a:t>Content Title here</a:t>
            </a:r>
            <a:endParaRPr lang="en-US" dirty="0">
              <a:solidFill>
                <a:schemeClr val="bg1"/>
              </a:solidFill>
              <a:cs typeface="Latha" panose="020B0502040204020203" pitchFamily="34" charset="0"/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7395357" y="2196774"/>
            <a:ext cx="381000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ko-KR" sz="1400" dirty="0" smtClean="0">
                <a:solidFill>
                  <a:schemeClr val="bg2">
                    <a:lumMod val="75000"/>
                  </a:schemeClr>
                </a:solidFill>
                <a:cs typeface="Arial" pitchFamily="34" charset="0"/>
              </a:rPr>
              <a:t>Get a clean &amp; modern PowerPoint  Presentation that is beautifully designed.  Easy to change colors, photos and Text. </a:t>
            </a:r>
            <a:endParaRPr lang="en-US" altLang="ko-KR" sz="1400" dirty="0">
              <a:solidFill>
                <a:schemeClr val="bg2">
                  <a:lumMod val="75000"/>
                </a:schemeClr>
              </a:solidFill>
              <a:cs typeface="Arial" pitchFamily="34" charset="0"/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7395357" y="3214345"/>
            <a:ext cx="18821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cs typeface="Latha" panose="020B0502040204020203" pitchFamily="34" charset="0"/>
              </a:rPr>
              <a:t>Content Title here</a:t>
            </a:r>
            <a:endParaRPr lang="en-US" dirty="0">
              <a:solidFill>
                <a:schemeClr val="bg1"/>
              </a:solidFill>
              <a:cs typeface="Latha" panose="020B0502040204020203" pitchFamily="34" charset="0"/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7395357" y="3569642"/>
            <a:ext cx="381000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ko-KR" sz="1400" dirty="0" smtClean="0">
                <a:solidFill>
                  <a:schemeClr val="bg2">
                    <a:lumMod val="75000"/>
                  </a:schemeClr>
                </a:solidFill>
                <a:cs typeface="Arial" pitchFamily="34" charset="0"/>
              </a:rPr>
              <a:t>Get a clean &amp; modern PowerPoint  Presentation that is beautifully designed.  Easy to change colors, photos and Text. </a:t>
            </a:r>
            <a:endParaRPr lang="en-US" altLang="ko-KR" sz="1400" dirty="0">
              <a:solidFill>
                <a:schemeClr val="bg2">
                  <a:lumMod val="75000"/>
                </a:schemeClr>
              </a:solidFill>
              <a:cs typeface="Arial" pitchFamily="34" charset="0"/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7395357" y="4587213"/>
            <a:ext cx="18821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cs typeface="Latha" panose="020B0502040204020203" pitchFamily="34" charset="0"/>
              </a:rPr>
              <a:t>Content Title here</a:t>
            </a:r>
            <a:endParaRPr lang="en-US" dirty="0">
              <a:solidFill>
                <a:schemeClr val="bg1"/>
              </a:solidFill>
              <a:cs typeface="Latha" panose="020B0502040204020203" pitchFamily="34" charset="0"/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7395357" y="4942510"/>
            <a:ext cx="381000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ko-KR" sz="1400" dirty="0" smtClean="0">
                <a:solidFill>
                  <a:schemeClr val="bg2">
                    <a:lumMod val="75000"/>
                  </a:schemeClr>
                </a:solidFill>
                <a:cs typeface="Arial" pitchFamily="34" charset="0"/>
              </a:rPr>
              <a:t>Get a clean &amp; modern PowerPoint  Presentation that is beautifully designed.  Easy to change colors, photos and Text. </a:t>
            </a:r>
            <a:endParaRPr lang="en-US" altLang="ko-KR" sz="1400" dirty="0">
              <a:solidFill>
                <a:schemeClr val="bg2">
                  <a:lumMod val="75000"/>
                </a:schemeClr>
              </a:solidFill>
              <a:cs typeface="Arial" pitchFamily="34" charset="0"/>
            </a:endParaRPr>
          </a:p>
        </p:txBody>
      </p:sp>
      <p:sp>
        <p:nvSpPr>
          <p:cNvPr id="68" name="Google Shape;5442;p47"/>
          <p:cNvSpPr/>
          <p:nvPr/>
        </p:nvSpPr>
        <p:spPr>
          <a:xfrm>
            <a:off x="6592473" y="3556711"/>
            <a:ext cx="442586" cy="442154"/>
          </a:xfrm>
          <a:custGeom>
            <a:avLst/>
            <a:gdLst/>
            <a:ahLst/>
            <a:cxnLst/>
            <a:rect l="l" t="t" r="r" b="b"/>
            <a:pathLst>
              <a:path w="11264" h="11253" extrusionOk="0">
                <a:moveTo>
                  <a:pt x="9847" y="548"/>
                </a:moveTo>
                <a:lnTo>
                  <a:pt x="9847" y="1203"/>
                </a:lnTo>
                <a:cubicBezTo>
                  <a:pt x="9847" y="1299"/>
                  <a:pt x="9930" y="1370"/>
                  <a:pt x="10014" y="1370"/>
                </a:cubicBezTo>
                <a:lnTo>
                  <a:pt x="10669" y="1370"/>
                </a:lnTo>
                <a:lnTo>
                  <a:pt x="9252" y="2811"/>
                </a:lnTo>
                <a:lnTo>
                  <a:pt x="8656" y="2811"/>
                </a:lnTo>
                <a:lnTo>
                  <a:pt x="9609" y="1858"/>
                </a:lnTo>
                <a:cubicBezTo>
                  <a:pt x="9668" y="1799"/>
                  <a:pt x="9668" y="1703"/>
                  <a:pt x="9609" y="1620"/>
                </a:cubicBezTo>
                <a:cubicBezTo>
                  <a:pt x="9579" y="1590"/>
                  <a:pt x="9537" y="1575"/>
                  <a:pt x="9494" y="1575"/>
                </a:cubicBezTo>
                <a:cubicBezTo>
                  <a:pt x="9451" y="1575"/>
                  <a:pt x="9406" y="1590"/>
                  <a:pt x="9371" y="1620"/>
                </a:cubicBezTo>
                <a:lnTo>
                  <a:pt x="8418" y="2572"/>
                </a:lnTo>
                <a:lnTo>
                  <a:pt x="8418" y="1977"/>
                </a:lnTo>
                <a:lnTo>
                  <a:pt x="9847" y="548"/>
                </a:lnTo>
                <a:close/>
                <a:moveTo>
                  <a:pt x="4549" y="2442"/>
                </a:moveTo>
                <a:cubicBezTo>
                  <a:pt x="5668" y="2442"/>
                  <a:pt x="6680" y="2870"/>
                  <a:pt x="7430" y="3573"/>
                </a:cubicBezTo>
                <a:lnTo>
                  <a:pt x="4430" y="6561"/>
                </a:lnTo>
                <a:cubicBezTo>
                  <a:pt x="4370" y="6621"/>
                  <a:pt x="4370" y="6728"/>
                  <a:pt x="4430" y="6799"/>
                </a:cubicBezTo>
                <a:cubicBezTo>
                  <a:pt x="4465" y="6835"/>
                  <a:pt x="4513" y="6847"/>
                  <a:pt x="4549" y="6847"/>
                </a:cubicBezTo>
                <a:cubicBezTo>
                  <a:pt x="4596" y="6847"/>
                  <a:pt x="4644" y="6835"/>
                  <a:pt x="4668" y="6799"/>
                </a:cubicBezTo>
                <a:lnTo>
                  <a:pt x="5418" y="6061"/>
                </a:lnTo>
                <a:cubicBezTo>
                  <a:pt x="5549" y="6240"/>
                  <a:pt x="5620" y="6466"/>
                  <a:pt x="5620" y="6680"/>
                </a:cubicBezTo>
                <a:cubicBezTo>
                  <a:pt x="5620" y="7275"/>
                  <a:pt x="5144" y="7752"/>
                  <a:pt x="4549" y="7752"/>
                </a:cubicBezTo>
                <a:cubicBezTo>
                  <a:pt x="3953" y="7752"/>
                  <a:pt x="3477" y="7275"/>
                  <a:pt x="3477" y="6680"/>
                </a:cubicBezTo>
                <a:cubicBezTo>
                  <a:pt x="3477" y="6085"/>
                  <a:pt x="3953" y="5609"/>
                  <a:pt x="4549" y="5609"/>
                </a:cubicBezTo>
                <a:cubicBezTo>
                  <a:pt x="4608" y="5609"/>
                  <a:pt x="4680" y="5609"/>
                  <a:pt x="4739" y="5632"/>
                </a:cubicBezTo>
                <a:cubicBezTo>
                  <a:pt x="4747" y="5633"/>
                  <a:pt x="4755" y="5634"/>
                  <a:pt x="4763" y="5634"/>
                </a:cubicBezTo>
                <a:cubicBezTo>
                  <a:pt x="4848" y="5634"/>
                  <a:pt x="4920" y="5577"/>
                  <a:pt x="4942" y="5490"/>
                </a:cubicBezTo>
                <a:cubicBezTo>
                  <a:pt x="4954" y="5406"/>
                  <a:pt x="4894" y="5311"/>
                  <a:pt x="4799" y="5299"/>
                </a:cubicBezTo>
                <a:cubicBezTo>
                  <a:pt x="4715" y="5287"/>
                  <a:pt x="4620" y="5275"/>
                  <a:pt x="4549" y="5275"/>
                </a:cubicBezTo>
                <a:cubicBezTo>
                  <a:pt x="3775" y="5275"/>
                  <a:pt x="3156" y="5894"/>
                  <a:pt x="3156" y="6668"/>
                </a:cubicBezTo>
                <a:cubicBezTo>
                  <a:pt x="3156" y="7442"/>
                  <a:pt x="3775" y="8073"/>
                  <a:pt x="4549" y="8073"/>
                </a:cubicBezTo>
                <a:cubicBezTo>
                  <a:pt x="5323" y="8073"/>
                  <a:pt x="5954" y="7442"/>
                  <a:pt x="5954" y="6668"/>
                </a:cubicBezTo>
                <a:cubicBezTo>
                  <a:pt x="5954" y="6359"/>
                  <a:pt x="5847" y="6049"/>
                  <a:pt x="5656" y="5811"/>
                </a:cubicBezTo>
                <a:lnTo>
                  <a:pt x="6168" y="5287"/>
                </a:lnTo>
                <a:cubicBezTo>
                  <a:pt x="6501" y="5668"/>
                  <a:pt x="6680" y="6168"/>
                  <a:pt x="6680" y="6668"/>
                </a:cubicBezTo>
                <a:cubicBezTo>
                  <a:pt x="6680" y="7847"/>
                  <a:pt x="5727" y="8799"/>
                  <a:pt x="4549" y="8799"/>
                </a:cubicBezTo>
                <a:cubicBezTo>
                  <a:pt x="3370" y="8799"/>
                  <a:pt x="2418" y="7847"/>
                  <a:pt x="2418" y="6668"/>
                </a:cubicBezTo>
                <a:cubicBezTo>
                  <a:pt x="2418" y="5490"/>
                  <a:pt x="3370" y="4537"/>
                  <a:pt x="4549" y="4537"/>
                </a:cubicBezTo>
                <a:cubicBezTo>
                  <a:pt x="4906" y="4537"/>
                  <a:pt x="5251" y="4632"/>
                  <a:pt x="5561" y="4799"/>
                </a:cubicBezTo>
                <a:cubicBezTo>
                  <a:pt x="5583" y="4810"/>
                  <a:pt x="5608" y="4815"/>
                  <a:pt x="5635" y="4815"/>
                </a:cubicBezTo>
                <a:cubicBezTo>
                  <a:pt x="5693" y="4815"/>
                  <a:pt x="5754" y="4789"/>
                  <a:pt x="5787" y="4739"/>
                </a:cubicBezTo>
                <a:cubicBezTo>
                  <a:pt x="5835" y="4656"/>
                  <a:pt x="5799" y="4561"/>
                  <a:pt x="5727" y="4513"/>
                </a:cubicBezTo>
                <a:cubicBezTo>
                  <a:pt x="5370" y="4323"/>
                  <a:pt x="4965" y="4216"/>
                  <a:pt x="4561" y="4216"/>
                </a:cubicBezTo>
                <a:cubicBezTo>
                  <a:pt x="3215" y="4216"/>
                  <a:pt x="2108" y="5311"/>
                  <a:pt x="2108" y="6668"/>
                </a:cubicBezTo>
                <a:cubicBezTo>
                  <a:pt x="2108" y="8026"/>
                  <a:pt x="3215" y="9121"/>
                  <a:pt x="4561" y="9121"/>
                </a:cubicBezTo>
                <a:cubicBezTo>
                  <a:pt x="5918" y="9121"/>
                  <a:pt x="7025" y="8026"/>
                  <a:pt x="7025" y="6668"/>
                </a:cubicBezTo>
                <a:cubicBezTo>
                  <a:pt x="7025" y="6073"/>
                  <a:pt x="6811" y="5490"/>
                  <a:pt x="6406" y="5049"/>
                </a:cubicBezTo>
                <a:lnTo>
                  <a:pt x="6930" y="4525"/>
                </a:lnTo>
                <a:cubicBezTo>
                  <a:pt x="7466" y="5109"/>
                  <a:pt x="7752" y="5871"/>
                  <a:pt x="7752" y="6656"/>
                </a:cubicBezTo>
                <a:cubicBezTo>
                  <a:pt x="7752" y="8407"/>
                  <a:pt x="6323" y="9835"/>
                  <a:pt x="4561" y="9835"/>
                </a:cubicBezTo>
                <a:cubicBezTo>
                  <a:pt x="2810" y="9835"/>
                  <a:pt x="1382" y="8407"/>
                  <a:pt x="1382" y="6656"/>
                </a:cubicBezTo>
                <a:cubicBezTo>
                  <a:pt x="1382" y="4894"/>
                  <a:pt x="2810" y="3465"/>
                  <a:pt x="4561" y="3465"/>
                </a:cubicBezTo>
                <a:cubicBezTo>
                  <a:pt x="5180" y="3465"/>
                  <a:pt x="5775" y="3644"/>
                  <a:pt x="6275" y="3977"/>
                </a:cubicBezTo>
                <a:cubicBezTo>
                  <a:pt x="6300" y="3994"/>
                  <a:pt x="6330" y="4002"/>
                  <a:pt x="6360" y="4002"/>
                </a:cubicBezTo>
                <a:cubicBezTo>
                  <a:pt x="6415" y="4002"/>
                  <a:pt x="6471" y="3976"/>
                  <a:pt x="6501" y="3930"/>
                </a:cubicBezTo>
                <a:cubicBezTo>
                  <a:pt x="6549" y="3858"/>
                  <a:pt x="6525" y="3751"/>
                  <a:pt x="6454" y="3704"/>
                </a:cubicBezTo>
                <a:cubicBezTo>
                  <a:pt x="5894" y="3346"/>
                  <a:pt x="5239" y="3156"/>
                  <a:pt x="4561" y="3156"/>
                </a:cubicBezTo>
                <a:cubicBezTo>
                  <a:pt x="2632" y="3156"/>
                  <a:pt x="1048" y="4739"/>
                  <a:pt x="1048" y="6668"/>
                </a:cubicBezTo>
                <a:cubicBezTo>
                  <a:pt x="1048" y="8609"/>
                  <a:pt x="2632" y="10181"/>
                  <a:pt x="4561" y="10181"/>
                </a:cubicBezTo>
                <a:cubicBezTo>
                  <a:pt x="6501" y="10181"/>
                  <a:pt x="8073" y="8609"/>
                  <a:pt x="8073" y="6668"/>
                </a:cubicBezTo>
                <a:cubicBezTo>
                  <a:pt x="8073" y="5787"/>
                  <a:pt x="7752" y="4954"/>
                  <a:pt x="7156" y="4299"/>
                </a:cubicBezTo>
                <a:lnTo>
                  <a:pt x="7680" y="3787"/>
                </a:lnTo>
                <a:cubicBezTo>
                  <a:pt x="8383" y="4561"/>
                  <a:pt x="8799" y="5573"/>
                  <a:pt x="8799" y="6680"/>
                </a:cubicBezTo>
                <a:cubicBezTo>
                  <a:pt x="8799" y="9026"/>
                  <a:pt x="6894" y="10931"/>
                  <a:pt x="4549" y="10931"/>
                </a:cubicBezTo>
                <a:cubicBezTo>
                  <a:pt x="2215" y="10931"/>
                  <a:pt x="310" y="9026"/>
                  <a:pt x="310" y="6680"/>
                </a:cubicBezTo>
                <a:cubicBezTo>
                  <a:pt x="310" y="4347"/>
                  <a:pt x="2215" y="2442"/>
                  <a:pt x="4549" y="2442"/>
                </a:cubicBezTo>
                <a:close/>
                <a:moveTo>
                  <a:pt x="10023" y="1"/>
                </a:moveTo>
                <a:cubicBezTo>
                  <a:pt x="9981" y="1"/>
                  <a:pt x="9938" y="17"/>
                  <a:pt x="9907" y="48"/>
                </a:cubicBezTo>
                <a:lnTo>
                  <a:pt x="8156" y="1799"/>
                </a:lnTo>
                <a:cubicBezTo>
                  <a:pt x="8121" y="1834"/>
                  <a:pt x="8109" y="1882"/>
                  <a:pt x="8109" y="1918"/>
                </a:cubicBezTo>
                <a:lnTo>
                  <a:pt x="8109" y="2906"/>
                </a:lnTo>
                <a:lnTo>
                  <a:pt x="7680" y="3334"/>
                </a:lnTo>
                <a:cubicBezTo>
                  <a:pt x="6859" y="2572"/>
                  <a:pt x="5775" y="2120"/>
                  <a:pt x="4573" y="2120"/>
                </a:cubicBezTo>
                <a:cubicBezTo>
                  <a:pt x="2048" y="2120"/>
                  <a:pt x="1" y="4168"/>
                  <a:pt x="1" y="6680"/>
                </a:cubicBezTo>
                <a:cubicBezTo>
                  <a:pt x="1" y="9204"/>
                  <a:pt x="2048" y="11252"/>
                  <a:pt x="4573" y="11252"/>
                </a:cubicBezTo>
                <a:cubicBezTo>
                  <a:pt x="7085" y="11252"/>
                  <a:pt x="9133" y="9204"/>
                  <a:pt x="9133" y="6680"/>
                </a:cubicBezTo>
                <a:cubicBezTo>
                  <a:pt x="9133" y="5478"/>
                  <a:pt x="8680" y="4394"/>
                  <a:pt x="7918" y="3573"/>
                </a:cubicBezTo>
                <a:lnTo>
                  <a:pt x="8347" y="3144"/>
                </a:lnTo>
                <a:lnTo>
                  <a:pt x="9335" y="3144"/>
                </a:lnTo>
                <a:cubicBezTo>
                  <a:pt x="9371" y="3144"/>
                  <a:pt x="9418" y="3132"/>
                  <a:pt x="9454" y="3096"/>
                </a:cubicBezTo>
                <a:lnTo>
                  <a:pt x="11204" y="1346"/>
                </a:lnTo>
                <a:cubicBezTo>
                  <a:pt x="11252" y="1287"/>
                  <a:pt x="11264" y="1227"/>
                  <a:pt x="11240" y="1168"/>
                </a:cubicBezTo>
                <a:cubicBezTo>
                  <a:pt x="11204" y="1108"/>
                  <a:pt x="11145" y="1060"/>
                  <a:pt x="11085" y="1060"/>
                </a:cubicBezTo>
                <a:lnTo>
                  <a:pt x="10192" y="1060"/>
                </a:lnTo>
                <a:lnTo>
                  <a:pt x="10192" y="167"/>
                </a:lnTo>
                <a:cubicBezTo>
                  <a:pt x="10192" y="108"/>
                  <a:pt x="10145" y="36"/>
                  <a:pt x="10085" y="13"/>
                </a:cubicBezTo>
                <a:cubicBezTo>
                  <a:pt x="10065" y="5"/>
                  <a:pt x="10044" y="1"/>
                  <a:pt x="10023" y="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bg2">
                  <a:lumMod val="75000"/>
                </a:schemeClr>
              </a:solidFill>
            </a:endParaRPr>
          </a:p>
        </p:txBody>
      </p:sp>
      <p:grpSp>
        <p:nvGrpSpPr>
          <p:cNvPr id="69" name="Google Shape;5456;p47"/>
          <p:cNvGrpSpPr/>
          <p:nvPr/>
        </p:nvGrpSpPr>
        <p:grpSpPr>
          <a:xfrm>
            <a:off x="6575381" y="2151126"/>
            <a:ext cx="423412" cy="404787"/>
            <a:chOff x="7441465" y="2302860"/>
            <a:chExt cx="342192" cy="327140"/>
          </a:xfrm>
          <a:solidFill>
            <a:schemeClr val="bg1"/>
          </a:solidFill>
        </p:grpSpPr>
        <p:sp>
          <p:nvSpPr>
            <p:cNvPr id="70" name="Google Shape;5457;p47"/>
            <p:cNvSpPr/>
            <p:nvPr/>
          </p:nvSpPr>
          <p:spPr>
            <a:xfrm>
              <a:off x="7441465" y="2337727"/>
              <a:ext cx="299862" cy="292273"/>
            </a:xfrm>
            <a:custGeom>
              <a:avLst/>
              <a:gdLst/>
              <a:ahLst/>
              <a:cxnLst/>
              <a:rect l="l" t="t" r="r" b="b"/>
              <a:pathLst>
                <a:path w="9443" h="9204" extrusionOk="0">
                  <a:moveTo>
                    <a:pt x="8169" y="0"/>
                  </a:moveTo>
                  <a:cubicBezTo>
                    <a:pt x="7835" y="0"/>
                    <a:pt x="7514" y="131"/>
                    <a:pt x="7276" y="370"/>
                  </a:cubicBezTo>
                  <a:lnTo>
                    <a:pt x="6406" y="1251"/>
                  </a:lnTo>
                  <a:cubicBezTo>
                    <a:pt x="6347" y="1310"/>
                    <a:pt x="6347" y="1417"/>
                    <a:pt x="6406" y="1489"/>
                  </a:cubicBezTo>
                  <a:cubicBezTo>
                    <a:pt x="6436" y="1518"/>
                    <a:pt x="6475" y="1533"/>
                    <a:pt x="6517" y="1533"/>
                  </a:cubicBezTo>
                  <a:cubicBezTo>
                    <a:pt x="6558" y="1533"/>
                    <a:pt x="6603" y="1518"/>
                    <a:pt x="6645" y="1489"/>
                  </a:cubicBezTo>
                  <a:lnTo>
                    <a:pt x="7514" y="608"/>
                  </a:lnTo>
                  <a:cubicBezTo>
                    <a:pt x="7692" y="429"/>
                    <a:pt x="7930" y="346"/>
                    <a:pt x="8169" y="346"/>
                  </a:cubicBezTo>
                  <a:cubicBezTo>
                    <a:pt x="8430" y="346"/>
                    <a:pt x="8645" y="453"/>
                    <a:pt x="8823" y="608"/>
                  </a:cubicBezTo>
                  <a:cubicBezTo>
                    <a:pt x="9014" y="786"/>
                    <a:pt x="9097" y="1024"/>
                    <a:pt x="9097" y="1263"/>
                  </a:cubicBezTo>
                  <a:cubicBezTo>
                    <a:pt x="9097" y="1501"/>
                    <a:pt x="8990" y="1739"/>
                    <a:pt x="8823" y="1917"/>
                  </a:cubicBezTo>
                  <a:lnTo>
                    <a:pt x="7621" y="3132"/>
                  </a:lnTo>
                  <a:cubicBezTo>
                    <a:pt x="7502" y="2834"/>
                    <a:pt x="7323" y="2560"/>
                    <a:pt x="7109" y="2334"/>
                  </a:cubicBezTo>
                  <a:cubicBezTo>
                    <a:pt x="6639" y="1870"/>
                    <a:pt x="6022" y="1638"/>
                    <a:pt x="5408" y="1638"/>
                  </a:cubicBezTo>
                  <a:cubicBezTo>
                    <a:pt x="4793" y="1638"/>
                    <a:pt x="4180" y="1870"/>
                    <a:pt x="3716" y="2334"/>
                  </a:cubicBezTo>
                  <a:lnTo>
                    <a:pt x="941" y="5108"/>
                  </a:lnTo>
                  <a:cubicBezTo>
                    <a:pt x="1" y="6049"/>
                    <a:pt x="1" y="7561"/>
                    <a:pt x="941" y="8502"/>
                  </a:cubicBezTo>
                  <a:cubicBezTo>
                    <a:pt x="1406" y="8966"/>
                    <a:pt x="2025" y="9204"/>
                    <a:pt x="2644" y="9204"/>
                  </a:cubicBezTo>
                  <a:cubicBezTo>
                    <a:pt x="3251" y="9204"/>
                    <a:pt x="3870" y="8966"/>
                    <a:pt x="4335" y="8502"/>
                  </a:cubicBezTo>
                  <a:lnTo>
                    <a:pt x="5811" y="7025"/>
                  </a:lnTo>
                  <a:cubicBezTo>
                    <a:pt x="5871" y="6966"/>
                    <a:pt x="5871" y="6858"/>
                    <a:pt x="5811" y="6787"/>
                  </a:cubicBezTo>
                  <a:cubicBezTo>
                    <a:pt x="5783" y="6778"/>
                    <a:pt x="5750" y="6772"/>
                    <a:pt x="5716" y="6772"/>
                  </a:cubicBezTo>
                  <a:cubicBezTo>
                    <a:pt x="5662" y="6772"/>
                    <a:pt x="5605" y="6786"/>
                    <a:pt x="5561" y="6823"/>
                  </a:cubicBezTo>
                  <a:lnTo>
                    <a:pt x="4085" y="8299"/>
                  </a:lnTo>
                  <a:cubicBezTo>
                    <a:pt x="3692" y="8680"/>
                    <a:pt x="3180" y="8906"/>
                    <a:pt x="2620" y="8906"/>
                  </a:cubicBezTo>
                  <a:cubicBezTo>
                    <a:pt x="2073" y="8906"/>
                    <a:pt x="1549" y="8692"/>
                    <a:pt x="1168" y="8299"/>
                  </a:cubicBezTo>
                  <a:cubicBezTo>
                    <a:pt x="358" y="7489"/>
                    <a:pt x="358" y="6180"/>
                    <a:pt x="1168" y="5358"/>
                  </a:cubicBezTo>
                  <a:lnTo>
                    <a:pt x="3930" y="2596"/>
                  </a:lnTo>
                  <a:cubicBezTo>
                    <a:pt x="4323" y="2203"/>
                    <a:pt x="4847" y="1977"/>
                    <a:pt x="5394" y="1977"/>
                  </a:cubicBezTo>
                  <a:cubicBezTo>
                    <a:pt x="5942" y="1977"/>
                    <a:pt x="6466" y="2191"/>
                    <a:pt x="6847" y="2596"/>
                  </a:cubicBezTo>
                  <a:cubicBezTo>
                    <a:pt x="7073" y="2822"/>
                    <a:pt x="7252" y="3096"/>
                    <a:pt x="7359" y="3394"/>
                  </a:cubicBezTo>
                  <a:lnTo>
                    <a:pt x="6049" y="4703"/>
                  </a:lnTo>
                  <a:cubicBezTo>
                    <a:pt x="5871" y="4882"/>
                    <a:pt x="5633" y="4977"/>
                    <a:pt x="5394" y="4977"/>
                  </a:cubicBezTo>
                  <a:cubicBezTo>
                    <a:pt x="5156" y="4977"/>
                    <a:pt x="4918" y="4870"/>
                    <a:pt x="4740" y="4703"/>
                  </a:cubicBezTo>
                  <a:cubicBezTo>
                    <a:pt x="4644" y="4620"/>
                    <a:pt x="4573" y="4513"/>
                    <a:pt x="4525" y="4394"/>
                  </a:cubicBezTo>
                  <a:cubicBezTo>
                    <a:pt x="4507" y="4321"/>
                    <a:pt x="4440" y="4290"/>
                    <a:pt x="4378" y="4290"/>
                  </a:cubicBezTo>
                  <a:cubicBezTo>
                    <a:pt x="4359" y="4290"/>
                    <a:pt x="4340" y="4293"/>
                    <a:pt x="4323" y="4299"/>
                  </a:cubicBezTo>
                  <a:cubicBezTo>
                    <a:pt x="4239" y="4334"/>
                    <a:pt x="4204" y="4441"/>
                    <a:pt x="4228" y="4513"/>
                  </a:cubicBezTo>
                  <a:cubicBezTo>
                    <a:pt x="4287" y="4680"/>
                    <a:pt x="4394" y="4811"/>
                    <a:pt x="4513" y="4930"/>
                  </a:cubicBezTo>
                  <a:cubicBezTo>
                    <a:pt x="4751" y="5168"/>
                    <a:pt x="5061" y="5299"/>
                    <a:pt x="5406" y="5299"/>
                  </a:cubicBezTo>
                  <a:cubicBezTo>
                    <a:pt x="5752" y="5299"/>
                    <a:pt x="6061" y="5168"/>
                    <a:pt x="6299" y="4930"/>
                  </a:cubicBezTo>
                  <a:lnTo>
                    <a:pt x="9062" y="2155"/>
                  </a:lnTo>
                  <a:cubicBezTo>
                    <a:pt x="9300" y="1917"/>
                    <a:pt x="9443" y="1608"/>
                    <a:pt x="9443" y="1263"/>
                  </a:cubicBezTo>
                  <a:cubicBezTo>
                    <a:pt x="9443" y="929"/>
                    <a:pt x="9300" y="608"/>
                    <a:pt x="9062" y="370"/>
                  </a:cubicBezTo>
                  <a:cubicBezTo>
                    <a:pt x="8823" y="131"/>
                    <a:pt x="8514" y="0"/>
                    <a:pt x="816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71" name="Google Shape;5458;p47"/>
            <p:cNvSpPr/>
            <p:nvPr/>
          </p:nvSpPr>
          <p:spPr>
            <a:xfrm>
              <a:off x="7484588" y="2302860"/>
              <a:ext cx="299069" cy="293130"/>
            </a:xfrm>
            <a:custGeom>
              <a:avLst/>
              <a:gdLst/>
              <a:ahLst/>
              <a:cxnLst/>
              <a:rect l="l" t="t" r="r" b="b"/>
              <a:pathLst>
                <a:path w="9418" h="9231" extrusionOk="0">
                  <a:moveTo>
                    <a:pt x="6805" y="0"/>
                  </a:moveTo>
                  <a:cubicBezTo>
                    <a:pt x="6191" y="0"/>
                    <a:pt x="5578" y="235"/>
                    <a:pt x="5108" y="706"/>
                  </a:cubicBezTo>
                  <a:lnTo>
                    <a:pt x="3632" y="2170"/>
                  </a:lnTo>
                  <a:cubicBezTo>
                    <a:pt x="3572" y="2230"/>
                    <a:pt x="3572" y="2337"/>
                    <a:pt x="3632" y="2408"/>
                  </a:cubicBezTo>
                  <a:cubicBezTo>
                    <a:pt x="3661" y="2438"/>
                    <a:pt x="3703" y="2453"/>
                    <a:pt x="3746" y="2453"/>
                  </a:cubicBezTo>
                  <a:cubicBezTo>
                    <a:pt x="3789" y="2453"/>
                    <a:pt x="3834" y="2438"/>
                    <a:pt x="3870" y="2408"/>
                  </a:cubicBezTo>
                  <a:lnTo>
                    <a:pt x="5346" y="944"/>
                  </a:lnTo>
                  <a:cubicBezTo>
                    <a:pt x="5745" y="539"/>
                    <a:pt x="6272" y="336"/>
                    <a:pt x="6802" y="336"/>
                  </a:cubicBezTo>
                  <a:cubicBezTo>
                    <a:pt x="7331" y="336"/>
                    <a:pt x="7864" y="539"/>
                    <a:pt x="8275" y="944"/>
                  </a:cubicBezTo>
                  <a:cubicBezTo>
                    <a:pt x="9085" y="1741"/>
                    <a:pt x="9085" y="3051"/>
                    <a:pt x="8275" y="3873"/>
                  </a:cubicBezTo>
                  <a:lnTo>
                    <a:pt x="5513" y="6635"/>
                  </a:lnTo>
                  <a:cubicBezTo>
                    <a:pt x="5120" y="7028"/>
                    <a:pt x="4596" y="7254"/>
                    <a:pt x="4048" y="7254"/>
                  </a:cubicBezTo>
                  <a:cubicBezTo>
                    <a:pt x="3501" y="7254"/>
                    <a:pt x="2977" y="7040"/>
                    <a:pt x="2596" y="6635"/>
                  </a:cubicBezTo>
                  <a:cubicBezTo>
                    <a:pt x="2370" y="6421"/>
                    <a:pt x="2191" y="6135"/>
                    <a:pt x="2084" y="5837"/>
                  </a:cubicBezTo>
                  <a:lnTo>
                    <a:pt x="3393" y="4527"/>
                  </a:lnTo>
                  <a:cubicBezTo>
                    <a:pt x="3572" y="4349"/>
                    <a:pt x="3810" y="4254"/>
                    <a:pt x="4048" y="4254"/>
                  </a:cubicBezTo>
                  <a:cubicBezTo>
                    <a:pt x="4286" y="4254"/>
                    <a:pt x="4525" y="4361"/>
                    <a:pt x="4703" y="4527"/>
                  </a:cubicBezTo>
                  <a:cubicBezTo>
                    <a:pt x="4798" y="4611"/>
                    <a:pt x="4870" y="4718"/>
                    <a:pt x="4917" y="4837"/>
                  </a:cubicBezTo>
                  <a:cubicBezTo>
                    <a:pt x="4936" y="4910"/>
                    <a:pt x="5002" y="4941"/>
                    <a:pt x="5065" y="4941"/>
                  </a:cubicBezTo>
                  <a:cubicBezTo>
                    <a:pt x="5084" y="4941"/>
                    <a:pt x="5103" y="4938"/>
                    <a:pt x="5120" y="4932"/>
                  </a:cubicBezTo>
                  <a:cubicBezTo>
                    <a:pt x="5215" y="4897"/>
                    <a:pt x="5239" y="4789"/>
                    <a:pt x="5215" y="4718"/>
                  </a:cubicBezTo>
                  <a:cubicBezTo>
                    <a:pt x="5156" y="4551"/>
                    <a:pt x="5048" y="4420"/>
                    <a:pt x="4929" y="4301"/>
                  </a:cubicBezTo>
                  <a:cubicBezTo>
                    <a:pt x="4691" y="4063"/>
                    <a:pt x="4382" y="3932"/>
                    <a:pt x="4036" y="3932"/>
                  </a:cubicBezTo>
                  <a:cubicBezTo>
                    <a:pt x="3691" y="3932"/>
                    <a:pt x="3382" y="4063"/>
                    <a:pt x="3143" y="4301"/>
                  </a:cubicBezTo>
                  <a:lnTo>
                    <a:pt x="1786" y="5659"/>
                  </a:lnTo>
                  <a:cubicBezTo>
                    <a:pt x="1762" y="5670"/>
                    <a:pt x="1738" y="5682"/>
                    <a:pt x="1727" y="5718"/>
                  </a:cubicBezTo>
                  <a:lnTo>
                    <a:pt x="369" y="7075"/>
                  </a:lnTo>
                  <a:cubicBezTo>
                    <a:pt x="131" y="7314"/>
                    <a:pt x="0" y="7623"/>
                    <a:pt x="0" y="7968"/>
                  </a:cubicBezTo>
                  <a:cubicBezTo>
                    <a:pt x="0" y="8302"/>
                    <a:pt x="131" y="8623"/>
                    <a:pt x="369" y="8861"/>
                  </a:cubicBezTo>
                  <a:cubicBezTo>
                    <a:pt x="607" y="9099"/>
                    <a:pt x="929" y="9230"/>
                    <a:pt x="1262" y="9230"/>
                  </a:cubicBezTo>
                  <a:cubicBezTo>
                    <a:pt x="1608" y="9230"/>
                    <a:pt x="1917" y="9099"/>
                    <a:pt x="2155" y="8861"/>
                  </a:cubicBezTo>
                  <a:lnTo>
                    <a:pt x="3036" y="7980"/>
                  </a:lnTo>
                  <a:cubicBezTo>
                    <a:pt x="3096" y="7921"/>
                    <a:pt x="3096" y="7814"/>
                    <a:pt x="3036" y="7742"/>
                  </a:cubicBezTo>
                  <a:cubicBezTo>
                    <a:pt x="3006" y="7712"/>
                    <a:pt x="2965" y="7697"/>
                    <a:pt x="2922" y="7697"/>
                  </a:cubicBezTo>
                  <a:cubicBezTo>
                    <a:pt x="2879" y="7697"/>
                    <a:pt x="2834" y="7712"/>
                    <a:pt x="2798" y="7742"/>
                  </a:cubicBezTo>
                  <a:lnTo>
                    <a:pt x="1917" y="8623"/>
                  </a:lnTo>
                  <a:cubicBezTo>
                    <a:pt x="1738" y="8802"/>
                    <a:pt x="1500" y="8885"/>
                    <a:pt x="1262" y="8885"/>
                  </a:cubicBezTo>
                  <a:cubicBezTo>
                    <a:pt x="1012" y="8885"/>
                    <a:pt x="786" y="8778"/>
                    <a:pt x="607" y="8623"/>
                  </a:cubicBezTo>
                  <a:cubicBezTo>
                    <a:pt x="429" y="8445"/>
                    <a:pt x="345" y="8206"/>
                    <a:pt x="345" y="7968"/>
                  </a:cubicBezTo>
                  <a:cubicBezTo>
                    <a:pt x="345" y="7706"/>
                    <a:pt x="453" y="7492"/>
                    <a:pt x="607" y="7314"/>
                  </a:cubicBezTo>
                  <a:lnTo>
                    <a:pt x="1822" y="6099"/>
                  </a:lnTo>
                  <a:cubicBezTo>
                    <a:pt x="1941" y="6397"/>
                    <a:pt x="2119" y="6671"/>
                    <a:pt x="2334" y="6897"/>
                  </a:cubicBezTo>
                  <a:cubicBezTo>
                    <a:pt x="2786" y="7337"/>
                    <a:pt x="3393" y="7587"/>
                    <a:pt x="4036" y="7587"/>
                  </a:cubicBezTo>
                  <a:cubicBezTo>
                    <a:pt x="4679" y="7587"/>
                    <a:pt x="5287" y="7337"/>
                    <a:pt x="5727" y="6897"/>
                  </a:cubicBezTo>
                  <a:lnTo>
                    <a:pt x="8501" y="4123"/>
                  </a:lnTo>
                  <a:cubicBezTo>
                    <a:pt x="9418" y="3158"/>
                    <a:pt x="9418" y="1634"/>
                    <a:pt x="8501" y="706"/>
                  </a:cubicBezTo>
                  <a:cubicBezTo>
                    <a:pt x="8031" y="235"/>
                    <a:pt x="7418" y="0"/>
                    <a:pt x="680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2">
                    <a:lumMod val="75000"/>
                  </a:schemeClr>
                </a:solidFill>
              </a:endParaRPr>
            </a:p>
          </p:txBody>
        </p:sp>
      </p:grpSp>
      <p:grpSp>
        <p:nvGrpSpPr>
          <p:cNvPr id="72" name="Google Shape;5484;p47"/>
          <p:cNvGrpSpPr/>
          <p:nvPr/>
        </p:nvGrpSpPr>
        <p:grpSpPr>
          <a:xfrm>
            <a:off x="6577923" y="4956845"/>
            <a:ext cx="458970" cy="458499"/>
            <a:chOff x="2497275" y="2744159"/>
            <a:chExt cx="370930" cy="370549"/>
          </a:xfrm>
          <a:solidFill>
            <a:schemeClr val="bg1"/>
          </a:solidFill>
        </p:grpSpPr>
        <p:sp>
          <p:nvSpPr>
            <p:cNvPr id="73" name="Google Shape;5485;p47"/>
            <p:cNvSpPr/>
            <p:nvPr/>
          </p:nvSpPr>
          <p:spPr>
            <a:xfrm>
              <a:off x="2497275" y="2744159"/>
              <a:ext cx="284366" cy="284747"/>
            </a:xfrm>
            <a:custGeom>
              <a:avLst/>
              <a:gdLst/>
              <a:ahLst/>
              <a:cxnLst/>
              <a:rect l="l" t="t" r="r" b="b"/>
              <a:pathLst>
                <a:path w="8955" h="8967" extrusionOk="0">
                  <a:moveTo>
                    <a:pt x="4204" y="1"/>
                  </a:moveTo>
                  <a:cubicBezTo>
                    <a:pt x="3942" y="1"/>
                    <a:pt x="3704" y="203"/>
                    <a:pt x="3644" y="465"/>
                  </a:cubicBezTo>
                  <a:lnTo>
                    <a:pt x="3466" y="1334"/>
                  </a:lnTo>
                  <a:cubicBezTo>
                    <a:pt x="3287" y="1394"/>
                    <a:pt x="3108" y="1465"/>
                    <a:pt x="2942" y="1537"/>
                  </a:cubicBezTo>
                  <a:lnTo>
                    <a:pt x="2215" y="1048"/>
                  </a:lnTo>
                  <a:cubicBezTo>
                    <a:pt x="2120" y="983"/>
                    <a:pt x="2009" y="952"/>
                    <a:pt x="1899" y="952"/>
                  </a:cubicBezTo>
                  <a:cubicBezTo>
                    <a:pt x="1749" y="952"/>
                    <a:pt x="1599" y="1010"/>
                    <a:pt x="1489" y="1120"/>
                  </a:cubicBezTo>
                  <a:lnTo>
                    <a:pt x="1108" y="1489"/>
                  </a:lnTo>
                  <a:cubicBezTo>
                    <a:pt x="918" y="1691"/>
                    <a:pt x="894" y="1989"/>
                    <a:pt x="1037" y="2227"/>
                  </a:cubicBezTo>
                  <a:lnTo>
                    <a:pt x="1525" y="2953"/>
                  </a:lnTo>
                  <a:cubicBezTo>
                    <a:pt x="1441" y="3120"/>
                    <a:pt x="1370" y="3287"/>
                    <a:pt x="1322" y="3465"/>
                  </a:cubicBezTo>
                  <a:lnTo>
                    <a:pt x="453" y="3644"/>
                  </a:lnTo>
                  <a:cubicBezTo>
                    <a:pt x="191" y="3703"/>
                    <a:pt x="1" y="3930"/>
                    <a:pt x="1" y="4215"/>
                  </a:cubicBezTo>
                  <a:lnTo>
                    <a:pt x="1" y="4751"/>
                  </a:lnTo>
                  <a:cubicBezTo>
                    <a:pt x="1" y="5025"/>
                    <a:pt x="191" y="5251"/>
                    <a:pt x="453" y="5323"/>
                  </a:cubicBezTo>
                  <a:lnTo>
                    <a:pt x="1322" y="5501"/>
                  </a:lnTo>
                  <a:cubicBezTo>
                    <a:pt x="1382" y="5668"/>
                    <a:pt x="1453" y="5847"/>
                    <a:pt x="1525" y="6013"/>
                  </a:cubicBezTo>
                  <a:lnTo>
                    <a:pt x="1037" y="6740"/>
                  </a:lnTo>
                  <a:cubicBezTo>
                    <a:pt x="894" y="6966"/>
                    <a:pt x="918" y="7287"/>
                    <a:pt x="1108" y="7478"/>
                  </a:cubicBezTo>
                  <a:lnTo>
                    <a:pt x="1489" y="7847"/>
                  </a:lnTo>
                  <a:cubicBezTo>
                    <a:pt x="1599" y="7957"/>
                    <a:pt x="1745" y="8015"/>
                    <a:pt x="1894" y="8015"/>
                  </a:cubicBezTo>
                  <a:cubicBezTo>
                    <a:pt x="2003" y="8015"/>
                    <a:pt x="2115" y="7984"/>
                    <a:pt x="2215" y="7918"/>
                  </a:cubicBezTo>
                  <a:lnTo>
                    <a:pt x="2942" y="7430"/>
                  </a:lnTo>
                  <a:cubicBezTo>
                    <a:pt x="3108" y="7513"/>
                    <a:pt x="3287" y="7597"/>
                    <a:pt x="3466" y="7633"/>
                  </a:cubicBezTo>
                  <a:lnTo>
                    <a:pt x="3644" y="8502"/>
                  </a:lnTo>
                  <a:cubicBezTo>
                    <a:pt x="3704" y="8764"/>
                    <a:pt x="3930" y="8966"/>
                    <a:pt x="4204" y="8966"/>
                  </a:cubicBezTo>
                  <a:lnTo>
                    <a:pt x="4740" y="8966"/>
                  </a:lnTo>
                  <a:cubicBezTo>
                    <a:pt x="5013" y="8966"/>
                    <a:pt x="5251" y="8764"/>
                    <a:pt x="5311" y="8502"/>
                  </a:cubicBezTo>
                  <a:lnTo>
                    <a:pt x="5490" y="7633"/>
                  </a:lnTo>
                  <a:cubicBezTo>
                    <a:pt x="5621" y="7597"/>
                    <a:pt x="5775" y="7537"/>
                    <a:pt x="5906" y="7478"/>
                  </a:cubicBezTo>
                  <a:cubicBezTo>
                    <a:pt x="6002" y="7442"/>
                    <a:pt x="6037" y="7323"/>
                    <a:pt x="6002" y="7240"/>
                  </a:cubicBezTo>
                  <a:cubicBezTo>
                    <a:pt x="5966" y="7169"/>
                    <a:pt x="5898" y="7131"/>
                    <a:pt x="5831" y="7131"/>
                  </a:cubicBezTo>
                  <a:cubicBezTo>
                    <a:pt x="5808" y="7131"/>
                    <a:pt x="5785" y="7135"/>
                    <a:pt x="5763" y="7144"/>
                  </a:cubicBezTo>
                  <a:cubicBezTo>
                    <a:pt x="5609" y="7228"/>
                    <a:pt x="5466" y="7287"/>
                    <a:pt x="5299" y="7323"/>
                  </a:cubicBezTo>
                  <a:cubicBezTo>
                    <a:pt x="5240" y="7347"/>
                    <a:pt x="5180" y="7406"/>
                    <a:pt x="5168" y="7454"/>
                  </a:cubicBezTo>
                  <a:lnTo>
                    <a:pt x="4966" y="8430"/>
                  </a:lnTo>
                  <a:cubicBezTo>
                    <a:pt x="4954" y="8514"/>
                    <a:pt x="4870" y="8597"/>
                    <a:pt x="4763" y="8597"/>
                  </a:cubicBezTo>
                  <a:lnTo>
                    <a:pt x="4228" y="8597"/>
                  </a:lnTo>
                  <a:cubicBezTo>
                    <a:pt x="4120" y="8597"/>
                    <a:pt x="4049" y="8514"/>
                    <a:pt x="4013" y="8430"/>
                  </a:cubicBezTo>
                  <a:lnTo>
                    <a:pt x="3823" y="7454"/>
                  </a:lnTo>
                  <a:cubicBezTo>
                    <a:pt x="3811" y="7383"/>
                    <a:pt x="3763" y="7335"/>
                    <a:pt x="3692" y="7323"/>
                  </a:cubicBezTo>
                  <a:cubicBezTo>
                    <a:pt x="3466" y="7263"/>
                    <a:pt x="3239" y="7180"/>
                    <a:pt x="3049" y="7061"/>
                  </a:cubicBezTo>
                  <a:cubicBezTo>
                    <a:pt x="3019" y="7043"/>
                    <a:pt x="2986" y="7034"/>
                    <a:pt x="2954" y="7034"/>
                  </a:cubicBezTo>
                  <a:cubicBezTo>
                    <a:pt x="2921" y="7034"/>
                    <a:pt x="2888" y="7043"/>
                    <a:pt x="2858" y="7061"/>
                  </a:cubicBezTo>
                  <a:lnTo>
                    <a:pt x="2037" y="7609"/>
                  </a:lnTo>
                  <a:cubicBezTo>
                    <a:pt x="2006" y="7634"/>
                    <a:pt x="1966" y="7647"/>
                    <a:pt x="1926" y="7647"/>
                  </a:cubicBezTo>
                  <a:cubicBezTo>
                    <a:pt x="1874" y="7647"/>
                    <a:pt x="1821" y="7625"/>
                    <a:pt x="1787" y="7585"/>
                  </a:cubicBezTo>
                  <a:lnTo>
                    <a:pt x="1418" y="7204"/>
                  </a:lnTo>
                  <a:cubicBezTo>
                    <a:pt x="1334" y="7132"/>
                    <a:pt x="1334" y="7025"/>
                    <a:pt x="1382" y="6954"/>
                  </a:cubicBezTo>
                  <a:lnTo>
                    <a:pt x="1930" y="6132"/>
                  </a:lnTo>
                  <a:cubicBezTo>
                    <a:pt x="1977" y="6073"/>
                    <a:pt x="1977" y="6001"/>
                    <a:pt x="1930" y="5942"/>
                  </a:cubicBezTo>
                  <a:cubicBezTo>
                    <a:pt x="1811" y="5739"/>
                    <a:pt x="1727" y="5525"/>
                    <a:pt x="1668" y="5299"/>
                  </a:cubicBezTo>
                  <a:cubicBezTo>
                    <a:pt x="1656" y="5239"/>
                    <a:pt x="1596" y="5180"/>
                    <a:pt x="1537" y="5168"/>
                  </a:cubicBezTo>
                  <a:lnTo>
                    <a:pt x="560" y="4977"/>
                  </a:lnTo>
                  <a:cubicBezTo>
                    <a:pt x="477" y="4954"/>
                    <a:pt x="406" y="4870"/>
                    <a:pt x="406" y="4763"/>
                  </a:cubicBezTo>
                  <a:lnTo>
                    <a:pt x="406" y="4227"/>
                  </a:lnTo>
                  <a:cubicBezTo>
                    <a:pt x="406" y="4132"/>
                    <a:pt x="477" y="4049"/>
                    <a:pt x="560" y="4025"/>
                  </a:cubicBezTo>
                  <a:lnTo>
                    <a:pt x="1537" y="3834"/>
                  </a:lnTo>
                  <a:cubicBezTo>
                    <a:pt x="1608" y="3811"/>
                    <a:pt x="1656" y="3775"/>
                    <a:pt x="1668" y="3692"/>
                  </a:cubicBezTo>
                  <a:cubicBezTo>
                    <a:pt x="1727" y="3477"/>
                    <a:pt x="1811" y="3251"/>
                    <a:pt x="1930" y="3061"/>
                  </a:cubicBezTo>
                  <a:cubicBezTo>
                    <a:pt x="1965" y="3001"/>
                    <a:pt x="1965" y="2918"/>
                    <a:pt x="1930" y="2858"/>
                  </a:cubicBezTo>
                  <a:lnTo>
                    <a:pt x="1382" y="2049"/>
                  </a:lnTo>
                  <a:cubicBezTo>
                    <a:pt x="1322" y="1965"/>
                    <a:pt x="1334" y="1846"/>
                    <a:pt x="1418" y="1787"/>
                  </a:cubicBezTo>
                  <a:lnTo>
                    <a:pt x="1787" y="1417"/>
                  </a:lnTo>
                  <a:cubicBezTo>
                    <a:pt x="1826" y="1378"/>
                    <a:pt x="1876" y="1360"/>
                    <a:pt x="1925" y="1360"/>
                  </a:cubicBezTo>
                  <a:cubicBezTo>
                    <a:pt x="1965" y="1360"/>
                    <a:pt x="2005" y="1372"/>
                    <a:pt x="2037" y="1394"/>
                  </a:cubicBezTo>
                  <a:lnTo>
                    <a:pt x="2858" y="1941"/>
                  </a:lnTo>
                  <a:cubicBezTo>
                    <a:pt x="2888" y="1965"/>
                    <a:pt x="2921" y="1977"/>
                    <a:pt x="2954" y="1977"/>
                  </a:cubicBezTo>
                  <a:cubicBezTo>
                    <a:pt x="2986" y="1977"/>
                    <a:pt x="3019" y="1965"/>
                    <a:pt x="3049" y="1941"/>
                  </a:cubicBezTo>
                  <a:cubicBezTo>
                    <a:pt x="3263" y="1822"/>
                    <a:pt x="3466" y="1727"/>
                    <a:pt x="3692" y="1668"/>
                  </a:cubicBezTo>
                  <a:cubicBezTo>
                    <a:pt x="3751" y="1656"/>
                    <a:pt x="3811" y="1596"/>
                    <a:pt x="3823" y="1537"/>
                  </a:cubicBezTo>
                  <a:lnTo>
                    <a:pt x="4013" y="572"/>
                  </a:lnTo>
                  <a:cubicBezTo>
                    <a:pt x="4037" y="477"/>
                    <a:pt x="4120" y="405"/>
                    <a:pt x="4228" y="405"/>
                  </a:cubicBezTo>
                  <a:lnTo>
                    <a:pt x="4763" y="405"/>
                  </a:lnTo>
                  <a:cubicBezTo>
                    <a:pt x="4870" y="405"/>
                    <a:pt x="4942" y="477"/>
                    <a:pt x="4966" y="572"/>
                  </a:cubicBezTo>
                  <a:lnTo>
                    <a:pt x="5168" y="1537"/>
                  </a:lnTo>
                  <a:cubicBezTo>
                    <a:pt x="5180" y="1608"/>
                    <a:pt x="5216" y="1656"/>
                    <a:pt x="5299" y="1668"/>
                  </a:cubicBezTo>
                  <a:cubicBezTo>
                    <a:pt x="5513" y="1727"/>
                    <a:pt x="5740" y="1822"/>
                    <a:pt x="5930" y="1941"/>
                  </a:cubicBezTo>
                  <a:cubicBezTo>
                    <a:pt x="5960" y="1953"/>
                    <a:pt x="5996" y="1959"/>
                    <a:pt x="6031" y="1959"/>
                  </a:cubicBezTo>
                  <a:cubicBezTo>
                    <a:pt x="6067" y="1959"/>
                    <a:pt x="6103" y="1953"/>
                    <a:pt x="6133" y="1941"/>
                  </a:cubicBezTo>
                  <a:lnTo>
                    <a:pt x="6942" y="1394"/>
                  </a:lnTo>
                  <a:cubicBezTo>
                    <a:pt x="6978" y="1368"/>
                    <a:pt x="7021" y="1356"/>
                    <a:pt x="7063" y="1356"/>
                  </a:cubicBezTo>
                  <a:cubicBezTo>
                    <a:pt x="7117" y="1356"/>
                    <a:pt x="7170" y="1377"/>
                    <a:pt x="7204" y="1417"/>
                  </a:cubicBezTo>
                  <a:lnTo>
                    <a:pt x="7573" y="1787"/>
                  </a:lnTo>
                  <a:cubicBezTo>
                    <a:pt x="7645" y="1870"/>
                    <a:pt x="7645" y="1965"/>
                    <a:pt x="7597" y="2049"/>
                  </a:cubicBezTo>
                  <a:lnTo>
                    <a:pt x="7049" y="2858"/>
                  </a:lnTo>
                  <a:cubicBezTo>
                    <a:pt x="7002" y="2918"/>
                    <a:pt x="7002" y="2989"/>
                    <a:pt x="7049" y="3061"/>
                  </a:cubicBezTo>
                  <a:cubicBezTo>
                    <a:pt x="7168" y="3263"/>
                    <a:pt x="7264" y="3477"/>
                    <a:pt x="7323" y="3692"/>
                  </a:cubicBezTo>
                  <a:cubicBezTo>
                    <a:pt x="7335" y="3751"/>
                    <a:pt x="7395" y="3811"/>
                    <a:pt x="7454" y="3834"/>
                  </a:cubicBezTo>
                  <a:lnTo>
                    <a:pt x="8419" y="4025"/>
                  </a:lnTo>
                  <a:cubicBezTo>
                    <a:pt x="8514" y="4037"/>
                    <a:pt x="8585" y="4132"/>
                    <a:pt x="8585" y="4227"/>
                  </a:cubicBezTo>
                  <a:lnTo>
                    <a:pt x="8585" y="4763"/>
                  </a:lnTo>
                  <a:cubicBezTo>
                    <a:pt x="8585" y="4870"/>
                    <a:pt x="8514" y="4942"/>
                    <a:pt x="8419" y="4977"/>
                  </a:cubicBezTo>
                  <a:lnTo>
                    <a:pt x="7454" y="5168"/>
                  </a:lnTo>
                  <a:cubicBezTo>
                    <a:pt x="7383" y="5180"/>
                    <a:pt x="7335" y="5227"/>
                    <a:pt x="7323" y="5299"/>
                  </a:cubicBezTo>
                  <a:cubicBezTo>
                    <a:pt x="7276" y="5466"/>
                    <a:pt x="7216" y="5632"/>
                    <a:pt x="7145" y="5775"/>
                  </a:cubicBezTo>
                  <a:cubicBezTo>
                    <a:pt x="7097" y="5870"/>
                    <a:pt x="7145" y="5966"/>
                    <a:pt x="7228" y="6013"/>
                  </a:cubicBezTo>
                  <a:cubicBezTo>
                    <a:pt x="7254" y="6026"/>
                    <a:pt x="7280" y="6032"/>
                    <a:pt x="7305" y="6032"/>
                  </a:cubicBezTo>
                  <a:cubicBezTo>
                    <a:pt x="7372" y="6032"/>
                    <a:pt x="7431" y="5991"/>
                    <a:pt x="7466" y="5930"/>
                  </a:cubicBezTo>
                  <a:cubicBezTo>
                    <a:pt x="7526" y="5799"/>
                    <a:pt x="7585" y="5644"/>
                    <a:pt x="7633" y="5501"/>
                  </a:cubicBezTo>
                  <a:lnTo>
                    <a:pt x="8490" y="5323"/>
                  </a:lnTo>
                  <a:cubicBezTo>
                    <a:pt x="8764" y="5263"/>
                    <a:pt x="8954" y="5037"/>
                    <a:pt x="8954" y="4751"/>
                  </a:cubicBezTo>
                  <a:lnTo>
                    <a:pt x="8954" y="4215"/>
                  </a:lnTo>
                  <a:cubicBezTo>
                    <a:pt x="8954" y="3942"/>
                    <a:pt x="8764" y="3715"/>
                    <a:pt x="8490" y="3644"/>
                  </a:cubicBezTo>
                  <a:lnTo>
                    <a:pt x="7633" y="3465"/>
                  </a:lnTo>
                  <a:cubicBezTo>
                    <a:pt x="7573" y="3287"/>
                    <a:pt x="7502" y="3120"/>
                    <a:pt x="7418" y="2953"/>
                  </a:cubicBezTo>
                  <a:lnTo>
                    <a:pt x="7918" y="2227"/>
                  </a:lnTo>
                  <a:cubicBezTo>
                    <a:pt x="8061" y="2001"/>
                    <a:pt x="8038" y="1679"/>
                    <a:pt x="7835" y="1489"/>
                  </a:cubicBezTo>
                  <a:lnTo>
                    <a:pt x="7466" y="1120"/>
                  </a:lnTo>
                  <a:cubicBezTo>
                    <a:pt x="7356" y="1010"/>
                    <a:pt x="7211" y="952"/>
                    <a:pt x="7061" y="952"/>
                  </a:cubicBezTo>
                  <a:cubicBezTo>
                    <a:pt x="6952" y="952"/>
                    <a:pt x="6840" y="983"/>
                    <a:pt x="6740" y="1048"/>
                  </a:cubicBezTo>
                  <a:lnTo>
                    <a:pt x="6013" y="1537"/>
                  </a:lnTo>
                  <a:cubicBezTo>
                    <a:pt x="5847" y="1453"/>
                    <a:pt x="5668" y="1370"/>
                    <a:pt x="5490" y="1334"/>
                  </a:cubicBezTo>
                  <a:lnTo>
                    <a:pt x="5311" y="465"/>
                  </a:lnTo>
                  <a:cubicBezTo>
                    <a:pt x="5251" y="203"/>
                    <a:pt x="5025" y="1"/>
                    <a:pt x="474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74" name="Google Shape;5486;p47"/>
            <p:cNvSpPr/>
            <p:nvPr/>
          </p:nvSpPr>
          <p:spPr>
            <a:xfrm>
              <a:off x="2592191" y="2821673"/>
              <a:ext cx="113461" cy="98345"/>
            </a:xfrm>
            <a:custGeom>
              <a:avLst/>
              <a:gdLst/>
              <a:ahLst/>
              <a:cxnLst/>
              <a:rect l="l" t="t" r="r" b="b"/>
              <a:pathLst>
                <a:path w="3573" h="3097" extrusionOk="0">
                  <a:moveTo>
                    <a:pt x="1524" y="0"/>
                  </a:moveTo>
                  <a:cubicBezTo>
                    <a:pt x="989" y="0"/>
                    <a:pt x="465" y="215"/>
                    <a:pt x="72" y="584"/>
                  </a:cubicBezTo>
                  <a:cubicBezTo>
                    <a:pt x="0" y="655"/>
                    <a:pt x="0" y="774"/>
                    <a:pt x="72" y="834"/>
                  </a:cubicBezTo>
                  <a:cubicBezTo>
                    <a:pt x="113" y="876"/>
                    <a:pt x="164" y="896"/>
                    <a:pt x="212" y="896"/>
                  </a:cubicBezTo>
                  <a:cubicBezTo>
                    <a:pt x="259" y="896"/>
                    <a:pt x="304" y="876"/>
                    <a:pt x="334" y="834"/>
                  </a:cubicBezTo>
                  <a:cubicBezTo>
                    <a:pt x="643" y="524"/>
                    <a:pt x="1072" y="358"/>
                    <a:pt x="1500" y="358"/>
                  </a:cubicBezTo>
                  <a:cubicBezTo>
                    <a:pt x="2441" y="358"/>
                    <a:pt x="3203" y="1120"/>
                    <a:pt x="3203" y="2060"/>
                  </a:cubicBezTo>
                  <a:cubicBezTo>
                    <a:pt x="3203" y="2322"/>
                    <a:pt x="3144" y="2596"/>
                    <a:pt x="3024" y="2834"/>
                  </a:cubicBezTo>
                  <a:cubicBezTo>
                    <a:pt x="2965" y="2941"/>
                    <a:pt x="3013" y="3037"/>
                    <a:pt x="3096" y="3084"/>
                  </a:cubicBezTo>
                  <a:cubicBezTo>
                    <a:pt x="3132" y="3096"/>
                    <a:pt x="3155" y="3096"/>
                    <a:pt x="3191" y="3096"/>
                  </a:cubicBezTo>
                  <a:cubicBezTo>
                    <a:pt x="3251" y="3096"/>
                    <a:pt x="3322" y="3072"/>
                    <a:pt x="3346" y="3001"/>
                  </a:cubicBezTo>
                  <a:cubicBezTo>
                    <a:pt x="3501" y="2715"/>
                    <a:pt x="3572" y="2382"/>
                    <a:pt x="3572" y="2060"/>
                  </a:cubicBezTo>
                  <a:cubicBezTo>
                    <a:pt x="3572" y="929"/>
                    <a:pt x="2655" y="0"/>
                    <a:pt x="15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75" name="Google Shape;5487;p47"/>
            <p:cNvSpPr/>
            <p:nvPr/>
          </p:nvSpPr>
          <p:spPr>
            <a:xfrm>
              <a:off x="2574408" y="2862129"/>
              <a:ext cx="106665" cy="90756"/>
            </a:xfrm>
            <a:custGeom>
              <a:avLst/>
              <a:gdLst/>
              <a:ahLst/>
              <a:cxnLst/>
              <a:rect l="l" t="t" r="r" b="b"/>
              <a:pathLst>
                <a:path w="3359" h="2858" extrusionOk="0">
                  <a:moveTo>
                    <a:pt x="294" y="1"/>
                  </a:moveTo>
                  <a:cubicBezTo>
                    <a:pt x="218" y="1"/>
                    <a:pt x="145" y="48"/>
                    <a:pt x="108" y="131"/>
                  </a:cubicBezTo>
                  <a:cubicBezTo>
                    <a:pt x="36" y="334"/>
                    <a:pt x="1" y="572"/>
                    <a:pt x="1" y="798"/>
                  </a:cubicBezTo>
                  <a:cubicBezTo>
                    <a:pt x="1" y="1929"/>
                    <a:pt x="917" y="2858"/>
                    <a:pt x="2049" y="2858"/>
                  </a:cubicBezTo>
                  <a:cubicBezTo>
                    <a:pt x="2477" y="2858"/>
                    <a:pt x="2894" y="2715"/>
                    <a:pt x="3251" y="2465"/>
                  </a:cubicBezTo>
                  <a:cubicBezTo>
                    <a:pt x="3346" y="2405"/>
                    <a:pt x="3358" y="2286"/>
                    <a:pt x="3299" y="2215"/>
                  </a:cubicBezTo>
                  <a:cubicBezTo>
                    <a:pt x="3263" y="2158"/>
                    <a:pt x="3206" y="2131"/>
                    <a:pt x="3151" y="2131"/>
                  </a:cubicBezTo>
                  <a:cubicBezTo>
                    <a:pt x="3114" y="2131"/>
                    <a:pt x="3077" y="2143"/>
                    <a:pt x="3049" y="2167"/>
                  </a:cubicBezTo>
                  <a:cubicBezTo>
                    <a:pt x="2763" y="2382"/>
                    <a:pt x="2406" y="2501"/>
                    <a:pt x="2049" y="2501"/>
                  </a:cubicBezTo>
                  <a:cubicBezTo>
                    <a:pt x="1108" y="2501"/>
                    <a:pt x="346" y="1739"/>
                    <a:pt x="346" y="798"/>
                  </a:cubicBezTo>
                  <a:cubicBezTo>
                    <a:pt x="346" y="608"/>
                    <a:pt x="382" y="429"/>
                    <a:pt x="441" y="250"/>
                  </a:cubicBezTo>
                  <a:cubicBezTo>
                    <a:pt x="501" y="143"/>
                    <a:pt x="441" y="36"/>
                    <a:pt x="358" y="12"/>
                  </a:cubicBezTo>
                  <a:cubicBezTo>
                    <a:pt x="337" y="4"/>
                    <a:pt x="315" y="1"/>
                    <a:pt x="29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76" name="Google Shape;5488;p47"/>
            <p:cNvSpPr/>
            <p:nvPr/>
          </p:nvSpPr>
          <p:spPr>
            <a:xfrm>
              <a:off x="2676881" y="2923385"/>
              <a:ext cx="191324" cy="191324"/>
            </a:xfrm>
            <a:custGeom>
              <a:avLst/>
              <a:gdLst/>
              <a:ahLst/>
              <a:cxnLst/>
              <a:rect l="l" t="t" r="r" b="b"/>
              <a:pathLst>
                <a:path w="6025" h="6025" extrusionOk="0">
                  <a:moveTo>
                    <a:pt x="2810" y="0"/>
                  </a:moveTo>
                  <a:cubicBezTo>
                    <a:pt x="2608" y="0"/>
                    <a:pt x="2429" y="155"/>
                    <a:pt x="2382" y="357"/>
                  </a:cubicBezTo>
                  <a:lnTo>
                    <a:pt x="2274" y="893"/>
                  </a:lnTo>
                  <a:cubicBezTo>
                    <a:pt x="2191" y="929"/>
                    <a:pt x="2084" y="965"/>
                    <a:pt x="1989" y="1012"/>
                  </a:cubicBezTo>
                  <a:lnTo>
                    <a:pt x="1548" y="715"/>
                  </a:lnTo>
                  <a:cubicBezTo>
                    <a:pt x="1475" y="666"/>
                    <a:pt x="1393" y="643"/>
                    <a:pt x="1313" y="643"/>
                  </a:cubicBezTo>
                  <a:cubicBezTo>
                    <a:pt x="1198" y="643"/>
                    <a:pt x="1085" y="690"/>
                    <a:pt x="1000" y="774"/>
                  </a:cubicBezTo>
                  <a:lnTo>
                    <a:pt x="738" y="1024"/>
                  </a:lnTo>
                  <a:cubicBezTo>
                    <a:pt x="596" y="1179"/>
                    <a:pt x="572" y="1417"/>
                    <a:pt x="679" y="1584"/>
                  </a:cubicBezTo>
                  <a:lnTo>
                    <a:pt x="977" y="2024"/>
                  </a:lnTo>
                  <a:cubicBezTo>
                    <a:pt x="917" y="2143"/>
                    <a:pt x="858" y="2274"/>
                    <a:pt x="834" y="2417"/>
                  </a:cubicBezTo>
                  <a:cubicBezTo>
                    <a:pt x="798" y="2512"/>
                    <a:pt x="858" y="2608"/>
                    <a:pt x="965" y="2631"/>
                  </a:cubicBezTo>
                  <a:cubicBezTo>
                    <a:pt x="986" y="2639"/>
                    <a:pt x="1006" y="2642"/>
                    <a:pt x="1025" y="2642"/>
                  </a:cubicBezTo>
                  <a:cubicBezTo>
                    <a:pt x="1103" y="2642"/>
                    <a:pt x="1162" y="2587"/>
                    <a:pt x="1191" y="2501"/>
                  </a:cubicBezTo>
                  <a:cubicBezTo>
                    <a:pt x="1227" y="2358"/>
                    <a:pt x="1298" y="2215"/>
                    <a:pt x="1346" y="2096"/>
                  </a:cubicBezTo>
                  <a:cubicBezTo>
                    <a:pt x="1381" y="2036"/>
                    <a:pt x="1381" y="1965"/>
                    <a:pt x="1346" y="1905"/>
                  </a:cubicBezTo>
                  <a:lnTo>
                    <a:pt x="1000" y="1369"/>
                  </a:lnTo>
                  <a:cubicBezTo>
                    <a:pt x="977" y="1346"/>
                    <a:pt x="977" y="1310"/>
                    <a:pt x="1012" y="1286"/>
                  </a:cubicBezTo>
                  <a:lnTo>
                    <a:pt x="1262" y="1024"/>
                  </a:lnTo>
                  <a:cubicBezTo>
                    <a:pt x="1283" y="1010"/>
                    <a:pt x="1300" y="1004"/>
                    <a:pt x="1318" y="1004"/>
                  </a:cubicBezTo>
                  <a:cubicBezTo>
                    <a:pt x="1330" y="1004"/>
                    <a:pt x="1343" y="1007"/>
                    <a:pt x="1358" y="1012"/>
                  </a:cubicBezTo>
                  <a:lnTo>
                    <a:pt x="1893" y="1369"/>
                  </a:lnTo>
                  <a:cubicBezTo>
                    <a:pt x="1923" y="1393"/>
                    <a:pt x="1956" y="1405"/>
                    <a:pt x="1989" y="1405"/>
                  </a:cubicBezTo>
                  <a:cubicBezTo>
                    <a:pt x="2021" y="1405"/>
                    <a:pt x="2054" y="1393"/>
                    <a:pt x="2084" y="1369"/>
                  </a:cubicBezTo>
                  <a:cubicBezTo>
                    <a:pt x="2215" y="1298"/>
                    <a:pt x="2346" y="1238"/>
                    <a:pt x="2489" y="1203"/>
                  </a:cubicBezTo>
                  <a:cubicBezTo>
                    <a:pt x="2548" y="1191"/>
                    <a:pt x="2608" y="1131"/>
                    <a:pt x="2620" y="1072"/>
                  </a:cubicBezTo>
                  <a:lnTo>
                    <a:pt x="2751" y="429"/>
                  </a:lnTo>
                  <a:cubicBezTo>
                    <a:pt x="2751" y="405"/>
                    <a:pt x="2786" y="369"/>
                    <a:pt x="2822" y="369"/>
                  </a:cubicBezTo>
                  <a:lnTo>
                    <a:pt x="3167" y="369"/>
                  </a:lnTo>
                  <a:cubicBezTo>
                    <a:pt x="3203" y="369"/>
                    <a:pt x="3227" y="405"/>
                    <a:pt x="3239" y="429"/>
                  </a:cubicBezTo>
                  <a:lnTo>
                    <a:pt x="3382" y="1072"/>
                  </a:lnTo>
                  <a:cubicBezTo>
                    <a:pt x="3394" y="1143"/>
                    <a:pt x="3429" y="1191"/>
                    <a:pt x="3513" y="1203"/>
                  </a:cubicBezTo>
                  <a:cubicBezTo>
                    <a:pt x="3656" y="1250"/>
                    <a:pt x="3786" y="1310"/>
                    <a:pt x="3917" y="1369"/>
                  </a:cubicBezTo>
                  <a:cubicBezTo>
                    <a:pt x="3947" y="1387"/>
                    <a:pt x="3980" y="1396"/>
                    <a:pt x="4013" y="1396"/>
                  </a:cubicBezTo>
                  <a:cubicBezTo>
                    <a:pt x="4045" y="1396"/>
                    <a:pt x="4078" y="1387"/>
                    <a:pt x="4108" y="1369"/>
                  </a:cubicBezTo>
                  <a:lnTo>
                    <a:pt x="4644" y="1012"/>
                  </a:lnTo>
                  <a:cubicBezTo>
                    <a:pt x="4654" y="1007"/>
                    <a:pt x="4665" y="1004"/>
                    <a:pt x="4678" y="1004"/>
                  </a:cubicBezTo>
                  <a:cubicBezTo>
                    <a:pt x="4695" y="1004"/>
                    <a:pt x="4713" y="1010"/>
                    <a:pt x="4727" y="1024"/>
                  </a:cubicBezTo>
                  <a:lnTo>
                    <a:pt x="4989" y="1286"/>
                  </a:lnTo>
                  <a:cubicBezTo>
                    <a:pt x="5013" y="1310"/>
                    <a:pt x="5013" y="1346"/>
                    <a:pt x="5001" y="1369"/>
                  </a:cubicBezTo>
                  <a:lnTo>
                    <a:pt x="4644" y="1905"/>
                  </a:lnTo>
                  <a:cubicBezTo>
                    <a:pt x="4596" y="1965"/>
                    <a:pt x="4596" y="2036"/>
                    <a:pt x="4644" y="2096"/>
                  </a:cubicBezTo>
                  <a:cubicBezTo>
                    <a:pt x="4715" y="2239"/>
                    <a:pt x="4775" y="2370"/>
                    <a:pt x="4810" y="2501"/>
                  </a:cubicBezTo>
                  <a:cubicBezTo>
                    <a:pt x="4822" y="2560"/>
                    <a:pt x="4882" y="2620"/>
                    <a:pt x="4941" y="2631"/>
                  </a:cubicBezTo>
                  <a:lnTo>
                    <a:pt x="5584" y="2774"/>
                  </a:lnTo>
                  <a:cubicBezTo>
                    <a:pt x="5608" y="2774"/>
                    <a:pt x="5644" y="2798"/>
                    <a:pt x="5644" y="2846"/>
                  </a:cubicBezTo>
                  <a:lnTo>
                    <a:pt x="5644" y="3191"/>
                  </a:lnTo>
                  <a:cubicBezTo>
                    <a:pt x="5644" y="3215"/>
                    <a:pt x="5608" y="3251"/>
                    <a:pt x="5584" y="3263"/>
                  </a:cubicBezTo>
                  <a:lnTo>
                    <a:pt x="4941" y="3393"/>
                  </a:lnTo>
                  <a:cubicBezTo>
                    <a:pt x="4870" y="3405"/>
                    <a:pt x="4822" y="3453"/>
                    <a:pt x="4810" y="3524"/>
                  </a:cubicBezTo>
                  <a:cubicBezTo>
                    <a:pt x="4763" y="3679"/>
                    <a:pt x="4703" y="3810"/>
                    <a:pt x="4644" y="3929"/>
                  </a:cubicBezTo>
                  <a:cubicBezTo>
                    <a:pt x="4608" y="3989"/>
                    <a:pt x="4608" y="4060"/>
                    <a:pt x="4644" y="4120"/>
                  </a:cubicBezTo>
                  <a:lnTo>
                    <a:pt x="5001" y="4656"/>
                  </a:lnTo>
                  <a:cubicBezTo>
                    <a:pt x="5013" y="4691"/>
                    <a:pt x="5013" y="4715"/>
                    <a:pt x="4989" y="4751"/>
                  </a:cubicBezTo>
                  <a:lnTo>
                    <a:pt x="4727" y="5001"/>
                  </a:lnTo>
                  <a:cubicBezTo>
                    <a:pt x="4714" y="5020"/>
                    <a:pt x="4697" y="5029"/>
                    <a:pt x="4681" y="5029"/>
                  </a:cubicBezTo>
                  <a:cubicBezTo>
                    <a:pt x="4668" y="5029"/>
                    <a:pt x="4654" y="5023"/>
                    <a:pt x="4644" y="5013"/>
                  </a:cubicBezTo>
                  <a:lnTo>
                    <a:pt x="4108" y="4656"/>
                  </a:lnTo>
                  <a:cubicBezTo>
                    <a:pt x="4078" y="4638"/>
                    <a:pt x="4045" y="4629"/>
                    <a:pt x="4013" y="4629"/>
                  </a:cubicBezTo>
                  <a:cubicBezTo>
                    <a:pt x="3980" y="4629"/>
                    <a:pt x="3947" y="4638"/>
                    <a:pt x="3917" y="4656"/>
                  </a:cubicBezTo>
                  <a:cubicBezTo>
                    <a:pt x="3775" y="4739"/>
                    <a:pt x="3644" y="4798"/>
                    <a:pt x="3513" y="4822"/>
                  </a:cubicBezTo>
                  <a:cubicBezTo>
                    <a:pt x="3453" y="4834"/>
                    <a:pt x="3394" y="4894"/>
                    <a:pt x="3382" y="4953"/>
                  </a:cubicBezTo>
                  <a:lnTo>
                    <a:pt x="3239" y="5596"/>
                  </a:lnTo>
                  <a:cubicBezTo>
                    <a:pt x="3239" y="5632"/>
                    <a:pt x="3215" y="5656"/>
                    <a:pt x="3167" y="5656"/>
                  </a:cubicBezTo>
                  <a:lnTo>
                    <a:pt x="2822" y="5656"/>
                  </a:lnTo>
                  <a:cubicBezTo>
                    <a:pt x="2798" y="5656"/>
                    <a:pt x="2763" y="5632"/>
                    <a:pt x="2751" y="5596"/>
                  </a:cubicBezTo>
                  <a:lnTo>
                    <a:pt x="2620" y="4953"/>
                  </a:lnTo>
                  <a:cubicBezTo>
                    <a:pt x="2608" y="4882"/>
                    <a:pt x="2560" y="4834"/>
                    <a:pt x="2489" y="4822"/>
                  </a:cubicBezTo>
                  <a:cubicBezTo>
                    <a:pt x="2334" y="4775"/>
                    <a:pt x="2203" y="4715"/>
                    <a:pt x="2084" y="4656"/>
                  </a:cubicBezTo>
                  <a:cubicBezTo>
                    <a:pt x="2054" y="4644"/>
                    <a:pt x="2021" y="4638"/>
                    <a:pt x="1989" y="4638"/>
                  </a:cubicBezTo>
                  <a:cubicBezTo>
                    <a:pt x="1956" y="4638"/>
                    <a:pt x="1923" y="4644"/>
                    <a:pt x="1893" y="4656"/>
                  </a:cubicBezTo>
                  <a:lnTo>
                    <a:pt x="1358" y="5013"/>
                  </a:lnTo>
                  <a:cubicBezTo>
                    <a:pt x="1342" y="5023"/>
                    <a:pt x="1328" y="5029"/>
                    <a:pt x="1314" y="5029"/>
                  </a:cubicBezTo>
                  <a:cubicBezTo>
                    <a:pt x="1298" y="5029"/>
                    <a:pt x="1282" y="5020"/>
                    <a:pt x="1262" y="5001"/>
                  </a:cubicBezTo>
                  <a:lnTo>
                    <a:pt x="1012" y="4751"/>
                  </a:lnTo>
                  <a:cubicBezTo>
                    <a:pt x="977" y="4715"/>
                    <a:pt x="977" y="4691"/>
                    <a:pt x="1000" y="4656"/>
                  </a:cubicBezTo>
                  <a:lnTo>
                    <a:pt x="1346" y="4120"/>
                  </a:lnTo>
                  <a:cubicBezTo>
                    <a:pt x="1393" y="4060"/>
                    <a:pt x="1393" y="3989"/>
                    <a:pt x="1346" y="3929"/>
                  </a:cubicBezTo>
                  <a:cubicBezTo>
                    <a:pt x="1274" y="3798"/>
                    <a:pt x="1215" y="3667"/>
                    <a:pt x="1191" y="3524"/>
                  </a:cubicBezTo>
                  <a:cubicBezTo>
                    <a:pt x="1167" y="3465"/>
                    <a:pt x="1108" y="3405"/>
                    <a:pt x="1048" y="3393"/>
                  </a:cubicBezTo>
                  <a:lnTo>
                    <a:pt x="417" y="3263"/>
                  </a:lnTo>
                  <a:cubicBezTo>
                    <a:pt x="381" y="3263"/>
                    <a:pt x="357" y="3227"/>
                    <a:pt x="357" y="3191"/>
                  </a:cubicBezTo>
                  <a:lnTo>
                    <a:pt x="357" y="2846"/>
                  </a:lnTo>
                  <a:cubicBezTo>
                    <a:pt x="357" y="2810"/>
                    <a:pt x="381" y="2786"/>
                    <a:pt x="417" y="2774"/>
                  </a:cubicBezTo>
                  <a:lnTo>
                    <a:pt x="453" y="2751"/>
                  </a:lnTo>
                  <a:cubicBezTo>
                    <a:pt x="560" y="2739"/>
                    <a:pt x="619" y="2631"/>
                    <a:pt x="608" y="2548"/>
                  </a:cubicBezTo>
                  <a:cubicBezTo>
                    <a:pt x="597" y="2450"/>
                    <a:pt x="506" y="2392"/>
                    <a:pt x="427" y="2392"/>
                  </a:cubicBezTo>
                  <a:cubicBezTo>
                    <a:pt x="419" y="2392"/>
                    <a:pt x="412" y="2392"/>
                    <a:pt x="405" y="2393"/>
                  </a:cubicBezTo>
                  <a:lnTo>
                    <a:pt x="357" y="2417"/>
                  </a:lnTo>
                  <a:cubicBezTo>
                    <a:pt x="143" y="2453"/>
                    <a:pt x="0" y="2631"/>
                    <a:pt x="0" y="2846"/>
                  </a:cubicBezTo>
                  <a:lnTo>
                    <a:pt x="0" y="3191"/>
                  </a:lnTo>
                  <a:cubicBezTo>
                    <a:pt x="0" y="3393"/>
                    <a:pt x="143" y="3572"/>
                    <a:pt x="357" y="3620"/>
                  </a:cubicBezTo>
                  <a:lnTo>
                    <a:pt x="893" y="3727"/>
                  </a:lnTo>
                  <a:cubicBezTo>
                    <a:pt x="917" y="3810"/>
                    <a:pt x="965" y="3917"/>
                    <a:pt x="1012" y="4001"/>
                  </a:cubicBezTo>
                  <a:lnTo>
                    <a:pt x="715" y="4453"/>
                  </a:lnTo>
                  <a:cubicBezTo>
                    <a:pt x="596" y="4632"/>
                    <a:pt x="619" y="4858"/>
                    <a:pt x="774" y="5001"/>
                  </a:cubicBezTo>
                  <a:lnTo>
                    <a:pt x="1024" y="5251"/>
                  </a:lnTo>
                  <a:cubicBezTo>
                    <a:pt x="1112" y="5339"/>
                    <a:pt x="1227" y="5381"/>
                    <a:pt x="1338" y="5381"/>
                  </a:cubicBezTo>
                  <a:cubicBezTo>
                    <a:pt x="1423" y="5381"/>
                    <a:pt x="1505" y="5357"/>
                    <a:pt x="1572" y="5310"/>
                  </a:cubicBezTo>
                  <a:lnTo>
                    <a:pt x="2024" y="5013"/>
                  </a:lnTo>
                  <a:cubicBezTo>
                    <a:pt x="2108" y="5060"/>
                    <a:pt x="2203" y="5108"/>
                    <a:pt x="2310" y="5132"/>
                  </a:cubicBezTo>
                  <a:lnTo>
                    <a:pt x="2405" y="5668"/>
                  </a:lnTo>
                  <a:cubicBezTo>
                    <a:pt x="2453" y="5882"/>
                    <a:pt x="2632" y="6025"/>
                    <a:pt x="2846" y="6025"/>
                  </a:cubicBezTo>
                  <a:lnTo>
                    <a:pt x="3179" y="6025"/>
                  </a:lnTo>
                  <a:cubicBezTo>
                    <a:pt x="3394" y="6025"/>
                    <a:pt x="3572" y="5882"/>
                    <a:pt x="3620" y="5668"/>
                  </a:cubicBezTo>
                  <a:lnTo>
                    <a:pt x="3715" y="5132"/>
                  </a:lnTo>
                  <a:cubicBezTo>
                    <a:pt x="3810" y="5108"/>
                    <a:pt x="3917" y="5060"/>
                    <a:pt x="4001" y="5013"/>
                  </a:cubicBezTo>
                  <a:lnTo>
                    <a:pt x="4453" y="5310"/>
                  </a:lnTo>
                  <a:cubicBezTo>
                    <a:pt x="4529" y="5361"/>
                    <a:pt x="4611" y="5386"/>
                    <a:pt x="4692" y="5386"/>
                  </a:cubicBezTo>
                  <a:cubicBezTo>
                    <a:pt x="4803" y="5386"/>
                    <a:pt x="4912" y="5340"/>
                    <a:pt x="5001" y="5251"/>
                  </a:cubicBezTo>
                  <a:lnTo>
                    <a:pt x="5251" y="5001"/>
                  </a:lnTo>
                  <a:cubicBezTo>
                    <a:pt x="5406" y="4858"/>
                    <a:pt x="5418" y="4620"/>
                    <a:pt x="5310" y="4453"/>
                  </a:cubicBezTo>
                  <a:lnTo>
                    <a:pt x="5013" y="4001"/>
                  </a:lnTo>
                  <a:cubicBezTo>
                    <a:pt x="5060" y="3917"/>
                    <a:pt x="5108" y="3822"/>
                    <a:pt x="5132" y="3727"/>
                  </a:cubicBezTo>
                  <a:lnTo>
                    <a:pt x="5668" y="3620"/>
                  </a:lnTo>
                  <a:cubicBezTo>
                    <a:pt x="5882" y="3572"/>
                    <a:pt x="6025" y="3393"/>
                    <a:pt x="6025" y="3191"/>
                  </a:cubicBezTo>
                  <a:lnTo>
                    <a:pt x="6025" y="2846"/>
                  </a:lnTo>
                  <a:cubicBezTo>
                    <a:pt x="6001" y="2631"/>
                    <a:pt x="5846" y="2453"/>
                    <a:pt x="5644" y="2417"/>
                  </a:cubicBezTo>
                  <a:lnTo>
                    <a:pt x="5108" y="2310"/>
                  </a:lnTo>
                  <a:cubicBezTo>
                    <a:pt x="5072" y="2215"/>
                    <a:pt x="5025" y="2120"/>
                    <a:pt x="4989" y="2024"/>
                  </a:cubicBezTo>
                  <a:lnTo>
                    <a:pt x="5287" y="1584"/>
                  </a:lnTo>
                  <a:cubicBezTo>
                    <a:pt x="5406" y="1405"/>
                    <a:pt x="5370" y="1179"/>
                    <a:pt x="5227" y="1024"/>
                  </a:cubicBezTo>
                  <a:lnTo>
                    <a:pt x="4965" y="774"/>
                  </a:lnTo>
                  <a:cubicBezTo>
                    <a:pt x="4882" y="691"/>
                    <a:pt x="4766" y="648"/>
                    <a:pt x="4651" y="648"/>
                  </a:cubicBezTo>
                  <a:cubicBezTo>
                    <a:pt x="4569" y="648"/>
                    <a:pt x="4487" y="670"/>
                    <a:pt x="4418" y="715"/>
                  </a:cubicBezTo>
                  <a:lnTo>
                    <a:pt x="3977" y="1012"/>
                  </a:lnTo>
                  <a:cubicBezTo>
                    <a:pt x="3882" y="965"/>
                    <a:pt x="3786" y="929"/>
                    <a:pt x="3691" y="893"/>
                  </a:cubicBezTo>
                  <a:lnTo>
                    <a:pt x="3584" y="357"/>
                  </a:lnTo>
                  <a:cubicBezTo>
                    <a:pt x="3536" y="155"/>
                    <a:pt x="3358" y="0"/>
                    <a:pt x="31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77" name="Google Shape;5489;p47"/>
            <p:cNvSpPr/>
            <p:nvPr/>
          </p:nvSpPr>
          <p:spPr>
            <a:xfrm>
              <a:off x="2738867" y="2986895"/>
              <a:ext cx="65066" cy="65066"/>
            </a:xfrm>
            <a:custGeom>
              <a:avLst/>
              <a:gdLst/>
              <a:ahLst/>
              <a:cxnLst/>
              <a:rect l="l" t="t" r="r" b="b"/>
              <a:pathLst>
                <a:path w="2049" h="2049" extrusionOk="0">
                  <a:moveTo>
                    <a:pt x="1025" y="0"/>
                  </a:moveTo>
                  <a:cubicBezTo>
                    <a:pt x="453" y="0"/>
                    <a:pt x="1" y="453"/>
                    <a:pt x="1" y="1024"/>
                  </a:cubicBezTo>
                  <a:cubicBezTo>
                    <a:pt x="1" y="1584"/>
                    <a:pt x="453" y="2048"/>
                    <a:pt x="1025" y="2048"/>
                  </a:cubicBezTo>
                  <a:cubicBezTo>
                    <a:pt x="1251" y="2048"/>
                    <a:pt x="1465" y="1977"/>
                    <a:pt x="1644" y="1846"/>
                  </a:cubicBezTo>
                  <a:cubicBezTo>
                    <a:pt x="1727" y="1786"/>
                    <a:pt x="1739" y="1667"/>
                    <a:pt x="1680" y="1584"/>
                  </a:cubicBezTo>
                  <a:cubicBezTo>
                    <a:pt x="1646" y="1543"/>
                    <a:pt x="1593" y="1522"/>
                    <a:pt x="1540" y="1522"/>
                  </a:cubicBezTo>
                  <a:cubicBezTo>
                    <a:pt x="1500" y="1522"/>
                    <a:pt x="1461" y="1534"/>
                    <a:pt x="1430" y="1560"/>
                  </a:cubicBezTo>
                  <a:cubicBezTo>
                    <a:pt x="1311" y="1644"/>
                    <a:pt x="1168" y="1691"/>
                    <a:pt x="1025" y="1691"/>
                  </a:cubicBezTo>
                  <a:cubicBezTo>
                    <a:pt x="668" y="1691"/>
                    <a:pt x="370" y="1393"/>
                    <a:pt x="370" y="1036"/>
                  </a:cubicBezTo>
                  <a:cubicBezTo>
                    <a:pt x="382" y="655"/>
                    <a:pt x="680" y="370"/>
                    <a:pt x="1037" y="370"/>
                  </a:cubicBezTo>
                  <a:cubicBezTo>
                    <a:pt x="1394" y="370"/>
                    <a:pt x="1692" y="667"/>
                    <a:pt x="1692" y="1024"/>
                  </a:cubicBezTo>
                  <a:cubicBezTo>
                    <a:pt x="1692" y="1132"/>
                    <a:pt x="1775" y="1203"/>
                    <a:pt x="1870" y="1203"/>
                  </a:cubicBezTo>
                  <a:cubicBezTo>
                    <a:pt x="1965" y="1203"/>
                    <a:pt x="2049" y="1108"/>
                    <a:pt x="2049" y="1024"/>
                  </a:cubicBezTo>
                  <a:cubicBezTo>
                    <a:pt x="2049" y="453"/>
                    <a:pt x="1584" y="0"/>
                    <a:pt x="10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78" name="Google Shape;5490;p47"/>
            <p:cNvSpPr/>
            <p:nvPr/>
          </p:nvSpPr>
          <p:spPr>
            <a:xfrm>
              <a:off x="2604670" y="2851904"/>
              <a:ext cx="70718" cy="71131"/>
            </a:xfrm>
            <a:custGeom>
              <a:avLst/>
              <a:gdLst/>
              <a:ahLst/>
              <a:cxnLst/>
              <a:rect l="l" t="t" r="r" b="b"/>
              <a:pathLst>
                <a:path w="2227" h="2240" extrusionOk="0">
                  <a:moveTo>
                    <a:pt x="1107" y="382"/>
                  </a:moveTo>
                  <a:cubicBezTo>
                    <a:pt x="1512" y="382"/>
                    <a:pt x="1858" y="715"/>
                    <a:pt x="1858" y="1120"/>
                  </a:cubicBezTo>
                  <a:cubicBezTo>
                    <a:pt x="1858" y="1525"/>
                    <a:pt x="1512" y="1870"/>
                    <a:pt x="1107" y="1870"/>
                  </a:cubicBezTo>
                  <a:cubicBezTo>
                    <a:pt x="691" y="1870"/>
                    <a:pt x="369" y="1525"/>
                    <a:pt x="369" y="1120"/>
                  </a:cubicBezTo>
                  <a:cubicBezTo>
                    <a:pt x="369" y="703"/>
                    <a:pt x="703" y="382"/>
                    <a:pt x="1107" y="382"/>
                  </a:cubicBezTo>
                  <a:close/>
                  <a:moveTo>
                    <a:pt x="1107" y="1"/>
                  </a:moveTo>
                  <a:cubicBezTo>
                    <a:pt x="500" y="1"/>
                    <a:pt x="0" y="513"/>
                    <a:pt x="0" y="1120"/>
                  </a:cubicBezTo>
                  <a:cubicBezTo>
                    <a:pt x="0" y="1727"/>
                    <a:pt x="500" y="2239"/>
                    <a:pt x="1107" y="2239"/>
                  </a:cubicBezTo>
                  <a:cubicBezTo>
                    <a:pt x="1727" y="2239"/>
                    <a:pt x="2227" y="1727"/>
                    <a:pt x="2227" y="1120"/>
                  </a:cubicBezTo>
                  <a:cubicBezTo>
                    <a:pt x="2227" y="513"/>
                    <a:pt x="1727" y="1"/>
                    <a:pt x="110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2">
                    <a:lumMod val="7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121803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Free Editable Icons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64" name="Text Placeholder 1463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dirty="0"/>
              <a:t>SUBTITLE GOES HERE</a:t>
            </a:r>
          </a:p>
          <a:p>
            <a:endParaRPr lang="en-US" dirty="0"/>
          </a:p>
        </p:txBody>
      </p:sp>
      <p:sp>
        <p:nvSpPr>
          <p:cNvPr id="1463" name="Slide Number Placeholder 146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F552BFF-2B78-413D-928B-AACB5802D948}" type="slidenum">
              <a:rPr lang="en-US" smtClean="0">
                <a:solidFill>
                  <a:schemeClr val="bg1"/>
                </a:solidFill>
              </a:rPr>
              <a:pPr/>
              <a:t>19</a:t>
            </a:fld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1465" name="Group 1464"/>
          <p:cNvGrpSpPr/>
          <p:nvPr/>
        </p:nvGrpSpPr>
        <p:grpSpPr>
          <a:xfrm>
            <a:off x="821041" y="1638876"/>
            <a:ext cx="10533951" cy="4315795"/>
            <a:chOff x="560015" y="1387352"/>
            <a:chExt cx="11097728" cy="4546776"/>
          </a:xfrm>
        </p:grpSpPr>
        <p:grpSp>
          <p:nvGrpSpPr>
            <p:cNvPr id="3" name="Google Shape;5792;p48"/>
            <p:cNvGrpSpPr/>
            <p:nvPr/>
          </p:nvGrpSpPr>
          <p:grpSpPr>
            <a:xfrm>
              <a:off x="7719293" y="1421758"/>
              <a:ext cx="374774" cy="346073"/>
              <a:chOff x="1989449" y="4282269"/>
              <a:chExt cx="374774" cy="346073"/>
            </a:xfrm>
            <a:solidFill>
              <a:schemeClr val="bg2">
                <a:lumMod val="75000"/>
              </a:schemeClr>
            </a:solidFill>
          </p:grpSpPr>
          <p:sp>
            <p:nvSpPr>
              <p:cNvPr id="4" name="Google Shape;5793;p48"/>
              <p:cNvSpPr/>
              <p:nvPr/>
            </p:nvSpPr>
            <p:spPr>
              <a:xfrm>
                <a:off x="2067590" y="4506432"/>
                <a:ext cx="78172" cy="70941"/>
              </a:xfrm>
              <a:custGeom>
                <a:avLst/>
                <a:gdLst/>
                <a:ahLst/>
                <a:cxnLst/>
                <a:rect l="l" t="t" r="r" b="b"/>
                <a:pathLst>
                  <a:path w="2454" h="2227" extrusionOk="0">
                    <a:moveTo>
                      <a:pt x="1231" y="325"/>
                    </a:moveTo>
                    <a:cubicBezTo>
                      <a:pt x="1435" y="325"/>
                      <a:pt x="1638" y="399"/>
                      <a:pt x="1786" y="548"/>
                    </a:cubicBezTo>
                    <a:cubicBezTo>
                      <a:pt x="2096" y="857"/>
                      <a:pt x="2096" y="1369"/>
                      <a:pt x="1786" y="1667"/>
                    </a:cubicBezTo>
                    <a:cubicBezTo>
                      <a:pt x="1626" y="1822"/>
                      <a:pt x="1420" y="1899"/>
                      <a:pt x="1218" y="1899"/>
                    </a:cubicBezTo>
                    <a:cubicBezTo>
                      <a:pt x="1016" y="1899"/>
                      <a:pt x="816" y="1822"/>
                      <a:pt x="667" y="1667"/>
                    </a:cubicBezTo>
                    <a:cubicBezTo>
                      <a:pt x="358" y="1357"/>
                      <a:pt x="358" y="845"/>
                      <a:pt x="667" y="548"/>
                    </a:cubicBezTo>
                    <a:cubicBezTo>
                      <a:pt x="822" y="399"/>
                      <a:pt x="1027" y="325"/>
                      <a:pt x="1231" y="325"/>
                    </a:cubicBezTo>
                    <a:close/>
                    <a:moveTo>
                      <a:pt x="1237" y="0"/>
                    </a:moveTo>
                    <a:cubicBezTo>
                      <a:pt x="950" y="0"/>
                      <a:pt x="661" y="107"/>
                      <a:pt x="441" y="322"/>
                    </a:cubicBezTo>
                    <a:cubicBezTo>
                      <a:pt x="1" y="762"/>
                      <a:pt x="1" y="1476"/>
                      <a:pt x="441" y="1905"/>
                    </a:cubicBezTo>
                    <a:cubicBezTo>
                      <a:pt x="655" y="2119"/>
                      <a:pt x="944" y="2227"/>
                      <a:pt x="1233" y="2227"/>
                    </a:cubicBezTo>
                    <a:cubicBezTo>
                      <a:pt x="1522" y="2227"/>
                      <a:pt x="1810" y="2119"/>
                      <a:pt x="2025" y="1905"/>
                    </a:cubicBezTo>
                    <a:cubicBezTo>
                      <a:pt x="2453" y="1476"/>
                      <a:pt x="2453" y="762"/>
                      <a:pt x="2025" y="322"/>
                    </a:cubicBezTo>
                    <a:cubicBezTo>
                      <a:pt x="1810" y="107"/>
                      <a:pt x="1525" y="0"/>
                      <a:pt x="1237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5" name="Google Shape;5794;p48"/>
              <p:cNvSpPr/>
              <p:nvPr/>
            </p:nvSpPr>
            <p:spPr>
              <a:xfrm>
                <a:off x="2036117" y="4422972"/>
                <a:ext cx="77790" cy="70973"/>
              </a:xfrm>
              <a:custGeom>
                <a:avLst/>
                <a:gdLst/>
                <a:ahLst/>
                <a:cxnLst/>
                <a:rect l="l" t="t" r="r" b="b"/>
                <a:pathLst>
                  <a:path w="2442" h="2228" extrusionOk="0">
                    <a:moveTo>
                      <a:pt x="1224" y="328"/>
                    </a:moveTo>
                    <a:cubicBezTo>
                      <a:pt x="1426" y="328"/>
                      <a:pt x="1626" y="406"/>
                      <a:pt x="1774" y="560"/>
                    </a:cubicBezTo>
                    <a:cubicBezTo>
                      <a:pt x="2084" y="882"/>
                      <a:pt x="2084" y="1382"/>
                      <a:pt x="1774" y="1680"/>
                    </a:cubicBezTo>
                    <a:cubicBezTo>
                      <a:pt x="1620" y="1834"/>
                      <a:pt x="1420" y="1912"/>
                      <a:pt x="1219" y="1912"/>
                    </a:cubicBezTo>
                    <a:cubicBezTo>
                      <a:pt x="1018" y="1912"/>
                      <a:pt x="816" y="1834"/>
                      <a:pt x="655" y="1680"/>
                    </a:cubicBezTo>
                    <a:cubicBezTo>
                      <a:pt x="346" y="1370"/>
                      <a:pt x="346" y="858"/>
                      <a:pt x="655" y="560"/>
                    </a:cubicBezTo>
                    <a:cubicBezTo>
                      <a:pt x="816" y="406"/>
                      <a:pt x="1021" y="328"/>
                      <a:pt x="1224" y="328"/>
                    </a:cubicBezTo>
                    <a:close/>
                    <a:moveTo>
                      <a:pt x="1227" y="1"/>
                    </a:moveTo>
                    <a:cubicBezTo>
                      <a:pt x="941" y="1"/>
                      <a:pt x="655" y="108"/>
                      <a:pt x="441" y="322"/>
                    </a:cubicBezTo>
                    <a:cubicBezTo>
                      <a:pt x="0" y="763"/>
                      <a:pt x="0" y="1477"/>
                      <a:pt x="441" y="1906"/>
                    </a:cubicBezTo>
                    <a:cubicBezTo>
                      <a:pt x="655" y="2120"/>
                      <a:pt x="941" y="2227"/>
                      <a:pt x="1227" y="2227"/>
                    </a:cubicBezTo>
                    <a:cubicBezTo>
                      <a:pt x="1512" y="2227"/>
                      <a:pt x="1798" y="2120"/>
                      <a:pt x="2012" y="1906"/>
                    </a:cubicBezTo>
                    <a:cubicBezTo>
                      <a:pt x="2441" y="1477"/>
                      <a:pt x="2441" y="775"/>
                      <a:pt x="2012" y="322"/>
                    </a:cubicBezTo>
                    <a:cubicBezTo>
                      <a:pt x="1798" y="108"/>
                      <a:pt x="1512" y="1"/>
                      <a:pt x="122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6" name="Google Shape;5795;p48"/>
              <p:cNvSpPr/>
              <p:nvPr/>
            </p:nvSpPr>
            <p:spPr>
              <a:xfrm>
                <a:off x="2073292" y="4336327"/>
                <a:ext cx="77758" cy="71419"/>
              </a:xfrm>
              <a:custGeom>
                <a:avLst/>
                <a:gdLst/>
                <a:ahLst/>
                <a:cxnLst/>
                <a:rect l="l" t="t" r="r" b="b"/>
                <a:pathLst>
                  <a:path w="2441" h="2242" extrusionOk="0">
                    <a:moveTo>
                      <a:pt x="1231" y="345"/>
                    </a:moveTo>
                    <a:cubicBezTo>
                      <a:pt x="1435" y="345"/>
                      <a:pt x="1637" y="423"/>
                      <a:pt x="1786" y="578"/>
                    </a:cubicBezTo>
                    <a:cubicBezTo>
                      <a:pt x="2084" y="875"/>
                      <a:pt x="2084" y="1375"/>
                      <a:pt x="1786" y="1697"/>
                    </a:cubicBezTo>
                    <a:cubicBezTo>
                      <a:pt x="1631" y="1852"/>
                      <a:pt x="1426" y="1929"/>
                      <a:pt x="1222" y="1929"/>
                    </a:cubicBezTo>
                    <a:cubicBezTo>
                      <a:pt x="1018" y="1929"/>
                      <a:pt x="816" y="1852"/>
                      <a:pt x="667" y="1697"/>
                    </a:cubicBezTo>
                    <a:cubicBezTo>
                      <a:pt x="357" y="1375"/>
                      <a:pt x="357" y="875"/>
                      <a:pt x="667" y="578"/>
                    </a:cubicBezTo>
                    <a:cubicBezTo>
                      <a:pt x="822" y="423"/>
                      <a:pt x="1027" y="345"/>
                      <a:pt x="1231" y="345"/>
                    </a:cubicBezTo>
                    <a:close/>
                    <a:moveTo>
                      <a:pt x="1216" y="0"/>
                    </a:moveTo>
                    <a:cubicBezTo>
                      <a:pt x="929" y="0"/>
                      <a:pt x="643" y="113"/>
                      <a:pt x="429" y="339"/>
                    </a:cubicBezTo>
                    <a:cubicBezTo>
                      <a:pt x="0" y="768"/>
                      <a:pt x="0" y="1482"/>
                      <a:pt x="429" y="1911"/>
                    </a:cubicBezTo>
                    <a:cubicBezTo>
                      <a:pt x="643" y="2131"/>
                      <a:pt x="929" y="2242"/>
                      <a:pt x="1216" y="2242"/>
                    </a:cubicBezTo>
                    <a:cubicBezTo>
                      <a:pt x="1503" y="2242"/>
                      <a:pt x="1792" y="2131"/>
                      <a:pt x="2012" y="1911"/>
                    </a:cubicBezTo>
                    <a:cubicBezTo>
                      <a:pt x="2441" y="1482"/>
                      <a:pt x="2441" y="768"/>
                      <a:pt x="2012" y="339"/>
                    </a:cubicBezTo>
                    <a:cubicBezTo>
                      <a:pt x="1792" y="113"/>
                      <a:pt x="1503" y="0"/>
                      <a:pt x="1216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7" name="Google Shape;5796;p48"/>
              <p:cNvSpPr/>
              <p:nvPr/>
            </p:nvSpPr>
            <p:spPr>
              <a:xfrm>
                <a:off x="2181376" y="4334606"/>
                <a:ext cx="126719" cy="117449"/>
              </a:xfrm>
              <a:custGeom>
                <a:avLst/>
                <a:gdLst/>
                <a:ahLst/>
                <a:cxnLst/>
                <a:rect l="l" t="t" r="r" b="b"/>
                <a:pathLst>
                  <a:path w="3978" h="3687" extrusionOk="0">
                    <a:moveTo>
                      <a:pt x="2013" y="1"/>
                    </a:moveTo>
                    <a:cubicBezTo>
                      <a:pt x="1542" y="1"/>
                      <a:pt x="1072" y="179"/>
                      <a:pt x="715" y="536"/>
                    </a:cubicBezTo>
                    <a:cubicBezTo>
                      <a:pt x="0" y="1251"/>
                      <a:pt x="0" y="2429"/>
                      <a:pt x="715" y="3144"/>
                    </a:cubicBezTo>
                    <a:cubicBezTo>
                      <a:pt x="1078" y="3507"/>
                      <a:pt x="1551" y="3686"/>
                      <a:pt x="2023" y="3686"/>
                    </a:cubicBezTo>
                    <a:cubicBezTo>
                      <a:pt x="2558" y="3686"/>
                      <a:pt x="3092" y="3456"/>
                      <a:pt x="3465" y="3001"/>
                    </a:cubicBezTo>
                    <a:cubicBezTo>
                      <a:pt x="3525" y="2918"/>
                      <a:pt x="3513" y="2810"/>
                      <a:pt x="3429" y="2751"/>
                    </a:cubicBezTo>
                    <a:cubicBezTo>
                      <a:pt x="3401" y="2732"/>
                      <a:pt x="3367" y="2722"/>
                      <a:pt x="3332" y="2722"/>
                    </a:cubicBezTo>
                    <a:cubicBezTo>
                      <a:pt x="3280" y="2722"/>
                      <a:pt x="3227" y="2744"/>
                      <a:pt x="3191" y="2787"/>
                    </a:cubicBezTo>
                    <a:cubicBezTo>
                      <a:pt x="2893" y="3168"/>
                      <a:pt x="2452" y="3359"/>
                      <a:pt x="2009" y="3359"/>
                    </a:cubicBezTo>
                    <a:cubicBezTo>
                      <a:pt x="1620" y="3359"/>
                      <a:pt x="1229" y="3212"/>
                      <a:pt x="929" y="2918"/>
                    </a:cubicBezTo>
                    <a:cubicBezTo>
                      <a:pt x="334" y="2322"/>
                      <a:pt x="334" y="1370"/>
                      <a:pt x="929" y="774"/>
                    </a:cubicBezTo>
                    <a:cubicBezTo>
                      <a:pt x="1227" y="477"/>
                      <a:pt x="1614" y="328"/>
                      <a:pt x="2001" y="328"/>
                    </a:cubicBezTo>
                    <a:cubicBezTo>
                      <a:pt x="2388" y="328"/>
                      <a:pt x="2775" y="477"/>
                      <a:pt x="3072" y="774"/>
                    </a:cubicBezTo>
                    <a:cubicBezTo>
                      <a:pt x="3465" y="1155"/>
                      <a:pt x="3620" y="1727"/>
                      <a:pt x="3465" y="2263"/>
                    </a:cubicBezTo>
                    <a:cubicBezTo>
                      <a:pt x="3441" y="2358"/>
                      <a:pt x="3501" y="2441"/>
                      <a:pt x="3572" y="2477"/>
                    </a:cubicBezTo>
                    <a:cubicBezTo>
                      <a:pt x="3585" y="2481"/>
                      <a:pt x="3598" y="2482"/>
                      <a:pt x="3611" y="2482"/>
                    </a:cubicBezTo>
                    <a:cubicBezTo>
                      <a:pt x="3683" y="2482"/>
                      <a:pt x="3755" y="2430"/>
                      <a:pt x="3775" y="2370"/>
                    </a:cubicBezTo>
                    <a:cubicBezTo>
                      <a:pt x="3977" y="1715"/>
                      <a:pt x="3799" y="1013"/>
                      <a:pt x="3310" y="536"/>
                    </a:cubicBezTo>
                    <a:cubicBezTo>
                      <a:pt x="2953" y="179"/>
                      <a:pt x="2483" y="1"/>
                      <a:pt x="2013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8" name="Google Shape;5797;p48"/>
              <p:cNvSpPr/>
              <p:nvPr/>
            </p:nvSpPr>
            <p:spPr>
              <a:xfrm>
                <a:off x="1989449" y="4282269"/>
                <a:ext cx="374774" cy="346073"/>
              </a:xfrm>
              <a:custGeom>
                <a:avLst/>
                <a:gdLst/>
                <a:ahLst/>
                <a:cxnLst/>
                <a:rect l="l" t="t" r="r" b="b"/>
                <a:pathLst>
                  <a:path w="11765" h="10864" extrusionOk="0">
                    <a:moveTo>
                      <a:pt x="6254" y="0"/>
                    </a:moveTo>
                    <a:cubicBezTo>
                      <a:pt x="6237" y="0"/>
                      <a:pt x="6221" y="0"/>
                      <a:pt x="6204" y="1"/>
                    </a:cubicBezTo>
                    <a:cubicBezTo>
                      <a:pt x="4001" y="12"/>
                      <a:pt x="2144" y="1310"/>
                      <a:pt x="1263" y="3108"/>
                    </a:cubicBezTo>
                    <a:cubicBezTo>
                      <a:pt x="1215" y="3179"/>
                      <a:pt x="1263" y="3287"/>
                      <a:pt x="1334" y="3334"/>
                    </a:cubicBezTo>
                    <a:cubicBezTo>
                      <a:pt x="1353" y="3344"/>
                      <a:pt x="1374" y="3348"/>
                      <a:pt x="1396" y="3348"/>
                    </a:cubicBezTo>
                    <a:cubicBezTo>
                      <a:pt x="1458" y="3348"/>
                      <a:pt x="1525" y="3312"/>
                      <a:pt x="1561" y="3251"/>
                    </a:cubicBezTo>
                    <a:cubicBezTo>
                      <a:pt x="1811" y="2739"/>
                      <a:pt x="2144" y="2275"/>
                      <a:pt x="2561" y="1858"/>
                    </a:cubicBezTo>
                    <a:cubicBezTo>
                      <a:pt x="3567" y="846"/>
                      <a:pt x="4895" y="340"/>
                      <a:pt x="6228" y="340"/>
                    </a:cubicBezTo>
                    <a:cubicBezTo>
                      <a:pt x="7544" y="340"/>
                      <a:pt x="8865" y="834"/>
                      <a:pt x="9883" y="1822"/>
                    </a:cubicBezTo>
                    <a:cubicBezTo>
                      <a:pt x="10621" y="2560"/>
                      <a:pt x="11109" y="3477"/>
                      <a:pt x="11324" y="4477"/>
                    </a:cubicBezTo>
                    <a:cubicBezTo>
                      <a:pt x="11492" y="5318"/>
                      <a:pt x="10844" y="6029"/>
                      <a:pt x="10051" y="6029"/>
                    </a:cubicBezTo>
                    <a:cubicBezTo>
                      <a:pt x="9946" y="6029"/>
                      <a:pt x="9837" y="6016"/>
                      <a:pt x="9728" y="5989"/>
                    </a:cubicBezTo>
                    <a:cubicBezTo>
                      <a:pt x="9511" y="5939"/>
                      <a:pt x="9295" y="5915"/>
                      <a:pt x="9085" y="5915"/>
                    </a:cubicBezTo>
                    <a:cubicBezTo>
                      <a:pt x="7462" y="5915"/>
                      <a:pt x="6126" y="7342"/>
                      <a:pt x="6347" y="9049"/>
                    </a:cubicBezTo>
                    <a:cubicBezTo>
                      <a:pt x="6469" y="9867"/>
                      <a:pt x="5812" y="10535"/>
                      <a:pt x="5051" y="10535"/>
                    </a:cubicBezTo>
                    <a:cubicBezTo>
                      <a:pt x="4925" y="10535"/>
                      <a:pt x="4796" y="10517"/>
                      <a:pt x="4668" y="10478"/>
                    </a:cubicBezTo>
                    <a:cubicBezTo>
                      <a:pt x="1989" y="9645"/>
                      <a:pt x="334" y="6704"/>
                      <a:pt x="1322" y="3834"/>
                    </a:cubicBezTo>
                    <a:cubicBezTo>
                      <a:pt x="1346" y="3751"/>
                      <a:pt x="1311" y="3656"/>
                      <a:pt x="1215" y="3632"/>
                    </a:cubicBezTo>
                    <a:cubicBezTo>
                      <a:pt x="1196" y="3624"/>
                      <a:pt x="1176" y="3620"/>
                      <a:pt x="1157" y="3620"/>
                    </a:cubicBezTo>
                    <a:cubicBezTo>
                      <a:pt x="1092" y="3620"/>
                      <a:pt x="1031" y="3663"/>
                      <a:pt x="1013" y="3727"/>
                    </a:cubicBezTo>
                    <a:cubicBezTo>
                      <a:pt x="1" y="6704"/>
                      <a:pt x="1668" y="9859"/>
                      <a:pt x="4585" y="10788"/>
                    </a:cubicBezTo>
                    <a:cubicBezTo>
                      <a:pt x="4749" y="10839"/>
                      <a:pt x="4915" y="10864"/>
                      <a:pt x="5079" y="10864"/>
                    </a:cubicBezTo>
                    <a:cubicBezTo>
                      <a:pt x="5451" y="10864"/>
                      <a:pt x="5811" y="10734"/>
                      <a:pt x="6109" y="10478"/>
                    </a:cubicBezTo>
                    <a:cubicBezTo>
                      <a:pt x="6549" y="10121"/>
                      <a:pt x="6752" y="9549"/>
                      <a:pt x="6680" y="9002"/>
                    </a:cubicBezTo>
                    <a:cubicBezTo>
                      <a:pt x="6481" y="7520"/>
                      <a:pt x="7653" y="6252"/>
                      <a:pt x="9076" y="6252"/>
                    </a:cubicBezTo>
                    <a:cubicBezTo>
                      <a:pt x="9266" y="6252"/>
                      <a:pt x="9461" y="6275"/>
                      <a:pt x="9657" y="6323"/>
                    </a:cubicBezTo>
                    <a:cubicBezTo>
                      <a:pt x="9781" y="6352"/>
                      <a:pt x="9908" y="6367"/>
                      <a:pt x="10033" y="6367"/>
                    </a:cubicBezTo>
                    <a:cubicBezTo>
                      <a:pt x="10460" y="6367"/>
                      <a:pt x="10880" y="6200"/>
                      <a:pt x="11193" y="5906"/>
                    </a:cubicBezTo>
                    <a:cubicBezTo>
                      <a:pt x="11574" y="5513"/>
                      <a:pt x="11764" y="4965"/>
                      <a:pt x="11645" y="4418"/>
                    </a:cubicBezTo>
                    <a:cubicBezTo>
                      <a:pt x="11113" y="1897"/>
                      <a:pt x="8910" y="0"/>
                      <a:pt x="625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9" name="Google Shape;5798;p48"/>
            <p:cNvGrpSpPr/>
            <p:nvPr/>
          </p:nvGrpSpPr>
          <p:grpSpPr>
            <a:xfrm>
              <a:off x="8217283" y="1420229"/>
              <a:ext cx="198775" cy="348972"/>
              <a:chOff x="2487439" y="4280740"/>
              <a:chExt cx="198775" cy="348972"/>
            </a:xfrm>
            <a:solidFill>
              <a:schemeClr val="bg2">
                <a:lumMod val="75000"/>
              </a:schemeClr>
            </a:solidFill>
          </p:grpSpPr>
          <p:sp>
            <p:nvSpPr>
              <p:cNvPr id="10" name="Google Shape;5799;p48"/>
              <p:cNvSpPr/>
              <p:nvPr/>
            </p:nvSpPr>
            <p:spPr>
              <a:xfrm>
                <a:off x="2487439" y="4280740"/>
                <a:ext cx="198775" cy="348972"/>
              </a:xfrm>
              <a:custGeom>
                <a:avLst/>
                <a:gdLst/>
                <a:ahLst/>
                <a:cxnLst/>
                <a:rect l="l" t="t" r="r" b="b"/>
                <a:pathLst>
                  <a:path w="6240" h="10955" extrusionOk="0">
                    <a:moveTo>
                      <a:pt x="5644" y="358"/>
                    </a:moveTo>
                    <a:lnTo>
                      <a:pt x="5644" y="2870"/>
                    </a:lnTo>
                    <a:cubicBezTo>
                      <a:pt x="5644" y="4001"/>
                      <a:pt x="4882" y="5013"/>
                      <a:pt x="3787" y="5311"/>
                    </a:cubicBezTo>
                    <a:cubicBezTo>
                      <a:pt x="3716" y="5323"/>
                      <a:pt x="3656" y="5406"/>
                      <a:pt x="3656" y="5478"/>
                    </a:cubicBezTo>
                    <a:cubicBezTo>
                      <a:pt x="3656" y="5549"/>
                      <a:pt x="3716" y="5621"/>
                      <a:pt x="3787" y="5644"/>
                    </a:cubicBezTo>
                    <a:cubicBezTo>
                      <a:pt x="4882" y="5942"/>
                      <a:pt x="5644" y="6954"/>
                      <a:pt x="5644" y="8085"/>
                    </a:cubicBezTo>
                    <a:lnTo>
                      <a:pt x="5644" y="10597"/>
                    </a:lnTo>
                    <a:lnTo>
                      <a:pt x="584" y="10597"/>
                    </a:lnTo>
                    <a:lnTo>
                      <a:pt x="584" y="8085"/>
                    </a:lnTo>
                    <a:cubicBezTo>
                      <a:pt x="584" y="6954"/>
                      <a:pt x="1346" y="5942"/>
                      <a:pt x="2442" y="5644"/>
                    </a:cubicBezTo>
                    <a:cubicBezTo>
                      <a:pt x="2525" y="5621"/>
                      <a:pt x="2573" y="5549"/>
                      <a:pt x="2573" y="5478"/>
                    </a:cubicBezTo>
                    <a:cubicBezTo>
                      <a:pt x="2573" y="5406"/>
                      <a:pt x="2525" y="5323"/>
                      <a:pt x="2442" y="5311"/>
                    </a:cubicBezTo>
                    <a:cubicBezTo>
                      <a:pt x="1346" y="5013"/>
                      <a:pt x="584" y="4001"/>
                      <a:pt x="584" y="2870"/>
                    </a:cubicBezTo>
                    <a:lnTo>
                      <a:pt x="584" y="358"/>
                    </a:lnTo>
                    <a:close/>
                    <a:moveTo>
                      <a:pt x="179" y="1"/>
                    </a:moveTo>
                    <a:cubicBezTo>
                      <a:pt x="84" y="1"/>
                      <a:pt x="1" y="72"/>
                      <a:pt x="1" y="179"/>
                    </a:cubicBezTo>
                    <a:cubicBezTo>
                      <a:pt x="1" y="287"/>
                      <a:pt x="84" y="358"/>
                      <a:pt x="179" y="358"/>
                    </a:cubicBezTo>
                    <a:lnTo>
                      <a:pt x="239" y="358"/>
                    </a:lnTo>
                    <a:lnTo>
                      <a:pt x="239" y="2870"/>
                    </a:lnTo>
                    <a:cubicBezTo>
                      <a:pt x="239" y="4001"/>
                      <a:pt x="894" y="5013"/>
                      <a:pt x="1894" y="5478"/>
                    </a:cubicBezTo>
                    <a:cubicBezTo>
                      <a:pt x="894" y="5942"/>
                      <a:pt x="239" y="6966"/>
                      <a:pt x="239" y="8085"/>
                    </a:cubicBezTo>
                    <a:lnTo>
                      <a:pt x="239" y="10597"/>
                    </a:lnTo>
                    <a:lnTo>
                      <a:pt x="179" y="10597"/>
                    </a:lnTo>
                    <a:cubicBezTo>
                      <a:pt x="84" y="10597"/>
                      <a:pt x="1" y="10669"/>
                      <a:pt x="1" y="10776"/>
                    </a:cubicBezTo>
                    <a:cubicBezTo>
                      <a:pt x="1" y="10883"/>
                      <a:pt x="84" y="10955"/>
                      <a:pt x="179" y="10955"/>
                    </a:cubicBezTo>
                    <a:lnTo>
                      <a:pt x="6061" y="10955"/>
                    </a:lnTo>
                    <a:cubicBezTo>
                      <a:pt x="6168" y="10955"/>
                      <a:pt x="6240" y="10883"/>
                      <a:pt x="6240" y="10776"/>
                    </a:cubicBezTo>
                    <a:cubicBezTo>
                      <a:pt x="6240" y="10669"/>
                      <a:pt x="6144" y="10597"/>
                      <a:pt x="6061" y="10597"/>
                    </a:cubicBezTo>
                    <a:lnTo>
                      <a:pt x="6002" y="10597"/>
                    </a:lnTo>
                    <a:lnTo>
                      <a:pt x="6002" y="8085"/>
                    </a:lnTo>
                    <a:cubicBezTo>
                      <a:pt x="6002" y="6954"/>
                      <a:pt x="5347" y="5942"/>
                      <a:pt x="4347" y="5478"/>
                    </a:cubicBezTo>
                    <a:cubicBezTo>
                      <a:pt x="5347" y="5013"/>
                      <a:pt x="6002" y="3989"/>
                      <a:pt x="6002" y="2870"/>
                    </a:cubicBezTo>
                    <a:lnTo>
                      <a:pt x="6002" y="358"/>
                    </a:lnTo>
                    <a:lnTo>
                      <a:pt x="6061" y="358"/>
                    </a:lnTo>
                    <a:cubicBezTo>
                      <a:pt x="6168" y="358"/>
                      <a:pt x="6240" y="287"/>
                      <a:pt x="6240" y="179"/>
                    </a:cubicBezTo>
                    <a:cubicBezTo>
                      <a:pt x="6240" y="72"/>
                      <a:pt x="6168" y="1"/>
                      <a:pt x="6061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1" name="Google Shape;5800;p48"/>
              <p:cNvSpPr/>
              <p:nvPr/>
            </p:nvSpPr>
            <p:spPr>
              <a:xfrm>
                <a:off x="2516267" y="4511784"/>
                <a:ext cx="139620" cy="95565"/>
              </a:xfrm>
              <a:custGeom>
                <a:avLst/>
                <a:gdLst/>
                <a:ahLst/>
                <a:cxnLst/>
                <a:rect l="l" t="t" r="r" b="b"/>
                <a:pathLst>
                  <a:path w="4383" h="3000" extrusionOk="0">
                    <a:moveTo>
                      <a:pt x="1670" y="0"/>
                    </a:moveTo>
                    <a:cubicBezTo>
                      <a:pt x="1650" y="0"/>
                      <a:pt x="1629" y="4"/>
                      <a:pt x="1608" y="11"/>
                    </a:cubicBezTo>
                    <a:cubicBezTo>
                      <a:pt x="679" y="261"/>
                      <a:pt x="1" y="1130"/>
                      <a:pt x="1" y="2106"/>
                    </a:cubicBezTo>
                    <a:lnTo>
                      <a:pt x="1" y="2821"/>
                    </a:lnTo>
                    <a:cubicBezTo>
                      <a:pt x="1" y="2928"/>
                      <a:pt x="84" y="2999"/>
                      <a:pt x="179" y="2999"/>
                    </a:cubicBezTo>
                    <a:lnTo>
                      <a:pt x="4192" y="2999"/>
                    </a:lnTo>
                    <a:cubicBezTo>
                      <a:pt x="4299" y="2999"/>
                      <a:pt x="4370" y="2928"/>
                      <a:pt x="4370" y="2821"/>
                    </a:cubicBezTo>
                    <a:lnTo>
                      <a:pt x="4370" y="2106"/>
                    </a:lnTo>
                    <a:cubicBezTo>
                      <a:pt x="4382" y="1130"/>
                      <a:pt x="3727" y="261"/>
                      <a:pt x="2787" y="11"/>
                    </a:cubicBezTo>
                    <a:cubicBezTo>
                      <a:pt x="2770" y="4"/>
                      <a:pt x="2752" y="0"/>
                      <a:pt x="2735" y="0"/>
                    </a:cubicBezTo>
                    <a:cubicBezTo>
                      <a:pt x="2663" y="0"/>
                      <a:pt x="2589" y="54"/>
                      <a:pt x="2560" y="130"/>
                    </a:cubicBezTo>
                    <a:cubicBezTo>
                      <a:pt x="2537" y="213"/>
                      <a:pt x="2596" y="320"/>
                      <a:pt x="2680" y="356"/>
                    </a:cubicBezTo>
                    <a:cubicBezTo>
                      <a:pt x="3477" y="570"/>
                      <a:pt x="4025" y="1285"/>
                      <a:pt x="4025" y="2106"/>
                    </a:cubicBezTo>
                    <a:lnTo>
                      <a:pt x="4025" y="2642"/>
                    </a:lnTo>
                    <a:lnTo>
                      <a:pt x="382" y="2642"/>
                    </a:lnTo>
                    <a:lnTo>
                      <a:pt x="382" y="2106"/>
                    </a:lnTo>
                    <a:cubicBezTo>
                      <a:pt x="382" y="1285"/>
                      <a:pt x="929" y="558"/>
                      <a:pt x="1715" y="356"/>
                    </a:cubicBezTo>
                    <a:cubicBezTo>
                      <a:pt x="1810" y="320"/>
                      <a:pt x="1870" y="237"/>
                      <a:pt x="1834" y="130"/>
                    </a:cubicBezTo>
                    <a:cubicBezTo>
                      <a:pt x="1815" y="54"/>
                      <a:pt x="1750" y="0"/>
                      <a:pt x="167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2" name="Google Shape;5801;p48"/>
              <p:cNvSpPr/>
              <p:nvPr/>
            </p:nvSpPr>
            <p:spPr>
              <a:xfrm>
                <a:off x="2518911" y="4385065"/>
                <a:ext cx="134683" cy="105090"/>
              </a:xfrm>
              <a:custGeom>
                <a:avLst/>
                <a:gdLst/>
                <a:ahLst/>
                <a:cxnLst/>
                <a:rect l="l" t="t" r="r" b="b"/>
                <a:pathLst>
                  <a:path w="4228" h="3299" extrusionOk="0">
                    <a:moveTo>
                      <a:pt x="191" y="0"/>
                    </a:moveTo>
                    <a:cubicBezTo>
                      <a:pt x="132" y="0"/>
                      <a:pt x="84" y="24"/>
                      <a:pt x="49" y="72"/>
                    </a:cubicBezTo>
                    <a:cubicBezTo>
                      <a:pt x="13" y="119"/>
                      <a:pt x="1" y="179"/>
                      <a:pt x="13" y="238"/>
                    </a:cubicBezTo>
                    <a:cubicBezTo>
                      <a:pt x="239" y="953"/>
                      <a:pt x="799" y="1512"/>
                      <a:pt x="1513" y="1691"/>
                    </a:cubicBezTo>
                    <a:cubicBezTo>
                      <a:pt x="1632" y="1727"/>
                      <a:pt x="1751" y="1750"/>
                      <a:pt x="1918" y="1774"/>
                    </a:cubicBezTo>
                    <a:lnTo>
                      <a:pt x="1954" y="3120"/>
                    </a:lnTo>
                    <a:cubicBezTo>
                      <a:pt x="1954" y="3227"/>
                      <a:pt x="2025" y="3298"/>
                      <a:pt x="2132" y="3298"/>
                    </a:cubicBezTo>
                    <a:cubicBezTo>
                      <a:pt x="2227" y="3298"/>
                      <a:pt x="2311" y="3227"/>
                      <a:pt x="2311" y="3120"/>
                    </a:cubicBezTo>
                    <a:lnTo>
                      <a:pt x="2311" y="1774"/>
                    </a:lnTo>
                    <a:cubicBezTo>
                      <a:pt x="2466" y="1750"/>
                      <a:pt x="2585" y="1727"/>
                      <a:pt x="2704" y="1691"/>
                    </a:cubicBezTo>
                    <a:cubicBezTo>
                      <a:pt x="3418" y="1512"/>
                      <a:pt x="4001" y="953"/>
                      <a:pt x="4216" y="238"/>
                    </a:cubicBezTo>
                    <a:cubicBezTo>
                      <a:pt x="4228" y="179"/>
                      <a:pt x="4216" y="119"/>
                      <a:pt x="4180" y="72"/>
                    </a:cubicBezTo>
                    <a:cubicBezTo>
                      <a:pt x="4156" y="24"/>
                      <a:pt x="4097" y="0"/>
                      <a:pt x="4037" y="0"/>
                    </a:cubicBezTo>
                    <a:lnTo>
                      <a:pt x="2454" y="0"/>
                    </a:lnTo>
                    <a:cubicBezTo>
                      <a:pt x="2347" y="0"/>
                      <a:pt x="2275" y="72"/>
                      <a:pt x="2275" y="179"/>
                    </a:cubicBezTo>
                    <a:cubicBezTo>
                      <a:pt x="2275" y="286"/>
                      <a:pt x="2347" y="357"/>
                      <a:pt x="2454" y="357"/>
                    </a:cubicBezTo>
                    <a:lnTo>
                      <a:pt x="3775" y="357"/>
                    </a:lnTo>
                    <a:cubicBezTo>
                      <a:pt x="3561" y="845"/>
                      <a:pt x="3120" y="1215"/>
                      <a:pt x="2608" y="1357"/>
                    </a:cubicBezTo>
                    <a:cubicBezTo>
                      <a:pt x="2501" y="1381"/>
                      <a:pt x="2335" y="1429"/>
                      <a:pt x="2108" y="1429"/>
                    </a:cubicBezTo>
                    <a:cubicBezTo>
                      <a:pt x="1894" y="1429"/>
                      <a:pt x="1739" y="1381"/>
                      <a:pt x="1620" y="1357"/>
                    </a:cubicBezTo>
                    <a:cubicBezTo>
                      <a:pt x="1096" y="1215"/>
                      <a:pt x="668" y="845"/>
                      <a:pt x="442" y="357"/>
                    </a:cubicBezTo>
                    <a:lnTo>
                      <a:pt x="1775" y="357"/>
                    </a:lnTo>
                    <a:cubicBezTo>
                      <a:pt x="1870" y="357"/>
                      <a:pt x="1954" y="286"/>
                      <a:pt x="1954" y="179"/>
                    </a:cubicBezTo>
                    <a:cubicBezTo>
                      <a:pt x="1954" y="72"/>
                      <a:pt x="1870" y="0"/>
                      <a:pt x="1775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3" name="Google Shape;5802;p48"/>
              <p:cNvSpPr/>
              <p:nvPr/>
            </p:nvSpPr>
            <p:spPr>
              <a:xfrm>
                <a:off x="2580742" y="4501113"/>
                <a:ext cx="11786" cy="13315"/>
              </a:xfrm>
              <a:custGeom>
                <a:avLst/>
                <a:gdLst/>
                <a:ahLst/>
                <a:cxnLst/>
                <a:rect l="l" t="t" r="r" b="b"/>
                <a:pathLst>
                  <a:path w="370" h="418" extrusionOk="0">
                    <a:moveTo>
                      <a:pt x="191" y="0"/>
                    </a:moveTo>
                    <a:cubicBezTo>
                      <a:pt x="84" y="0"/>
                      <a:pt x="1" y="72"/>
                      <a:pt x="1" y="179"/>
                    </a:cubicBezTo>
                    <a:lnTo>
                      <a:pt x="1" y="239"/>
                    </a:lnTo>
                    <a:cubicBezTo>
                      <a:pt x="1" y="346"/>
                      <a:pt x="84" y="417"/>
                      <a:pt x="191" y="417"/>
                    </a:cubicBezTo>
                    <a:cubicBezTo>
                      <a:pt x="286" y="417"/>
                      <a:pt x="370" y="346"/>
                      <a:pt x="370" y="239"/>
                    </a:cubicBezTo>
                    <a:lnTo>
                      <a:pt x="370" y="179"/>
                    </a:lnTo>
                    <a:cubicBezTo>
                      <a:pt x="370" y="96"/>
                      <a:pt x="286" y="0"/>
                      <a:pt x="19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4" name="Google Shape;5803;p48"/>
            <p:cNvGrpSpPr/>
            <p:nvPr/>
          </p:nvGrpSpPr>
          <p:grpSpPr>
            <a:xfrm>
              <a:off x="8540802" y="1413412"/>
              <a:ext cx="353145" cy="361873"/>
              <a:chOff x="2810958" y="4273923"/>
              <a:chExt cx="353145" cy="361873"/>
            </a:xfrm>
            <a:solidFill>
              <a:schemeClr val="bg2">
                <a:lumMod val="75000"/>
              </a:schemeClr>
            </a:solidFill>
          </p:grpSpPr>
          <p:sp>
            <p:nvSpPr>
              <p:cNvPr id="15" name="Google Shape;5804;p48"/>
              <p:cNvSpPr/>
              <p:nvPr/>
            </p:nvSpPr>
            <p:spPr>
              <a:xfrm>
                <a:off x="2886837" y="4273923"/>
                <a:ext cx="53867" cy="169946"/>
              </a:xfrm>
              <a:custGeom>
                <a:avLst/>
                <a:gdLst/>
                <a:ahLst/>
                <a:cxnLst/>
                <a:rect l="l" t="t" r="r" b="b"/>
                <a:pathLst>
                  <a:path w="1691" h="5335" extrusionOk="0">
                    <a:moveTo>
                      <a:pt x="1179" y="346"/>
                    </a:moveTo>
                    <a:cubicBezTo>
                      <a:pt x="1203" y="346"/>
                      <a:pt x="1250" y="382"/>
                      <a:pt x="1250" y="417"/>
                    </a:cubicBezTo>
                    <a:lnTo>
                      <a:pt x="1250" y="644"/>
                    </a:lnTo>
                    <a:lnTo>
                      <a:pt x="464" y="644"/>
                    </a:lnTo>
                    <a:lnTo>
                      <a:pt x="464" y="417"/>
                    </a:lnTo>
                    <a:cubicBezTo>
                      <a:pt x="452" y="382"/>
                      <a:pt x="488" y="346"/>
                      <a:pt x="524" y="346"/>
                    </a:cubicBezTo>
                    <a:close/>
                    <a:moveTo>
                      <a:pt x="1131" y="4275"/>
                    </a:moveTo>
                    <a:lnTo>
                      <a:pt x="845" y="4965"/>
                    </a:lnTo>
                    <a:lnTo>
                      <a:pt x="583" y="4275"/>
                    </a:lnTo>
                    <a:close/>
                    <a:moveTo>
                      <a:pt x="512" y="1"/>
                    </a:moveTo>
                    <a:cubicBezTo>
                      <a:pt x="298" y="1"/>
                      <a:pt x="119" y="179"/>
                      <a:pt x="119" y="405"/>
                    </a:cubicBezTo>
                    <a:lnTo>
                      <a:pt x="119" y="751"/>
                    </a:lnTo>
                    <a:cubicBezTo>
                      <a:pt x="36" y="822"/>
                      <a:pt x="0" y="929"/>
                      <a:pt x="0" y="1036"/>
                    </a:cubicBezTo>
                    <a:lnTo>
                      <a:pt x="0" y="3870"/>
                    </a:lnTo>
                    <a:cubicBezTo>
                      <a:pt x="0" y="4025"/>
                      <a:pt x="71" y="4156"/>
                      <a:pt x="191" y="4215"/>
                    </a:cubicBezTo>
                    <a:lnTo>
                      <a:pt x="560" y="5144"/>
                    </a:lnTo>
                    <a:cubicBezTo>
                      <a:pt x="607" y="5263"/>
                      <a:pt x="726" y="5335"/>
                      <a:pt x="845" y="5335"/>
                    </a:cubicBezTo>
                    <a:cubicBezTo>
                      <a:pt x="976" y="5335"/>
                      <a:pt x="1084" y="5263"/>
                      <a:pt x="1131" y="5144"/>
                    </a:cubicBezTo>
                    <a:lnTo>
                      <a:pt x="1500" y="4215"/>
                    </a:lnTo>
                    <a:cubicBezTo>
                      <a:pt x="1619" y="4144"/>
                      <a:pt x="1691" y="4025"/>
                      <a:pt x="1691" y="3870"/>
                    </a:cubicBezTo>
                    <a:lnTo>
                      <a:pt x="1691" y="3084"/>
                    </a:lnTo>
                    <a:cubicBezTo>
                      <a:pt x="1691" y="3001"/>
                      <a:pt x="1619" y="2918"/>
                      <a:pt x="1524" y="2918"/>
                    </a:cubicBezTo>
                    <a:cubicBezTo>
                      <a:pt x="1441" y="2918"/>
                      <a:pt x="1369" y="3001"/>
                      <a:pt x="1369" y="3084"/>
                    </a:cubicBezTo>
                    <a:lnTo>
                      <a:pt x="1369" y="3870"/>
                    </a:lnTo>
                    <a:cubicBezTo>
                      <a:pt x="1369" y="3906"/>
                      <a:pt x="1334" y="3953"/>
                      <a:pt x="1286" y="3953"/>
                    </a:cubicBezTo>
                    <a:lnTo>
                      <a:pt x="393" y="3953"/>
                    </a:lnTo>
                    <a:cubicBezTo>
                      <a:pt x="369" y="3953"/>
                      <a:pt x="322" y="3918"/>
                      <a:pt x="322" y="3870"/>
                    </a:cubicBezTo>
                    <a:lnTo>
                      <a:pt x="322" y="1036"/>
                    </a:lnTo>
                    <a:cubicBezTo>
                      <a:pt x="322" y="1001"/>
                      <a:pt x="357" y="953"/>
                      <a:pt x="393" y="953"/>
                    </a:cubicBezTo>
                    <a:lnTo>
                      <a:pt x="1286" y="953"/>
                    </a:lnTo>
                    <a:cubicBezTo>
                      <a:pt x="1322" y="953"/>
                      <a:pt x="1369" y="989"/>
                      <a:pt x="1369" y="1036"/>
                    </a:cubicBezTo>
                    <a:lnTo>
                      <a:pt x="1369" y="2358"/>
                    </a:lnTo>
                    <a:cubicBezTo>
                      <a:pt x="1369" y="2441"/>
                      <a:pt x="1441" y="2525"/>
                      <a:pt x="1524" y="2525"/>
                    </a:cubicBezTo>
                    <a:cubicBezTo>
                      <a:pt x="1619" y="2525"/>
                      <a:pt x="1691" y="2441"/>
                      <a:pt x="1691" y="2358"/>
                    </a:cubicBezTo>
                    <a:lnTo>
                      <a:pt x="1691" y="1036"/>
                    </a:lnTo>
                    <a:cubicBezTo>
                      <a:pt x="1691" y="929"/>
                      <a:pt x="1643" y="822"/>
                      <a:pt x="1572" y="751"/>
                    </a:cubicBezTo>
                    <a:lnTo>
                      <a:pt x="1572" y="405"/>
                    </a:lnTo>
                    <a:cubicBezTo>
                      <a:pt x="1572" y="179"/>
                      <a:pt x="1393" y="1"/>
                      <a:pt x="116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6" name="Google Shape;5805;p48"/>
              <p:cNvSpPr/>
              <p:nvPr/>
            </p:nvSpPr>
            <p:spPr>
              <a:xfrm>
                <a:off x="2815131" y="4273923"/>
                <a:ext cx="57307" cy="279942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8788" extrusionOk="0">
                    <a:moveTo>
                      <a:pt x="906" y="382"/>
                    </a:moveTo>
                    <a:lnTo>
                      <a:pt x="1251" y="1239"/>
                    </a:lnTo>
                    <a:lnTo>
                      <a:pt x="572" y="1239"/>
                    </a:lnTo>
                    <a:lnTo>
                      <a:pt x="906" y="382"/>
                    </a:lnTo>
                    <a:close/>
                    <a:moveTo>
                      <a:pt x="751" y="1548"/>
                    </a:moveTo>
                    <a:lnTo>
                      <a:pt x="751" y="7466"/>
                    </a:lnTo>
                    <a:lnTo>
                      <a:pt x="346" y="7466"/>
                    </a:lnTo>
                    <a:lnTo>
                      <a:pt x="346" y="1644"/>
                    </a:lnTo>
                    <a:cubicBezTo>
                      <a:pt x="346" y="1596"/>
                      <a:pt x="394" y="1548"/>
                      <a:pt x="429" y="1548"/>
                    </a:cubicBezTo>
                    <a:close/>
                    <a:moveTo>
                      <a:pt x="1382" y="1572"/>
                    </a:moveTo>
                    <a:cubicBezTo>
                      <a:pt x="1430" y="1572"/>
                      <a:pt x="1477" y="1608"/>
                      <a:pt x="1477" y="1656"/>
                    </a:cubicBezTo>
                    <a:lnTo>
                      <a:pt x="1477" y="7478"/>
                    </a:lnTo>
                    <a:lnTo>
                      <a:pt x="1072" y="7478"/>
                    </a:lnTo>
                    <a:lnTo>
                      <a:pt x="1072" y="1572"/>
                    </a:lnTo>
                    <a:close/>
                    <a:moveTo>
                      <a:pt x="1489" y="7787"/>
                    </a:moveTo>
                    <a:lnTo>
                      <a:pt x="1489" y="8359"/>
                    </a:lnTo>
                    <a:cubicBezTo>
                      <a:pt x="1477" y="8418"/>
                      <a:pt x="1441" y="8442"/>
                      <a:pt x="1382" y="8442"/>
                    </a:cubicBezTo>
                    <a:lnTo>
                      <a:pt x="429" y="8442"/>
                    </a:lnTo>
                    <a:cubicBezTo>
                      <a:pt x="394" y="8442"/>
                      <a:pt x="346" y="8394"/>
                      <a:pt x="346" y="8359"/>
                    </a:cubicBezTo>
                    <a:lnTo>
                      <a:pt x="346" y="7787"/>
                    </a:lnTo>
                    <a:close/>
                    <a:moveTo>
                      <a:pt x="906" y="1"/>
                    </a:moveTo>
                    <a:cubicBezTo>
                      <a:pt x="775" y="1"/>
                      <a:pt x="656" y="84"/>
                      <a:pt x="608" y="215"/>
                    </a:cubicBezTo>
                    <a:lnTo>
                      <a:pt x="179" y="1310"/>
                    </a:lnTo>
                    <a:cubicBezTo>
                      <a:pt x="72" y="1394"/>
                      <a:pt x="13" y="1513"/>
                      <a:pt x="13" y="1656"/>
                    </a:cubicBezTo>
                    <a:lnTo>
                      <a:pt x="13" y="8371"/>
                    </a:lnTo>
                    <a:cubicBezTo>
                      <a:pt x="1" y="8597"/>
                      <a:pt x="191" y="8787"/>
                      <a:pt x="429" y="8787"/>
                    </a:cubicBezTo>
                    <a:lnTo>
                      <a:pt x="1382" y="8787"/>
                    </a:lnTo>
                    <a:cubicBezTo>
                      <a:pt x="1620" y="8787"/>
                      <a:pt x="1799" y="8597"/>
                      <a:pt x="1799" y="8371"/>
                    </a:cubicBezTo>
                    <a:lnTo>
                      <a:pt x="1799" y="1656"/>
                    </a:lnTo>
                    <a:cubicBezTo>
                      <a:pt x="1799" y="1525"/>
                      <a:pt x="1727" y="1394"/>
                      <a:pt x="1632" y="1310"/>
                    </a:cubicBezTo>
                    <a:lnTo>
                      <a:pt x="1203" y="215"/>
                    </a:lnTo>
                    <a:cubicBezTo>
                      <a:pt x="1168" y="96"/>
                      <a:pt x="1037" y="1"/>
                      <a:pt x="906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7" name="Google Shape;5806;p48"/>
              <p:cNvSpPr/>
              <p:nvPr/>
            </p:nvSpPr>
            <p:spPr>
              <a:xfrm>
                <a:off x="2883396" y="4463173"/>
                <a:ext cx="60333" cy="90691"/>
              </a:xfrm>
              <a:custGeom>
                <a:avLst/>
                <a:gdLst/>
                <a:ahLst/>
                <a:cxnLst/>
                <a:rect l="l" t="t" r="r" b="b"/>
                <a:pathLst>
                  <a:path w="1894" h="2847" extrusionOk="0">
                    <a:moveTo>
                      <a:pt x="1322" y="310"/>
                    </a:moveTo>
                    <a:cubicBezTo>
                      <a:pt x="1370" y="310"/>
                      <a:pt x="1418" y="358"/>
                      <a:pt x="1418" y="406"/>
                    </a:cubicBezTo>
                    <a:lnTo>
                      <a:pt x="1418" y="584"/>
                    </a:lnTo>
                    <a:lnTo>
                      <a:pt x="513" y="584"/>
                    </a:lnTo>
                    <a:lnTo>
                      <a:pt x="513" y="406"/>
                    </a:lnTo>
                    <a:cubicBezTo>
                      <a:pt x="513" y="358"/>
                      <a:pt x="537" y="310"/>
                      <a:pt x="596" y="310"/>
                    </a:cubicBezTo>
                    <a:close/>
                    <a:moveTo>
                      <a:pt x="1477" y="929"/>
                    </a:moveTo>
                    <a:cubicBezTo>
                      <a:pt x="1513" y="929"/>
                      <a:pt x="1561" y="965"/>
                      <a:pt x="1561" y="1013"/>
                    </a:cubicBezTo>
                    <a:lnTo>
                      <a:pt x="1561" y="2418"/>
                    </a:lnTo>
                    <a:cubicBezTo>
                      <a:pt x="1561" y="2453"/>
                      <a:pt x="1525" y="2501"/>
                      <a:pt x="1477" y="2501"/>
                    </a:cubicBezTo>
                    <a:lnTo>
                      <a:pt x="430" y="2501"/>
                    </a:lnTo>
                    <a:cubicBezTo>
                      <a:pt x="394" y="2501"/>
                      <a:pt x="346" y="2453"/>
                      <a:pt x="346" y="2418"/>
                    </a:cubicBezTo>
                    <a:lnTo>
                      <a:pt x="346" y="1013"/>
                    </a:lnTo>
                    <a:cubicBezTo>
                      <a:pt x="346" y="965"/>
                      <a:pt x="382" y="929"/>
                      <a:pt x="430" y="929"/>
                    </a:cubicBezTo>
                    <a:close/>
                    <a:moveTo>
                      <a:pt x="596" y="1"/>
                    </a:moveTo>
                    <a:cubicBezTo>
                      <a:pt x="358" y="1"/>
                      <a:pt x="179" y="191"/>
                      <a:pt x="179" y="418"/>
                    </a:cubicBezTo>
                    <a:lnTo>
                      <a:pt x="179" y="691"/>
                    </a:lnTo>
                    <a:cubicBezTo>
                      <a:pt x="72" y="763"/>
                      <a:pt x="13" y="882"/>
                      <a:pt x="13" y="1013"/>
                    </a:cubicBezTo>
                    <a:lnTo>
                      <a:pt x="13" y="2430"/>
                    </a:lnTo>
                    <a:cubicBezTo>
                      <a:pt x="1" y="2656"/>
                      <a:pt x="191" y="2846"/>
                      <a:pt x="430" y="2846"/>
                    </a:cubicBezTo>
                    <a:lnTo>
                      <a:pt x="1477" y="2846"/>
                    </a:lnTo>
                    <a:cubicBezTo>
                      <a:pt x="1715" y="2846"/>
                      <a:pt x="1894" y="2656"/>
                      <a:pt x="1894" y="2430"/>
                    </a:cubicBezTo>
                    <a:lnTo>
                      <a:pt x="1894" y="1013"/>
                    </a:lnTo>
                    <a:cubicBezTo>
                      <a:pt x="1894" y="882"/>
                      <a:pt x="1834" y="763"/>
                      <a:pt x="1727" y="691"/>
                    </a:cubicBezTo>
                    <a:lnTo>
                      <a:pt x="1727" y="418"/>
                    </a:lnTo>
                    <a:cubicBezTo>
                      <a:pt x="1727" y="179"/>
                      <a:pt x="1537" y="1"/>
                      <a:pt x="1311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8" name="Google Shape;5807;p48"/>
              <p:cNvSpPr/>
              <p:nvPr/>
            </p:nvSpPr>
            <p:spPr>
              <a:xfrm>
                <a:off x="2955835" y="4273923"/>
                <a:ext cx="202948" cy="281439"/>
              </a:xfrm>
              <a:custGeom>
                <a:avLst/>
                <a:gdLst/>
                <a:ahLst/>
                <a:cxnLst/>
                <a:rect l="l" t="t" r="r" b="b"/>
                <a:pathLst>
                  <a:path w="6371" h="8835" extrusionOk="0">
                    <a:moveTo>
                      <a:pt x="5692" y="524"/>
                    </a:moveTo>
                    <a:cubicBezTo>
                      <a:pt x="5883" y="524"/>
                      <a:pt x="6037" y="679"/>
                      <a:pt x="6037" y="870"/>
                    </a:cubicBezTo>
                    <a:lnTo>
                      <a:pt x="6037" y="7966"/>
                    </a:lnTo>
                    <a:cubicBezTo>
                      <a:pt x="6037" y="8156"/>
                      <a:pt x="5883" y="8311"/>
                      <a:pt x="5692" y="8311"/>
                    </a:cubicBezTo>
                    <a:lnTo>
                      <a:pt x="1811" y="8311"/>
                    </a:lnTo>
                    <a:lnTo>
                      <a:pt x="1811" y="524"/>
                    </a:lnTo>
                    <a:close/>
                    <a:moveTo>
                      <a:pt x="1465" y="346"/>
                    </a:moveTo>
                    <a:lnTo>
                      <a:pt x="1465" y="8490"/>
                    </a:lnTo>
                    <a:lnTo>
                      <a:pt x="1227" y="8490"/>
                    </a:lnTo>
                    <a:lnTo>
                      <a:pt x="1227" y="346"/>
                    </a:lnTo>
                    <a:close/>
                    <a:moveTo>
                      <a:pt x="1215" y="1"/>
                    </a:moveTo>
                    <a:cubicBezTo>
                      <a:pt x="1096" y="1"/>
                      <a:pt x="965" y="72"/>
                      <a:pt x="930" y="179"/>
                    </a:cubicBezTo>
                    <a:lnTo>
                      <a:pt x="418" y="179"/>
                    </a:lnTo>
                    <a:cubicBezTo>
                      <a:pt x="180" y="179"/>
                      <a:pt x="1" y="370"/>
                      <a:pt x="1" y="596"/>
                    </a:cubicBezTo>
                    <a:lnTo>
                      <a:pt x="1" y="2358"/>
                    </a:lnTo>
                    <a:cubicBezTo>
                      <a:pt x="1" y="2441"/>
                      <a:pt x="84" y="2513"/>
                      <a:pt x="168" y="2513"/>
                    </a:cubicBezTo>
                    <a:cubicBezTo>
                      <a:pt x="263" y="2513"/>
                      <a:pt x="334" y="2441"/>
                      <a:pt x="334" y="2358"/>
                    </a:cubicBezTo>
                    <a:lnTo>
                      <a:pt x="334" y="596"/>
                    </a:lnTo>
                    <a:cubicBezTo>
                      <a:pt x="334" y="548"/>
                      <a:pt x="382" y="513"/>
                      <a:pt x="418" y="513"/>
                    </a:cubicBezTo>
                    <a:lnTo>
                      <a:pt x="882" y="513"/>
                    </a:lnTo>
                    <a:lnTo>
                      <a:pt x="882" y="8287"/>
                    </a:lnTo>
                    <a:lnTo>
                      <a:pt x="418" y="8287"/>
                    </a:lnTo>
                    <a:cubicBezTo>
                      <a:pt x="382" y="8287"/>
                      <a:pt x="334" y="8252"/>
                      <a:pt x="334" y="8204"/>
                    </a:cubicBezTo>
                    <a:lnTo>
                      <a:pt x="334" y="3072"/>
                    </a:lnTo>
                    <a:cubicBezTo>
                      <a:pt x="334" y="2977"/>
                      <a:pt x="263" y="2906"/>
                      <a:pt x="168" y="2906"/>
                    </a:cubicBezTo>
                    <a:cubicBezTo>
                      <a:pt x="84" y="2906"/>
                      <a:pt x="1" y="2977"/>
                      <a:pt x="1" y="3072"/>
                    </a:cubicBezTo>
                    <a:lnTo>
                      <a:pt x="1" y="8204"/>
                    </a:lnTo>
                    <a:cubicBezTo>
                      <a:pt x="1" y="8454"/>
                      <a:pt x="203" y="8656"/>
                      <a:pt x="418" y="8656"/>
                    </a:cubicBezTo>
                    <a:lnTo>
                      <a:pt x="930" y="8656"/>
                    </a:lnTo>
                    <a:cubicBezTo>
                      <a:pt x="989" y="8752"/>
                      <a:pt x="1096" y="8835"/>
                      <a:pt x="1215" y="8835"/>
                    </a:cubicBezTo>
                    <a:lnTo>
                      <a:pt x="1477" y="8835"/>
                    </a:lnTo>
                    <a:cubicBezTo>
                      <a:pt x="1596" y="8835"/>
                      <a:pt x="1715" y="8752"/>
                      <a:pt x="1763" y="8656"/>
                    </a:cubicBezTo>
                    <a:lnTo>
                      <a:pt x="5692" y="8656"/>
                    </a:lnTo>
                    <a:cubicBezTo>
                      <a:pt x="6061" y="8656"/>
                      <a:pt x="6371" y="8359"/>
                      <a:pt x="6371" y="7966"/>
                    </a:cubicBezTo>
                    <a:lnTo>
                      <a:pt x="6371" y="870"/>
                    </a:lnTo>
                    <a:cubicBezTo>
                      <a:pt x="6371" y="489"/>
                      <a:pt x="6073" y="179"/>
                      <a:pt x="5692" y="179"/>
                    </a:cubicBezTo>
                    <a:lnTo>
                      <a:pt x="1763" y="179"/>
                    </a:lnTo>
                    <a:cubicBezTo>
                      <a:pt x="1704" y="72"/>
                      <a:pt x="1596" y="1"/>
                      <a:pt x="147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9" name="Google Shape;5808;p48"/>
              <p:cNvSpPr/>
              <p:nvPr/>
            </p:nvSpPr>
            <p:spPr>
              <a:xfrm>
                <a:off x="3098067" y="4511720"/>
                <a:ext cx="29243" cy="10289"/>
              </a:xfrm>
              <a:custGeom>
                <a:avLst/>
                <a:gdLst/>
                <a:ahLst/>
                <a:cxnLst/>
                <a:rect l="l" t="t" r="r" b="b"/>
                <a:pathLst>
                  <a:path w="918" h="323" extrusionOk="0">
                    <a:moveTo>
                      <a:pt x="168" y="1"/>
                    </a:moveTo>
                    <a:cubicBezTo>
                      <a:pt x="72" y="1"/>
                      <a:pt x="1" y="72"/>
                      <a:pt x="1" y="156"/>
                    </a:cubicBezTo>
                    <a:cubicBezTo>
                      <a:pt x="1" y="251"/>
                      <a:pt x="72" y="322"/>
                      <a:pt x="168" y="322"/>
                    </a:cubicBezTo>
                    <a:lnTo>
                      <a:pt x="751" y="322"/>
                    </a:lnTo>
                    <a:cubicBezTo>
                      <a:pt x="834" y="322"/>
                      <a:pt x="918" y="251"/>
                      <a:pt x="918" y="156"/>
                    </a:cubicBezTo>
                    <a:cubicBezTo>
                      <a:pt x="918" y="72"/>
                      <a:pt x="834" y="1"/>
                      <a:pt x="751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20" name="Google Shape;5809;p48"/>
              <p:cNvSpPr/>
              <p:nvPr/>
            </p:nvSpPr>
            <p:spPr>
              <a:xfrm>
                <a:off x="3115906" y="4497704"/>
                <a:ext cx="10257" cy="10640"/>
              </a:xfrm>
              <a:custGeom>
                <a:avLst/>
                <a:gdLst/>
                <a:ahLst/>
                <a:cxnLst/>
                <a:rect l="l" t="t" r="r" b="b"/>
                <a:pathLst>
                  <a:path w="322" h="334" extrusionOk="0">
                    <a:moveTo>
                      <a:pt x="155" y="0"/>
                    </a:moveTo>
                    <a:cubicBezTo>
                      <a:pt x="72" y="0"/>
                      <a:pt x="0" y="84"/>
                      <a:pt x="0" y="167"/>
                    </a:cubicBezTo>
                    <a:cubicBezTo>
                      <a:pt x="0" y="262"/>
                      <a:pt x="72" y="334"/>
                      <a:pt x="155" y="334"/>
                    </a:cubicBezTo>
                    <a:cubicBezTo>
                      <a:pt x="250" y="334"/>
                      <a:pt x="322" y="262"/>
                      <a:pt x="322" y="167"/>
                    </a:cubicBezTo>
                    <a:cubicBezTo>
                      <a:pt x="322" y="84"/>
                      <a:pt x="250" y="0"/>
                      <a:pt x="155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21" name="Google Shape;5810;p48"/>
              <p:cNvSpPr/>
              <p:nvPr/>
            </p:nvSpPr>
            <p:spPr>
              <a:xfrm>
                <a:off x="2810958" y="4563676"/>
                <a:ext cx="353145" cy="72120"/>
              </a:xfrm>
              <a:custGeom>
                <a:avLst/>
                <a:gdLst/>
                <a:ahLst/>
                <a:cxnLst/>
                <a:rect l="l" t="t" r="r" b="b"/>
                <a:pathLst>
                  <a:path w="11086" h="2264" extrusionOk="0">
                    <a:moveTo>
                      <a:pt x="418" y="1"/>
                    </a:moveTo>
                    <a:cubicBezTo>
                      <a:pt x="179" y="1"/>
                      <a:pt x="1" y="191"/>
                      <a:pt x="1" y="418"/>
                    </a:cubicBezTo>
                    <a:lnTo>
                      <a:pt x="1" y="1846"/>
                    </a:lnTo>
                    <a:cubicBezTo>
                      <a:pt x="1" y="2085"/>
                      <a:pt x="191" y="2263"/>
                      <a:pt x="418" y="2263"/>
                    </a:cubicBezTo>
                    <a:lnTo>
                      <a:pt x="8442" y="2263"/>
                    </a:lnTo>
                    <a:cubicBezTo>
                      <a:pt x="8526" y="2263"/>
                      <a:pt x="8597" y="2192"/>
                      <a:pt x="8597" y="2096"/>
                    </a:cubicBezTo>
                    <a:cubicBezTo>
                      <a:pt x="8597" y="2013"/>
                      <a:pt x="8526" y="1930"/>
                      <a:pt x="8442" y="1930"/>
                    </a:cubicBezTo>
                    <a:lnTo>
                      <a:pt x="418" y="1930"/>
                    </a:lnTo>
                    <a:cubicBezTo>
                      <a:pt x="370" y="1930"/>
                      <a:pt x="322" y="1894"/>
                      <a:pt x="322" y="1846"/>
                    </a:cubicBezTo>
                    <a:lnTo>
                      <a:pt x="322" y="418"/>
                    </a:lnTo>
                    <a:cubicBezTo>
                      <a:pt x="322" y="370"/>
                      <a:pt x="370" y="322"/>
                      <a:pt x="418" y="322"/>
                    </a:cubicBezTo>
                    <a:lnTo>
                      <a:pt x="1037" y="322"/>
                    </a:lnTo>
                    <a:lnTo>
                      <a:pt x="1037" y="584"/>
                    </a:lnTo>
                    <a:cubicBezTo>
                      <a:pt x="1037" y="668"/>
                      <a:pt x="1120" y="739"/>
                      <a:pt x="1203" y="739"/>
                    </a:cubicBezTo>
                    <a:cubicBezTo>
                      <a:pt x="1299" y="739"/>
                      <a:pt x="1370" y="668"/>
                      <a:pt x="1370" y="584"/>
                    </a:cubicBezTo>
                    <a:lnTo>
                      <a:pt x="1370" y="322"/>
                    </a:lnTo>
                    <a:lnTo>
                      <a:pt x="1834" y="322"/>
                    </a:lnTo>
                    <a:lnTo>
                      <a:pt x="1834" y="584"/>
                    </a:lnTo>
                    <a:cubicBezTo>
                      <a:pt x="1834" y="668"/>
                      <a:pt x="1906" y="739"/>
                      <a:pt x="1989" y="739"/>
                    </a:cubicBezTo>
                    <a:cubicBezTo>
                      <a:pt x="2084" y="739"/>
                      <a:pt x="2156" y="668"/>
                      <a:pt x="2156" y="584"/>
                    </a:cubicBezTo>
                    <a:lnTo>
                      <a:pt x="2156" y="322"/>
                    </a:lnTo>
                    <a:lnTo>
                      <a:pt x="2620" y="322"/>
                    </a:lnTo>
                    <a:lnTo>
                      <a:pt x="2620" y="584"/>
                    </a:lnTo>
                    <a:cubicBezTo>
                      <a:pt x="2620" y="668"/>
                      <a:pt x="2692" y="739"/>
                      <a:pt x="2787" y="739"/>
                    </a:cubicBezTo>
                    <a:cubicBezTo>
                      <a:pt x="2870" y="739"/>
                      <a:pt x="2942" y="668"/>
                      <a:pt x="2942" y="584"/>
                    </a:cubicBezTo>
                    <a:lnTo>
                      <a:pt x="2942" y="322"/>
                    </a:lnTo>
                    <a:lnTo>
                      <a:pt x="3406" y="322"/>
                    </a:lnTo>
                    <a:lnTo>
                      <a:pt x="3406" y="584"/>
                    </a:lnTo>
                    <a:cubicBezTo>
                      <a:pt x="3406" y="668"/>
                      <a:pt x="3477" y="739"/>
                      <a:pt x="3573" y="739"/>
                    </a:cubicBezTo>
                    <a:cubicBezTo>
                      <a:pt x="3656" y="739"/>
                      <a:pt x="3739" y="668"/>
                      <a:pt x="3739" y="584"/>
                    </a:cubicBezTo>
                    <a:lnTo>
                      <a:pt x="3739" y="322"/>
                    </a:lnTo>
                    <a:lnTo>
                      <a:pt x="4192" y="322"/>
                    </a:lnTo>
                    <a:lnTo>
                      <a:pt x="4192" y="584"/>
                    </a:lnTo>
                    <a:cubicBezTo>
                      <a:pt x="4192" y="668"/>
                      <a:pt x="4275" y="739"/>
                      <a:pt x="4358" y="739"/>
                    </a:cubicBezTo>
                    <a:cubicBezTo>
                      <a:pt x="4454" y="739"/>
                      <a:pt x="4525" y="668"/>
                      <a:pt x="4525" y="584"/>
                    </a:cubicBezTo>
                    <a:lnTo>
                      <a:pt x="4525" y="322"/>
                    </a:lnTo>
                    <a:lnTo>
                      <a:pt x="4990" y="322"/>
                    </a:lnTo>
                    <a:lnTo>
                      <a:pt x="4990" y="584"/>
                    </a:lnTo>
                    <a:cubicBezTo>
                      <a:pt x="4990" y="668"/>
                      <a:pt x="5061" y="739"/>
                      <a:pt x="5144" y="739"/>
                    </a:cubicBezTo>
                    <a:cubicBezTo>
                      <a:pt x="5240" y="739"/>
                      <a:pt x="5311" y="668"/>
                      <a:pt x="5311" y="584"/>
                    </a:cubicBezTo>
                    <a:lnTo>
                      <a:pt x="5311" y="322"/>
                    </a:lnTo>
                    <a:lnTo>
                      <a:pt x="5775" y="322"/>
                    </a:lnTo>
                    <a:lnTo>
                      <a:pt x="5775" y="584"/>
                    </a:lnTo>
                    <a:cubicBezTo>
                      <a:pt x="5775" y="668"/>
                      <a:pt x="5847" y="739"/>
                      <a:pt x="5942" y="739"/>
                    </a:cubicBezTo>
                    <a:cubicBezTo>
                      <a:pt x="6025" y="739"/>
                      <a:pt x="6097" y="668"/>
                      <a:pt x="6097" y="584"/>
                    </a:cubicBezTo>
                    <a:lnTo>
                      <a:pt x="6097" y="322"/>
                    </a:lnTo>
                    <a:lnTo>
                      <a:pt x="6561" y="322"/>
                    </a:lnTo>
                    <a:lnTo>
                      <a:pt x="6561" y="584"/>
                    </a:lnTo>
                    <a:cubicBezTo>
                      <a:pt x="6561" y="668"/>
                      <a:pt x="6633" y="739"/>
                      <a:pt x="6728" y="739"/>
                    </a:cubicBezTo>
                    <a:cubicBezTo>
                      <a:pt x="6811" y="739"/>
                      <a:pt x="6895" y="668"/>
                      <a:pt x="6895" y="584"/>
                    </a:cubicBezTo>
                    <a:lnTo>
                      <a:pt x="6895" y="322"/>
                    </a:lnTo>
                    <a:lnTo>
                      <a:pt x="7347" y="322"/>
                    </a:lnTo>
                    <a:lnTo>
                      <a:pt x="7347" y="584"/>
                    </a:lnTo>
                    <a:cubicBezTo>
                      <a:pt x="7347" y="668"/>
                      <a:pt x="7430" y="739"/>
                      <a:pt x="7514" y="739"/>
                    </a:cubicBezTo>
                    <a:cubicBezTo>
                      <a:pt x="7609" y="739"/>
                      <a:pt x="7680" y="668"/>
                      <a:pt x="7680" y="584"/>
                    </a:cubicBezTo>
                    <a:lnTo>
                      <a:pt x="7680" y="322"/>
                    </a:lnTo>
                    <a:lnTo>
                      <a:pt x="8145" y="322"/>
                    </a:lnTo>
                    <a:lnTo>
                      <a:pt x="8145" y="584"/>
                    </a:lnTo>
                    <a:cubicBezTo>
                      <a:pt x="8145" y="668"/>
                      <a:pt x="8216" y="739"/>
                      <a:pt x="8299" y="739"/>
                    </a:cubicBezTo>
                    <a:cubicBezTo>
                      <a:pt x="8395" y="739"/>
                      <a:pt x="8466" y="668"/>
                      <a:pt x="8466" y="584"/>
                    </a:cubicBezTo>
                    <a:lnTo>
                      <a:pt x="8466" y="322"/>
                    </a:lnTo>
                    <a:lnTo>
                      <a:pt x="8930" y="322"/>
                    </a:lnTo>
                    <a:lnTo>
                      <a:pt x="8930" y="584"/>
                    </a:lnTo>
                    <a:cubicBezTo>
                      <a:pt x="8930" y="668"/>
                      <a:pt x="9002" y="739"/>
                      <a:pt x="9097" y="739"/>
                    </a:cubicBezTo>
                    <a:cubicBezTo>
                      <a:pt x="9181" y="739"/>
                      <a:pt x="9252" y="668"/>
                      <a:pt x="9252" y="584"/>
                    </a:cubicBezTo>
                    <a:lnTo>
                      <a:pt x="9252" y="322"/>
                    </a:lnTo>
                    <a:lnTo>
                      <a:pt x="9716" y="322"/>
                    </a:lnTo>
                    <a:lnTo>
                      <a:pt x="9716" y="584"/>
                    </a:lnTo>
                    <a:cubicBezTo>
                      <a:pt x="9716" y="668"/>
                      <a:pt x="9788" y="739"/>
                      <a:pt x="9883" y="739"/>
                    </a:cubicBezTo>
                    <a:cubicBezTo>
                      <a:pt x="9966" y="739"/>
                      <a:pt x="10050" y="668"/>
                      <a:pt x="10050" y="584"/>
                    </a:cubicBezTo>
                    <a:lnTo>
                      <a:pt x="10050" y="322"/>
                    </a:lnTo>
                    <a:lnTo>
                      <a:pt x="10669" y="322"/>
                    </a:lnTo>
                    <a:cubicBezTo>
                      <a:pt x="10716" y="322"/>
                      <a:pt x="10764" y="370"/>
                      <a:pt x="10764" y="418"/>
                    </a:cubicBezTo>
                    <a:lnTo>
                      <a:pt x="10764" y="1846"/>
                    </a:lnTo>
                    <a:cubicBezTo>
                      <a:pt x="10764" y="1894"/>
                      <a:pt x="10716" y="1930"/>
                      <a:pt x="10669" y="1930"/>
                    </a:cubicBezTo>
                    <a:lnTo>
                      <a:pt x="9192" y="1930"/>
                    </a:lnTo>
                    <a:cubicBezTo>
                      <a:pt x="9109" y="1930"/>
                      <a:pt x="9038" y="2013"/>
                      <a:pt x="9038" y="2096"/>
                    </a:cubicBezTo>
                    <a:cubicBezTo>
                      <a:pt x="9038" y="2192"/>
                      <a:pt x="9109" y="2263"/>
                      <a:pt x="9192" y="2263"/>
                    </a:cubicBezTo>
                    <a:lnTo>
                      <a:pt x="10669" y="2263"/>
                    </a:lnTo>
                    <a:cubicBezTo>
                      <a:pt x="10907" y="2263"/>
                      <a:pt x="11086" y="2073"/>
                      <a:pt x="11086" y="1846"/>
                    </a:cubicBezTo>
                    <a:lnTo>
                      <a:pt x="11086" y="418"/>
                    </a:lnTo>
                    <a:cubicBezTo>
                      <a:pt x="11062" y="191"/>
                      <a:pt x="10883" y="1"/>
                      <a:pt x="10645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22" name="Google Shape;5811;p48"/>
            <p:cNvGrpSpPr/>
            <p:nvPr/>
          </p:nvGrpSpPr>
          <p:grpSpPr>
            <a:xfrm>
              <a:off x="8249189" y="1872854"/>
              <a:ext cx="209383" cy="366778"/>
              <a:chOff x="6275635" y="4282651"/>
              <a:chExt cx="209383" cy="366778"/>
            </a:xfrm>
            <a:solidFill>
              <a:schemeClr val="bg2">
                <a:lumMod val="75000"/>
              </a:schemeClr>
            </a:solidFill>
          </p:grpSpPr>
          <p:sp>
            <p:nvSpPr>
              <p:cNvPr id="23" name="Google Shape;5812;p48"/>
              <p:cNvSpPr/>
              <p:nvPr/>
            </p:nvSpPr>
            <p:spPr>
              <a:xfrm>
                <a:off x="6275635" y="4282651"/>
                <a:ext cx="89162" cy="366778"/>
              </a:xfrm>
              <a:custGeom>
                <a:avLst/>
                <a:gdLst/>
                <a:ahLst/>
                <a:cxnLst/>
                <a:rect l="l" t="t" r="r" b="b"/>
                <a:pathLst>
                  <a:path w="2799" h="11514" extrusionOk="0">
                    <a:moveTo>
                      <a:pt x="1382" y="1751"/>
                    </a:moveTo>
                    <a:cubicBezTo>
                      <a:pt x="1667" y="1917"/>
                      <a:pt x="1929" y="2084"/>
                      <a:pt x="2132" y="2275"/>
                    </a:cubicBezTo>
                    <a:lnTo>
                      <a:pt x="620" y="2275"/>
                    </a:lnTo>
                    <a:cubicBezTo>
                      <a:pt x="822" y="2084"/>
                      <a:pt x="1084" y="1917"/>
                      <a:pt x="1382" y="1751"/>
                    </a:cubicBezTo>
                    <a:close/>
                    <a:moveTo>
                      <a:pt x="2370" y="2620"/>
                    </a:moveTo>
                    <a:cubicBezTo>
                      <a:pt x="2465" y="2822"/>
                      <a:pt x="2489" y="3048"/>
                      <a:pt x="2382" y="3298"/>
                    </a:cubicBezTo>
                    <a:lnTo>
                      <a:pt x="381" y="3298"/>
                    </a:lnTo>
                    <a:cubicBezTo>
                      <a:pt x="298" y="3084"/>
                      <a:pt x="286" y="2858"/>
                      <a:pt x="381" y="2620"/>
                    </a:cubicBezTo>
                    <a:close/>
                    <a:moveTo>
                      <a:pt x="2144" y="3644"/>
                    </a:moveTo>
                    <a:cubicBezTo>
                      <a:pt x="1953" y="3834"/>
                      <a:pt x="1679" y="4001"/>
                      <a:pt x="1382" y="4168"/>
                    </a:cubicBezTo>
                    <a:cubicBezTo>
                      <a:pt x="1096" y="4001"/>
                      <a:pt x="822" y="3834"/>
                      <a:pt x="620" y="3644"/>
                    </a:cubicBezTo>
                    <a:close/>
                    <a:moveTo>
                      <a:pt x="2441" y="5918"/>
                    </a:moveTo>
                    <a:cubicBezTo>
                      <a:pt x="2334" y="6394"/>
                      <a:pt x="1893" y="6680"/>
                      <a:pt x="1382" y="6966"/>
                    </a:cubicBezTo>
                    <a:cubicBezTo>
                      <a:pt x="881" y="6680"/>
                      <a:pt x="429" y="6394"/>
                      <a:pt x="346" y="5918"/>
                    </a:cubicBezTo>
                    <a:close/>
                    <a:moveTo>
                      <a:pt x="1382" y="7347"/>
                    </a:moveTo>
                    <a:cubicBezTo>
                      <a:pt x="1679" y="7513"/>
                      <a:pt x="1953" y="7680"/>
                      <a:pt x="2144" y="7870"/>
                    </a:cubicBezTo>
                    <a:lnTo>
                      <a:pt x="620" y="7870"/>
                    </a:lnTo>
                    <a:cubicBezTo>
                      <a:pt x="822" y="7680"/>
                      <a:pt x="1096" y="7513"/>
                      <a:pt x="1382" y="7347"/>
                    </a:cubicBezTo>
                    <a:close/>
                    <a:moveTo>
                      <a:pt x="2394" y="8216"/>
                    </a:moveTo>
                    <a:cubicBezTo>
                      <a:pt x="2489" y="8454"/>
                      <a:pt x="2489" y="8680"/>
                      <a:pt x="2382" y="8894"/>
                    </a:cubicBezTo>
                    <a:lnTo>
                      <a:pt x="405" y="8894"/>
                    </a:lnTo>
                    <a:cubicBezTo>
                      <a:pt x="298" y="8656"/>
                      <a:pt x="298" y="8442"/>
                      <a:pt x="405" y="8216"/>
                    </a:cubicBezTo>
                    <a:close/>
                    <a:moveTo>
                      <a:pt x="2132" y="9240"/>
                    </a:moveTo>
                    <a:cubicBezTo>
                      <a:pt x="1929" y="9430"/>
                      <a:pt x="1667" y="9597"/>
                      <a:pt x="1382" y="9764"/>
                    </a:cubicBezTo>
                    <a:cubicBezTo>
                      <a:pt x="1096" y="9597"/>
                      <a:pt x="834" y="9430"/>
                      <a:pt x="620" y="9240"/>
                    </a:cubicBezTo>
                    <a:close/>
                    <a:moveTo>
                      <a:pt x="167" y="0"/>
                    </a:moveTo>
                    <a:cubicBezTo>
                      <a:pt x="72" y="0"/>
                      <a:pt x="0" y="72"/>
                      <a:pt x="0" y="167"/>
                    </a:cubicBezTo>
                    <a:cubicBezTo>
                      <a:pt x="0" y="846"/>
                      <a:pt x="524" y="1251"/>
                      <a:pt x="1072" y="1560"/>
                    </a:cubicBezTo>
                    <a:cubicBezTo>
                      <a:pt x="500" y="1894"/>
                      <a:pt x="0" y="2310"/>
                      <a:pt x="0" y="2965"/>
                    </a:cubicBezTo>
                    <a:cubicBezTo>
                      <a:pt x="0" y="3644"/>
                      <a:pt x="524" y="4049"/>
                      <a:pt x="1072" y="4358"/>
                    </a:cubicBezTo>
                    <a:cubicBezTo>
                      <a:pt x="524" y="4668"/>
                      <a:pt x="0" y="5072"/>
                      <a:pt x="0" y="5763"/>
                    </a:cubicBezTo>
                    <a:cubicBezTo>
                      <a:pt x="0" y="6442"/>
                      <a:pt x="524" y="6847"/>
                      <a:pt x="1072" y="7156"/>
                    </a:cubicBezTo>
                    <a:cubicBezTo>
                      <a:pt x="524" y="7466"/>
                      <a:pt x="0" y="7870"/>
                      <a:pt x="0" y="8549"/>
                    </a:cubicBezTo>
                    <a:cubicBezTo>
                      <a:pt x="0" y="8799"/>
                      <a:pt x="72" y="9002"/>
                      <a:pt x="179" y="9180"/>
                    </a:cubicBezTo>
                    <a:cubicBezTo>
                      <a:pt x="227" y="9240"/>
                      <a:pt x="322" y="9525"/>
                      <a:pt x="1072" y="9954"/>
                    </a:cubicBezTo>
                    <a:cubicBezTo>
                      <a:pt x="524" y="10264"/>
                      <a:pt x="0" y="10668"/>
                      <a:pt x="0" y="11359"/>
                    </a:cubicBezTo>
                    <a:cubicBezTo>
                      <a:pt x="0" y="11442"/>
                      <a:pt x="72" y="11514"/>
                      <a:pt x="167" y="11514"/>
                    </a:cubicBezTo>
                    <a:cubicBezTo>
                      <a:pt x="250" y="11514"/>
                      <a:pt x="322" y="11442"/>
                      <a:pt x="322" y="11359"/>
                    </a:cubicBezTo>
                    <a:cubicBezTo>
                      <a:pt x="322" y="10776"/>
                      <a:pt x="834" y="10466"/>
                      <a:pt x="1393" y="10145"/>
                    </a:cubicBezTo>
                    <a:cubicBezTo>
                      <a:pt x="1965" y="10466"/>
                      <a:pt x="2465" y="10776"/>
                      <a:pt x="2465" y="11359"/>
                    </a:cubicBezTo>
                    <a:cubicBezTo>
                      <a:pt x="2465" y="11442"/>
                      <a:pt x="2548" y="11514"/>
                      <a:pt x="2632" y="11514"/>
                    </a:cubicBezTo>
                    <a:cubicBezTo>
                      <a:pt x="2727" y="11514"/>
                      <a:pt x="2798" y="11442"/>
                      <a:pt x="2798" y="11359"/>
                    </a:cubicBezTo>
                    <a:cubicBezTo>
                      <a:pt x="2798" y="10668"/>
                      <a:pt x="2274" y="10264"/>
                      <a:pt x="1727" y="9954"/>
                    </a:cubicBezTo>
                    <a:cubicBezTo>
                      <a:pt x="2286" y="9633"/>
                      <a:pt x="2798" y="9216"/>
                      <a:pt x="2798" y="8561"/>
                    </a:cubicBezTo>
                    <a:cubicBezTo>
                      <a:pt x="2798" y="7870"/>
                      <a:pt x="2274" y="7466"/>
                      <a:pt x="1727" y="7156"/>
                    </a:cubicBezTo>
                    <a:cubicBezTo>
                      <a:pt x="2274" y="6847"/>
                      <a:pt x="2798" y="6442"/>
                      <a:pt x="2798" y="5763"/>
                    </a:cubicBezTo>
                    <a:cubicBezTo>
                      <a:pt x="2798" y="5608"/>
                      <a:pt x="2763" y="5465"/>
                      <a:pt x="2727" y="5346"/>
                    </a:cubicBezTo>
                    <a:cubicBezTo>
                      <a:pt x="2699" y="5273"/>
                      <a:pt x="2629" y="5227"/>
                      <a:pt x="2560" y="5227"/>
                    </a:cubicBezTo>
                    <a:cubicBezTo>
                      <a:pt x="2539" y="5227"/>
                      <a:pt x="2519" y="5231"/>
                      <a:pt x="2501" y="5239"/>
                    </a:cubicBezTo>
                    <a:cubicBezTo>
                      <a:pt x="2405" y="5263"/>
                      <a:pt x="2370" y="5370"/>
                      <a:pt x="2394" y="5465"/>
                    </a:cubicBezTo>
                    <a:cubicBezTo>
                      <a:pt x="2405" y="5501"/>
                      <a:pt x="2405" y="5549"/>
                      <a:pt x="2405" y="5596"/>
                    </a:cubicBezTo>
                    <a:lnTo>
                      <a:pt x="322" y="5596"/>
                    </a:lnTo>
                    <a:cubicBezTo>
                      <a:pt x="417" y="5132"/>
                      <a:pt x="881" y="4834"/>
                      <a:pt x="1370" y="4549"/>
                    </a:cubicBezTo>
                    <a:cubicBezTo>
                      <a:pt x="1560" y="4656"/>
                      <a:pt x="1774" y="4775"/>
                      <a:pt x="1929" y="4906"/>
                    </a:cubicBezTo>
                    <a:cubicBezTo>
                      <a:pt x="1960" y="4932"/>
                      <a:pt x="1998" y="4944"/>
                      <a:pt x="2035" y="4944"/>
                    </a:cubicBezTo>
                    <a:cubicBezTo>
                      <a:pt x="2084" y="4944"/>
                      <a:pt x="2134" y="4923"/>
                      <a:pt x="2167" y="4882"/>
                    </a:cubicBezTo>
                    <a:cubicBezTo>
                      <a:pt x="2227" y="4811"/>
                      <a:pt x="2215" y="4703"/>
                      <a:pt x="2144" y="4644"/>
                    </a:cubicBezTo>
                    <a:cubicBezTo>
                      <a:pt x="2001" y="4537"/>
                      <a:pt x="1858" y="4453"/>
                      <a:pt x="1703" y="4358"/>
                    </a:cubicBezTo>
                    <a:cubicBezTo>
                      <a:pt x="2263" y="4049"/>
                      <a:pt x="2775" y="3644"/>
                      <a:pt x="2775" y="2965"/>
                    </a:cubicBezTo>
                    <a:cubicBezTo>
                      <a:pt x="2775" y="2727"/>
                      <a:pt x="2703" y="2513"/>
                      <a:pt x="2596" y="2334"/>
                    </a:cubicBezTo>
                    <a:cubicBezTo>
                      <a:pt x="2560" y="2275"/>
                      <a:pt x="2441" y="1989"/>
                      <a:pt x="1703" y="1560"/>
                    </a:cubicBezTo>
                    <a:cubicBezTo>
                      <a:pt x="2263" y="1239"/>
                      <a:pt x="2798" y="846"/>
                      <a:pt x="2798" y="167"/>
                    </a:cubicBezTo>
                    <a:cubicBezTo>
                      <a:pt x="2798" y="72"/>
                      <a:pt x="2727" y="0"/>
                      <a:pt x="2632" y="0"/>
                    </a:cubicBezTo>
                    <a:cubicBezTo>
                      <a:pt x="2548" y="0"/>
                      <a:pt x="2465" y="72"/>
                      <a:pt x="2465" y="167"/>
                    </a:cubicBezTo>
                    <a:cubicBezTo>
                      <a:pt x="2465" y="739"/>
                      <a:pt x="1965" y="1060"/>
                      <a:pt x="1393" y="1370"/>
                    </a:cubicBezTo>
                    <a:cubicBezTo>
                      <a:pt x="834" y="1060"/>
                      <a:pt x="322" y="727"/>
                      <a:pt x="322" y="167"/>
                    </a:cubicBezTo>
                    <a:cubicBezTo>
                      <a:pt x="322" y="72"/>
                      <a:pt x="250" y="0"/>
                      <a:pt x="167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24" name="Google Shape;5813;p48"/>
              <p:cNvSpPr/>
              <p:nvPr/>
            </p:nvSpPr>
            <p:spPr>
              <a:xfrm>
                <a:off x="6395474" y="4282651"/>
                <a:ext cx="89544" cy="366778"/>
              </a:xfrm>
              <a:custGeom>
                <a:avLst/>
                <a:gdLst/>
                <a:ahLst/>
                <a:cxnLst/>
                <a:rect l="l" t="t" r="r" b="b"/>
                <a:pathLst>
                  <a:path w="2811" h="11514" extrusionOk="0">
                    <a:moveTo>
                      <a:pt x="2799" y="2906"/>
                    </a:moveTo>
                    <a:cubicBezTo>
                      <a:pt x="2799" y="2912"/>
                      <a:pt x="2802" y="2914"/>
                      <a:pt x="2803" y="2914"/>
                    </a:cubicBezTo>
                    <a:cubicBezTo>
                      <a:pt x="2805" y="2914"/>
                      <a:pt x="2805" y="2912"/>
                      <a:pt x="2799" y="2906"/>
                    </a:cubicBezTo>
                    <a:close/>
                    <a:moveTo>
                      <a:pt x="2453" y="3096"/>
                    </a:moveTo>
                    <a:cubicBezTo>
                      <a:pt x="2382" y="3584"/>
                      <a:pt x="1918" y="3870"/>
                      <a:pt x="1406" y="4168"/>
                    </a:cubicBezTo>
                    <a:cubicBezTo>
                      <a:pt x="882" y="3870"/>
                      <a:pt x="417" y="3584"/>
                      <a:pt x="346" y="3096"/>
                    </a:cubicBezTo>
                    <a:close/>
                    <a:moveTo>
                      <a:pt x="1394" y="4549"/>
                    </a:moveTo>
                    <a:cubicBezTo>
                      <a:pt x="1680" y="4715"/>
                      <a:pt x="1965" y="4882"/>
                      <a:pt x="2156" y="5072"/>
                    </a:cubicBezTo>
                    <a:lnTo>
                      <a:pt x="644" y="5072"/>
                    </a:lnTo>
                    <a:cubicBezTo>
                      <a:pt x="834" y="4882"/>
                      <a:pt x="1120" y="4715"/>
                      <a:pt x="1394" y="4549"/>
                    </a:cubicBezTo>
                    <a:close/>
                    <a:moveTo>
                      <a:pt x="2394" y="5418"/>
                    </a:moveTo>
                    <a:cubicBezTo>
                      <a:pt x="2501" y="5644"/>
                      <a:pt x="2501" y="5858"/>
                      <a:pt x="2394" y="6096"/>
                    </a:cubicBezTo>
                    <a:lnTo>
                      <a:pt x="406" y="6096"/>
                    </a:lnTo>
                    <a:cubicBezTo>
                      <a:pt x="298" y="5858"/>
                      <a:pt x="298" y="5644"/>
                      <a:pt x="406" y="5418"/>
                    </a:cubicBezTo>
                    <a:close/>
                    <a:moveTo>
                      <a:pt x="2156" y="6442"/>
                    </a:moveTo>
                    <a:cubicBezTo>
                      <a:pt x="1965" y="6632"/>
                      <a:pt x="1680" y="6799"/>
                      <a:pt x="1406" y="6966"/>
                    </a:cubicBezTo>
                    <a:cubicBezTo>
                      <a:pt x="1120" y="6799"/>
                      <a:pt x="846" y="6632"/>
                      <a:pt x="644" y="6442"/>
                    </a:cubicBezTo>
                    <a:close/>
                    <a:moveTo>
                      <a:pt x="1406" y="7347"/>
                    </a:moveTo>
                    <a:cubicBezTo>
                      <a:pt x="1906" y="7632"/>
                      <a:pt x="2358" y="7918"/>
                      <a:pt x="2453" y="8382"/>
                    </a:cubicBezTo>
                    <a:lnTo>
                      <a:pt x="358" y="8382"/>
                    </a:lnTo>
                    <a:cubicBezTo>
                      <a:pt x="453" y="7918"/>
                      <a:pt x="906" y="7632"/>
                      <a:pt x="1406" y="7347"/>
                    </a:cubicBezTo>
                    <a:close/>
                    <a:moveTo>
                      <a:pt x="2442" y="8716"/>
                    </a:moveTo>
                    <a:cubicBezTo>
                      <a:pt x="2370" y="9180"/>
                      <a:pt x="1906" y="9478"/>
                      <a:pt x="1406" y="9764"/>
                    </a:cubicBezTo>
                    <a:cubicBezTo>
                      <a:pt x="894" y="9478"/>
                      <a:pt x="429" y="9192"/>
                      <a:pt x="346" y="8716"/>
                    </a:cubicBezTo>
                    <a:close/>
                    <a:moveTo>
                      <a:pt x="179" y="0"/>
                    </a:moveTo>
                    <a:cubicBezTo>
                      <a:pt x="96" y="0"/>
                      <a:pt x="13" y="72"/>
                      <a:pt x="13" y="167"/>
                    </a:cubicBezTo>
                    <a:cubicBezTo>
                      <a:pt x="13" y="858"/>
                      <a:pt x="548" y="1251"/>
                      <a:pt x="1084" y="1560"/>
                    </a:cubicBezTo>
                    <a:cubicBezTo>
                      <a:pt x="953" y="1632"/>
                      <a:pt x="834" y="1715"/>
                      <a:pt x="715" y="1786"/>
                    </a:cubicBezTo>
                    <a:cubicBezTo>
                      <a:pt x="584" y="1870"/>
                      <a:pt x="656" y="2096"/>
                      <a:pt x="822" y="2096"/>
                    </a:cubicBezTo>
                    <a:cubicBezTo>
                      <a:pt x="906" y="2096"/>
                      <a:pt x="870" y="2072"/>
                      <a:pt x="1430" y="1751"/>
                    </a:cubicBezTo>
                    <a:cubicBezTo>
                      <a:pt x="1918" y="2036"/>
                      <a:pt x="2370" y="2310"/>
                      <a:pt x="2477" y="2751"/>
                    </a:cubicBezTo>
                    <a:lnTo>
                      <a:pt x="406" y="2751"/>
                    </a:lnTo>
                    <a:cubicBezTo>
                      <a:pt x="417" y="2703"/>
                      <a:pt x="417" y="2644"/>
                      <a:pt x="429" y="2608"/>
                    </a:cubicBezTo>
                    <a:cubicBezTo>
                      <a:pt x="477" y="2513"/>
                      <a:pt x="429" y="2429"/>
                      <a:pt x="346" y="2382"/>
                    </a:cubicBezTo>
                    <a:cubicBezTo>
                      <a:pt x="320" y="2369"/>
                      <a:pt x="295" y="2363"/>
                      <a:pt x="271" y="2363"/>
                    </a:cubicBezTo>
                    <a:cubicBezTo>
                      <a:pt x="208" y="2363"/>
                      <a:pt x="154" y="2404"/>
                      <a:pt x="120" y="2465"/>
                    </a:cubicBezTo>
                    <a:cubicBezTo>
                      <a:pt x="60" y="2608"/>
                      <a:pt x="36" y="2751"/>
                      <a:pt x="13" y="2917"/>
                    </a:cubicBezTo>
                    <a:lnTo>
                      <a:pt x="13" y="2929"/>
                    </a:lnTo>
                    <a:cubicBezTo>
                      <a:pt x="1" y="3620"/>
                      <a:pt x="489" y="4013"/>
                      <a:pt x="1084" y="4358"/>
                    </a:cubicBezTo>
                    <a:cubicBezTo>
                      <a:pt x="537" y="4668"/>
                      <a:pt x="13" y="5072"/>
                      <a:pt x="13" y="5763"/>
                    </a:cubicBezTo>
                    <a:cubicBezTo>
                      <a:pt x="13" y="6442"/>
                      <a:pt x="537" y="6847"/>
                      <a:pt x="1084" y="7156"/>
                    </a:cubicBezTo>
                    <a:cubicBezTo>
                      <a:pt x="513" y="7501"/>
                      <a:pt x="13" y="7882"/>
                      <a:pt x="13" y="8561"/>
                    </a:cubicBezTo>
                    <a:cubicBezTo>
                      <a:pt x="13" y="9240"/>
                      <a:pt x="537" y="9644"/>
                      <a:pt x="1084" y="9954"/>
                    </a:cubicBezTo>
                    <a:cubicBezTo>
                      <a:pt x="537" y="10264"/>
                      <a:pt x="13" y="10668"/>
                      <a:pt x="13" y="11359"/>
                    </a:cubicBezTo>
                    <a:cubicBezTo>
                      <a:pt x="13" y="11442"/>
                      <a:pt x="96" y="11514"/>
                      <a:pt x="179" y="11514"/>
                    </a:cubicBezTo>
                    <a:cubicBezTo>
                      <a:pt x="275" y="11514"/>
                      <a:pt x="346" y="11442"/>
                      <a:pt x="346" y="11359"/>
                    </a:cubicBezTo>
                    <a:cubicBezTo>
                      <a:pt x="346" y="10776"/>
                      <a:pt x="846" y="10466"/>
                      <a:pt x="1418" y="10145"/>
                    </a:cubicBezTo>
                    <a:cubicBezTo>
                      <a:pt x="1977" y="10466"/>
                      <a:pt x="2489" y="10776"/>
                      <a:pt x="2489" y="11359"/>
                    </a:cubicBezTo>
                    <a:cubicBezTo>
                      <a:pt x="2489" y="11442"/>
                      <a:pt x="2561" y="11514"/>
                      <a:pt x="2656" y="11514"/>
                    </a:cubicBezTo>
                    <a:cubicBezTo>
                      <a:pt x="2739" y="11514"/>
                      <a:pt x="2811" y="11442"/>
                      <a:pt x="2811" y="11359"/>
                    </a:cubicBezTo>
                    <a:cubicBezTo>
                      <a:pt x="2811" y="10668"/>
                      <a:pt x="2299" y="10264"/>
                      <a:pt x="1739" y="9954"/>
                    </a:cubicBezTo>
                    <a:cubicBezTo>
                      <a:pt x="2322" y="9609"/>
                      <a:pt x="2811" y="9228"/>
                      <a:pt x="2811" y="8537"/>
                    </a:cubicBezTo>
                    <a:cubicBezTo>
                      <a:pt x="2811" y="7859"/>
                      <a:pt x="2299" y="7466"/>
                      <a:pt x="1739" y="7144"/>
                    </a:cubicBezTo>
                    <a:cubicBezTo>
                      <a:pt x="2299" y="6835"/>
                      <a:pt x="2811" y="6430"/>
                      <a:pt x="2811" y="5739"/>
                    </a:cubicBezTo>
                    <a:cubicBezTo>
                      <a:pt x="2811" y="5061"/>
                      <a:pt x="2299" y="4656"/>
                      <a:pt x="1739" y="4346"/>
                    </a:cubicBezTo>
                    <a:cubicBezTo>
                      <a:pt x="2358" y="4001"/>
                      <a:pt x="2799" y="3632"/>
                      <a:pt x="2799" y="2906"/>
                    </a:cubicBezTo>
                    <a:cubicBezTo>
                      <a:pt x="2775" y="2251"/>
                      <a:pt x="2263" y="1870"/>
                      <a:pt x="1739" y="1560"/>
                    </a:cubicBezTo>
                    <a:cubicBezTo>
                      <a:pt x="2299" y="1251"/>
                      <a:pt x="2811" y="846"/>
                      <a:pt x="2811" y="167"/>
                    </a:cubicBezTo>
                    <a:cubicBezTo>
                      <a:pt x="2811" y="72"/>
                      <a:pt x="2739" y="0"/>
                      <a:pt x="2656" y="0"/>
                    </a:cubicBezTo>
                    <a:cubicBezTo>
                      <a:pt x="2561" y="0"/>
                      <a:pt x="2489" y="72"/>
                      <a:pt x="2489" y="167"/>
                    </a:cubicBezTo>
                    <a:cubicBezTo>
                      <a:pt x="2489" y="739"/>
                      <a:pt x="1977" y="1060"/>
                      <a:pt x="1418" y="1370"/>
                    </a:cubicBezTo>
                    <a:cubicBezTo>
                      <a:pt x="846" y="1060"/>
                      <a:pt x="346" y="727"/>
                      <a:pt x="346" y="167"/>
                    </a:cubicBezTo>
                    <a:cubicBezTo>
                      <a:pt x="346" y="72"/>
                      <a:pt x="275" y="0"/>
                      <a:pt x="179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25" name="Google Shape;5814;p48"/>
            <p:cNvGrpSpPr/>
            <p:nvPr/>
          </p:nvGrpSpPr>
          <p:grpSpPr>
            <a:xfrm>
              <a:off x="7786601" y="1908534"/>
              <a:ext cx="280292" cy="366396"/>
              <a:chOff x="6701186" y="4283033"/>
              <a:chExt cx="280292" cy="366396"/>
            </a:xfrm>
            <a:solidFill>
              <a:schemeClr val="bg2">
                <a:lumMod val="75000"/>
              </a:schemeClr>
            </a:solidFill>
          </p:grpSpPr>
          <p:sp>
            <p:nvSpPr>
              <p:cNvPr id="26" name="Google Shape;5815;p48"/>
              <p:cNvSpPr/>
              <p:nvPr/>
            </p:nvSpPr>
            <p:spPr>
              <a:xfrm>
                <a:off x="6772095" y="4345979"/>
                <a:ext cx="209383" cy="302686"/>
              </a:xfrm>
              <a:custGeom>
                <a:avLst/>
                <a:gdLst/>
                <a:ahLst/>
                <a:cxnLst/>
                <a:rect l="l" t="t" r="r" b="b"/>
                <a:pathLst>
                  <a:path w="6573" h="9502" extrusionOk="0">
                    <a:moveTo>
                      <a:pt x="5751" y="894"/>
                    </a:moveTo>
                    <a:cubicBezTo>
                      <a:pt x="6013" y="894"/>
                      <a:pt x="6216" y="1120"/>
                      <a:pt x="6204" y="1394"/>
                    </a:cubicBezTo>
                    <a:lnTo>
                      <a:pt x="6156" y="1799"/>
                    </a:lnTo>
                    <a:lnTo>
                      <a:pt x="5501" y="1799"/>
                    </a:lnTo>
                    <a:cubicBezTo>
                      <a:pt x="5418" y="1799"/>
                      <a:pt x="5335" y="1882"/>
                      <a:pt x="5335" y="1965"/>
                    </a:cubicBezTo>
                    <a:cubicBezTo>
                      <a:pt x="5335" y="2061"/>
                      <a:pt x="5418" y="2132"/>
                      <a:pt x="5501" y="2132"/>
                    </a:cubicBezTo>
                    <a:lnTo>
                      <a:pt x="6132" y="2132"/>
                    </a:lnTo>
                    <a:lnTo>
                      <a:pt x="6085" y="2596"/>
                    </a:lnTo>
                    <a:lnTo>
                      <a:pt x="489" y="2596"/>
                    </a:lnTo>
                    <a:lnTo>
                      <a:pt x="370" y="1394"/>
                    </a:lnTo>
                    <a:cubicBezTo>
                      <a:pt x="334" y="1132"/>
                      <a:pt x="548" y="894"/>
                      <a:pt x="810" y="894"/>
                    </a:cubicBezTo>
                    <a:close/>
                    <a:moveTo>
                      <a:pt x="4561" y="7025"/>
                    </a:moveTo>
                    <a:lnTo>
                      <a:pt x="4549" y="7311"/>
                    </a:lnTo>
                    <a:cubicBezTo>
                      <a:pt x="4549" y="7490"/>
                      <a:pt x="4406" y="7621"/>
                      <a:pt x="4239" y="7621"/>
                    </a:cubicBezTo>
                    <a:lnTo>
                      <a:pt x="2334" y="7621"/>
                    </a:lnTo>
                    <a:cubicBezTo>
                      <a:pt x="2156" y="7621"/>
                      <a:pt x="2025" y="7478"/>
                      <a:pt x="2025" y="7311"/>
                    </a:cubicBezTo>
                    <a:lnTo>
                      <a:pt x="2025" y="7025"/>
                    </a:lnTo>
                    <a:close/>
                    <a:moveTo>
                      <a:pt x="3287" y="1"/>
                    </a:moveTo>
                    <a:cubicBezTo>
                      <a:pt x="3192" y="1"/>
                      <a:pt x="3120" y="84"/>
                      <a:pt x="3120" y="167"/>
                    </a:cubicBezTo>
                    <a:lnTo>
                      <a:pt x="3120" y="560"/>
                    </a:lnTo>
                    <a:lnTo>
                      <a:pt x="810" y="560"/>
                    </a:lnTo>
                    <a:cubicBezTo>
                      <a:pt x="358" y="560"/>
                      <a:pt x="1" y="953"/>
                      <a:pt x="36" y="1418"/>
                    </a:cubicBezTo>
                    <a:cubicBezTo>
                      <a:pt x="60" y="1596"/>
                      <a:pt x="215" y="3215"/>
                      <a:pt x="251" y="3501"/>
                    </a:cubicBezTo>
                    <a:cubicBezTo>
                      <a:pt x="262" y="3589"/>
                      <a:pt x="324" y="3657"/>
                      <a:pt x="409" y="3657"/>
                    </a:cubicBezTo>
                    <a:cubicBezTo>
                      <a:pt x="415" y="3657"/>
                      <a:pt x="422" y="3657"/>
                      <a:pt x="429" y="3656"/>
                    </a:cubicBezTo>
                    <a:cubicBezTo>
                      <a:pt x="513" y="3632"/>
                      <a:pt x="596" y="3561"/>
                      <a:pt x="572" y="3477"/>
                    </a:cubicBezTo>
                    <a:lnTo>
                      <a:pt x="513" y="2942"/>
                    </a:lnTo>
                    <a:lnTo>
                      <a:pt x="6025" y="2942"/>
                    </a:lnTo>
                    <a:lnTo>
                      <a:pt x="5978" y="3394"/>
                    </a:lnTo>
                    <a:lnTo>
                      <a:pt x="4799" y="3394"/>
                    </a:lnTo>
                    <a:cubicBezTo>
                      <a:pt x="4716" y="3394"/>
                      <a:pt x="4644" y="3477"/>
                      <a:pt x="4644" y="3561"/>
                    </a:cubicBezTo>
                    <a:cubicBezTo>
                      <a:pt x="4644" y="3656"/>
                      <a:pt x="4716" y="3727"/>
                      <a:pt x="4799" y="3727"/>
                    </a:cubicBezTo>
                    <a:lnTo>
                      <a:pt x="5954" y="3727"/>
                    </a:lnTo>
                    <a:lnTo>
                      <a:pt x="5906" y="4192"/>
                    </a:lnTo>
                    <a:lnTo>
                      <a:pt x="5489" y="4192"/>
                    </a:lnTo>
                    <a:cubicBezTo>
                      <a:pt x="5394" y="4192"/>
                      <a:pt x="5323" y="4263"/>
                      <a:pt x="5323" y="4347"/>
                    </a:cubicBezTo>
                    <a:cubicBezTo>
                      <a:pt x="5323" y="4442"/>
                      <a:pt x="5394" y="4513"/>
                      <a:pt x="5489" y="4513"/>
                    </a:cubicBezTo>
                    <a:lnTo>
                      <a:pt x="5870" y="4513"/>
                    </a:lnTo>
                    <a:lnTo>
                      <a:pt x="5835" y="4978"/>
                    </a:lnTo>
                    <a:lnTo>
                      <a:pt x="4799" y="4978"/>
                    </a:lnTo>
                    <a:cubicBezTo>
                      <a:pt x="4716" y="4978"/>
                      <a:pt x="4644" y="5049"/>
                      <a:pt x="4644" y="5144"/>
                    </a:cubicBezTo>
                    <a:cubicBezTo>
                      <a:pt x="4644" y="5228"/>
                      <a:pt x="4716" y="5299"/>
                      <a:pt x="4799" y="5299"/>
                    </a:cubicBezTo>
                    <a:lnTo>
                      <a:pt x="5787" y="5299"/>
                    </a:lnTo>
                    <a:lnTo>
                      <a:pt x="5728" y="5990"/>
                    </a:lnTo>
                    <a:cubicBezTo>
                      <a:pt x="5692" y="6275"/>
                      <a:pt x="5561" y="6656"/>
                      <a:pt x="4668" y="6656"/>
                    </a:cubicBezTo>
                    <a:lnTo>
                      <a:pt x="1882" y="6656"/>
                    </a:lnTo>
                    <a:cubicBezTo>
                      <a:pt x="989" y="6656"/>
                      <a:pt x="858" y="6287"/>
                      <a:pt x="834" y="5990"/>
                    </a:cubicBezTo>
                    <a:lnTo>
                      <a:pt x="632" y="4085"/>
                    </a:lnTo>
                    <a:cubicBezTo>
                      <a:pt x="621" y="3996"/>
                      <a:pt x="559" y="3929"/>
                      <a:pt x="474" y="3929"/>
                    </a:cubicBezTo>
                    <a:cubicBezTo>
                      <a:pt x="467" y="3929"/>
                      <a:pt x="460" y="3929"/>
                      <a:pt x="453" y="3930"/>
                    </a:cubicBezTo>
                    <a:cubicBezTo>
                      <a:pt x="370" y="3954"/>
                      <a:pt x="298" y="4025"/>
                      <a:pt x="310" y="4108"/>
                    </a:cubicBezTo>
                    <a:lnTo>
                      <a:pt x="501" y="6013"/>
                    </a:lnTo>
                    <a:cubicBezTo>
                      <a:pt x="548" y="6430"/>
                      <a:pt x="786" y="6906"/>
                      <a:pt x="1679" y="6990"/>
                    </a:cubicBezTo>
                    <a:lnTo>
                      <a:pt x="1679" y="7287"/>
                    </a:lnTo>
                    <a:cubicBezTo>
                      <a:pt x="1679" y="7645"/>
                      <a:pt x="1977" y="7942"/>
                      <a:pt x="2334" y="7942"/>
                    </a:cubicBezTo>
                    <a:lnTo>
                      <a:pt x="3120" y="7942"/>
                    </a:lnTo>
                    <a:lnTo>
                      <a:pt x="3120" y="9335"/>
                    </a:lnTo>
                    <a:cubicBezTo>
                      <a:pt x="3120" y="9430"/>
                      <a:pt x="3192" y="9502"/>
                      <a:pt x="3287" y="9502"/>
                    </a:cubicBezTo>
                    <a:cubicBezTo>
                      <a:pt x="3370" y="9502"/>
                      <a:pt x="3453" y="9430"/>
                      <a:pt x="3453" y="9335"/>
                    </a:cubicBezTo>
                    <a:lnTo>
                      <a:pt x="3453" y="7942"/>
                    </a:lnTo>
                    <a:lnTo>
                      <a:pt x="4239" y="7942"/>
                    </a:lnTo>
                    <a:cubicBezTo>
                      <a:pt x="4596" y="7942"/>
                      <a:pt x="4894" y="7645"/>
                      <a:pt x="4894" y="7287"/>
                    </a:cubicBezTo>
                    <a:lnTo>
                      <a:pt x="4894" y="6990"/>
                    </a:lnTo>
                    <a:cubicBezTo>
                      <a:pt x="5787" y="6930"/>
                      <a:pt x="6025" y="6430"/>
                      <a:pt x="6073" y="6013"/>
                    </a:cubicBezTo>
                    <a:cubicBezTo>
                      <a:pt x="6323" y="3442"/>
                      <a:pt x="6263" y="4156"/>
                      <a:pt x="6525" y="1418"/>
                    </a:cubicBezTo>
                    <a:cubicBezTo>
                      <a:pt x="6573" y="953"/>
                      <a:pt x="6216" y="560"/>
                      <a:pt x="5751" y="560"/>
                    </a:cubicBezTo>
                    <a:lnTo>
                      <a:pt x="3453" y="560"/>
                    </a:lnTo>
                    <a:lnTo>
                      <a:pt x="3453" y="167"/>
                    </a:lnTo>
                    <a:cubicBezTo>
                      <a:pt x="3453" y="84"/>
                      <a:pt x="3370" y="1"/>
                      <a:pt x="328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27" name="Google Shape;5816;p48"/>
              <p:cNvSpPr/>
              <p:nvPr/>
            </p:nvSpPr>
            <p:spPr>
              <a:xfrm>
                <a:off x="6701186" y="4283033"/>
                <a:ext cx="217347" cy="366396"/>
              </a:xfrm>
              <a:custGeom>
                <a:avLst/>
                <a:gdLst/>
                <a:ahLst/>
                <a:cxnLst/>
                <a:rect l="l" t="t" r="r" b="b"/>
                <a:pathLst>
                  <a:path w="6823" h="11502" extrusionOk="0">
                    <a:moveTo>
                      <a:pt x="5513" y="0"/>
                    </a:moveTo>
                    <a:cubicBezTo>
                      <a:pt x="5418" y="0"/>
                      <a:pt x="5346" y="72"/>
                      <a:pt x="5346" y="167"/>
                    </a:cubicBezTo>
                    <a:lnTo>
                      <a:pt x="5346" y="369"/>
                    </a:lnTo>
                    <a:cubicBezTo>
                      <a:pt x="4882" y="429"/>
                      <a:pt x="4501" y="727"/>
                      <a:pt x="4310" y="1143"/>
                    </a:cubicBezTo>
                    <a:lnTo>
                      <a:pt x="1762" y="1143"/>
                    </a:lnTo>
                    <a:cubicBezTo>
                      <a:pt x="810" y="1143"/>
                      <a:pt x="24" y="1917"/>
                      <a:pt x="24" y="2894"/>
                    </a:cubicBezTo>
                    <a:lnTo>
                      <a:pt x="24" y="5072"/>
                    </a:lnTo>
                    <a:cubicBezTo>
                      <a:pt x="24" y="5168"/>
                      <a:pt x="95" y="5239"/>
                      <a:pt x="179" y="5239"/>
                    </a:cubicBezTo>
                    <a:cubicBezTo>
                      <a:pt x="274" y="5239"/>
                      <a:pt x="345" y="5168"/>
                      <a:pt x="345" y="5072"/>
                    </a:cubicBezTo>
                    <a:lnTo>
                      <a:pt x="345" y="2894"/>
                    </a:lnTo>
                    <a:cubicBezTo>
                      <a:pt x="345" y="2120"/>
                      <a:pt x="977" y="1489"/>
                      <a:pt x="1750" y="1489"/>
                    </a:cubicBezTo>
                    <a:lnTo>
                      <a:pt x="4394" y="1489"/>
                    </a:lnTo>
                    <a:cubicBezTo>
                      <a:pt x="4465" y="1489"/>
                      <a:pt x="4525" y="1441"/>
                      <a:pt x="4560" y="1370"/>
                    </a:cubicBezTo>
                    <a:cubicBezTo>
                      <a:pt x="4691" y="965"/>
                      <a:pt x="5060" y="703"/>
                      <a:pt x="5477" y="703"/>
                    </a:cubicBezTo>
                    <a:cubicBezTo>
                      <a:pt x="6013" y="703"/>
                      <a:pt x="6453" y="1131"/>
                      <a:pt x="6453" y="1667"/>
                    </a:cubicBezTo>
                    <a:cubicBezTo>
                      <a:pt x="6453" y="1774"/>
                      <a:pt x="6394" y="1846"/>
                      <a:pt x="6287" y="1882"/>
                    </a:cubicBezTo>
                    <a:cubicBezTo>
                      <a:pt x="6274" y="1884"/>
                      <a:pt x="6262" y="1885"/>
                      <a:pt x="6250" y="1885"/>
                    </a:cubicBezTo>
                    <a:cubicBezTo>
                      <a:pt x="6134" y="1885"/>
                      <a:pt x="6037" y="1786"/>
                      <a:pt x="6037" y="1667"/>
                    </a:cubicBezTo>
                    <a:cubicBezTo>
                      <a:pt x="6037" y="1330"/>
                      <a:pt x="5756" y="1100"/>
                      <a:pt x="5462" y="1100"/>
                    </a:cubicBezTo>
                    <a:cubicBezTo>
                      <a:pt x="5340" y="1100"/>
                      <a:pt x="5216" y="1140"/>
                      <a:pt x="5108" y="1227"/>
                    </a:cubicBezTo>
                    <a:cubicBezTo>
                      <a:pt x="4882" y="1405"/>
                      <a:pt x="4906" y="1667"/>
                      <a:pt x="4906" y="1679"/>
                    </a:cubicBezTo>
                    <a:cubicBezTo>
                      <a:pt x="4906" y="1798"/>
                      <a:pt x="4810" y="1893"/>
                      <a:pt x="4691" y="1893"/>
                    </a:cubicBezTo>
                    <a:lnTo>
                      <a:pt x="1727" y="1893"/>
                    </a:lnTo>
                    <a:cubicBezTo>
                      <a:pt x="1191" y="1893"/>
                      <a:pt x="750" y="2334"/>
                      <a:pt x="750" y="2870"/>
                    </a:cubicBezTo>
                    <a:lnTo>
                      <a:pt x="750" y="11180"/>
                    </a:lnTo>
                    <a:lnTo>
                      <a:pt x="334" y="11180"/>
                    </a:lnTo>
                    <a:lnTo>
                      <a:pt x="334" y="5692"/>
                    </a:lnTo>
                    <a:cubicBezTo>
                      <a:pt x="334" y="5596"/>
                      <a:pt x="262" y="5525"/>
                      <a:pt x="167" y="5525"/>
                    </a:cubicBezTo>
                    <a:cubicBezTo>
                      <a:pt x="84" y="5525"/>
                      <a:pt x="0" y="5596"/>
                      <a:pt x="0" y="5692"/>
                    </a:cubicBezTo>
                    <a:lnTo>
                      <a:pt x="0" y="11347"/>
                    </a:lnTo>
                    <a:cubicBezTo>
                      <a:pt x="0" y="11430"/>
                      <a:pt x="84" y="11502"/>
                      <a:pt x="167" y="11502"/>
                    </a:cubicBezTo>
                    <a:lnTo>
                      <a:pt x="929" y="11502"/>
                    </a:lnTo>
                    <a:cubicBezTo>
                      <a:pt x="1012" y="11502"/>
                      <a:pt x="1096" y="11430"/>
                      <a:pt x="1096" y="11347"/>
                    </a:cubicBezTo>
                    <a:lnTo>
                      <a:pt x="1096" y="2870"/>
                    </a:lnTo>
                    <a:cubicBezTo>
                      <a:pt x="1096" y="2513"/>
                      <a:pt x="1369" y="2239"/>
                      <a:pt x="1727" y="2239"/>
                    </a:cubicBezTo>
                    <a:lnTo>
                      <a:pt x="4703" y="2239"/>
                    </a:lnTo>
                    <a:cubicBezTo>
                      <a:pt x="5037" y="2215"/>
                      <a:pt x="5287" y="1977"/>
                      <a:pt x="5287" y="1679"/>
                    </a:cubicBezTo>
                    <a:lnTo>
                      <a:pt x="5287" y="1667"/>
                    </a:lnTo>
                    <a:cubicBezTo>
                      <a:pt x="5287" y="1548"/>
                      <a:pt x="5386" y="1438"/>
                      <a:pt x="5521" y="1438"/>
                    </a:cubicBezTo>
                    <a:cubicBezTo>
                      <a:pt x="5534" y="1438"/>
                      <a:pt x="5547" y="1439"/>
                      <a:pt x="5560" y="1441"/>
                    </a:cubicBezTo>
                    <a:cubicBezTo>
                      <a:pt x="5656" y="1465"/>
                      <a:pt x="5739" y="1560"/>
                      <a:pt x="5739" y="1667"/>
                    </a:cubicBezTo>
                    <a:cubicBezTo>
                      <a:pt x="5739" y="1978"/>
                      <a:pt x="5990" y="2212"/>
                      <a:pt x="6292" y="2212"/>
                    </a:cubicBezTo>
                    <a:cubicBezTo>
                      <a:pt x="6325" y="2212"/>
                      <a:pt x="6359" y="2209"/>
                      <a:pt x="6394" y="2203"/>
                    </a:cubicBezTo>
                    <a:cubicBezTo>
                      <a:pt x="6644" y="2155"/>
                      <a:pt x="6822" y="1917"/>
                      <a:pt x="6822" y="1667"/>
                    </a:cubicBezTo>
                    <a:cubicBezTo>
                      <a:pt x="6822" y="1000"/>
                      <a:pt x="6311" y="453"/>
                      <a:pt x="5679" y="369"/>
                    </a:cubicBezTo>
                    <a:lnTo>
                      <a:pt x="5679" y="167"/>
                    </a:lnTo>
                    <a:cubicBezTo>
                      <a:pt x="5679" y="72"/>
                      <a:pt x="5596" y="0"/>
                      <a:pt x="5513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28" name="Google Shape;5817;p48"/>
            <p:cNvGrpSpPr/>
            <p:nvPr/>
          </p:nvGrpSpPr>
          <p:grpSpPr>
            <a:xfrm>
              <a:off x="2320609" y="3707829"/>
              <a:ext cx="373627" cy="347347"/>
              <a:chOff x="2609571" y="3824958"/>
              <a:chExt cx="373627" cy="347347"/>
            </a:xfrm>
            <a:solidFill>
              <a:schemeClr val="bg2">
                <a:lumMod val="75000"/>
              </a:schemeClr>
            </a:solidFill>
          </p:grpSpPr>
          <p:sp>
            <p:nvSpPr>
              <p:cNvPr id="29" name="Google Shape;5818;p48"/>
              <p:cNvSpPr/>
              <p:nvPr/>
            </p:nvSpPr>
            <p:spPr>
              <a:xfrm>
                <a:off x="2609571" y="3824958"/>
                <a:ext cx="373627" cy="347347"/>
              </a:xfrm>
              <a:custGeom>
                <a:avLst/>
                <a:gdLst/>
                <a:ahLst/>
                <a:cxnLst/>
                <a:rect l="l" t="t" r="r" b="b"/>
                <a:pathLst>
                  <a:path w="11729" h="10904" extrusionOk="0">
                    <a:moveTo>
                      <a:pt x="10859" y="4201"/>
                    </a:moveTo>
                    <a:cubicBezTo>
                      <a:pt x="11157" y="4201"/>
                      <a:pt x="11395" y="4439"/>
                      <a:pt x="11395" y="4736"/>
                    </a:cubicBezTo>
                    <a:cubicBezTo>
                      <a:pt x="11395" y="5034"/>
                      <a:pt x="11157" y="5272"/>
                      <a:pt x="10859" y="5272"/>
                    </a:cubicBezTo>
                    <a:cubicBezTo>
                      <a:pt x="10561" y="5272"/>
                      <a:pt x="10323" y="5034"/>
                      <a:pt x="10323" y="4736"/>
                    </a:cubicBezTo>
                    <a:cubicBezTo>
                      <a:pt x="10323" y="4439"/>
                      <a:pt x="10561" y="4201"/>
                      <a:pt x="10859" y="4201"/>
                    </a:cubicBezTo>
                    <a:close/>
                    <a:moveTo>
                      <a:pt x="9549" y="8903"/>
                    </a:moveTo>
                    <a:cubicBezTo>
                      <a:pt x="9645" y="8903"/>
                      <a:pt x="9716" y="8975"/>
                      <a:pt x="9716" y="9070"/>
                    </a:cubicBezTo>
                    <a:lnTo>
                      <a:pt x="9716" y="10094"/>
                    </a:lnTo>
                    <a:cubicBezTo>
                      <a:pt x="9716" y="10189"/>
                      <a:pt x="9645" y="10261"/>
                      <a:pt x="9549" y="10261"/>
                    </a:cubicBezTo>
                    <a:lnTo>
                      <a:pt x="9180" y="10261"/>
                    </a:lnTo>
                    <a:cubicBezTo>
                      <a:pt x="9204" y="10130"/>
                      <a:pt x="9180" y="9963"/>
                      <a:pt x="9192" y="8903"/>
                    </a:cubicBezTo>
                    <a:close/>
                    <a:moveTo>
                      <a:pt x="5053" y="0"/>
                    </a:moveTo>
                    <a:cubicBezTo>
                      <a:pt x="4265" y="0"/>
                      <a:pt x="3460" y="208"/>
                      <a:pt x="2715" y="664"/>
                    </a:cubicBezTo>
                    <a:cubicBezTo>
                      <a:pt x="2644" y="700"/>
                      <a:pt x="2620" y="807"/>
                      <a:pt x="2656" y="879"/>
                    </a:cubicBezTo>
                    <a:cubicBezTo>
                      <a:pt x="2687" y="933"/>
                      <a:pt x="2744" y="962"/>
                      <a:pt x="2800" y="962"/>
                    </a:cubicBezTo>
                    <a:cubicBezTo>
                      <a:pt x="2829" y="962"/>
                      <a:pt x="2857" y="955"/>
                      <a:pt x="2882" y="938"/>
                    </a:cubicBezTo>
                    <a:cubicBezTo>
                      <a:pt x="3575" y="516"/>
                      <a:pt x="4322" y="323"/>
                      <a:pt x="5053" y="323"/>
                    </a:cubicBezTo>
                    <a:cubicBezTo>
                      <a:pt x="7249" y="323"/>
                      <a:pt x="9299" y="2063"/>
                      <a:pt x="9299" y="4546"/>
                    </a:cubicBezTo>
                    <a:cubicBezTo>
                      <a:pt x="9299" y="6883"/>
                      <a:pt x="7400" y="8772"/>
                      <a:pt x="5076" y="8772"/>
                    </a:cubicBezTo>
                    <a:cubicBezTo>
                      <a:pt x="4972" y="8772"/>
                      <a:pt x="4868" y="8768"/>
                      <a:pt x="4763" y="8761"/>
                    </a:cubicBezTo>
                    <a:cubicBezTo>
                      <a:pt x="2584" y="8594"/>
                      <a:pt x="858" y="6772"/>
                      <a:pt x="858" y="4546"/>
                    </a:cubicBezTo>
                    <a:cubicBezTo>
                      <a:pt x="858" y="3284"/>
                      <a:pt x="1429" y="2093"/>
                      <a:pt x="2394" y="1283"/>
                    </a:cubicBezTo>
                    <a:cubicBezTo>
                      <a:pt x="2465" y="1224"/>
                      <a:pt x="2465" y="1117"/>
                      <a:pt x="2418" y="1057"/>
                    </a:cubicBezTo>
                    <a:cubicBezTo>
                      <a:pt x="2386" y="1020"/>
                      <a:pt x="2346" y="1002"/>
                      <a:pt x="2305" y="1002"/>
                    </a:cubicBezTo>
                    <a:cubicBezTo>
                      <a:pt x="2268" y="1002"/>
                      <a:pt x="2232" y="1017"/>
                      <a:pt x="2203" y="1045"/>
                    </a:cubicBezTo>
                    <a:cubicBezTo>
                      <a:pt x="298" y="2629"/>
                      <a:pt x="1" y="5403"/>
                      <a:pt x="1501" y="7344"/>
                    </a:cubicBezTo>
                    <a:lnTo>
                      <a:pt x="751" y="8189"/>
                    </a:lnTo>
                    <a:cubicBezTo>
                      <a:pt x="620" y="8344"/>
                      <a:pt x="548" y="8546"/>
                      <a:pt x="548" y="8737"/>
                    </a:cubicBezTo>
                    <a:lnTo>
                      <a:pt x="548" y="10166"/>
                    </a:lnTo>
                    <a:cubicBezTo>
                      <a:pt x="548" y="10570"/>
                      <a:pt x="870" y="10904"/>
                      <a:pt x="1275" y="10904"/>
                    </a:cubicBezTo>
                    <a:lnTo>
                      <a:pt x="6847" y="10904"/>
                    </a:lnTo>
                    <a:cubicBezTo>
                      <a:pt x="6930" y="10904"/>
                      <a:pt x="7001" y="10820"/>
                      <a:pt x="7001" y="10737"/>
                    </a:cubicBezTo>
                    <a:cubicBezTo>
                      <a:pt x="7001" y="10642"/>
                      <a:pt x="6930" y="10570"/>
                      <a:pt x="6847" y="10570"/>
                    </a:cubicBezTo>
                    <a:lnTo>
                      <a:pt x="1275" y="10570"/>
                    </a:lnTo>
                    <a:cubicBezTo>
                      <a:pt x="1048" y="10570"/>
                      <a:pt x="870" y="10392"/>
                      <a:pt x="870" y="10166"/>
                    </a:cubicBezTo>
                    <a:lnTo>
                      <a:pt x="870" y="8737"/>
                    </a:lnTo>
                    <a:cubicBezTo>
                      <a:pt x="870" y="8618"/>
                      <a:pt x="917" y="8499"/>
                      <a:pt x="1013" y="8403"/>
                    </a:cubicBezTo>
                    <a:lnTo>
                      <a:pt x="1727" y="7594"/>
                    </a:lnTo>
                    <a:cubicBezTo>
                      <a:pt x="2622" y="8589"/>
                      <a:pt x="3864" y="9098"/>
                      <a:pt x="5110" y="9098"/>
                    </a:cubicBezTo>
                    <a:cubicBezTo>
                      <a:pt x="6233" y="9098"/>
                      <a:pt x="7359" y="8685"/>
                      <a:pt x="8240" y="7844"/>
                    </a:cubicBezTo>
                    <a:lnTo>
                      <a:pt x="8728" y="8415"/>
                    </a:lnTo>
                    <a:cubicBezTo>
                      <a:pt x="8823" y="8499"/>
                      <a:pt x="8859" y="8618"/>
                      <a:pt x="8859" y="8761"/>
                    </a:cubicBezTo>
                    <a:cubicBezTo>
                      <a:pt x="8847" y="10166"/>
                      <a:pt x="8906" y="10213"/>
                      <a:pt x="8811" y="10380"/>
                    </a:cubicBezTo>
                    <a:cubicBezTo>
                      <a:pt x="8728" y="10499"/>
                      <a:pt x="8609" y="10570"/>
                      <a:pt x="8466" y="10570"/>
                    </a:cubicBezTo>
                    <a:lnTo>
                      <a:pt x="7454" y="10570"/>
                    </a:lnTo>
                    <a:cubicBezTo>
                      <a:pt x="7359" y="10570"/>
                      <a:pt x="7287" y="10642"/>
                      <a:pt x="7287" y="10737"/>
                    </a:cubicBezTo>
                    <a:cubicBezTo>
                      <a:pt x="7287" y="10820"/>
                      <a:pt x="7359" y="10904"/>
                      <a:pt x="7454" y="10904"/>
                    </a:cubicBezTo>
                    <a:lnTo>
                      <a:pt x="8466" y="10904"/>
                    </a:lnTo>
                    <a:cubicBezTo>
                      <a:pt x="8704" y="10904"/>
                      <a:pt x="8906" y="10797"/>
                      <a:pt x="9049" y="10618"/>
                    </a:cubicBezTo>
                    <a:lnTo>
                      <a:pt x="9549" y="10618"/>
                    </a:lnTo>
                    <a:cubicBezTo>
                      <a:pt x="9811" y="10618"/>
                      <a:pt x="10038" y="10392"/>
                      <a:pt x="10038" y="10130"/>
                    </a:cubicBezTo>
                    <a:lnTo>
                      <a:pt x="10038" y="9737"/>
                    </a:lnTo>
                    <a:lnTo>
                      <a:pt x="10252" y="9737"/>
                    </a:lnTo>
                    <a:cubicBezTo>
                      <a:pt x="10680" y="9737"/>
                      <a:pt x="11038" y="9380"/>
                      <a:pt x="11038" y="8951"/>
                    </a:cubicBezTo>
                    <a:lnTo>
                      <a:pt x="11038" y="5570"/>
                    </a:lnTo>
                    <a:cubicBezTo>
                      <a:pt x="11431" y="5510"/>
                      <a:pt x="11728" y="5153"/>
                      <a:pt x="11728" y="4736"/>
                    </a:cubicBezTo>
                    <a:cubicBezTo>
                      <a:pt x="11728" y="4260"/>
                      <a:pt x="11335" y="3879"/>
                      <a:pt x="10859" y="3879"/>
                    </a:cubicBezTo>
                    <a:cubicBezTo>
                      <a:pt x="10383" y="3879"/>
                      <a:pt x="10002" y="4260"/>
                      <a:pt x="10002" y="4736"/>
                    </a:cubicBezTo>
                    <a:cubicBezTo>
                      <a:pt x="10002" y="5153"/>
                      <a:pt x="10299" y="5510"/>
                      <a:pt x="10692" y="5582"/>
                    </a:cubicBezTo>
                    <a:lnTo>
                      <a:pt x="10692" y="8963"/>
                    </a:lnTo>
                    <a:cubicBezTo>
                      <a:pt x="10692" y="9213"/>
                      <a:pt x="10490" y="9427"/>
                      <a:pt x="10240" y="9427"/>
                    </a:cubicBezTo>
                    <a:lnTo>
                      <a:pt x="10026" y="9427"/>
                    </a:lnTo>
                    <a:lnTo>
                      <a:pt x="10026" y="9082"/>
                    </a:lnTo>
                    <a:cubicBezTo>
                      <a:pt x="10026" y="8820"/>
                      <a:pt x="9799" y="8594"/>
                      <a:pt x="9537" y="8594"/>
                    </a:cubicBezTo>
                    <a:lnTo>
                      <a:pt x="9168" y="8594"/>
                    </a:lnTo>
                    <a:cubicBezTo>
                      <a:pt x="9133" y="8439"/>
                      <a:pt x="9073" y="8296"/>
                      <a:pt x="8966" y="8177"/>
                    </a:cubicBezTo>
                    <a:lnTo>
                      <a:pt x="8454" y="7594"/>
                    </a:lnTo>
                    <a:cubicBezTo>
                      <a:pt x="9180" y="6796"/>
                      <a:pt x="9621" y="5725"/>
                      <a:pt x="9621" y="4546"/>
                    </a:cubicBezTo>
                    <a:cubicBezTo>
                      <a:pt x="9621" y="1868"/>
                      <a:pt x="7413" y="0"/>
                      <a:pt x="5053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30" name="Google Shape;5819;p48"/>
              <p:cNvSpPr/>
              <p:nvPr/>
            </p:nvSpPr>
            <p:spPr>
              <a:xfrm>
                <a:off x="2735494" y="3933329"/>
                <a:ext cx="72088" cy="72088"/>
              </a:xfrm>
              <a:custGeom>
                <a:avLst/>
                <a:gdLst/>
                <a:ahLst/>
                <a:cxnLst/>
                <a:rect l="l" t="t" r="r" b="b"/>
                <a:pathLst>
                  <a:path w="2263" h="2263" extrusionOk="0">
                    <a:moveTo>
                      <a:pt x="1143" y="322"/>
                    </a:moveTo>
                    <a:cubicBezTo>
                      <a:pt x="1596" y="322"/>
                      <a:pt x="1953" y="679"/>
                      <a:pt x="1953" y="1132"/>
                    </a:cubicBezTo>
                    <a:cubicBezTo>
                      <a:pt x="1953" y="1572"/>
                      <a:pt x="1596" y="1930"/>
                      <a:pt x="1143" y="1930"/>
                    </a:cubicBezTo>
                    <a:cubicBezTo>
                      <a:pt x="703" y="1918"/>
                      <a:pt x="346" y="1561"/>
                      <a:pt x="346" y="1132"/>
                    </a:cubicBezTo>
                    <a:cubicBezTo>
                      <a:pt x="346" y="679"/>
                      <a:pt x="703" y="322"/>
                      <a:pt x="1143" y="322"/>
                    </a:cubicBezTo>
                    <a:close/>
                    <a:moveTo>
                      <a:pt x="1132" y="1"/>
                    </a:moveTo>
                    <a:cubicBezTo>
                      <a:pt x="501" y="1"/>
                      <a:pt x="0" y="501"/>
                      <a:pt x="0" y="1132"/>
                    </a:cubicBezTo>
                    <a:cubicBezTo>
                      <a:pt x="0" y="1751"/>
                      <a:pt x="501" y="2263"/>
                      <a:pt x="1132" y="2263"/>
                    </a:cubicBezTo>
                    <a:cubicBezTo>
                      <a:pt x="1763" y="2239"/>
                      <a:pt x="2263" y="1739"/>
                      <a:pt x="2263" y="1132"/>
                    </a:cubicBezTo>
                    <a:cubicBezTo>
                      <a:pt x="2263" y="501"/>
                      <a:pt x="1763" y="1"/>
                      <a:pt x="1132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31" name="Google Shape;5820;p48"/>
            <p:cNvSpPr/>
            <p:nvPr/>
          </p:nvSpPr>
          <p:spPr>
            <a:xfrm>
              <a:off x="999614" y="3705281"/>
              <a:ext cx="363370" cy="351456"/>
            </a:xfrm>
            <a:custGeom>
              <a:avLst/>
              <a:gdLst/>
              <a:ahLst/>
              <a:cxnLst/>
              <a:rect l="l" t="t" r="r" b="b"/>
              <a:pathLst>
                <a:path w="11407" h="11033" extrusionOk="0">
                  <a:moveTo>
                    <a:pt x="1698" y="1130"/>
                  </a:moveTo>
                  <a:cubicBezTo>
                    <a:pt x="1739" y="1130"/>
                    <a:pt x="1780" y="1133"/>
                    <a:pt x="1822" y="1137"/>
                  </a:cubicBezTo>
                  <a:lnTo>
                    <a:pt x="1143" y="3626"/>
                  </a:lnTo>
                  <a:cubicBezTo>
                    <a:pt x="643" y="3423"/>
                    <a:pt x="357" y="2852"/>
                    <a:pt x="512" y="2316"/>
                  </a:cubicBezTo>
                  <a:lnTo>
                    <a:pt x="607" y="1959"/>
                  </a:lnTo>
                  <a:cubicBezTo>
                    <a:pt x="750" y="1453"/>
                    <a:pt x="1207" y="1130"/>
                    <a:pt x="1698" y="1130"/>
                  </a:cubicBezTo>
                  <a:close/>
                  <a:moveTo>
                    <a:pt x="2641" y="304"/>
                  </a:moveTo>
                  <a:cubicBezTo>
                    <a:pt x="2755" y="304"/>
                    <a:pt x="2867" y="357"/>
                    <a:pt x="2929" y="471"/>
                  </a:cubicBezTo>
                  <a:cubicBezTo>
                    <a:pt x="2977" y="542"/>
                    <a:pt x="2989" y="649"/>
                    <a:pt x="2965" y="732"/>
                  </a:cubicBezTo>
                  <a:lnTo>
                    <a:pt x="1941" y="4566"/>
                  </a:lnTo>
                  <a:cubicBezTo>
                    <a:pt x="1905" y="4650"/>
                    <a:pt x="1846" y="4733"/>
                    <a:pt x="1774" y="4769"/>
                  </a:cubicBezTo>
                  <a:cubicBezTo>
                    <a:pt x="1719" y="4806"/>
                    <a:pt x="1659" y="4822"/>
                    <a:pt x="1601" y="4822"/>
                  </a:cubicBezTo>
                  <a:cubicBezTo>
                    <a:pt x="1396" y="4822"/>
                    <a:pt x="1207" y="4619"/>
                    <a:pt x="1262" y="4388"/>
                  </a:cubicBezTo>
                  <a:cubicBezTo>
                    <a:pt x="1310" y="4209"/>
                    <a:pt x="2215" y="828"/>
                    <a:pt x="2298" y="566"/>
                  </a:cubicBezTo>
                  <a:cubicBezTo>
                    <a:pt x="2339" y="397"/>
                    <a:pt x="2491" y="304"/>
                    <a:pt x="2641" y="304"/>
                  </a:cubicBezTo>
                  <a:close/>
                  <a:moveTo>
                    <a:pt x="8751" y="3792"/>
                  </a:moveTo>
                  <a:lnTo>
                    <a:pt x="10168" y="4173"/>
                  </a:lnTo>
                  <a:lnTo>
                    <a:pt x="9894" y="5185"/>
                  </a:lnTo>
                  <a:lnTo>
                    <a:pt x="8489" y="4804"/>
                  </a:lnTo>
                  <a:cubicBezTo>
                    <a:pt x="8525" y="4614"/>
                    <a:pt x="8704" y="3983"/>
                    <a:pt x="8751" y="3792"/>
                  </a:cubicBezTo>
                  <a:close/>
                  <a:moveTo>
                    <a:pt x="10789" y="3812"/>
                  </a:moveTo>
                  <a:cubicBezTo>
                    <a:pt x="10804" y="3812"/>
                    <a:pt x="10819" y="3813"/>
                    <a:pt x="10835" y="3816"/>
                  </a:cubicBezTo>
                  <a:cubicBezTo>
                    <a:pt x="10954" y="3852"/>
                    <a:pt x="11025" y="3971"/>
                    <a:pt x="11001" y="4090"/>
                  </a:cubicBezTo>
                  <a:lnTo>
                    <a:pt x="10573" y="5662"/>
                  </a:lnTo>
                  <a:cubicBezTo>
                    <a:pt x="10542" y="5765"/>
                    <a:pt x="10447" y="5833"/>
                    <a:pt x="10345" y="5833"/>
                  </a:cubicBezTo>
                  <a:cubicBezTo>
                    <a:pt x="10330" y="5833"/>
                    <a:pt x="10314" y="5831"/>
                    <a:pt x="10299" y="5828"/>
                  </a:cubicBezTo>
                  <a:cubicBezTo>
                    <a:pt x="10180" y="5805"/>
                    <a:pt x="10120" y="5626"/>
                    <a:pt x="10132" y="5566"/>
                  </a:cubicBezTo>
                  <a:cubicBezTo>
                    <a:pt x="10179" y="5391"/>
                    <a:pt x="10560" y="3982"/>
                    <a:pt x="10573" y="3982"/>
                  </a:cubicBezTo>
                  <a:cubicBezTo>
                    <a:pt x="10573" y="3982"/>
                    <a:pt x="10573" y="3982"/>
                    <a:pt x="10573" y="3983"/>
                  </a:cubicBezTo>
                  <a:cubicBezTo>
                    <a:pt x="10594" y="3879"/>
                    <a:pt x="10687" y="3812"/>
                    <a:pt x="10789" y="3812"/>
                  </a:cubicBezTo>
                  <a:close/>
                  <a:moveTo>
                    <a:pt x="4679" y="4983"/>
                  </a:moveTo>
                  <a:lnTo>
                    <a:pt x="6799" y="5447"/>
                  </a:lnTo>
                  <a:lnTo>
                    <a:pt x="6799" y="5924"/>
                  </a:lnTo>
                  <a:cubicBezTo>
                    <a:pt x="6799" y="6245"/>
                    <a:pt x="6537" y="6531"/>
                    <a:pt x="6191" y="6531"/>
                  </a:cubicBezTo>
                  <a:lnTo>
                    <a:pt x="5286" y="6531"/>
                  </a:lnTo>
                  <a:cubicBezTo>
                    <a:pt x="4953" y="6531"/>
                    <a:pt x="4667" y="6257"/>
                    <a:pt x="4667" y="5924"/>
                  </a:cubicBezTo>
                  <a:lnTo>
                    <a:pt x="4667" y="4983"/>
                  </a:lnTo>
                  <a:close/>
                  <a:moveTo>
                    <a:pt x="2644" y="0"/>
                  </a:moveTo>
                  <a:cubicBezTo>
                    <a:pt x="2359" y="0"/>
                    <a:pt x="2075" y="175"/>
                    <a:pt x="1988" y="494"/>
                  </a:cubicBezTo>
                  <a:lnTo>
                    <a:pt x="1905" y="840"/>
                  </a:lnTo>
                  <a:cubicBezTo>
                    <a:pt x="1835" y="829"/>
                    <a:pt x="1764" y="824"/>
                    <a:pt x="1694" y="824"/>
                  </a:cubicBezTo>
                  <a:cubicBezTo>
                    <a:pt x="1065" y="824"/>
                    <a:pt x="469" y="1246"/>
                    <a:pt x="298" y="1899"/>
                  </a:cubicBezTo>
                  <a:lnTo>
                    <a:pt x="191" y="2256"/>
                  </a:lnTo>
                  <a:cubicBezTo>
                    <a:pt x="0" y="2947"/>
                    <a:pt x="369" y="3685"/>
                    <a:pt x="1048" y="3959"/>
                  </a:cubicBezTo>
                  <a:lnTo>
                    <a:pt x="953" y="4292"/>
                  </a:lnTo>
                  <a:cubicBezTo>
                    <a:pt x="822" y="4751"/>
                    <a:pt x="1191" y="5150"/>
                    <a:pt x="1609" y="5150"/>
                  </a:cubicBezTo>
                  <a:cubicBezTo>
                    <a:pt x="1723" y="5150"/>
                    <a:pt x="1840" y="5121"/>
                    <a:pt x="1953" y="5054"/>
                  </a:cubicBezTo>
                  <a:cubicBezTo>
                    <a:pt x="2274" y="4876"/>
                    <a:pt x="2274" y="4554"/>
                    <a:pt x="2322" y="4459"/>
                  </a:cubicBezTo>
                  <a:lnTo>
                    <a:pt x="4358" y="4912"/>
                  </a:lnTo>
                  <a:lnTo>
                    <a:pt x="4358" y="5924"/>
                  </a:lnTo>
                  <a:cubicBezTo>
                    <a:pt x="4358" y="6436"/>
                    <a:pt x="4775" y="6852"/>
                    <a:pt x="5298" y="6852"/>
                  </a:cubicBezTo>
                  <a:lnTo>
                    <a:pt x="5584" y="6852"/>
                  </a:lnTo>
                  <a:lnTo>
                    <a:pt x="5584" y="7638"/>
                  </a:lnTo>
                  <a:lnTo>
                    <a:pt x="4001" y="7638"/>
                  </a:lnTo>
                  <a:cubicBezTo>
                    <a:pt x="3703" y="7638"/>
                    <a:pt x="3453" y="7900"/>
                    <a:pt x="3453" y="8198"/>
                  </a:cubicBezTo>
                  <a:cubicBezTo>
                    <a:pt x="3453" y="8495"/>
                    <a:pt x="3703" y="8745"/>
                    <a:pt x="4001" y="8745"/>
                  </a:cubicBezTo>
                  <a:lnTo>
                    <a:pt x="4298" y="8745"/>
                  </a:lnTo>
                  <a:lnTo>
                    <a:pt x="2679" y="10758"/>
                  </a:lnTo>
                  <a:cubicBezTo>
                    <a:pt x="2584" y="10865"/>
                    <a:pt x="2667" y="11019"/>
                    <a:pt x="2810" y="11019"/>
                  </a:cubicBezTo>
                  <a:cubicBezTo>
                    <a:pt x="2858" y="11019"/>
                    <a:pt x="2905" y="11008"/>
                    <a:pt x="2941" y="10960"/>
                  </a:cubicBezTo>
                  <a:lnTo>
                    <a:pt x="4727" y="8745"/>
                  </a:lnTo>
                  <a:lnTo>
                    <a:pt x="5596" y="8745"/>
                  </a:lnTo>
                  <a:lnTo>
                    <a:pt x="5596" y="10865"/>
                  </a:lnTo>
                  <a:cubicBezTo>
                    <a:pt x="5596" y="10948"/>
                    <a:pt x="5667" y="11019"/>
                    <a:pt x="5763" y="11019"/>
                  </a:cubicBezTo>
                  <a:cubicBezTo>
                    <a:pt x="5846" y="11019"/>
                    <a:pt x="5918" y="10948"/>
                    <a:pt x="5918" y="10865"/>
                  </a:cubicBezTo>
                  <a:lnTo>
                    <a:pt x="5918" y="8745"/>
                  </a:lnTo>
                  <a:lnTo>
                    <a:pt x="6787" y="8745"/>
                  </a:lnTo>
                  <a:lnTo>
                    <a:pt x="8573" y="10960"/>
                  </a:lnTo>
                  <a:cubicBezTo>
                    <a:pt x="8607" y="11009"/>
                    <a:pt x="8658" y="11033"/>
                    <a:pt x="8706" y="11033"/>
                  </a:cubicBezTo>
                  <a:cubicBezTo>
                    <a:pt x="8741" y="11033"/>
                    <a:pt x="8774" y="11020"/>
                    <a:pt x="8799" y="10996"/>
                  </a:cubicBezTo>
                  <a:cubicBezTo>
                    <a:pt x="8870" y="10936"/>
                    <a:pt x="8870" y="10829"/>
                    <a:pt x="8823" y="10769"/>
                  </a:cubicBezTo>
                  <a:lnTo>
                    <a:pt x="7203" y="8757"/>
                  </a:lnTo>
                  <a:lnTo>
                    <a:pt x="7501" y="8757"/>
                  </a:lnTo>
                  <a:cubicBezTo>
                    <a:pt x="7799" y="8757"/>
                    <a:pt x="8049" y="8507"/>
                    <a:pt x="8049" y="8210"/>
                  </a:cubicBezTo>
                  <a:cubicBezTo>
                    <a:pt x="8049" y="7912"/>
                    <a:pt x="7799" y="7662"/>
                    <a:pt x="7501" y="7662"/>
                  </a:cubicBezTo>
                  <a:lnTo>
                    <a:pt x="7108" y="7662"/>
                  </a:lnTo>
                  <a:cubicBezTo>
                    <a:pt x="7025" y="7662"/>
                    <a:pt x="6953" y="7733"/>
                    <a:pt x="6953" y="7817"/>
                  </a:cubicBezTo>
                  <a:cubicBezTo>
                    <a:pt x="6953" y="7912"/>
                    <a:pt x="7025" y="7983"/>
                    <a:pt x="7108" y="7983"/>
                  </a:cubicBezTo>
                  <a:lnTo>
                    <a:pt x="7501" y="7983"/>
                  </a:lnTo>
                  <a:cubicBezTo>
                    <a:pt x="7620" y="7983"/>
                    <a:pt x="7727" y="8091"/>
                    <a:pt x="7727" y="8210"/>
                  </a:cubicBezTo>
                  <a:cubicBezTo>
                    <a:pt x="7727" y="8329"/>
                    <a:pt x="7620" y="8436"/>
                    <a:pt x="7501" y="8436"/>
                  </a:cubicBezTo>
                  <a:lnTo>
                    <a:pt x="4024" y="8436"/>
                  </a:lnTo>
                  <a:cubicBezTo>
                    <a:pt x="3905" y="8436"/>
                    <a:pt x="3798" y="8329"/>
                    <a:pt x="3798" y="8210"/>
                  </a:cubicBezTo>
                  <a:cubicBezTo>
                    <a:pt x="3798" y="8091"/>
                    <a:pt x="3905" y="7983"/>
                    <a:pt x="4024" y="7983"/>
                  </a:cubicBezTo>
                  <a:lnTo>
                    <a:pt x="6489" y="7983"/>
                  </a:lnTo>
                  <a:cubicBezTo>
                    <a:pt x="6584" y="7983"/>
                    <a:pt x="6656" y="7912"/>
                    <a:pt x="6656" y="7817"/>
                  </a:cubicBezTo>
                  <a:cubicBezTo>
                    <a:pt x="6656" y="7733"/>
                    <a:pt x="6584" y="7662"/>
                    <a:pt x="6489" y="7662"/>
                  </a:cubicBezTo>
                  <a:lnTo>
                    <a:pt x="5929" y="7662"/>
                  </a:lnTo>
                  <a:lnTo>
                    <a:pt x="5929" y="6876"/>
                  </a:lnTo>
                  <a:lnTo>
                    <a:pt x="6203" y="6876"/>
                  </a:lnTo>
                  <a:cubicBezTo>
                    <a:pt x="6727" y="6876"/>
                    <a:pt x="7144" y="6459"/>
                    <a:pt x="7144" y="5935"/>
                  </a:cubicBezTo>
                  <a:lnTo>
                    <a:pt x="7144" y="5531"/>
                  </a:lnTo>
                  <a:lnTo>
                    <a:pt x="7668" y="5650"/>
                  </a:lnTo>
                  <a:cubicBezTo>
                    <a:pt x="7713" y="5660"/>
                    <a:pt x="7758" y="5665"/>
                    <a:pt x="7803" y="5665"/>
                  </a:cubicBezTo>
                  <a:cubicBezTo>
                    <a:pt x="8075" y="5665"/>
                    <a:pt x="8322" y="5484"/>
                    <a:pt x="8394" y="5197"/>
                  </a:cubicBezTo>
                  <a:lnTo>
                    <a:pt x="8406" y="5126"/>
                  </a:lnTo>
                  <a:lnTo>
                    <a:pt x="9823" y="5519"/>
                  </a:lnTo>
                  <a:cubicBezTo>
                    <a:pt x="9763" y="5793"/>
                    <a:pt x="9930" y="6078"/>
                    <a:pt x="10228" y="6150"/>
                  </a:cubicBezTo>
                  <a:cubicBezTo>
                    <a:pt x="10279" y="6164"/>
                    <a:pt x="10331" y="6171"/>
                    <a:pt x="10382" y="6171"/>
                  </a:cubicBezTo>
                  <a:cubicBezTo>
                    <a:pt x="10622" y="6171"/>
                    <a:pt x="10835" y="6015"/>
                    <a:pt x="10894" y="5769"/>
                  </a:cubicBezTo>
                  <a:lnTo>
                    <a:pt x="11323" y="4185"/>
                  </a:lnTo>
                  <a:cubicBezTo>
                    <a:pt x="11406" y="3888"/>
                    <a:pt x="11240" y="3590"/>
                    <a:pt x="10942" y="3519"/>
                  </a:cubicBezTo>
                  <a:cubicBezTo>
                    <a:pt x="10897" y="3507"/>
                    <a:pt x="10852" y="3502"/>
                    <a:pt x="10807" y="3502"/>
                  </a:cubicBezTo>
                  <a:cubicBezTo>
                    <a:pt x="10568" y="3502"/>
                    <a:pt x="10345" y="3655"/>
                    <a:pt x="10275" y="3876"/>
                  </a:cubicBezTo>
                  <a:lnTo>
                    <a:pt x="8858" y="3495"/>
                  </a:lnTo>
                  <a:lnTo>
                    <a:pt x="8870" y="3411"/>
                  </a:lnTo>
                  <a:cubicBezTo>
                    <a:pt x="8966" y="3090"/>
                    <a:pt x="8775" y="2757"/>
                    <a:pt x="8454" y="2673"/>
                  </a:cubicBezTo>
                  <a:lnTo>
                    <a:pt x="5679" y="1792"/>
                  </a:lnTo>
                  <a:cubicBezTo>
                    <a:pt x="5663" y="1787"/>
                    <a:pt x="5646" y="1785"/>
                    <a:pt x="5629" y="1785"/>
                  </a:cubicBezTo>
                  <a:cubicBezTo>
                    <a:pt x="5561" y="1785"/>
                    <a:pt x="5496" y="1823"/>
                    <a:pt x="5477" y="1899"/>
                  </a:cubicBezTo>
                  <a:cubicBezTo>
                    <a:pt x="5453" y="1983"/>
                    <a:pt x="5489" y="2078"/>
                    <a:pt x="5584" y="2102"/>
                  </a:cubicBezTo>
                  <a:lnTo>
                    <a:pt x="8346" y="2983"/>
                  </a:lnTo>
                  <a:cubicBezTo>
                    <a:pt x="8501" y="3030"/>
                    <a:pt x="8585" y="3197"/>
                    <a:pt x="8549" y="3340"/>
                  </a:cubicBezTo>
                  <a:cubicBezTo>
                    <a:pt x="8049" y="5162"/>
                    <a:pt x="8144" y="4816"/>
                    <a:pt x="8073" y="5126"/>
                  </a:cubicBezTo>
                  <a:cubicBezTo>
                    <a:pt x="8030" y="5263"/>
                    <a:pt x="7904" y="5344"/>
                    <a:pt x="7776" y="5344"/>
                  </a:cubicBezTo>
                  <a:cubicBezTo>
                    <a:pt x="7760" y="5344"/>
                    <a:pt x="7743" y="5343"/>
                    <a:pt x="7727" y="5340"/>
                  </a:cubicBezTo>
                  <a:lnTo>
                    <a:pt x="2393" y="4161"/>
                  </a:lnTo>
                  <a:lnTo>
                    <a:pt x="3155" y="1352"/>
                  </a:lnTo>
                  <a:lnTo>
                    <a:pt x="4977" y="1923"/>
                  </a:lnTo>
                  <a:cubicBezTo>
                    <a:pt x="4996" y="1931"/>
                    <a:pt x="5016" y="1935"/>
                    <a:pt x="5035" y="1935"/>
                  </a:cubicBezTo>
                  <a:cubicBezTo>
                    <a:pt x="5100" y="1935"/>
                    <a:pt x="5161" y="1892"/>
                    <a:pt x="5179" y="1828"/>
                  </a:cubicBezTo>
                  <a:cubicBezTo>
                    <a:pt x="5203" y="1733"/>
                    <a:pt x="5167" y="1649"/>
                    <a:pt x="5072" y="1614"/>
                  </a:cubicBezTo>
                  <a:lnTo>
                    <a:pt x="3239" y="1030"/>
                  </a:lnTo>
                  <a:cubicBezTo>
                    <a:pt x="3262" y="935"/>
                    <a:pt x="3405" y="661"/>
                    <a:pt x="3227" y="340"/>
                  </a:cubicBezTo>
                  <a:cubicBezTo>
                    <a:pt x="3095" y="109"/>
                    <a:pt x="2869" y="0"/>
                    <a:pt x="2644" y="0"/>
                  </a:cubicBez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  <p:grpSp>
          <p:nvGrpSpPr>
            <p:cNvPr id="32" name="Google Shape;5821;p48"/>
            <p:cNvGrpSpPr/>
            <p:nvPr/>
          </p:nvGrpSpPr>
          <p:grpSpPr>
            <a:xfrm>
              <a:off x="627165" y="3689927"/>
              <a:ext cx="221902" cy="380795"/>
              <a:chOff x="916127" y="3807056"/>
              <a:chExt cx="221902" cy="380795"/>
            </a:xfrm>
            <a:solidFill>
              <a:schemeClr val="bg2">
                <a:lumMod val="75000"/>
              </a:schemeClr>
            </a:solidFill>
          </p:grpSpPr>
          <p:sp>
            <p:nvSpPr>
              <p:cNvPr id="33" name="Google Shape;5822;p48"/>
              <p:cNvSpPr/>
              <p:nvPr/>
            </p:nvSpPr>
            <p:spPr>
              <a:xfrm>
                <a:off x="916127" y="3807056"/>
                <a:ext cx="221902" cy="380795"/>
              </a:xfrm>
              <a:custGeom>
                <a:avLst/>
                <a:gdLst/>
                <a:ahLst/>
                <a:cxnLst/>
                <a:rect l="l" t="t" r="r" b="b"/>
                <a:pathLst>
                  <a:path w="6966" h="11954" extrusionOk="0">
                    <a:moveTo>
                      <a:pt x="4120" y="6429"/>
                    </a:moveTo>
                    <a:lnTo>
                      <a:pt x="4120" y="7799"/>
                    </a:lnTo>
                    <a:lnTo>
                      <a:pt x="2810" y="7799"/>
                    </a:lnTo>
                    <a:lnTo>
                      <a:pt x="2810" y="6429"/>
                    </a:lnTo>
                    <a:cubicBezTo>
                      <a:pt x="3024" y="6489"/>
                      <a:pt x="3245" y="6519"/>
                      <a:pt x="3465" y="6519"/>
                    </a:cubicBezTo>
                    <a:cubicBezTo>
                      <a:pt x="3685" y="6519"/>
                      <a:pt x="3905" y="6489"/>
                      <a:pt x="4120" y="6429"/>
                    </a:cubicBezTo>
                    <a:close/>
                    <a:moveTo>
                      <a:pt x="4882" y="8144"/>
                    </a:moveTo>
                    <a:lnTo>
                      <a:pt x="4882" y="8680"/>
                    </a:lnTo>
                    <a:lnTo>
                      <a:pt x="2060" y="8680"/>
                    </a:lnTo>
                    <a:lnTo>
                      <a:pt x="2060" y="8144"/>
                    </a:lnTo>
                    <a:close/>
                    <a:moveTo>
                      <a:pt x="5596" y="9037"/>
                    </a:moveTo>
                    <a:lnTo>
                      <a:pt x="5596" y="9335"/>
                    </a:lnTo>
                    <a:lnTo>
                      <a:pt x="1346" y="9335"/>
                    </a:lnTo>
                    <a:lnTo>
                      <a:pt x="1346" y="9037"/>
                    </a:lnTo>
                    <a:lnTo>
                      <a:pt x="2060" y="9037"/>
                    </a:lnTo>
                    <a:lnTo>
                      <a:pt x="2060" y="9049"/>
                    </a:lnTo>
                    <a:lnTo>
                      <a:pt x="4882" y="9049"/>
                    </a:lnTo>
                    <a:lnTo>
                      <a:pt x="4882" y="9037"/>
                    </a:lnTo>
                    <a:close/>
                    <a:moveTo>
                      <a:pt x="6227" y="9692"/>
                    </a:moveTo>
                    <a:cubicBezTo>
                      <a:pt x="6441" y="9692"/>
                      <a:pt x="6608" y="9858"/>
                      <a:pt x="6608" y="10061"/>
                    </a:cubicBezTo>
                    <a:lnTo>
                      <a:pt x="6608" y="11251"/>
                    </a:lnTo>
                    <a:cubicBezTo>
                      <a:pt x="6608" y="11466"/>
                      <a:pt x="6441" y="11620"/>
                      <a:pt x="6227" y="11620"/>
                    </a:cubicBezTo>
                    <a:lnTo>
                      <a:pt x="715" y="11620"/>
                    </a:lnTo>
                    <a:cubicBezTo>
                      <a:pt x="500" y="11620"/>
                      <a:pt x="334" y="11466"/>
                      <a:pt x="334" y="11251"/>
                    </a:cubicBezTo>
                    <a:lnTo>
                      <a:pt x="334" y="10061"/>
                    </a:lnTo>
                    <a:cubicBezTo>
                      <a:pt x="334" y="9858"/>
                      <a:pt x="500" y="9692"/>
                      <a:pt x="715" y="9692"/>
                    </a:cubicBezTo>
                    <a:close/>
                    <a:moveTo>
                      <a:pt x="655" y="0"/>
                    </a:moveTo>
                    <a:cubicBezTo>
                      <a:pt x="298" y="0"/>
                      <a:pt x="0" y="298"/>
                      <a:pt x="0" y="655"/>
                    </a:cubicBezTo>
                    <a:lnTo>
                      <a:pt x="0" y="964"/>
                    </a:lnTo>
                    <a:cubicBezTo>
                      <a:pt x="0" y="1322"/>
                      <a:pt x="298" y="1619"/>
                      <a:pt x="655" y="1619"/>
                    </a:cubicBezTo>
                    <a:lnTo>
                      <a:pt x="1012" y="1619"/>
                    </a:lnTo>
                    <a:lnTo>
                      <a:pt x="1012" y="4048"/>
                    </a:lnTo>
                    <a:cubicBezTo>
                      <a:pt x="1012" y="5060"/>
                      <a:pt x="1619" y="5929"/>
                      <a:pt x="2477" y="6310"/>
                    </a:cubicBezTo>
                    <a:lnTo>
                      <a:pt x="2477" y="7799"/>
                    </a:lnTo>
                    <a:lnTo>
                      <a:pt x="1905" y="7799"/>
                    </a:lnTo>
                    <a:cubicBezTo>
                      <a:pt x="1798" y="7799"/>
                      <a:pt x="1727" y="7870"/>
                      <a:pt x="1727" y="7977"/>
                    </a:cubicBezTo>
                    <a:lnTo>
                      <a:pt x="1727" y="8680"/>
                    </a:lnTo>
                    <a:lnTo>
                      <a:pt x="1191" y="8680"/>
                    </a:lnTo>
                    <a:cubicBezTo>
                      <a:pt x="1084" y="8680"/>
                      <a:pt x="1012" y="8751"/>
                      <a:pt x="1012" y="8858"/>
                    </a:cubicBezTo>
                    <a:lnTo>
                      <a:pt x="1012" y="9335"/>
                    </a:lnTo>
                    <a:lnTo>
                      <a:pt x="726" y="9335"/>
                    </a:lnTo>
                    <a:cubicBezTo>
                      <a:pt x="322" y="9335"/>
                      <a:pt x="12" y="9656"/>
                      <a:pt x="12" y="10049"/>
                    </a:cubicBezTo>
                    <a:lnTo>
                      <a:pt x="12" y="11240"/>
                    </a:lnTo>
                    <a:cubicBezTo>
                      <a:pt x="12" y="11644"/>
                      <a:pt x="334" y="11954"/>
                      <a:pt x="726" y="11954"/>
                    </a:cubicBezTo>
                    <a:lnTo>
                      <a:pt x="6251" y="11954"/>
                    </a:lnTo>
                    <a:cubicBezTo>
                      <a:pt x="6644" y="11954"/>
                      <a:pt x="6965" y="11620"/>
                      <a:pt x="6965" y="11240"/>
                    </a:cubicBezTo>
                    <a:lnTo>
                      <a:pt x="6965" y="10049"/>
                    </a:lnTo>
                    <a:cubicBezTo>
                      <a:pt x="6965" y="9644"/>
                      <a:pt x="6632" y="9335"/>
                      <a:pt x="6251" y="9335"/>
                    </a:cubicBezTo>
                    <a:lnTo>
                      <a:pt x="5953" y="9335"/>
                    </a:lnTo>
                    <a:lnTo>
                      <a:pt x="5953" y="8858"/>
                    </a:lnTo>
                    <a:cubicBezTo>
                      <a:pt x="5953" y="8751"/>
                      <a:pt x="5870" y="8680"/>
                      <a:pt x="5775" y="8680"/>
                    </a:cubicBezTo>
                    <a:lnTo>
                      <a:pt x="5239" y="8680"/>
                    </a:lnTo>
                    <a:lnTo>
                      <a:pt x="5239" y="7977"/>
                    </a:lnTo>
                    <a:cubicBezTo>
                      <a:pt x="5239" y="7870"/>
                      <a:pt x="5156" y="7799"/>
                      <a:pt x="5060" y="7799"/>
                    </a:cubicBezTo>
                    <a:lnTo>
                      <a:pt x="4477" y="7799"/>
                    </a:lnTo>
                    <a:lnTo>
                      <a:pt x="4477" y="6310"/>
                    </a:lnTo>
                    <a:cubicBezTo>
                      <a:pt x="4786" y="6179"/>
                      <a:pt x="5072" y="5965"/>
                      <a:pt x="5310" y="5703"/>
                    </a:cubicBezTo>
                    <a:cubicBezTo>
                      <a:pt x="5370" y="5632"/>
                      <a:pt x="5370" y="5525"/>
                      <a:pt x="5298" y="5453"/>
                    </a:cubicBezTo>
                    <a:cubicBezTo>
                      <a:pt x="5259" y="5425"/>
                      <a:pt x="5216" y="5410"/>
                      <a:pt x="5174" y="5410"/>
                    </a:cubicBezTo>
                    <a:cubicBezTo>
                      <a:pt x="5127" y="5410"/>
                      <a:pt x="5080" y="5428"/>
                      <a:pt x="5037" y="5465"/>
                    </a:cubicBezTo>
                    <a:cubicBezTo>
                      <a:pt x="4882" y="5644"/>
                      <a:pt x="4679" y="5786"/>
                      <a:pt x="4477" y="5906"/>
                    </a:cubicBezTo>
                    <a:cubicBezTo>
                      <a:pt x="4158" y="6080"/>
                      <a:pt x="3812" y="6165"/>
                      <a:pt x="3467" y="6165"/>
                    </a:cubicBezTo>
                    <a:cubicBezTo>
                      <a:pt x="3245" y="6165"/>
                      <a:pt x="3024" y="6130"/>
                      <a:pt x="2810" y="6060"/>
                    </a:cubicBezTo>
                    <a:cubicBezTo>
                      <a:pt x="1965" y="5786"/>
                      <a:pt x="1334" y="4989"/>
                      <a:pt x="1334" y="4036"/>
                    </a:cubicBezTo>
                    <a:lnTo>
                      <a:pt x="1334" y="1607"/>
                    </a:lnTo>
                    <a:lnTo>
                      <a:pt x="5572" y="1607"/>
                    </a:lnTo>
                    <a:lnTo>
                      <a:pt x="5572" y="4048"/>
                    </a:lnTo>
                    <a:cubicBezTo>
                      <a:pt x="5596" y="4358"/>
                      <a:pt x="5537" y="4655"/>
                      <a:pt x="5394" y="4929"/>
                    </a:cubicBezTo>
                    <a:cubicBezTo>
                      <a:pt x="5358" y="5013"/>
                      <a:pt x="5394" y="5120"/>
                      <a:pt x="5489" y="5167"/>
                    </a:cubicBezTo>
                    <a:cubicBezTo>
                      <a:pt x="5513" y="5179"/>
                      <a:pt x="5537" y="5179"/>
                      <a:pt x="5560" y="5179"/>
                    </a:cubicBezTo>
                    <a:cubicBezTo>
                      <a:pt x="5620" y="5179"/>
                      <a:pt x="5691" y="5132"/>
                      <a:pt x="5727" y="5072"/>
                    </a:cubicBezTo>
                    <a:cubicBezTo>
                      <a:pt x="5870" y="4751"/>
                      <a:pt x="5953" y="4405"/>
                      <a:pt x="5953" y="4048"/>
                    </a:cubicBezTo>
                    <a:lnTo>
                      <a:pt x="5953" y="1619"/>
                    </a:lnTo>
                    <a:lnTo>
                      <a:pt x="6310" y="1619"/>
                    </a:lnTo>
                    <a:cubicBezTo>
                      <a:pt x="6668" y="1619"/>
                      <a:pt x="6965" y="1322"/>
                      <a:pt x="6965" y="964"/>
                    </a:cubicBezTo>
                    <a:lnTo>
                      <a:pt x="6965" y="655"/>
                    </a:lnTo>
                    <a:cubicBezTo>
                      <a:pt x="6965" y="298"/>
                      <a:pt x="6668" y="0"/>
                      <a:pt x="6310" y="0"/>
                    </a:cubicBezTo>
                    <a:lnTo>
                      <a:pt x="2215" y="0"/>
                    </a:lnTo>
                    <a:cubicBezTo>
                      <a:pt x="2108" y="0"/>
                      <a:pt x="2036" y="71"/>
                      <a:pt x="2036" y="179"/>
                    </a:cubicBezTo>
                    <a:cubicBezTo>
                      <a:pt x="2036" y="286"/>
                      <a:pt x="2108" y="357"/>
                      <a:pt x="2215" y="357"/>
                    </a:cubicBezTo>
                    <a:lnTo>
                      <a:pt x="6310" y="357"/>
                    </a:lnTo>
                    <a:cubicBezTo>
                      <a:pt x="6465" y="357"/>
                      <a:pt x="6608" y="488"/>
                      <a:pt x="6608" y="655"/>
                    </a:cubicBezTo>
                    <a:lnTo>
                      <a:pt x="6608" y="964"/>
                    </a:lnTo>
                    <a:cubicBezTo>
                      <a:pt x="6608" y="1131"/>
                      <a:pt x="6465" y="1262"/>
                      <a:pt x="6310" y="1262"/>
                    </a:cubicBezTo>
                    <a:lnTo>
                      <a:pt x="655" y="1262"/>
                    </a:lnTo>
                    <a:cubicBezTo>
                      <a:pt x="488" y="1262"/>
                      <a:pt x="357" y="1131"/>
                      <a:pt x="357" y="964"/>
                    </a:cubicBezTo>
                    <a:lnTo>
                      <a:pt x="357" y="655"/>
                    </a:lnTo>
                    <a:cubicBezTo>
                      <a:pt x="357" y="488"/>
                      <a:pt x="488" y="357"/>
                      <a:pt x="655" y="357"/>
                    </a:cubicBezTo>
                    <a:lnTo>
                      <a:pt x="1500" y="357"/>
                    </a:lnTo>
                    <a:cubicBezTo>
                      <a:pt x="1608" y="357"/>
                      <a:pt x="1679" y="286"/>
                      <a:pt x="1679" y="179"/>
                    </a:cubicBezTo>
                    <a:cubicBezTo>
                      <a:pt x="1679" y="71"/>
                      <a:pt x="1608" y="0"/>
                      <a:pt x="150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34" name="Google Shape;5823;p48"/>
              <p:cNvSpPr/>
              <p:nvPr/>
            </p:nvSpPr>
            <p:spPr>
              <a:xfrm>
                <a:off x="969580" y="3869746"/>
                <a:ext cx="110792" cy="102955"/>
              </a:xfrm>
              <a:custGeom>
                <a:avLst/>
                <a:gdLst/>
                <a:ahLst/>
                <a:cxnLst/>
                <a:rect l="l" t="t" r="r" b="b"/>
                <a:pathLst>
                  <a:path w="3478" h="3232" extrusionOk="0">
                    <a:moveTo>
                      <a:pt x="1815" y="1"/>
                    </a:moveTo>
                    <a:cubicBezTo>
                      <a:pt x="1680" y="1"/>
                      <a:pt x="1543" y="72"/>
                      <a:pt x="1477" y="211"/>
                    </a:cubicBezTo>
                    <a:cubicBezTo>
                      <a:pt x="1175" y="806"/>
                      <a:pt x="1156" y="843"/>
                      <a:pt x="1155" y="843"/>
                    </a:cubicBezTo>
                    <a:cubicBezTo>
                      <a:pt x="1155" y="843"/>
                      <a:pt x="1156" y="842"/>
                      <a:pt x="1156" y="842"/>
                    </a:cubicBezTo>
                    <a:lnTo>
                      <a:pt x="1156" y="842"/>
                    </a:lnTo>
                    <a:cubicBezTo>
                      <a:pt x="1052" y="977"/>
                      <a:pt x="1162" y="1139"/>
                      <a:pt x="1292" y="1139"/>
                    </a:cubicBezTo>
                    <a:cubicBezTo>
                      <a:pt x="1356" y="1139"/>
                      <a:pt x="1426" y="1099"/>
                      <a:pt x="1477" y="997"/>
                    </a:cubicBezTo>
                    <a:cubicBezTo>
                      <a:pt x="1762" y="396"/>
                      <a:pt x="1786" y="352"/>
                      <a:pt x="1795" y="352"/>
                    </a:cubicBezTo>
                    <a:cubicBezTo>
                      <a:pt x="1796" y="352"/>
                      <a:pt x="1797" y="354"/>
                      <a:pt x="1799" y="354"/>
                    </a:cubicBezTo>
                    <a:cubicBezTo>
                      <a:pt x="1801" y="354"/>
                      <a:pt x="1801" y="352"/>
                      <a:pt x="1803" y="352"/>
                    </a:cubicBezTo>
                    <a:cubicBezTo>
                      <a:pt x="1812" y="352"/>
                      <a:pt x="1837" y="396"/>
                      <a:pt x="2132" y="997"/>
                    </a:cubicBezTo>
                    <a:cubicBezTo>
                      <a:pt x="2192" y="1104"/>
                      <a:pt x="2287" y="1175"/>
                      <a:pt x="2406" y="1199"/>
                    </a:cubicBezTo>
                    <a:lnTo>
                      <a:pt x="3108" y="1306"/>
                    </a:lnTo>
                    <a:cubicBezTo>
                      <a:pt x="3120" y="1306"/>
                      <a:pt x="3120" y="1318"/>
                      <a:pt x="3120" y="1318"/>
                    </a:cubicBezTo>
                    <a:cubicBezTo>
                      <a:pt x="3120" y="1342"/>
                      <a:pt x="3156" y="1306"/>
                      <a:pt x="2608" y="1830"/>
                    </a:cubicBezTo>
                    <a:cubicBezTo>
                      <a:pt x="2525" y="1902"/>
                      <a:pt x="2489" y="1997"/>
                      <a:pt x="2489" y="2092"/>
                    </a:cubicBezTo>
                    <a:cubicBezTo>
                      <a:pt x="2489" y="2152"/>
                      <a:pt x="2608" y="2842"/>
                      <a:pt x="2608" y="2866"/>
                    </a:cubicBezTo>
                    <a:cubicBezTo>
                      <a:pt x="2608" y="2883"/>
                      <a:pt x="2596" y="2894"/>
                      <a:pt x="2584" y="2894"/>
                    </a:cubicBezTo>
                    <a:cubicBezTo>
                      <a:pt x="2580" y="2894"/>
                      <a:pt x="2576" y="2893"/>
                      <a:pt x="2573" y="2890"/>
                    </a:cubicBezTo>
                    <a:lnTo>
                      <a:pt x="1954" y="2556"/>
                    </a:lnTo>
                    <a:cubicBezTo>
                      <a:pt x="1900" y="2527"/>
                      <a:pt x="1840" y="2512"/>
                      <a:pt x="1781" y="2512"/>
                    </a:cubicBezTo>
                    <a:cubicBezTo>
                      <a:pt x="1721" y="2512"/>
                      <a:pt x="1662" y="2527"/>
                      <a:pt x="1608" y="2556"/>
                    </a:cubicBezTo>
                    <a:cubicBezTo>
                      <a:pt x="996" y="2879"/>
                      <a:pt x="977" y="2890"/>
                      <a:pt x="967" y="2890"/>
                    </a:cubicBezTo>
                    <a:cubicBezTo>
                      <a:pt x="967" y="2890"/>
                      <a:pt x="966" y="2890"/>
                      <a:pt x="965" y="2890"/>
                    </a:cubicBezTo>
                    <a:cubicBezTo>
                      <a:pt x="953" y="2890"/>
                      <a:pt x="953" y="2866"/>
                      <a:pt x="953" y="2854"/>
                    </a:cubicBezTo>
                    <a:cubicBezTo>
                      <a:pt x="1073" y="2116"/>
                      <a:pt x="1073" y="2152"/>
                      <a:pt x="1073" y="2092"/>
                    </a:cubicBezTo>
                    <a:cubicBezTo>
                      <a:pt x="1073" y="1997"/>
                      <a:pt x="1025" y="1902"/>
                      <a:pt x="953" y="1830"/>
                    </a:cubicBezTo>
                    <a:lnTo>
                      <a:pt x="441" y="1342"/>
                    </a:lnTo>
                    <a:cubicBezTo>
                      <a:pt x="430" y="1318"/>
                      <a:pt x="441" y="1306"/>
                      <a:pt x="465" y="1306"/>
                    </a:cubicBezTo>
                    <a:lnTo>
                      <a:pt x="608" y="1294"/>
                    </a:lnTo>
                    <a:cubicBezTo>
                      <a:pt x="703" y="1282"/>
                      <a:pt x="775" y="1187"/>
                      <a:pt x="763" y="1104"/>
                    </a:cubicBezTo>
                    <a:cubicBezTo>
                      <a:pt x="741" y="1016"/>
                      <a:pt x="668" y="948"/>
                      <a:pt x="581" y="948"/>
                    </a:cubicBezTo>
                    <a:cubicBezTo>
                      <a:pt x="574" y="948"/>
                      <a:pt x="568" y="948"/>
                      <a:pt x="561" y="949"/>
                    </a:cubicBezTo>
                    <a:lnTo>
                      <a:pt x="418" y="961"/>
                    </a:lnTo>
                    <a:cubicBezTo>
                      <a:pt x="108" y="1009"/>
                      <a:pt x="1" y="1378"/>
                      <a:pt x="203" y="1592"/>
                    </a:cubicBezTo>
                    <a:cubicBezTo>
                      <a:pt x="739" y="2116"/>
                      <a:pt x="727" y="2080"/>
                      <a:pt x="727" y="2092"/>
                    </a:cubicBezTo>
                    <a:cubicBezTo>
                      <a:pt x="608" y="2842"/>
                      <a:pt x="608" y="2806"/>
                      <a:pt x="608" y="2854"/>
                    </a:cubicBezTo>
                    <a:cubicBezTo>
                      <a:pt x="608" y="3074"/>
                      <a:pt x="785" y="3231"/>
                      <a:pt x="976" y="3231"/>
                    </a:cubicBezTo>
                    <a:cubicBezTo>
                      <a:pt x="1032" y="3231"/>
                      <a:pt x="1089" y="3217"/>
                      <a:pt x="1144" y="3187"/>
                    </a:cubicBezTo>
                    <a:cubicBezTo>
                      <a:pt x="1696" y="2896"/>
                      <a:pt x="1757" y="2851"/>
                      <a:pt x="1777" y="2851"/>
                    </a:cubicBezTo>
                    <a:cubicBezTo>
                      <a:pt x="1781" y="2851"/>
                      <a:pt x="1783" y="2852"/>
                      <a:pt x="1787" y="2854"/>
                    </a:cubicBezTo>
                    <a:cubicBezTo>
                      <a:pt x="2382" y="3152"/>
                      <a:pt x="2442" y="3223"/>
                      <a:pt x="2585" y="3223"/>
                    </a:cubicBezTo>
                    <a:cubicBezTo>
                      <a:pt x="2811" y="3223"/>
                      <a:pt x="2989" y="3021"/>
                      <a:pt x="2966" y="2795"/>
                    </a:cubicBezTo>
                    <a:cubicBezTo>
                      <a:pt x="2847" y="2068"/>
                      <a:pt x="2847" y="2092"/>
                      <a:pt x="2858" y="2080"/>
                    </a:cubicBezTo>
                    <a:lnTo>
                      <a:pt x="3359" y="1592"/>
                    </a:lnTo>
                    <a:cubicBezTo>
                      <a:pt x="3442" y="1521"/>
                      <a:pt x="3478" y="1425"/>
                      <a:pt x="3478" y="1318"/>
                    </a:cubicBezTo>
                    <a:cubicBezTo>
                      <a:pt x="3478" y="1128"/>
                      <a:pt x="3347" y="985"/>
                      <a:pt x="3168" y="949"/>
                    </a:cubicBezTo>
                    <a:lnTo>
                      <a:pt x="2466" y="842"/>
                    </a:lnTo>
                    <a:cubicBezTo>
                      <a:pt x="2465" y="842"/>
                      <a:pt x="2464" y="842"/>
                      <a:pt x="2463" y="842"/>
                    </a:cubicBezTo>
                    <a:cubicBezTo>
                      <a:pt x="2454" y="842"/>
                      <a:pt x="2444" y="821"/>
                      <a:pt x="2144" y="211"/>
                    </a:cubicBezTo>
                    <a:cubicBezTo>
                      <a:pt x="2079" y="70"/>
                      <a:pt x="1947" y="1"/>
                      <a:pt x="1815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35" name="Google Shape;5824;p48"/>
              <p:cNvSpPr/>
              <p:nvPr/>
            </p:nvSpPr>
            <p:spPr>
              <a:xfrm>
                <a:off x="982863" y="4127517"/>
                <a:ext cx="88015" cy="11404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358" extrusionOk="0">
                    <a:moveTo>
                      <a:pt x="179" y="1"/>
                    </a:moveTo>
                    <a:cubicBezTo>
                      <a:pt x="72" y="1"/>
                      <a:pt x="1" y="72"/>
                      <a:pt x="1" y="179"/>
                    </a:cubicBezTo>
                    <a:cubicBezTo>
                      <a:pt x="1" y="287"/>
                      <a:pt x="72" y="358"/>
                      <a:pt x="179" y="358"/>
                    </a:cubicBezTo>
                    <a:lnTo>
                      <a:pt x="2584" y="358"/>
                    </a:lnTo>
                    <a:cubicBezTo>
                      <a:pt x="2691" y="358"/>
                      <a:pt x="2763" y="287"/>
                      <a:pt x="2763" y="179"/>
                    </a:cubicBezTo>
                    <a:cubicBezTo>
                      <a:pt x="2763" y="72"/>
                      <a:pt x="2680" y="1"/>
                      <a:pt x="2584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36" name="Google Shape;5825;p48"/>
              <p:cNvSpPr/>
              <p:nvPr/>
            </p:nvSpPr>
            <p:spPr>
              <a:xfrm>
                <a:off x="982863" y="4152173"/>
                <a:ext cx="88015" cy="11404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358" extrusionOk="0">
                    <a:moveTo>
                      <a:pt x="179" y="1"/>
                    </a:moveTo>
                    <a:cubicBezTo>
                      <a:pt x="72" y="1"/>
                      <a:pt x="1" y="72"/>
                      <a:pt x="1" y="179"/>
                    </a:cubicBezTo>
                    <a:cubicBezTo>
                      <a:pt x="1" y="286"/>
                      <a:pt x="72" y="358"/>
                      <a:pt x="179" y="358"/>
                    </a:cubicBezTo>
                    <a:lnTo>
                      <a:pt x="2584" y="358"/>
                    </a:lnTo>
                    <a:cubicBezTo>
                      <a:pt x="2691" y="358"/>
                      <a:pt x="2763" y="286"/>
                      <a:pt x="2763" y="179"/>
                    </a:cubicBezTo>
                    <a:cubicBezTo>
                      <a:pt x="2751" y="72"/>
                      <a:pt x="2680" y="1"/>
                      <a:pt x="2584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37" name="Google Shape;5826;p48"/>
            <p:cNvSpPr/>
            <p:nvPr/>
          </p:nvSpPr>
          <p:spPr>
            <a:xfrm>
              <a:off x="2847809" y="3706045"/>
              <a:ext cx="224928" cy="349131"/>
            </a:xfrm>
            <a:custGeom>
              <a:avLst/>
              <a:gdLst/>
              <a:ahLst/>
              <a:cxnLst/>
              <a:rect l="l" t="t" r="r" b="b"/>
              <a:pathLst>
                <a:path w="7061" h="10960" extrusionOk="0">
                  <a:moveTo>
                    <a:pt x="3906" y="5316"/>
                  </a:moveTo>
                  <a:cubicBezTo>
                    <a:pt x="4072" y="5316"/>
                    <a:pt x="4191" y="5447"/>
                    <a:pt x="4191" y="5602"/>
                  </a:cubicBezTo>
                  <a:cubicBezTo>
                    <a:pt x="4191" y="5757"/>
                    <a:pt x="4060" y="5876"/>
                    <a:pt x="3906" y="5876"/>
                  </a:cubicBezTo>
                  <a:lnTo>
                    <a:pt x="3370" y="5876"/>
                  </a:lnTo>
                  <a:cubicBezTo>
                    <a:pt x="3215" y="5876"/>
                    <a:pt x="3096" y="5745"/>
                    <a:pt x="3096" y="5602"/>
                  </a:cubicBezTo>
                  <a:cubicBezTo>
                    <a:pt x="3096" y="5435"/>
                    <a:pt x="3227" y="5316"/>
                    <a:pt x="3370" y="5316"/>
                  </a:cubicBezTo>
                  <a:close/>
                  <a:moveTo>
                    <a:pt x="5370" y="8459"/>
                  </a:moveTo>
                  <a:cubicBezTo>
                    <a:pt x="5430" y="8471"/>
                    <a:pt x="5489" y="8519"/>
                    <a:pt x="5489" y="8578"/>
                  </a:cubicBezTo>
                  <a:lnTo>
                    <a:pt x="5489" y="9317"/>
                  </a:lnTo>
                  <a:cubicBezTo>
                    <a:pt x="5489" y="9376"/>
                    <a:pt x="5430" y="9436"/>
                    <a:pt x="5370" y="9436"/>
                  </a:cubicBezTo>
                  <a:lnTo>
                    <a:pt x="1929" y="9436"/>
                  </a:lnTo>
                  <a:cubicBezTo>
                    <a:pt x="1870" y="9436"/>
                    <a:pt x="1810" y="9376"/>
                    <a:pt x="1810" y="9317"/>
                  </a:cubicBezTo>
                  <a:lnTo>
                    <a:pt x="1810" y="8578"/>
                  </a:lnTo>
                  <a:cubicBezTo>
                    <a:pt x="1810" y="8519"/>
                    <a:pt x="1870" y="8459"/>
                    <a:pt x="1929" y="8459"/>
                  </a:cubicBezTo>
                  <a:close/>
                  <a:moveTo>
                    <a:pt x="3645" y="0"/>
                  </a:moveTo>
                  <a:cubicBezTo>
                    <a:pt x="3527" y="0"/>
                    <a:pt x="3411" y="54"/>
                    <a:pt x="3346" y="161"/>
                  </a:cubicBezTo>
                  <a:lnTo>
                    <a:pt x="191" y="4792"/>
                  </a:lnTo>
                  <a:cubicBezTo>
                    <a:pt x="0" y="5078"/>
                    <a:pt x="36" y="5447"/>
                    <a:pt x="262" y="5685"/>
                  </a:cubicBezTo>
                  <a:lnTo>
                    <a:pt x="1762" y="7209"/>
                  </a:lnTo>
                  <a:cubicBezTo>
                    <a:pt x="1822" y="7269"/>
                    <a:pt x="1858" y="7340"/>
                    <a:pt x="1858" y="7412"/>
                  </a:cubicBezTo>
                  <a:lnTo>
                    <a:pt x="1858" y="8078"/>
                  </a:lnTo>
                  <a:cubicBezTo>
                    <a:pt x="1620" y="8114"/>
                    <a:pt x="1429" y="8317"/>
                    <a:pt x="1429" y="8578"/>
                  </a:cubicBezTo>
                  <a:lnTo>
                    <a:pt x="1429" y="9317"/>
                  </a:lnTo>
                  <a:cubicBezTo>
                    <a:pt x="1429" y="9602"/>
                    <a:pt x="1643" y="9829"/>
                    <a:pt x="1929" y="9829"/>
                  </a:cubicBezTo>
                  <a:lnTo>
                    <a:pt x="2155" y="9829"/>
                  </a:lnTo>
                  <a:lnTo>
                    <a:pt x="2155" y="10472"/>
                  </a:lnTo>
                  <a:cubicBezTo>
                    <a:pt x="2155" y="10734"/>
                    <a:pt x="2358" y="10960"/>
                    <a:pt x="2632" y="10960"/>
                  </a:cubicBezTo>
                  <a:lnTo>
                    <a:pt x="3179" y="10960"/>
                  </a:lnTo>
                  <a:cubicBezTo>
                    <a:pt x="3286" y="10960"/>
                    <a:pt x="3370" y="10864"/>
                    <a:pt x="3370" y="10757"/>
                  </a:cubicBezTo>
                  <a:cubicBezTo>
                    <a:pt x="3370" y="10662"/>
                    <a:pt x="3286" y="10567"/>
                    <a:pt x="3179" y="10567"/>
                  </a:cubicBezTo>
                  <a:lnTo>
                    <a:pt x="2632" y="10567"/>
                  </a:lnTo>
                  <a:cubicBezTo>
                    <a:pt x="2584" y="10567"/>
                    <a:pt x="2536" y="10519"/>
                    <a:pt x="2536" y="10483"/>
                  </a:cubicBezTo>
                  <a:lnTo>
                    <a:pt x="2536" y="9829"/>
                  </a:lnTo>
                  <a:lnTo>
                    <a:pt x="4763" y="9829"/>
                  </a:lnTo>
                  <a:lnTo>
                    <a:pt x="4763" y="10483"/>
                  </a:lnTo>
                  <a:cubicBezTo>
                    <a:pt x="4763" y="10519"/>
                    <a:pt x="4715" y="10567"/>
                    <a:pt x="4668" y="10567"/>
                  </a:cubicBezTo>
                  <a:lnTo>
                    <a:pt x="4072" y="10567"/>
                  </a:lnTo>
                  <a:cubicBezTo>
                    <a:pt x="3965" y="10567"/>
                    <a:pt x="3882" y="10662"/>
                    <a:pt x="3882" y="10757"/>
                  </a:cubicBezTo>
                  <a:cubicBezTo>
                    <a:pt x="3882" y="10864"/>
                    <a:pt x="3965" y="10960"/>
                    <a:pt x="4072" y="10960"/>
                  </a:cubicBezTo>
                  <a:lnTo>
                    <a:pt x="4668" y="10960"/>
                  </a:lnTo>
                  <a:cubicBezTo>
                    <a:pt x="4918" y="10960"/>
                    <a:pt x="5144" y="10745"/>
                    <a:pt x="5144" y="10472"/>
                  </a:cubicBezTo>
                  <a:lnTo>
                    <a:pt x="5144" y="9829"/>
                  </a:lnTo>
                  <a:lnTo>
                    <a:pt x="5370" y="9829"/>
                  </a:lnTo>
                  <a:cubicBezTo>
                    <a:pt x="5656" y="9829"/>
                    <a:pt x="5870" y="9602"/>
                    <a:pt x="5870" y="9317"/>
                  </a:cubicBezTo>
                  <a:lnTo>
                    <a:pt x="5870" y="8578"/>
                  </a:lnTo>
                  <a:cubicBezTo>
                    <a:pt x="5870" y="8317"/>
                    <a:pt x="5680" y="8114"/>
                    <a:pt x="5441" y="8078"/>
                  </a:cubicBezTo>
                  <a:lnTo>
                    <a:pt x="5441" y="7412"/>
                  </a:lnTo>
                  <a:cubicBezTo>
                    <a:pt x="5441" y="7340"/>
                    <a:pt x="5477" y="7269"/>
                    <a:pt x="5537" y="7209"/>
                  </a:cubicBezTo>
                  <a:lnTo>
                    <a:pt x="6977" y="5745"/>
                  </a:lnTo>
                  <a:cubicBezTo>
                    <a:pt x="7049" y="5673"/>
                    <a:pt x="7049" y="5554"/>
                    <a:pt x="6977" y="5483"/>
                  </a:cubicBezTo>
                  <a:cubicBezTo>
                    <a:pt x="6942" y="5441"/>
                    <a:pt x="6894" y="5420"/>
                    <a:pt x="6845" y="5420"/>
                  </a:cubicBezTo>
                  <a:cubicBezTo>
                    <a:pt x="6796" y="5420"/>
                    <a:pt x="6745" y="5441"/>
                    <a:pt x="6703" y="5483"/>
                  </a:cubicBezTo>
                  <a:lnTo>
                    <a:pt x="5263" y="6935"/>
                  </a:lnTo>
                  <a:cubicBezTo>
                    <a:pt x="5132" y="7066"/>
                    <a:pt x="5072" y="7233"/>
                    <a:pt x="5072" y="7412"/>
                  </a:cubicBezTo>
                  <a:lnTo>
                    <a:pt x="5072" y="8067"/>
                  </a:lnTo>
                  <a:lnTo>
                    <a:pt x="2262" y="8067"/>
                  </a:lnTo>
                  <a:lnTo>
                    <a:pt x="2262" y="7412"/>
                  </a:lnTo>
                  <a:cubicBezTo>
                    <a:pt x="2262" y="7233"/>
                    <a:pt x="2179" y="7054"/>
                    <a:pt x="2060" y="6935"/>
                  </a:cubicBezTo>
                  <a:lnTo>
                    <a:pt x="560" y="5423"/>
                  </a:lnTo>
                  <a:cubicBezTo>
                    <a:pt x="453" y="5316"/>
                    <a:pt x="441" y="5138"/>
                    <a:pt x="536" y="5019"/>
                  </a:cubicBezTo>
                  <a:lnTo>
                    <a:pt x="3477" y="685"/>
                  </a:lnTo>
                  <a:lnTo>
                    <a:pt x="3477" y="4923"/>
                  </a:lnTo>
                  <a:lnTo>
                    <a:pt x="3405" y="4923"/>
                  </a:lnTo>
                  <a:cubicBezTo>
                    <a:pt x="3036" y="4923"/>
                    <a:pt x="2739" y="5221"/>
                    <a:pt x="2739" y="5602"/>
                  </a:cubicBezTo>
                  <a:cubicBezTo>
                    <a:pt x="2739" y="5971"/>
                    <a:pt x="3036" y="6269"/>
                    <a:pt x="3405" y="6269"/>
                  </a:cubicBezTo>
                  <a:lnTo>
                    <a:pt x="3941" y="6269"/>
                  </a:lnTo>
                  <a:cubicBezTo>
                    <a:pt x="4310" y="6269"/>
                    <a:pt x="4608" y="5971"/>
                    <a:pt x="4608" y="5602"/>
                  </a:cubicBezTo>
                  <a:cubicBezTo>
                    <a:pt x="4608" y="5221"/>
                    <a:pt x="4310" y="4923"/>
                    <a:pt x="3941" y="4923"/>
                  </a:cubicBezTo>
                  <a:lnTo>
                    <a:pt x="3870" y="4923"/>
                  </a:lnTo>
                  <a:lnTo>
                    <a:pt x="3870" y="685"/>
                  </a:lnTo>
                  <a:lnTo>
                    <a:pt x="6692" y="4840"/>
                  </a:lnTo>
                  <a:cubicBezTo>
                    <a:pt x="6727" y="4889"/>
                    <a:pt x="6783" y="4918"/>
                    <a:pt x="6843" y="4918"/>
                  </a:cubicBezTo>
                  <a:cubicBezTo>
                    <a:pt x="6884" y="4918"/>
                    <a:pt x="6927" y="4905"/>
                    <a:pt x="6965" y="4876"/>
                  </a:cubicBezTo>
                  <a:cubicBezTo>
                    <a:pt x="7049" y="4816"/>
                    <a:pt x="7061" y="4697"/>
                    <a:pt x="7001" y="4614"/>
                  </a:cubicBezTo>
                  <a:lnTo>
                    <a:pt x="3953" y="161"/>
                  </a:lnTo>
                  <a:cubicBezTo>
                    <a:pt x="3882" y="54"/>
                    <a:pt x="3763" y="0"/>
                    <a:pt x="3645" y="0"/>
                  </a:cubicBez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38" name="Google Shape;5827;p48"/>
            <p:cNvSpPr/>
            <p:nvPr/>
          </p:nvSpPr>
          <p:spPr>
            <a:xfrm>
              <a:off x="1890503" y="3733919"/>
              <a:ext cx="362255" cy="292811"/>
            </a:xfrm>
            <a:custGeom>
              <a:avLst/>
              <a:gdLst/>
              <a:ahLst/>
              <a:cxnLst/>
              <a:rect l="l" t="t" r="r" b="b"/>
              <a:pathLst>
                <a:path w="11372" h="9192" extrusionOk="0">
                  <a:moveTo>
                    <a:pt x="7264" y="345"/>
                  </a:moveTo>
                  <a:lnTo>
                    <a:pt x="7264" y="5513"/>
                  </a:lnTo>
                  <a:lnTo>
                    <a:pt x="6311" y="5513"/>
                  </a:lnTo>
                  <a:lnTo>
                    <a:pt x="6311" y="345"/>
                  </a:lnTo>
                  <a:close/>
                  <a:moveTo>
                    <a:pt x="9478" y="345"/>
                  </a:moveTo>
                  <a:lnTo>
                    <a:pt x="9478" y="5513"/>
                  </a:lnTo>
                  <a:lnTo>
                    <a:pt x="8526" y="5513"/>
                  </a:lnTo>
                  <a:lnTo>
                    <a:pt x="8526" y="345"/>
                  </a:lnTo>
                  <a:close/>
                  <a:moveTo>
                    <a:pt x="1549" y="345"/>
                  </a:moveTo>
                  <a:lnTo>
                    <a:pt x="1549" y="5691"/>
                  </a:lnTo>
                  <a:cubicBezTo>
                    <a:pt x="1549" y="5775"/>
                    <a:pt x="1620" y="5858"/>
                    <a:pt x="1715" y="5858"/>
                  </a:cubicBezTo>
                  <a:lnTo>
                    <a:pt x="2192" y="5858"/>
                  </a:lnTo>
                  <a:lnTo>
                    <a:pt x="2192" y="8858"/>
                  </a:lnTo>
                  <a:lnTo>
                    <a:pt x="322" y="8858"/>
                  </a:lnTo>
                  <a:lnTo>
                    <a:pt x="322" y="345"/>
                  </a:lnTo>
                  <a:close/>
                  <a:moveTo>
                    <a:pt x="4394" y="357"/>
                  </a:moveTo>
                  <a:lnTo>
                    <a:pt x="4406" y="8858"/>
                  </a:lnTo>
                  <a:lnTo>
                    <a:pt x="2525" y="8858"/>
                  </a:lnTo>
                  <a:lnTo>
                    <a:pt x="2525" y="5858"/>
                  </a:lnTo>
                  <a:lnTo>
                    <a:pt x="3001" y="5858"/>
                  </a:lnTo>
                  <a:cubicBezTo>
                    <a:pt x="3097" y="5858"/>
                    <a:pt x="3168" y="5775"/>
                    <a:pt x="3168" y="5691"/>
                  </a:cubicBezTo>
                  <a:lnTo>
                    <a:pt x="3168" y="3203"/>
                  </a:lnTo>
                  <a:cubicBezTo>
                    <a:pt x="3168" y="3108"/>
                    <a:pt x="3097" y="3036"/>
                    <a:pt x="3001" y="3036"/>
                  </a:cubicBezTo>
                  <a:cubicBezTo>
                    <a:pt x="2918" y="3036"/>
                    <a:pt x="2846" y="3108"/>
                    <a:pt x="2846" y="3203"/>
                  </a:cubicBezTo>
                  <a:lnTo>
                    <a:pt x="2846" y="5525"/>
                  </a:lnTo>
                  <a:lnTo>
                    <a:pt x="1894" y="5525"/>
                  </a:lnTo>
                  <a:lnTo>
                    <a:pt x="1894" y="357"/>
                  </a:lnTo>
                  <a:lnTo>
                    <a:pt x="2846" y="357"/>
                  </a:lnTo>
                  <a:lnTo>
                    <a:pt x="2846" y="2417"/>
                  </a:lnTo>
                  <a:cubicBezTo>
                    <a:pt x="2846" y="2500"/>
                    <a:pt x="2918" y="2572"/>
                    <a:pt x="3001" y="2572"/>
                  </a:cubicBezTo>
                  <a:cubicBezTo>
                    <a:pt x="3097" y="2572"/>
                    <a:pt x="3168" y="2500"/>
                    <a:pt x="3168" y="2417"/>
                  </a:cubicBezTo>
                  <a:lnTo>
                    <a:pt x="3168" y="357"/>
                  </a:lnTo>
                  <a:close/>
                  <a:moveTo>
                    <a:pt x="5966" y="345"/>
                  </a:moveTo>
                  <a:lnTo>
                    <a:pt x="5966" y="5691"/>
                  </a:lnTo>
                  <a:cubicBezTo>
                    <a:pt x="5966" y="5775"/>
                    <a:pt x="6037" y="5858"/>
                    <a:pt x="6133" y="5858"/>
                  </a:cubicBezTo>
                  <a:lnTo>
                    <a:pt x="6609" y="5858"/>
                  </a:lnTo>
                  <a:lnTo>
                    <a:pt x="6621" y="8858"/>
                  </a:lnTo>
                  <a:lnTo>
                    <a:pt x="4751" y="8858"/>
                  </a:lnTo>
                  <a:lnTo>
                    <a:pt x="4751" y="345"/>
                  </a:lnTo>
                  <a:close/>
                  <a:moveTo>
                    <a:pt x="8157" y="345"/>
                  </a:moveTo>
                  <a:lnTo>
                    <a:pt x="8157" y="5691"/>
                  </a:lnTo>
                  <a:cubicBezTo>
                    <a:pt x="8157" y="5775"/>
                    <a:pt x="8228" y="5858"/>
                    <a:pt x="8323" y="5858"/>
                  </a:cubicBezTo>
                  <a:lnTo>
                    <a:pt x="8800" y="5858"/>
                  </a:lnTo>
                  <a:lnTo>
                    <a:pt x="8800" y="8858"/>
                  </a:lnTo>
                  <a:lnTo>
                    <a:pt x="6954" y="8858"/>
                  </a:lnTo>
                  <a:lnTo>
                    <a:pt x="6954" y="5858"/>
                  </a:lnTo>
                  <a:lnTo>
                    <a:pt x="7430" y="5858"/>
                  </a:lnTo>
                  <a:cubicBezTo>
                    <a:pt x="7514" y="5858"/>
                    <a:pt x="7585" y="5775"/>
                    <a:pt x="7585" y="5691"/>
                  </a:cubicBezTo>
                  <a:lnTo>
                    <a:pt x="7585" y="345"/>
                  </a:lnTo>
                  <a:close/>
                  <a:moveTo>
                    <a:pt x="168" y="0"/>
                  </a:moveTo>
                  <a:cubicBezTo>
                    <a:pt x="72" y="0"/>
                    <a:pt x="1" y="72"/>
                    <a:pt x="1" y="167"/>
                  </a:cubicBezTo>
                  <a:lnTo>
                    <a:pt x="1" y="9025"/>
                  </a:lnTo>
                  <a:cubicBezTo>
                    <a:pt x="1" y="9108"/>
                    <a:pt x="72" y="9192"/>
                    <a:pt x="168" y="9192"/>
                  </a:cubicBezTo>
                  <a:lnTo>
                    <a:pt x="11181" y="9192"/>
                  </a:lnTo>
                  <a:cubicBezTo>
                    <a:pt x="11264" y="9192"/>
                    <a:pt x="11336" y="9108"/>
                    <a:pt x="11336" y="9025"/>
                  </a:cubicBezTo>
                  <a:lnTo>
                    <a:pt x="11336" y="4536"/>
                  </a:lnTo>
                  <a:cubicBezTo>
                    <a:pt x="11336" y="4453"/>
                    <a:pt x="11264" y="4382"/>
                    <a:pt x="11181" y="4382"/>
                  </a:cubicBezTo>
                  <a:cubicBezTo>
                    <a:pt x="11086" y="4382"/>
                    <a:pt x="11014" y="4453"/>
                    <a:pt x="11014" y="4536"/>
                  </a:cubicBezTo>
                  <a:lnTo>
                    <a:pt x="11014" y="8858"/>
                  </a:lnTo>
                  <a:lnTo>
                    <a:pt x="9133" y="8858"/>
                  </a:lnTo>
                  <a:lnTo>
                    <a:pt x="9133" y="5846"/>
                  </a:lnTo>
                  <a:lnTo>
                    <a:pt x="9609" y="5846"/>
                  </a:lnTo>
                  <a:cubicBezTo>
                    <a:pt x="9704" y="5846"/>
                    <a:pt x="9776" y="5775"/>
                    <a:pt x="9776" y="5691"/>
                  </a:cubicBezTo>
                  <a:lnTo>
                    <a:pt x="9776" y="345"/>
                  </a:lnTo>
                  <a:lnTo>
                    <a:pt x="11002" y="345"/>
                  </a:lnTo>
                  <a:lnTo>
                    <a:pt x="11002" y="3751"/>
                  </a:lnTo>
                  <a:cubicBezTo>
                    <a:pt x="11026" y="3846"/>
                    <a:pt x="11098" y="3917"/>
                    <a:pt x="11205" y="3917"/>
                  </a:cubicBezTo>
                  <a:cubicBezTo>
                    <a:pt x="11300" y="3917"/>
                    <a:pt x="11371" y="3846"/>
                    <a:pt x="11371" y="3751"/>
                  </a:cubicBezTo>
                  <a:lnTo>
                    <a:pt x="11371" y="167"/>
                  </a:lnTo>
                  <a:cubicBezTo>
                    <a:pt x="11371" y="72"/>
                    <a:pt x="11300" y="0"/>
                    <a:pt x="11205" y="0"/>
                  </a:cubicBez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  <p:grpSp>
          <p:nvGrpSpPr>
            <p:cNvPr id="39" name="Google Shape;5828;p48"/>
            <p:cNvGrpSpPr/>
            <p:nvPr/>
          </p:nvGrpSpPr>
          <p:grpSpPr>
            <a:xfrm>
              <a:off x="3224048" y="3699005"/>
              <a:ext cx="362223" cy="361108"/>
              <a:chOff x="3513010" y="3816134"/>
              <a:chExt cx="362223" cy="361108"/>
            </a:xfrm>
            <a:solidFill>
              <a:schemeClr val="bg2">
                <a:lumMod val="75000"/>
              </a:schemeClr>
            </a:solidFill>
          </p:grpSpPr>
          <p:sp>
            <p:nvSpPr>
              <p:cNvPr id="40" name="Google Shape;5829;p48"/>
              <p:cNvSpPr/>
              <p:nvPr/>
            </p:nvSpPr>
            <p:spPr>
              <a:xfrm>
                <a:off x="3513010" y="3816134"/>
                <a:ext cx="362223" cy="361108"/>
              </a:xfrm>
              <a:custGeom>
                <a:avLst/>
                <a:gdLst/>
                <a:ahLst/>
                <a:cxnLst/>
                <a:rect l="l" t="t" r="r" b="b"/>
                <a:pathLst>
                  <a:path w="11371" h="11336" extrusionOk="0">
                    <a:moveTo>
                      <a:pt x="1381" y="346"/>
                    </a:moveTo>
                    <a:cubicBezTo>
                      <a:pt x="1846" y="358"/>
                      <a:pt x="2262" y="715"/>
                      <a:pt x="2358" y="1191"/>
                    </a:cubicBezTo>
                    <a:lnTo>
                      <a:pt x="1881" y="1191"/>
                    </a:lnTo>
                    <a:cubicBezTo>
                      <a:pt x="1786" y="1191"/>
                      <a:pt x="1715" y="1263"/>
                      <a:pt x="1715" y="1358"/>
                    </a:cubicBezTo>
                    <a:cubicBezTo>
                      <a:pt x="1715" y="1727"/>
                      <a:pt x="1417" y="2025"/>
                      <a:pt x="1048" y="2025"/>
                    </a:cubicBezTo>
                    <a:cubicBezTo>
                      <a:pt x="667" y="2025"/>
                      <a:pt x="369" y="1727"/>
                      <a:pt x="369" y="1358"/>
                    </a:cubicBezTo>
                    <a:cubicBezTo>
                      <a:pt x="369" y="798"/>
                      <a:pt x="822" y="346"/>
                      <a:pt x="1381" y="346"/>
                    </a:cubicBezTo>
                    <a:close/>
                    <a:moveTo>
                      <a:pt x="2358" y="1537"/>
                    </a:moveTo>
                    <a:lnTo>
                      <a:pt x="2358" y="2037"/>
                    </a:lnTo>
                    <a:lnTo>
                      <a:pt x="1774" y="2037"/>
                    </a:lnTo>
                    <a:cubicBezTo>
                      <a:pt x="1893" y="1906"/>
                      <a:pt x="1977" y="1727"/>
                      <a:pt x="2012" y="1537"/>
                    </a:cubicBezTo>
                    <a:close/>
                    <a:moveTo>
                      <a:pt x="9109" y="4489"/>
                    </a:moveTo>
                    <a:lnTo>
                      <a:pt x="9109" y="4489"/>
                    </a:lnTo>
                    <a:cubicBezTo>
                      <a:pt x="8739" y="5049"/>
                      <a:pt x="8287" y="5585"/>
                      <a:pt x="7787" y="6085"/>
                    </a:cubicBezTo>
                    <a:cubicBezTo>
                      <a:pt x="7275" y="6597"/>
                      <a:pt x="6739" y="7037"/>
                      <a:pt x="6192" y="7406"/>
                    </a:cubicBezTo>
                    <a:cubicBezTo>
                      <a:pt x="6584" y="6859"/>
                      <a:pt x="7013" y="6323"/>
                      <a:pt x="7513" y="5823"/>
                    </a:cubicBezTo>
                    <a:cubicBezTo>
                      <a:pt x="8025" y="5311"/>
                      <a:pt x="8561" y="4870"/>
                      <a:pt x="9109" y="4489"/>
                    </a:cubicBezTo>
                    <a:close/>
                    <a:moveTo>
                      <a:pt x="4036" y="9359"/>
                    </a:moveTo>
                    <a:cubicBezTo>
                      <a:pt x="4346" y="9359"/>
                      <a:pt x="4620" y="9573"/>
                      <a:pt x="4691" y="9871"/>
                    </a:cubicBezTo>
                    <a:lnTo>
                      <a:pt x="3382" y="9871"/>
                    </a:lnTo>
                    <a:cubicBezTo>
                      <a:pt x="3453" y="9573"/>
                      <a:pt x="3727" y="9359"/>
                      <a:pt x="4036" y="9359"/>
                    </a:cubicBezTo>
                    <a:close/>
                    <a:moveTo>
                      <a:pt x="10359" y="9359"/>
                    </a:moveTo>
                    <a:cubicBezTo>
                      <a:pt x="10728" y="9359"/>
                      <a:pt x="11025" y="9657"/>
                      <a:pt x="11025" y="10026"/>
                    </a:cubicBezTo>
                    <a:cubicBezTo>
                      <a:pt x="11025" y="10597"/>
                      <a:pt x="10585" y="11038"/>
                      <a:pt x="10037" y="11038"/>
                    </a:cubicBezTo>
                    <a:lnTo>
                      <a:pt x="4584" y="11038"/>
                    </a:lnTo>
                    <a:cubicBezTo>
                      <a:pt x="4870" y="10788"/>
                      <a:pt x="5037" y="10431"/>
                      <a:pt x="5037" y="10026"/>
                    </a:cubicBezTo>
                    <a:cubicBezTo>
                      <a:pt x="5037" y="9776"/>
                      <a:pt x="4929" y="9538"/>
                      <a:pt x="4775" y="9359"/>
                    </a:cubicBezTo>
                    <a:close/>
                    <a:moveTo>
                      <a:pt x="1346" y="1"/>
                    </a:moveTo>
                    <a:cubicBezTo>
                      <a:pt x="596" y="1"/>
                      <a:pt x="0" y="596"/>
                      <a:pt x="0" y="1334"/>
                    </a:cubicBezTo>
                    <a:cubicBezTo>
                      <a:pt x="0" y="1906"/>
                      <a:pt x="465" y="2346"/>
                      <a:pt x="1012" y="2346"/>
                    </a:cubicBezTo>
                    <a:lnTo>
                      <a:pt x="2358" y="2346"/>
                    </a:lnTo>
                    <a:lnTo>
                      <a:pt x="2358" y="7514"/>
                    </a:lnTo>
                    <a:cubicBezTo>
                      <a:pt x="2358" y="7609"/>
                      <a:pt x="2429" y="7680"/>
                      <a:pt x="2512" y="7680"/>
                    </a:cubicBezTo>
                    <a:cubicBezTo>
                      <a:pt x="2608" y="7680"/>
                      <a:pt x="2679" y="7609"/>
                      <a:pt x="2679" y="7514"/>
                    </a:cubicBezTo>
                    <a:lnTo>
                      <a:pt x="2679" y="1334"/>
                    </a:lnTo>
                    <a:cubicBezTo>
                      <a:pt x="2679" y="929"/>
                      <a:pt x="2501" y="572"/>
                      <a:pt x="2239" y="322"/>
                    </a:cubicBezTo>
                    <a:lnTo>
                      <a:pt x="7680" y="322"/>
                    </a:lnTo>
                    <a:cubicBezTo>
                      <a:pt x="8227" y="322"/>
                      <a:pt x="8680" y="775"/>
                      <a:pt x="8680" y="1334"/>
                    </a:cubicBezTo>
                    <a:lnTo>
                      <a:pt x="8680" y="2870"/>
                    </a:lnTo>
                    <a:cubicBezTo>
                      <a:pt x="8192" y="3108"/>
                      <a:pt x="7739" y="3430"/>
                      <a:pt x="7358" y="3811"/>
                    </a:cubicBezTo>
                    <a:cubicBezTo>
                      <a:pt x="6549" y="4608"/>
                      <a:pt x="6537" y="5192"/>
                      <a:pt x="6525" y="6144"/>
                    </a:cubicBezTo>
                    <a:lnTo>
                      <a:pt x="6525" y="6394"/>
                    </a:lnTo>
                    <a:cubicBezTo>
                      <a:pt x="6132" y="6859"/>
                      <a:pt x="5811" y="7347"/>
                      <a:pt x="5513" y="7847"/>
                    </a:cubicBezTo>
                    <a:cubicBezTo>
                      <a:pt x="5465" y="7907"/>
                      <a:pt x="5477" y="7990"/>
                      <a:pt x="5537" y="8049"/>
                    </a:cubicBezTo>
                    <a:cubicBezTo>
                      <a:pt x="5572" y="8085"/>
                      <a:pt x="5608" y="8097"/>
                      <a:pt x="5656" y="8097"/>
                    </a:cubicBezTo>
                    <a:cubicBezTo>
                      <a:pt x="5691" y="8097"/>
                      <a:pt x="5715" y="8097"/>
                      <a:pt x="5751" y="8061"/>
                    </a:cubicBezTo>
                    <a:cubicBezTo>
                      <a:pt x="6251" y="7776"/>
                      <a:pt x="6727" y="7442"/>
                      <a:pt x="7192" y="7049"/>
                    </a:cubicBezTo>
                    <a:lnTo>
                      <a:pt x="7442" y="7049"/>
                    </a:lnTo>
                    <a:cubicBezTo>
                      <a:pt x="7930" y="7037"/>
                      <a:pt x="8323" y="7037"/>
                      <a:pt x="8692" y="6918"/>
                    </a:cubicBezTo>
                    <a:lnTo>
                      <a:pt x="8692" y="9002"/>
                    </a:lnTo>
                    <a:lnTo>
                      <a:pt x="4036" y="9002"/>
                    </a:lnTo>
                    <a:cubicBezTo>
                      <a:pt x="3465" y="9002"/>
                      <a:pt x="3024" y="9466"/>
                      <a:pt x="3024" y="10014"/>
                    </a:cubicBezTo>
                    <a:cubicBezTo>
                      <a:pt x="3024" y="10097"/>
                      <a:pt x="3096" y="10181"/>
                      <a:pt x="3191" y="10181"/>
                    </a:cubicBezTo>
                    <a:lnTo>
                      <a:pt x="4691" y="10181"/>
                    </a:lnTo>
                    <a:cubicBezTo>
                      <a:pt x="4620" y="10657"/>
                      <a:pt x="4203" y="11014"/>
                      <a:pt x="3691" y="11014"/>
                    </a:cubicBezTo>
                    <a:cubicBezTo>
                      <a:pt x="3144" y="11014"/>
                      <a:pt x="2679" y="10562"/>
                      <a:pt x="2679" y="10002"/>
                    </a:cubicBezTo>
                    <a:lnTo>
                      <a:pt x="2679" y="8168"/>
                    </a:lnTo>
                    <a:cubicBezTo>
                      <a:pt x="2679" y="8085"/>
                      <a:pt x="2608" y="8002"/>
                      <a:pt x="2512" y="8002"/>
                    </a:cubicBezTo>
                    <a:cubicBezTo>
                      <a:pt x="2429" y="8002"/>
                      <a:pt x="2358" y="8085"/>
                      <a:pt x="2358" y="8168"/>
                    </a:cubicBezTo>
                    <a:lnTo>
                      <a:pt x="2358" y="10002"/>
                    </a:lnTo>
                    <a:cubicBezTo>
                      <a:pt x="2358" y="10740"/>
                      <a:pt x="2953" y="11335"/>
                      <a:pt x="3691" y="11335"/>
                    </a:cubicBezTo>
                    <a:lnTo>
                      <a:pt x="10013" y="11335"/>
                    </a:lnTo>
                    <a:cubicBezTo>
                      <a:pt x="10764" y="11335"/>
                      <a:pt x="11359" y="10740"/>
                      <a:pt x="11359" y="10002"/>
                    </a:cubicBezTo>
                    <a:cubicBezTo>
                      <a:pt x="11371" y="9478"/>
                      <a:pt x="10930" y="9038"/>
                      <a:pt x="10359" y="9038"/>
                    </a:cubicBezTo>
                    <a:lnTo>
                      <a:pt x="9025" y="9038"/>
                    </a:lnTo>
                    <a:lnTo>
                      <a:pt x="9025" y="6811"/>
                    </a:lnTo>
                    <a:cubicBezTo>
                      <a:pt x="9263" y="6692"/>
                      <a:pt x="9513" y="6513"/>
                      <a:pt x="9775" y="6252"/>
                    </a:cubicBezTo>
                    <a:cubicBezTo>
                      <a:pt x="10013" y="6013"/>
                      <a:pt x="10228" y="5763"/>
                      <a:pt x="10406" y="5478"/>
                    </a:cubicBezTo>
                    <a:cubicBezTo>
                      <a:pt x="10430" y="5430"/>
                      <a:pt x="10430" y="5370"/>
                      <a:pt x="10418" y="5311"/>
                    </a:cubicBezTo>
                    <a:cubicBezTo>
                      <a:pt x="10394" y="5251"/>
                      <a:pt x="10347" y="5228"/>
                      <a:pt x="10299" y="5204"/>
                    </a:cubicBezTo>
                    <a:lnTo>
                      <a:pt x="9894" y="5132"/>
                    </a:lnTo>
                    <a:cubicBezTo>
                      <a:pt x="10728" y="4489"/>
                      <a:pt x="11264" y="3525"/>
                      <a:pt x="11323" y="2465"/>
                    </a:cubicBezTo>
                    <a:lnTo>
                      <a:pt x="11323" y="2453"/>
                    </a:lnTo>
                    <a:cubicBezTo>
                      <a:pt x="11323" y="2406"/>
                      <a:pt x="11311" y="2358"/>
                      <a:pt x="11287" y="2322"/>
                    </a:cubicBezTo>
                    <a:cubicBezTo>
                      <a:pt x="11252" y="2287"/>
                      <a:pt x="11204" y="2275"/>
                      <a:pt x="11145" y="2275"/>
                    </a:cubicBezTo>
                    <a:cubicBezTo>
                      <a:pt x="10764" y="2311"/>
                      <a:pt x="10394" y="2346"/>
                      <a:pt x="10037" y="2430"/>
                    </a:cubicBezTo>
                    <a:cubicBezTo>
                      <a:pt x="9942" y="2442"/>
                      <a:pt x="9882" y="2525"/>
                      <a:pt x="9894" y="2620"/>
                    </a:cubicBezTo>
                    <a:cubicBezTo>
                      <a:pt x="9916" y="2696"/>
                      <a:pt x="9988" y="2753"/>
                      <a:pt x="10073" y="2753"/>
                    </a:cubicBezTo>
                    <a:cubicBezTo>
                      <a:pt x="10080" y="2753"/>
                      <a:pt x="10089" y="2752"/>
                      <a:pt x="10097" y="2751"/>
                    </a:cubicBezTo>
                    <a:cubicBezTo>
                      <a:pt x="10371" y="2692"/>
                      <a:pt x="10656" y="2644"/>
                      <a:pt x="10966" y="2620"/>
                    </a:cubicBezTo>
                    <a:lnTo>
                      <a:pt x="10966" y="2620"/>
                    </a:lnTo>
                    <a:cubicBezTo>
                      <a:pt x="10847" y="3632"/>
                      <a:pt x="10275" y="4537"/>
                      <a:pt x="9382" y="5073"/>
                    </a:cubicBezTo>
                    <a:lnTo>
                      <a:pt x="9359" y="5085"/>
                    </a:lnTo>
                    <a:cubicBezTo>
                      <a:pt x="9299" y="5120"/>
                      <a:pt x="9275" y="5192"/>
                      <a:pt x="9287" y="5263"/>
                    </a:cubicBezTo>
                    <a:cubicBezTo>
                      <a:pt x="9299" y="5347"/>
                      <a:pt x="9359" y="5382"/>
                      <a:pt x="9418" y="5406"/>
                    </a:cubicBezTo>
                    <a:lnTo>
                      <a:pt x="9978" y="5490"/>
                    </a:lnTo>
                    <a:cubicBezTo>
                      <a:pt x="9835" y="5668"/>
                      <a:pt x="9692" y="5847"/>
                      <a:pt x="9525" y="6002"/>
                    </a:cubicBezTo>
                    <a:cubicBezTo>
                      <a:pt x="8870" y="6656"/>
                      <a:pt x="8406" y="6716"/>
                      <a:pt x="7573" y="6728"/>
                    </a:cubicBezTo>
                    <a:cubicBezTo>
                      <a:pt x="7727" y="6597"/>
                      <a:pt x="7870" y="6454"/>
                      <a:pt x="8013" y="6311"/>
                    </a:cubicBezTo>
                    <a:cubicBezTo>
                      <a:pt x="8728" y="5597"/>
                      <a:pt x="9299" y="4835"/>
                      <a:pt x="9775" y="4037"/>
                    </a:cubicBezTo>
                    <a:cubicBezTo>
                      <a:pt x="9823" y="3977"/>
                      <a:pt x="9811" y="3882"/>
                      <a:pt x="9751" y="3823"/>
                    </a:cubicBezTo>
                    <a:cubicBezTo>
                      <a:pt x="9718" y="3789"/>
                      <a:pt x="9681" y="3774"/>
                      <a:pt x="9639" y="3774"/>
                    </a:cubicBezTo>
                    <a:cubicBezTo>
                      <a:pt x="9608" y="3774"/>
                      <a:pt x="9574" y="3783"/>
                      <a:pt x="9537" y="3799"/>
                    </a:cubicBezTo>
                    <a:cubicBezTo>
                      <a:pt x="8739" y="4251"/>
                      <a:pt x="7966" y="4847"/>
                      <a:pt x="7263" y="5561"/>
                    </a:cubicBezTo>
                    <a:cubicBezTo>
                      <a:pt x="7120" y="5716"/>
                      <a:pt x="6977" y="5847"/>
                      <a:pt x="6846" y="6002"/>
                    </a:cubicBezTo>
                    <a:cubicBezTo>
                      <a:pt x="6882" y="5168"/>
                      <a:pt x="6918" y="4704"/>
                      <a:pt x="7573" y="4049"/>
                    </a:cubicBezTo>
                    <a:cubicBezTo>
                      <a:pt x="8085" y="3537"/>
                      <a:pt x="8728" y="3156"/>
                      <a:pt x="9454" y="2906"/>
                    </a:cubicBezTo>
                    <a:cubicBezTo>
                      <a:pt x="9537" y="2870"/>
                      <a:pt x="9585" y="2787"/>
                      <a:pt x="9561" y="2692"/>
                    </a:cubicBezTo>
                    <a:cubicBezTo>
                      <a:pt x="9531" y="2623"/>
                      <a:pt x="9470" y="2578"/>
                      <a:pt x="9395" y="2578"/>
                    </a:cubicBezTo>
                    <a:cubicBezTo>
                      <a:pt x="9379" y="2578"/>
                      <a:pt x="9363" y="2580"/>
                      <a:pt x="9347" y="2584"/>
                    </a:cubicBezTo>
                    <a:cubicBezTo>
                      <a:pt x="9228" y="2632"/>
                      <a:pt x="9109" y="2680"/>
                      <a:pt x="9001" y="2715"/>
                    </a:cubicBezTo>
                    <a:lnTo>
                      <a:pt x="9001" y="1334"/>
                    </a:lnTo>
                    <a:cubicBezTo>
                      <a:pt x="9001" y="596"/>
                      <a:pt x="8406" y="1"/>
                      <a:pt x="7668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41" name="Google Shape;5830;p48"/>
              <p:cNvSpPr/>
              <p:nvPr/>
            </p:nvSpPr>
            <p:spPr>
              <a:xfrm>
                <a:off x="3618450" y="3879112"/>
                <a:ext cx="157045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4930" h="775" extrusionOk="0">
                    <a:moveTo>
                      <a:pt x="155" y="0"/>
                    </a:moveTo>
                    <a:cubicBezTo>
                      <a:pt x="72" y="0"/>
                      <a:pt x="0" y="72"/>
                      <a:pt x="0" y="167"/>
                    </a:cubicBezTo>
                    <a:cubicBezTo>
                      <a:pt x="0" y="250"/>
                      <a:pt x="72" y="334"/>
                      <a:pt x="155" y="334"/>
                    </a:cubicBezTo>
                    <a:cubicBezTo>
                      <a:pt x="322" y="334"/>
                      <a:pt x="381" y="405"/>
                      <a:pt x="500" y="512"/>
                    </a:cubicBezTo>
                    <a:cubicBezTo>
                      <a:pt x="619" y="631"/>
                      <a:pt x="786" y="774"/>
                      <a:pt x="1084" y="774"/>
                    </a:cubicBezTo>
                    <a:cubicBezTo>
                      <a:pt x="1381" y="774"/>
                      <a:pt x="1524" y="631"/>
                      <a:pt x="1667" y="512"/>
                    </a:cubicBezTo>
                    <a:cubicBezTo>
                      <a:pt x="1762" y="405"/>
                      <a:pt x="1846" y="334"/>
                      <a:pt x="2000" y="334"/>
                    </a:cubicBezTo>
                    <a:cubicBezTo>
                      <a:pt x="2167" y="334"/>
                      <a:pt x="2227" y="405"/>
                      <a:pt x="2346" y="512"/>
                    </a:cubicBezTo>
                    <a:cubicBezTo>
                      <a:pt x="2465" y="631"/>
                      <a:pt x="2631" y="774"/>
                      <a:pt x="2929" y="774"/>
                    </a:cubicBezTo>
                    <a:cubicBezTo>
                      <a:pt x="3227" y="774"/>
                      <a:pt x="3370" y="631"/>
                      <a:pt x="3501" y="512"/>
                    </a:cubicBezTo>
                    <a:cubicBezTo>
                      <a:pt x="3608" y="405"/>
                      <a:pt x="3679" y="334"/>
                      <a:pt x="3846" y="334"/>
                    </a:cubicBezTo>
                    <a:cubicBezTo>
                      <a:pt x="4013" y="334"/>
                      <a:pt x="4072" y="405"/>
                      <a:pt x="4191" y="512"/>
                    </a:cubicBezTo>
                    <a:cubicBezTo>
                      <a:pt x="4310" y="631"/>
                      <a:pt x="4477" y="774"/>
                      <a:pt x="4775" y="774"/>
                    </a:cubicBezTo>
                    <a:cubicBezTo>
                      <a:pt x="4858" y="774"/>
                      <a:pt x="4929" y="703"/>
                      <a:pt x="4929" y="607"/>
                    </a:cubicBezTo>
                    <a:cubicBezTo>
                      <a:pt x="4929" y="524"/>
                      <a:pt x="4858" y="453"/>
                      <a:pt x="4775" y="453"/>
                    </a:cubicBezTo>
                    <a:cubicBezTo>
                      <a:pt x="4608" y="453"/>
                      <a:pt x="4548" y="369"/>
                      <a:pt x="4429" y="274"/>
                    </a:cubicBezTo>
                    <a:cubicBezTo>
                      <a:pt x="4310" y="155"/>
                      <a:pt x="4144" y="0"/>
                      <a:pt x="3846" y="0"/>
                    </a:cubicBezTo>
                    <a:cubicBezTo>
                      <a:pt x="3548" y="0"/>
                      <a:pt x="3405" y="155"/>
                      <a:pt x="3263" y="274"/>
                    </a:cubicBezTo>
                    <a:cubicBezTo>
                      <a:pt x="3167" y="369"/>
                      <a:pt x="3084" y="453"/>
                      <a:pt x="2929" y="453"/>
                    </a:cubicBezTo>
                    <a:cubicBezTo>
                      <a:pt x="2762" y="453"/>
                      <a:pt x="2703" y="369"/>
                      <a:pt x="2584" y="274"/>
                    </a:cubicBezTo>
                    <a:cubicBezTo>
                      <a:pt x="2465" y="155"/>
                      <a:pt x="2298" y="0"/>
                      <a:pt x="2000" y="0"/>
                    </a:cubicBezTo>
                    <a:cubicBezTo>
                      <a:pt x="1703" y="0"/>
                      <a:pt x="1560" y="155"/>
                      <a:pt x="1417" y="274"/>
                    </a:cubicBezTo>
                    <a:cubicBezTo>
                      <a:pt x="1322" y="369"/>
                      <a:pt x="1238" y="453"/>
                      <a:pt x="1084" y="453"/>
                    </a:cubicBezTo>
                    <a:cubicBezTo>
                      <a:pt x="917" y="453"/>
                      <a:pt x="857" y="369"/>
                      <a:pt x="738" y="274"/>
                    </a:cubicBezTo>
                    <a:cubicBezTo>
                      <a:pt x="619" y="155"/>
                      <a:pt x="453" y="0"/>
                      <a:pt x="155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42" name="Google Shape;5831;p48"/>
              <p:cNvSpPr/>
              <p:nvPr/>
            </p:nvSpPr>
            <p:spPr>
              <a:xfrm>
                <a:off x="3618450" y="3921192"/>
                <a:ext cx="127834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4013" h="775" extrusionOk="0">
                    <a:moveTo>
                      <a:pt x="155" y="1"/>
                    </a:moveTo>
                    <a:cubicBezTo>
                      <a:pt x="72" y="1"/>
                      <a:pt x="0" y="84"/>
                      <a:pt x="0" y="167"/>
                    </a:cubicBezTo>
                    <a:cubicBezTo>
                      <a:pt x="0" y="263"/>
                      <a:pt x="72" y="334"/>
                      <a:pt x="155" y="334"/>
                    </a:cubicBezTo>
                    <a:cubicBezTo>
                      <a:pt x="322" y="334"/>
                      <a:pt x="381" y="406"/>
                      <a:pt x="500" y="513"/>
                    </a:cubicBezTo>
                    <a:cubicBezTo>
                      <a:pt x="619" y="632"/>
                      <a:pt x="786" y="775"/>
                      <a:pt x="1084" y="775"/>
                    </a:cubicBezTo>
                    <a:cubicBezTo>
                      <a:pt x="1381" y="775"/>
                      <a:pt x="1524" y="632"/>
                      <a:pt x="1667" y="513"/>
                    </a:cubicBezTo>
                    <a:cubicBezTo>
                      <a:pt x="1762" y="406"/>
                      <a:pt x="1846" y="334"/>
                      <a:pt x="2000" y="334"/>
                    </a:cubicBezTo>
                    <a:cubicBezTo>
                      <a:pt x="2167" y="334"/>
                      <a:pt x="2227" y="406"/>
                      <a:pt x="2346" y="513"/>
                    </a:cubicBezTo>
                    <a:cubicBezTo>
                      <a:pt x="2465" y="632"/>
                      <a:pt x="2631" y="775"/>
                      <a:pt x="2929" y="775"/>
                    </a:cubicBezTo>
                    <a:cubicBezTo>
                      <a:pt x="3227" y="775"/>
                      <a:pt x="3370" y="632"/>
                      <a:pt x="3501" y="513"/>
                    </a:cubicBezTo>
                    <a:cubicBezTo>
                      <a:pt x="3608" y="406"/>
                      <a:pt x="3679" y="334"/>
                      <a:pt x="3846" y="334"/>
                    </a:cubicBezTo>
                    <a:cubicBezTo>
                      <a:pt x="3941" y="334"/>
                      <a:pt x="4013" y="263"/>
                      <a:pt x="4013" y="167"/>
                    </a:cubicBezTo>
                    <a:cubicBezTo>
                      <a:pt x="4013" y="84"/>
                      <a:pt x="3941" y="1"/>
                      <a:pt x="3846" y="1"/>
                    </a:cubicBezTo>
                    <a:cubicBezTo>
                      <a:pt x="3548" y="1"/>
                      <a:pt x="3405" y="156"/>
                      <a:pt x="3263" y="275"/>
                    </a:cubicBezTo>
                    <a:cubicBezTo>
                      <a:pt x="3167" y="382"/>
                      <a:pt x="3084" y="453"/>
                      <a:pt x="2929" y="453"/>
                    </a:cubicBezTo>
                    <a:cubicBezTo>
                      <a:pt x="2762" y="453"/>
                      <a:pt x="2703" y="382"/>
                      <a:pt x="2584" y="275"/>
                    </a:cubicBezTo>
                    <a:cubicBezTo>
                      <a:pt x="2465" y="156"/>
                      <a:pt x="2298" y="1"/>
                      <a:pt x="2000" y="1"/>
                    </a:cubicBezTo>
                    <a:cubicBezTo>
                      <a:pt x="1703" y="1"/>
                      <a:pt x="1560" y="156"/>
                      <a:pt x="1417" y="275"/>
                    </a:cubicBezTo>
                    <a:cubicBezTo>
                      <a:pt x="1322" y="382"/>
                      <a:pt x="1238" y="453"/>
                      <a:pt x="1084" y="453"/>
                    </a:cubicBezTo>
                    <a:cubicBezTo>
                      <a:pt x="917" y="453"/>
                      <a:pt x="857" y="382"/>
                      <a:pt x="738" y="275"/>
                    </a:cubicBezTo>
                    <a:cubicBezTo>
                      <a:pt x="619" y="156"/>
                      <a:pt x="453" y="1"/>
                      <a:pt x="155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43" name="Google Shape;5832;p48"/>
              <p:cNvSpPr/>
              <p:nvPr/>
            </p:nvSpPr>
            <p:spPr>
              <a:xfrm>
                <a:off x="3617304" y="3962922"/>
                <a:ext cx="98655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3097" h="775" extrusionOk="0">
                    <a:moveTo>
                      <a:pt x="167" y="0"/>
                    </a:moveTo>
                    <a:cubicBezTo>
                      <a:pt x="72" y="0"/>
                      <a:pt x="0" y="84"/>
                      <a:pt x="0" y="167"/>
                    </a:cubicBezTo>
                    <a:cubicBezTo>
                      <a:pt x="0" y="262"/>
                      <a:pt x="72" y="334"/>
                      <a:pt x="167" y="334"/>
                    </a:cubicBezTo>
                    <a:cubicBezTo>
                      <a:pt x="334" y="334"/>
                      <a:pt x="393" y="405"/>
                      <a:pt x="512" y="512"/>
                    </a:cubicBezTo>
                    <a:cubicBezTo>
                      <a:pt x="632" y="632"/>
                      <a:pt x="786" y="774"/>
                      <a:pt x="1084" y="774"/>
                    </a:cubicBezTo>
                    <a:cubicBezTo>
                      <a:pt x="1382" y="774"/>
                      <a:pt x="1536" y="632"/>
                      <a:pt x="1667" y="512"/>
                    </a:cubicBezTo>
                    <a:cubicBezTo>
                      <a:pt x="1775" y="405"/>
                      <a:pt x="1846" y="334"/>
                      <a:pt x="2013" y="334"/>
                    </a:cubicBezTo>
                    <a:cubicBezTo>
                      <a:pt x="2179" y="334"/>
                      <a:pt x="2239" y="405"/>
                      <a:pt x="2358" y="512"/>
                    </a:cubicBezTo>
                    <a:cubicBezTo>
                      <a:pt x="2477" y="632"/>
                      <a:pt x="2632" y="774"/>
                      <a:pt x="2929" y="774"/>
                    </a:cubicBezTo>
                    <a:cubicBezTo>
                      <a:pt x="3025" y="774"/>
                      <a:pt x="3096" y="703"/>
                      <a:pt x="3096" y="620"/>
                    </a:cubicBezTo>
                    <a:cubicBezTo>
                      <a:pt x="3096" y="524"/>
                      <a:pt x="3025" y="453"/>
                      <a:pt x="2929" y="453"/>
                    </a:cubicBezTo>
                    <a:cubicBezTo>
                      <a:pt x="2775" y="441"/>
                      <a:pt x="2691" y="381"/>
                      <a:pt x="2596" y="274"/>
                    </a:cubicBezTo>
                    <a:cubicBezTo>
                      <a:pt x="2477" y="155"/>
                      <a:pt x="2310" y="0"/>
                      <a:pt x="2013" y="0"/>
                    </a:cubicBezTo>
                    <a:cubicBezTo>
                      <a:pt x="1715" y="0"/>
                      <a:pt x="1560" y="155"/>
                      <a:pt x="1429" y="274"/>
                    </a:cubicBezTo>
                    <a:cubicBezTo>
                      <a:pt x="1322" y="381"/>
                      <a:pt x="1251" y="453"/>
                      <a:pt x="1084" y="453"/>
                    </a:cubicBezTo>
                    <a:cubicBezTo>
                      <a:pt x="929" y="453"/>
                      <a:pt x="870" y="381"/>
                      <a:pt x="751" y="274"/>
                    </a:cubicBezTo>
                    <a:cubicBezTo>
                      <a:pt x="632" y="155"/>
                      <a:pt x="465" y="0"/>
                      <a:pt x="167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44" name="Google Shape;5833;p48"/>
            <p:cNvGrpSpPr/>
            <p:nvPr/>
          </p:nvGrpSpPr>
          <p:grpSpPr>
            <a:xfrm>
              <a:off x="3661354" y="3703178"/>
              <a:ext cx="369805" cy="353782"/>
              <a:chOff x="3950316" y="3820307"/>
              <a:chExt cx="369805" cy="353782"/>
            </a:xfrm>
            <a:solidFill>
              <a:schemeClr val="bg2">
                <a:lumMod val="75000"/>
              </a:schemeClr>
            </a:solidFill>
          </p:grpSpPr>
          <p:sp>
            <p:nvSpPr>
              <p:cNvPr id="45" name="Google Shape;5834;p48"/>
              <p:cNvSpPr/>
              <p:nvPr/>
            </p:nvSpPr>
            <p:spPr>
              <a:xfrm>
                <a:off x="4040561" y="3880991"/>
                <a:ext cx="99802" cy="28383"/>
              </a:xfrm>
              <a:custGeom>
                <a:avLst/>
                <a:gdLst/>
                <a:ahLst/>
                <a:cxnLst/>
                <a:rect l="l" t="t" r="r" b="b"/>
                <a:pathLst>
                  <a:path w="3133" h="891" extrusionOk="0">
                    <a:moveTo>
                      <a:pt x="1572" y="1"/>
                    </a:moveTo>
                    <a:cubicBezTo>
                      <a:pt x="1001" y="1"/>
                      <a:pt x="465" y="227"/>
                      <a:pt x="60" y="632"/>
                    </a:cubicBezTo>
                    <a:cubicBezTo>
                      <a:pt x="1" y="691"/>
                      <a:pt x="1" y="787"/>
                      <a:pt x="60" y="846"/>
                    </a:cubicBezTo>
                    <a:cubicBezTo>
                      <a:pt x="84" y="876"/>
                      <a:pt x="123" y="891"/>
                      <a:pt x="165" y="891"/>
                    </a:cubicBezTo>
                    <a:cubicBezTo>
                      <a:pt x="206" y="891"/>
                      <a:pt x="251" y="876"/>
                      <a:pt x="287" y="846"/>
                    </a:cubicBezTo>
                    <a:cubicBezTo>
                      <a:pt x="632" y="513"/>
                      <a:pt x="1072" y="310"/>
                      <a:pt x="1572" y="310"/>
                    </a:cubicBezTo>
                    <a:cubicBezTo>
                      <a:pt x="2061" y="310"/>
                      <a:pt x="2501" y="513"/>
                      <a:pt x="2846" y="846"/>
                    </a:cubicBezTo>
                    <a:cubicBezTo>
                      <a:pt x="2876" y="876"/>
                      <a:pt x="2918" y="891"/>
                      <a:pt x="2960" y="891"/>
                    </a:cubicBezTo>
                    <a:cubicBezTo>
                      <a:pt x="3001" y="891"/>
                      <a:pt x="3043" y="876"/>
                      <a:pt x="3073" y="846"/>
                    </a:cubicBezTo>
                    <a:cubicBezTo>
                      <a:pt x="3132" y="787"/>
                      <a:pt x="3132" y="691"/>
                      <a:pt x="3073" y="632"/>
                    </a:cubicBezTo>
                    <a:cubicBezTo>
                      <a:pt x="2668" y="227"/>
                      <a:pt x="2132" y="1"/>
                      <a:pt x="1572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46" name="Google Shape;5835;p48"/>
              <p:cNvSpPr/>
              <p:nvPr/>
            </p:nvSpPr>
            <p:spPr>
              <a:xfrm>
                <a:off x="3950316" y="3820307"/>
                <a:ext cx="369805" cy="353782"/>
              </a:xfrm>
              <a:custGeom>
                <a:avLst/>
                <a:gdLst/>
                <a:ahLst/>
                <a:cxnLst/>
                <a:rect l="l" t="t" r="r" b="b"/>
                <a:pathLst>
                  <a:path w="11609" h="11106" extrusionOk="0">
                    <a:moveTo>
                      <a:pt x="7358" y="6728"/>
                    </a:moveTo>
                    <a:lnTo>
                      <a:pt x="7799" y="7156"/>
                    </a:lnTo>
                    <a:lnTo>
                      <a:pt x="7513" y="7442"/>
                    </a:lnTo>
                    <a:lnTo>
                      <a:pt x="7084" y="7014"/>
                    </a:lnTo>
                    <a:cubicBezTo>
                      <a:pt x="7180" y="6918"/>
                      <a:pt x="7275" y="6835"/>
                      <a:pt x="7358" y="6728"/>
                    </a:cubicBezTo>
                    <a:close/>
                    <a:moveTo>
                      <a:pt x="4395" y="358"/>
                    </a:moveTo>
                    <a:cubicBezTo>
                      <a:pt x="5337" y="358"/>
                      <a:pt x="6281" y="715"/>
                      <a:pt x="7001" y="1429"/>
                    </a:cubicBezTo>
                    <a:cubicBezTo>
                      <a:pt x="8370" y="2799"/>
                      <a:pt x="8430" y="4942"/>
                      <a:pt x="7239" y="6382"/>
                    </a:cubicBezTo>
                    <a:cubicBezTo>
                      <a:pt x="7096" y="6561"/>
                      <a:pt x="6930" y="6728"/>
                      <a:pt x="6763" y="6859"/>
                    </a:cubicBezTo>
                    <a:cubicBezTo>
                      <a:pt x="6075" y="7434"/>
                      <a:pt x="5230" y="7723"/>
                      <a:pt x="4386" y="7723"/>
                    </a:cubicBezTo>
                    <a:cubicBezTo>
                      <a:pt x="3448" y="7723"/>
                      <a:pt x="2513" y="7365"/>
                      <a:pt x="1798" y="6644"/>
                    </a:cubicBezTo>
                    <a:cubicBezTo>
                      <a:pt x="357" y="5192"/>
                      <a:pt x="357" y="2870"/>
                      <a:pt x="1798" y="1429"/>
                    </a:cubicBezTo>
                    <a:cubicBezTo>
                      <a:pt x="2512" y="715"/>
                      <a:pt x="3453" y="358"/>
                      <a:pt x="4395" y="358"/>
                    </a:cubicBezTo>
                    <a:close/>
                    <a:moveTo>
                      <a:pt x="8226" y="7228"/>
                    </a:moveTo>
                    <a:cubicBezTo>
                      <a:pt x="8260" y="7228"/>
                      <a:pt x="8293" y="7240"/>
                      <a:pt x="8311" y="7264"/>
                    </a:cubicBezTo>
                    <a:lnTo>
                      <a:pt x="8763" y="7668"/>
                    </a:lnTo>
                    <a:lnTo>
                      <a:pt x="8001" y="8430"/>
                    </a:lnTo>
                    <a:lnTo>
                      <a:pt x="7620" y="7966"/>
                    </a:lnTo>
                    <a:cubicBezTo>
                      <a:pt x="7573" y="7918"/>
                      <a:pt x="7573" y="7835"/>
                      <a:pt x="7620" y="7787"/>
                    </a:cubicBezTo>
                    <a:lnTo>
                      <a:pt x="8132" y="7264"/>
                    </a:lnTo>
                    <a:cubicBezTo>
                      <a:pt x="8156" y="7240"/>
                      <a:pt x="8192" y="7228"/>
                      <a:pt x="8226" y="7228"/>
                    </a:cubicBezTo>
                    <a:close/>
                    <a:moveTo>
                      <a:pt x="9013" y="7871"/>
                    </a:moveTo>
                    <a:lnTo>
                      <a:pt x="10871" y="9514"/>
                    </a:lnTo>
                    <a:cubicBezTo>
                      <a:pt x="11192" y="9800"/>
                      <a:pt x="11204" y="10276"/>
                      <a:pt x="10906" y="10573"/>
                    </a:cubicBezTo>
                    <a:cubicBezTo>
                      <a:pt x="10765" y="10715"/>
                      <a:pt x="10580" y="10784"/>
                      <a:pt x="10396" y="10784"/>
                    </a:cubicBezTo>
                    <a:cubicBezTo>
                      <a:pt x="10193" y="10784"/>
                      <a:pt x="9990" y="10700"/>
                      <a:pt x="9847" y="10538"/>
                    </a:cubicBezTo>
                    <a:lnTo>
                      <a:pt x="8227" y="8668"/>
                    </a:lnTo>
                    <a:lnTo>
                      <a:pt x="9013" y="7871"/>
                    </a:lnTo>
                    <a:close/>
                    <a:moveTo>
                      <a:pt x="4423" y="1"/>
                    </a:moveTo>
                    <a:cubicBezTo>
                      <a:pt x="3396" y="1"/>
                      <a:pt x="2370" y="394"/>
                      <a:pt x="1584" y="1179"/>
                    </a:cubicBezTo>
                    <a:cubicBezTo>
                      <a:pt x="0" y="2775"/>
                      <a:pt x="0" y="5299"/>
                      <a:pt x="1560" y="6883"/>
                    </a:cubicBezTo>
                    <a:cubicBezTo>
                      <a:pt x="2340" y="7663"/>
                      <a:pt x="3364" y="8052"/>
                      <a:pt x="4389" y="8052"/>
                    </a:cubicBezTo>
                    <a:cubicBezTo>
                      <a:pt x="5257" y="8052"/>
                      <a:pt x="6126" y="7773"/>
                      <a:pt x="6846" y="7216"/>
                    </a:cubicBezTo>
                    <a:lnTo>
                      <a:pt x="7323" y="7692"/>
                    </a:lnTo>
                    <a:cubicBezTo>
                      <a:pt x="7239" y="7859"/>
                      <a:pt x="7263" y="8049"/>
                      <a:pt x="7394" y="8180"/>
                    </a:cubicBezTo>
                    <a:lnTo>
                      <a:pt x="9644" y="10752"/>
                    </a:lnTo>
                    <a:cubicBezTo>
                      <a:pt x="9847" y="10986"/>
                      <a:pt x="10133" y="11105"/>
                      <a:pt x="10421" y="11105"/>
                    </a:cubicBezTo>
                    <a:cubicBezTo>
                      <a:pt x="10690" y="11105"/>
                      <a:pt x="10961" y="11001"/>
                      <a:pt x="11168" y="10788"/>
                    </a:cubicBezTo>
                    <a:cubicBezTo>
                      <a:pt x="11609" y="10359"/>
                      <a:pt x="11573" y="9657"/>
                      <a:pt x="11133" y="9264"/>
                    </a:cubicBezTo>
                    <a:lnTo>
                      <a:pt x="8573" y="7014"/>
                    </a:lnTo>
                    <a:cubicBezTo>
                      <a:pt x="8483" y="6939"/>
                      <a:pt x="8369" y="6897"/>
                      <a:pt x="8259" y="6897"/>
                    </a:cubicBezTo>
                    <a:cubicBezTo>
                      <a:pt x="8194" y="6897"/>
                      <a:pt x="8130" y="6911"/>
                      <a:pt x="8073" y="6942"/>
                    </a:cubicBezTo>
                    <a:lnTo>
                      <a:pt x="7596" y="6454"/>
                    </a:lnTo>
                    <a:cubicBezTo>
                      <a:pt x="8811" y="4894"/>
                      <a:pt x="8704" y="2632"/>
                      <a:pt x="7263" y="1179"/>
                    </a:cubicBezTo>
                    <a:cubicBezTo>
                      <a:pt x="6477" y="394"/>
                      <a:pt x="5450" y="1"/>
                      <a:pt x="4423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47" name="Google Shape;5836;p48"/>
              <p:cNvSpPr/>
              <p:nvPr/>
            </p:nvSpPr>
            <p:spPr>
              <a:xfrm>
                <a:off x="4098219" y="3850602"/>
                <a:ext cx="101299" cy="195781"/>
              </a:xfrm>
              <a:custGeom>
                <a:avLst/>
                <a:gdLst/>
                <a:ahLst/>
                <a:cxnLst/>
                <a:rect l="l" t="t" r="r" b="b"/>
                <a:pathLst>
                  <a:path w="3180" h="6146" extrusionOk="0">
                    <a:moveTo>
                      <a:pt x="194" y="1"/>
                    </a:moveTo>
                    <a:cubicBezTo>
                      <a:pt x="120" y="1"/>
                      <a:pt x="58" y="57"/>
                      <a:pt x="36" y="133"/>
                    </a:cubicBezTo>
                    <a:cubicBezTo>
                      <a:pt x="24" y="228"/>
                      <a:pt x="84" y="300"/>
                      <a:pt x="179" y="312"/>
                    </a:cubicBezTo>
                    <a:cubicBezTo>
                      <a:pt x="775" y="407"/>
                      <a:pt x="1322" y="669"/>
                      <a:pt x="1739" y="1110"/>
                    </a:cubicBezTo>
                    <a:cubicBezTo>
                      <a:pt x="2822" y="2193"/>
                      <a:pt x="2822" y="3967"/>
                      <a:pt x="1739" y="5050"/>
                    </a:cubicBezTo>
                    <a:cubicBezTo>
                      <a:pt x="1286" y="5479"/>
                      <a:pt x="739" y="5765"/>
                      <a:pt x="143" y="5836"/>
                    </a:cubicBezTo>
                    <a:cubicBezTo>
                      <a:pt x="60" y="5848"/>
                      <a:pt x="1" y="5932"/>
                      <a:pt x="13" y="6015"/>
                    </a:cubicBezTo>
                    <a:cubicBezTo>
                      <a:pt x="24" y="6086"/>
                      <a:pt x="84" y="6146"/>
                      <a:pt x="179" y="6146"/>
                    </a:cubicBezTo>
                    <a:lnTo>
                      <a:pt x="203" y="6146"/>
                    </a:lnTo>
                    <a:cubicBezTo>
                      <a:pt x="870" y="6063"/>
                      <a:pt x="1489" y="5753"/>
                      <a:pt x="1977" y="5277"/>
                    </a:cubicBezTo>
                    <a:cubicBezTo>
                      <a:pt x="3180" y="4062"/>
                      <a:pt x="3180" y="2086"/>
                      <a:pt x="1977" y="883"/>
                    </a:cubicBezTo>
                    <a:cubicBezTo>
                      <a:pt x="1501" y="407"/>
                      <a:pt x="894" y="97"/>
                      <a:pt x="215" y="2"/>
                    </a:cubicBezTo>
                    <a:cubicBezTo>
                      <a:pt x="208" y="1"/>
                      <a:pt x="201" y="1"/>
                      <a:pt x="194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48" name="Google Shape;5837;p48"/>
              <p:cNvSpPr/>
              <p:nvPr/>
            </p:nvSpPr>
            <p:spPr>
              <a:xfrm>
                <a:off x="3981789" y="3849136"/>
                <a:ext cx="103178" cy="198011"/>
              </a:xfrm>
              <a:custGeom>
                <a:avLst/>
                <a:gdLst/>
                <a:ahLst/>
                <a:cxnLst/>
                <a:rect l="l" t="t" r="r" b="b"/>
                <a:pathLst>
                  <a:path w="3239" h="6216" extrusionOk="0">
                    <a:moveTo>
                      <a:pt x="3036" y="1"/>
                    </a:moveTo>
                    <a:cubicBezTo>
                      <a:pt x="2346" y="120"/>
                      <a:pt x="1703" y="441"/>
                      <a:pt x="1215" y="929"/>
                    </a:cubicBezTo>
                    <a:cubicBezTo>
                      <a:pt x="0" y="2132"/>
                      <a:pt x="0" y="4108"/>
                      <a:pt x="1215" y="5323"/>
                    </a:cubicBezTo>
                    <a:cubicBezTo>
                      <a:pt x="1715" y="5823"/>
                      <a:pt x="2346" y="6120"/>
                      <a:pt x="3036" y="6216"/>
                    </a:cubicBezTo>
                    <a:lnTo>
                      <a:pt x="3060" y="6216"/>
                    </a:lnTo>
                    <a:cubicBezTo>
                      <a:pt x="3132" y="6216"/>
                      <a:pt x="3203" y="6156"/>
                      <a:pt x="3215" y="6061"/>
                    </a:cubicBezTo>
                    <a:cubicBezTo>
                      <a:pt x="3239" y="5978"/>
                      <a:pt x="3156" y="5894"/>
                      <a:pt x="3072" y="5882"/>
                    </a:cubicBezTo>
                    <a:cubicBezTo>
                      <a:pt x="2441" y="5811"/>
                      <a:pt x="1882" y="5537"/>
                      <a:pt x="1429" y="5085"/>
                    </a:cubicBezTo>
                    <a:cubicBezTo>
                      <a:pt x="346" y="3989"/>
                      <a:pt x="346" y="2215"/>
                      <a:pt x="1429" y="1132"/>
                    </a:cubicBezTo>
                    <a:cubicBezTo>
                      <a:pt x="1882" y="691"/>
                      <a:pt x="2441" y="405"/>
                      <a:pt x="3072" y="334"/>
                    </a:cubicBezTo>
                    <a:cubicBezTo>
                      <a:pt x="3156" y="322"/>
                      <a:pt x="3215" y="239"/>
                      <a:pt x="3215" y="155"/>
                    </a:cubicBezTo>
                    <a:cubicBezTo>
                      <a:pt x="3203" y="60"/>
                      <a:pt x="3132" y="1"/>
                      <a:pt x="3036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49" name="Google Shape;5838;p48"/>
            <p:cNvGrpSpPr/>
            <p:nvPr/>
          </p:nvGrpSpPr>
          <p:grpSpPr>
            <a:xfrm>
              <a:off x="1472947" y="3694832"/>
              <a:ext cx="307974" cy="371716"/>
              <a:chOff x="1761909" y="3811961"/>
              <a:chExt cx="307974" cy="371716"/>
            </a:xfrm>
            <a:solidFill>
              <a:schemeClr val="bg2">
                <a:lumMod val="75000"/>
              </a:schemeClr>
            </a:solidFill>
          </p:grpSpPr>
          <p:sp>
            <p:nvSpPr>
              <p:cNvPr id="50" name="Google Shape;5839;p48"/>
              <p:cNvSpPr/>
              <p:nvPr/>
            </p:nvSpPr>
            <p:spPr>
              <a:xfrm>
                <a:off x="1761909" y="3811961"/>
                <a:ext cx="307974" cy="371716"/>
              </a:xfrm>
              <a:custGeom>
                <a:avLst/>
                <a:gdLst/>
                <a:ahLst/>
                <a:cxnLst/>
                <a:rect l="l" t="t" r="r" b="b"/>
                <a:pathLst>
                  <a:path w="9668" h="11669" extrusionOk="0">
                    <a:moveTo>
                      <a:pt x="8930" y="310"/>
                    </a:moveTo>
                    <a:cubicBezTo>
                      <a:pt x="8954" y="310"/>
                      <a:pt x="8977" y="334"/>
                      <a:pt x="8977" y="370"/>
                    </a:cubicBezTo>
                    <a:lnTo>
                      <a:pt x="8977" y="608"/>
                    </a:lnTo>
                    <a:cubicBezTo>
                      <a:pt x="8977" y="632"/>
                      <a:pt x="8954" y="668"/>
                      <a:pt x="8930" y="668"/>
                    </a:cubicBezTo>
                    <a:lnTo>
                      <a:pt x="7989" y="668"/>
                    </a:lnTo>
                    <a:cubicBezTo>
                      <a:pt x="7894" y="668"/>
                      <a:pt x="7811" y="739"/>
                      <a:pt x="7811" y="846"/>
                    </a:cubicBezTo>
                    <a:cubicBezTo>
                      <a:pt x="7811" y="953"/>
                      <a:pt x="7882" y="1025"/>
                      <a:pt x="7989" y="1025"/>
                    </a:cubicBezTo>
                    <a:lnTo>
                      <a:pt x="8668" y="1025"/>
                    </a:lnTo>
                    <a:lnTo>
                      <a:pt x="8668" y="10216"/>
                    </a:lnTo>
                    <a:lnTo>
                      <a:pt x="7263" y="10216"/>
                    </a:lnTo>
                    <a:cubicBezTo>
                      <a:pt x="7168" y="10216"/>
                      <a:pt x="7084" y="10288"/>
                      <a:pt x="7084" y="10395"/>
                    </a:cubicBezTo>
                    <a:cubicBezTo>
                      <a:pt x="7084" y="10502"/>
                      <a:pt x="7156" y="10574"/>
                      <a:pt x="7263" y="10574"/>
                    </a:cubicBezTo>
                    <a:lnTo>
                      <a:pt x="9168" y="10574"/>
                    </a:lnTo>
                    <a:cubicBezTo>
                      <a:pt x="9251" y="10574"/>
                      <a:pt x="9323" y="10657"/>
                      <a:pt x="9323" y="10740"/>
                    </a:cubicBezTo>
                    <a:lnTo>
                      <a:pt x="9323" y="11324"/>
                    </a:lnTo>
                    <a:lnTo>
                      <a:pt x="333" y="11324"/>
                    </a:lnTo>
                    <a:lnTo>
                      <a:pt x="333" y="10740"/>
                    </a:lnTo>
                    <a:cubicBezTo>
                      <a:pt x="333" y="10657"/>
                      <a:pt x="417" y="10574"/>
                      <a:pt x="500" y="10574"/>
                    </a:cubicBezTo>
                    <a:lnTo>
                      <a:pt x="6513" y="10574"/>
                    </a:lnTo>
                    <a:cubicBezTo>
                      <a:pt x="6608" y="10574"/>
                      <a:pt x="6691" y="10502"/>
                      <a:pt x="6691" y="10395"/>
                    </a:cubicBezTo>
                    <a:cubicBezTo>
                      <a:pt x="6691" y="10288"/>
                      <a:pt x="6620" y="10216"/>
                      <a:pt x="6513" y="10216"/>
                    </a:cubicBezTo>
                    <a:lnTo>
                      <a:pt x="976" y="10216"/>
                    </a:lnTo>
                    <a:lnTo>
                      <a:pt x="976" y="1025"/>
                    </a:lnTo>
                    <a:lnTo>
                      <a:pt x="7263" y="1025"/>
                    </a:lnTo>
                    <a:cubicBezTo>
                      <a:pt x="7346" y="1025"/>
                      <a:pt x="7442" y="953"/>
                      <a:pt x="7442" y="846"/>
                    </a:cubicBezTo>
                    <a:cubicBezTo>
                      <a:pt x="7442" y="739"/>
                      <a:pt x="7358" y="668"/>
                      <a:pt x="7263" y="668"/>
                    </a:cubicBezTo>
                    <a:lnTo>
                      <a:pt x="750" y="668"/>
                    </a:lnTo>
                    <a:cubicBezTo>
                      <a:pt x="726" y="668"/>
                      <a:pt x="691" y="632"/>
                      <a:pt x="691" y="608"/>
                    </a:cubicBezTo>
                    <a:lnTo>
                      <a:pt x="691" y="370"/>
                    </a:lnTo>
                    <a:cubicBezTo>
                      <a:pt x="691" y="334"/>
                      <a:pt x="726" y="310"/>
                      <a:pt x="750" y="310"/>
                    </a:cubicBezTo>
                    <a:close/>
                    <a:moveTo>
                      <a:pt x="738" y="1"/>
                    </a:moveTo>
                    <a:cubicBezTo>
                      <a:pt x="512" y="1"/>
                      <a:pt x="333" y="179"/>
                      <a:pt x="333" y="394"/>
                    </a:cubicBezTo>
                    <a:lnTo>
                      <a:pt x="333" y="632"/>
                    </a:lnTo>
                    <a:cubicBezTo>
                      <a:pt x="333" y="810"/>
                      <a:pt x="453" y="977"/>
                      <a:pt x="619" y="1025"/>
                    </a:cubicBezTo>
                    <a:lnTo>
                      <a:pt x="619" y="10240"/>
                    </a:lnTo>
                    <a:lnTo>
                      <a:pt x="500" y="10240"/>
                    </a:lnTo>
                    <a:cubicBezTo>
                      <a:pt x="214" y="10240"/>
                      <a:pt x="0" y="10454"/>
                      <a:pt x="0" y="10740"/>
                    </a:cubicBezTo>
                    <a:lnTo>
                      <a:pt x="0" y="11490"/>
                    </a:lnTo>
                    <a:cubicBezTo>
                      <a:pt x="0" y="11574"/>
                      <a:pt x="72" y="11669"/>
                      <a:pt x="179" y="11669"/>
                    </a:cubicBezTo>
                    <a:lnTo>
                      <a:pt x="9489" y="11669"/>
                    </a:lnTo>
                    <a:cubicBezTo>
                      <a:pt x="9585" y="11669"/>
                      <a:pt x="9668" y="11586"/>
                      <a:pt x="9668" y="11490"/>
                    </a:cubicBezTo>
                    <a:lnTo>
                      <a:pt x="9668" y="10740"/>
                    </a:lnTo>
                    <a:cubicBezTo>
                      <a:pt x="9656" y="10454"/>
                      <a:pt x="9430" y="10240"/>
                      <a:pt x="9144" y="10240"/>
                    </a:cubicBezTo>
                    <a:lnTo>
                      <a:pt x="9001" y="10240"/>
                    </a:lnTo>
                    <a:lnTo>
                      <a:pt x="9001" y="1025"/>
                    </a:lnTo>
                    <a:cubicBezTo>
                      <a:pt x="9180" y="977"/>
                      <a:pt x="9311" y="810"/>
                      <a:pt x="9311" y="632"/>
                    </a:cubicBezTo>
                    <a:lnTo>
                      <a:pt x="9311" y="394"/>
                    </a:lnTo>
                    <a:cubicBezTo>
                      <a:pt x="9311" y="179"/>
                      <a:pt x="9132" y="1"/>
                      <a:pt x="8906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51" name="Google Shape;5840;p48"/>
              <p:cNvSpPr/>
              <p:nvPr/>
            </p:nvSpPr>
            <p:spPr>
              <a:xfrm>
                <a:off x="1921566" y="3855953"/>
                <a:ext cx="105854" cy="271213"/>
              </a:xfrm>
              <a:custGeom>
                <a:avLst/>
                <a:gdLst/>
                <a:ahLst/>
                <a:cxnLst/>
                <a:rect l="l" t="t" r="r" b="b"/>
                <a:pathLst>
                  <a:path w="3323" h="8514" extrusionOk="0">
                    <a:moveTo>
                      <a:pt x="2977" y="346"/>
                    </a:moveTo>
                    <a:lnTo>
                      <a:pt x="2977" y="1370"/>
                    </a:lnTo>
                    <a:lnTo>
                      <a:pt x="2394" y="1370"/>
                    </a:lnTo>
                    <a:cubicBezTo>
                      <a:pt x="2203" y="1370"/>
                      <a:pt x="2049" y="1513"/>
                      <a:pt x="2049" y="1704"/>
                    </a:cubicBezTo>
                    <a:lnTo>
                      <a:pt x="2049" y="2168"/>
                    </a:lnTo>
                    <a:lnTo>
                      <a:pt x="1715" y="2168"/>
                    </a:lnTo>
                    <a:cubicBezTo>
                      <a:pt x="1548" y="2168"/>
                      <a:pt x="1417" y="2287"/>
                      <a:pt x="1382" y="2442"/>
                    </a:cubicBezTo>
                    <a:lnTo>
                      <a:pt x="1025" y="2442"/>
                    </a:lnTo>
                    <a:lnTo>
                      <a:pt x="1025" y="1739"/>
                    </a:lnTo>
                    <a:cubicBezTo>
                      <a:pt x="1025" y="1549"/>
                      <a:pt x="882" y="1394"/>
                      <a:pt x="679" y="1394"/>
                    </a:cubicBezTo>
                    <a:lnTo>
                      <a:pt x="346" y="1394"/>
                    </a:lnTo>
                    <a:lnTo>
                      <a:pt x="346" y="346"/>
                    </a:lnTo>
                    <a:close/>
                    <a:moveTo>
                      <a:pt x="679" y="1739"/>
                    </a:moveTo>
                    <a:lnTo>
                      <a:pt x="679" y="2763"/>
                    </a:lnTo>
                    <a:lnTo>
                      <a:pt x="679" y="3954"/>
                    </a:lnTo>
                    <a:lnTo>
                      <a:pt x="346" y="3954"/>
                    </a:lnTo>
                    <a:lnTo>
                      <a:pt x="346" y="1739"/>
                    </a:lnTo>
                    <a:close/>
                    <a:moveTo>
                      <a:pt x="1370" y="2763"/>
                    </a:moveTo>
                    <a:lnTo>
                      <a:pt x="1370" y="3954"/>
                    </a:lnTo>
                    <a:lnTo>
                      <a:pt x="1025" y="3954"/>
                    </a:lnTo>
                    <a:lnTo>
                      <a:pt x="1025" y="2763"/>
                    </a:lnTo>
                    <a:close/>
                    <a:moveTo>
                      <a:pt x="2049" y="2513"/>
                    </a:moveTo>
                    <a:lnTo>
                      <a:pt x="2049" y="3954"/>
                    </a:lnTo>
                    <a:lnTo>
                      <a:pt x="1715" y="3954"/>
                    </a:lnTo>
                    <a:lnTo>
                      <a:pt x="1715" y="2763"/>
                    </a:lnTo>
                    <a:lnTo>
                      <a:pt x="1715" y="2513"/>
                    </a:lnTo>
                    <a:close/>
                    <a:moveTo>
                      <a:pt x="2977" y="1727"/>
                    </a:moveTo>
                    <a:lnTo>
                      <a:pt x="2977" y="3954"/>
                    </a:lnTo>
                    <a:lnTo>
                      <a:pt x="2394" y="3954"/>
                    </a:lnTo>
                    <a:lnTo>
                      <a:pt x="2394" y="2513"/>
                    </a:lnTo>
                    <a:lnTo>
                      <a:pt x="2394" y="1727"/>
                    </a:lnTo>
                    <a:close/>
                    <a:moveTo>
                      <a:pt x="2977" y="4299"/>
                    </a:moveTo>
                    <a:lnTo>
                      <a:pt x="2977" y="4644"/>
                    </a:lnTo>
                    <a:lnTo>
                      <a:pt x="346" y="4644"/>
                    </a:lnTo>
                    <a:lnTo>
                      <a:pt x="346" y="4299"/>
                    </a:lnTo>
                    <a:close/>
                    <a:moveTo>
                      <a:pt x="2977" y="4990"/>
                    </a:moveTo>
                    <a:lnTo>
                      <a:pt x="2977" y="7347"/>
                    </a:lnTo>
                    <a:lnTo>
                      <a:pt x="2453" y="6085"/>
                    </a:lnTo>
                    <a:cubicBezTo>
                      <a:pt x="2430" y="6014"/>
                      <a:pt x="2346" y="5942"/>
                      <a:pt x="2275" y="5906"/>
                    </a:cubicBezTo>
                    <a:cubicBezTo>
                      <a:pt x="2239" y="5889"/>
                      <a:pt x="2197" y="5880"/>
                      <a:pt x="2154" y="5880"/>
                    </a:cubicBezTo>
                    <a:cubicBezTo>
                      <a:pt x="2111" y="5880"/>
                      <a:pt x="2066" y="5889"/>
                      <a:pt x="2025" y="5906"/>
                    </a:cubicBezTo>
                    <a:lnTo>
                      <a:pt x="1679" y="6061"/>
                    </a:lnTo>
                    <a:cubicBezTo>
                      <a:pt x="1596" y="6085"/>
                      <a:pt x="1537" y="6156"/>
                      <a:pt x="1501" y="6240"/>
                    </a:cubicBezTo>
                    <a:cubicBezTo>
                      <a:pt x="1477" y="6311"/>
                      <a:pt x="1477" y="6395"/>
                      <a:pt x="1501" y="6490"/>
                    </a:cubicBezTo>
                    <a:lnTo>
                      <a:pt x="1513" y="6537"/>
                    </a:lnTo>
                    <a:cubicBezTo>
                      <a:pt x="1477" y="6514"/>
                      <a:pt x="1429" y="6502"/>
                      <a:pt x="1382" y="6502"/>
                    </a:cubicBezTo>
                    <a:lnTo>
                      <a:pt x="1025" y="6502"/>
                    </a:lnTo>
                    <a:lnTo>
                      <a:pt x="1025" y="5942"/>
                    </a:lnTo>
                    <a:cubicBezTo>
                      <a:pt x="1025" y="5740"/>
                      <a:pt x="882" y="5597"/>
                      <a:pt x="679" y="5597"/>
                    </a:cubicBezTo>
                    <a:lnTo>
                      <a:pt x="346" y="5597"/>
                    </a:lnTo>
                    <a:lnTo>
                      <a:pt x="346" y="4990"/>
                    </a:lnTo>
                    <a:close/>
                    <a:moveTo>
                      <a:pt x="2132" y="6252"/>
                    </a:moveTo>
                    <a:lnTo>
                      <a:pt x="2858" y="7990"/>
                    </a:lnTo>
                    <a:lnTo>
                      <a:pt x="2549" y="8121"/>
                    </a:lnTo>
                    <a:lnTo>
                      <a:pt x="1810" y="6383"/>
                    </a:lnTo>
                    <a:lnTo>
                      <a:pt x="2132" y="6252"/>
                    </a:lnTo>
                    <a:close/>
                    <a:moveTo>
                      <a:pt x="679" y="5954"/>
                    </a:moveTo>
                    <a:lnTo>
                      <a:pt x="679" y="6835"/>
                    </a:lnTo>
                    <a:lnTo>
                      <a:pt x="679" y="8169"/>
                    </a:lnTo>
                    <a:lnTo>
                      <a:pt x="346" y="8169"/>
                    </a:lnTo>
                    <a:lnTo>
                      <a:pt x="346" y="5954"/>
                    </a:lnTo>
                    <a:close/>
                    <a:moveTo>
                      <a:pt x="1370" y="6847"/>
                    </a:moveTo>
                    <a:lnTo>
                      <a:pt x="1370" y="8169"/>
                    </a:lnTo>
                    <a:lnTo>
                      <a:pt x="1025" y="8169"/>
                    </a:lnTo>
                    <a:lnTo>
                      <a:pt x="1025" y="6847"/>
                    </a:lnTo>
                    <a:close/>
                    <a:moveTo>
                      <a:pt x="1715" y="6990"/>
                    </a:moveTo>
                    <a:lnTo>
                      <a:pt x="2203" y="8169"/>
                    </a:lnTo>
                    <a:lnTo>
                      <a:pt x="1715" y="8169"/>
                    </a:lnTo>
                    <a:lnTo>
                      <a:pt x="1715" y="6990"/>
                    </a:lnTo>
                    <a:close/>
                    <a:moveTo>
                      <a:pt x="251" y="1"/>
                    </a:moveTo>
                    <a:cubicBezTo>
                      <a:pt x="120" y="1"/>
                      <a:pt x="1" y="120"/>
                      <a:pt x="1" y="251"/>
                    </a:cubicBezTo>
                    <a:lnTo>
                      <a:pt x="1" y="8252"/>
                    </a:lnTo>
                    <a:cubicBezTo>
                      <a:pt x="1" y="8395"/>
                      <a:pt x="120" y="8514"/>
                      <a:pt x="251" y="8514"/>
                    </a:cubicBezTo>
                    <a:lnTo>
                      <a:pt x="3061" y="8514"/>
                    </a:lnTo>
                    <a:cubicBezTo>
                      <a:pt x="3203" y="8514"/>
                      <a:pt x="3322" y="8395"/>
                      <a:pt x="3322" y="8252"/>
                    </a:cubicBezTo>
                    <a:lnTo>
                      <a:pt x="3322" y="1704"/>
                    </a:lnTo>
                    <a:lnTo>
                      <a:pt x="3322" y="251"/>
                    </a:lnTo>
                    <a:cubicBezTo>
                      <a:pt x="3322" y="120"/>
                      <a:pt x="3203" y="1"/>
                      <a:pt x="3061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52" name="Google Shape;5841;p48"/>
              <p:cNvSpPr/>
              <p:nvPr/>
            </p:nvSpPr>
            <p:spPr>
              <a:xfrm>
                <a:off x="1803990" y="3855953"/>
                <a:ext cx="106619" cy="165773"/>
              </a:xfrm>
              <a:custGeom>
                <a:avLst/>
                <a:gdLst/>
                <a:ahLst/>
                <a:cxnLst/>
                <a:rect l="l" t="t" r="r" b="b"/>
                <a:pathLst>
                  <a:path w="3347" h="5204" extrusionOk="0">
                    <a:moveTo>
                      <a:pt x="251" y="1"/>
                    </a:moveTo>
                    <a:cubicBezTo>
                      <a:pt x="120" y="1"/>
                      <a:pt x="1" y="120"/>
                      <a:pt x="1" y="251"/>
                    </a:cubicBezTo>
                    <a:lnTo>
                      <a:pt x="1" y="4954"/>
                    </a:lnTo>
                    <a:cubicBezTo>
                      <a:pt x="1" y="5085"/>
                      <a:pt x="120" y="5204"/>
                      <a:pt x="251" y="5204"/>
                    </a:cubicBezTo>
                    <a:lnTo>
                      <a:pt x="715" y="5204"/>
                    </a:lnTo>
                    <a:cubicBezTo>
                      <a:pt x="798" y="5204"/>
                      <a:pt x="894" y="5133"/>
                      <a:pt x="894" y="5025"/>
                    </a:cubicBezTo>
                    <a:cubicBezTo>
                      <a:pt x="894" y="4930"/>
                      <a:pt x="822" y="4847"/>
                      <a:pt x="715" y="4847"/>
                    </a:cubicBezTo>
                    <a:lnTo>
                      <a:pt x="346" y="4847"/>
                    </a:lnTo>
                    <a:lnTo>
                      <a:pt x="346" y="322"/>
                    </a:lnTo>
                    <a:lnTo>
                      <a:pt x="3001" y="322"/>
                    </a:lnTo>
                    <a:lnTo>
                      <a:pt x="3001" y="4847"/>
                    </a:lnTo>
                    <a:lnTo>
                      <a:pt x="1441" y="4847"/>
                    </a:lnTo>
                    <a:cubicBezTo>
                      <a:pt x="1358" y="4847"/>
                      <a:pt x="1263" y="4930"/>
                      <a:pt x="1263" y="5025"/>
                    </a:cubicBezTo>
                    <a:cubicBezTo>
                      <a:pt x="1263" y="5133"/>
                      <a:pt x="1334" y="5204"/>
                      <a:pt x="1441" y="5204"/>
                    </a:cubicBezTo>
                    <a:lnTo>
                      <a:pt x="3096" y="5204"/>
                    </a:lnTo>
                    <a:cubicBezTo>
                      <a:pt x="3227" y="5204"/>
                      <a:pt x="3346" y="5085"/>
                      <a:pt x="3346" y="4954"/>
                    </a:cubicBezTo>
                    <a:lnTo>
                      <a:pt x="3346" y="251"/>
                    </a:lnTo>
                    <a:cubicBezTo>
                      <a:pt x="3346" y="120"/>
                      <a:pt x="3227" y="1"/>
                      <a:pt x="3096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53" name="Google Shape;5842;p48"/>
              <p:cNvSpPr/>
              <p:nvPr/>
            </p:nvSpPr>
            <p:spPr>
              <a:xfrm>
                <a:off x="1824472" y="3932565"/>
                <a:ext cx="63360" cy="11436"/>
              </a:xfrm>
              <a:custGeom>
                <a:avLst/>
                <a:gdLst/>
                <a:ahLst/>
                <a:cxnLst/>
                <a:rect l="l" t="t" r="r" b="b"/>
                <a:pathLst>
                  <a:path w="1989" h="359" extrusionOk="0">
                    <a:moveTo>
                      <a:pt x="179" y="1"/>
                    </a:moveTo>
                    <a:cubicBezTo>
                      <a:pt x="84" y="1"/>
                      <a:pt x="1" y="84"/>
                      <a:pt x="1" y="180"/>
                    </a:cubicBezTo>
                    <a:cubicBezTo>
                      <a:pt x="1" y="287"/>
                      <a:pt x="84" y="358"/>
                      <a:pt x="179" y="358"/>
                    </a:cubicBezTo>
                    <a:lnTo>
                      <a:pt x="1810" y="358"/>
                    </a:lnTo>
                    <a:cubicBezTo>
                      <a:pt x="1906" y="358"/>
                      <a:pt x="1989" y="287"/>
                      <a:pt x="1989" y="180"/>
                    </a:cubicBezTo>
                    <a:cubicBezTo>
                      <a:pt x="1989" y="84"/>
                      <a:pt x="1918" y="1"/>
                      <a:pt x="1810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54" name="Google Shape;5843;p48"/>
              <p:cNvSpPr/>
              <p:nvPr/>
            </p:nvSpPr>
            <p:spPr>
              <a:xfrm>
                <a:off x="1824472" y="3907941"/>
                <a:ext cx="63360" cy="11404"/>
              </a:xfrm>
              <a:custGeom>
                <a:avLst/>
                <a:gdLst/>
                <a:ahLst/>
                <a:cxnLst/>
                <a:rect l="l" t="t" r="r" b="b"/>
                <a:pathLst>
                  <a:path w="1989" h="358" extrusionOk="0">
                    <a:moveTo>
                      <a:pt x="179" y="0"/>
                    </a:moveTo>
                    <a:cubicBezTo>
                      <a:pt x="84" y="0"/>
                      <a:pt x="1" y="72"/>
                      <a:pt x="1" y="179"/>
                    </a:cubicBezTo>
                    <a:cubicBezTo>
                      <a:pt x="1" y="286"/>
                      <a:pt x="84" y="357"/>
                      <a:pt x="179" y="357"/>
                    </a:cubicBezTo>
                    <a:lnTo>
                      <a:pt x="1810" y="357"/>
                    </a:lnTo>
                    <a:cubicBezTo>
                      <a:pt x="1906" y="357"/>
                      <a:pt x="1989" y="286"/>
                      <a:pt x="1989" y="179"/>
                    </a:cubicBezTo>
                    <a:cubicBezTo>
                      <a:pt x="1989" y="72"/>
                      <a:pt x="1918" y="0"/>
                      <a:pt x="18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55" name="Google Shape;5844;p48"/>
              <p:cNvSpPr/>
              <p:nvPr/>
            </p:nvSpPr>
            <p:spPr>
              <a:xfrm>
                <a:off x="1824472" y="3882903"/>
                <a:ext cx="63360" cy="11404"/>
              </a:xfrm>
              <a:custGeom>
                <a:avLst/>
                <a:gdLst/>
                <a:ahLst/>
                <a:cxnLst/>
                <a:rect l="l" t="t" r="r" b="b"/>
                <a:pathLst>
                  <a:path w="1989" h="358" extrusionOk="0">
                    <a:moveTo>
                      <a:pt x="179" y="0"/>
                    </a:moveTo>
                    <a:cubicBezTo>
                      <a:pt x="84" y="0"/>
                      <a:pt x="1" y="72"/>
                      <a:pt x="1" y="179"/>
                    </a:cubicBezTo>
                    <a:cubicBezTo>
                      <a:pt x="13" y="286"/>
                      <a:pt x="84" y="357"/>
                      <a:pt x="179" y="357"/>
                    </a:cubicBezTo>
                    <a:lnTo>
                      <a:pt x="1810" y="357"/>
                    </a:lnTo>
                    <a:cubicBezTo>
                      <a:pt x="1906" y="357"/>
                      <a:pt x="1989" y="286"/>
                      <a:pt x="1989" y="179"/>
                    </a:cubicBezTo>
                    <a:cubicBezTo>
                      <a:pt x="1989" y="96"/>
                      <a:pt x="1918" y="0"/>
                      <a:pt x="18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56" name="Google Shape;5845;p48"/>
              <p:cNvSpPr/>
              <p:nvPr/>
            </p:nvSpPr>
            <p:spPr>
              <a:xfrm>
                <a:off x="1824472" y="3957603"/>
                <a:ext cx="63360" cy="11786"/>
              </a:xfrm>
              <a:custGeom>
                <a:avLst/>
                <a:gdLst/>
                <a:ahLst/>
                <a:cxnLst/>
                <a:rect l="l" t="t" r="r" b="b"/>
                <a:pathLst>
                  <a:path w="1989" h="370" extrusionOk="0">
                    <a:moveTo>
                      <a:pt x="179" y="1"/>
                    </a:moveTo>
                    <a:cubicBezTo>
                      <a:pt x="84" y="1"/>
                      <a:pt x="1" y="84"/>
                      <a:pt x="1" y="191"/>
                    </a:cubicBezTo>
                    <a:cubicBezTo>
                      <a:pt x="1" y="287"/>
                      <a:pt x="84" y="370"/>
                      <a:pt x="179" y="370"/>
                    </a:cubicBezTo>
                    <a:lnTo>
                      <a:pt x="1810" y="370"/>
                    </a:lnTo>
                    <a:cubicBezTo>
                      <a:pt x="1906" y="370"/>
                      <a:pt x="1989" y="287"/>
                      <a:pt x="1989" y="191"/>
                    </a:cubicBezTo>
                    <a:cubicBezTo>
                      <a:pt x="1989" y="84"/>
                      <a:pt x="1918" y="1"/>
                      <a:pt x="1810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57" name="Google Shape;5846;p48"/>
              <p:cNvSpPr/>
              <p:nvPr/>
            </p:nvSpPr>
            <p:spPr>
              <a:xfrm>
                <a:off x="1824472" y="3983023"/>
                <a:ext cx="63360" cy="11404"/>
              </a:xfrm>
              <a:custGeom>
                <a:avLst/>
                <a:gdLst/>
                <a:ahLst/>
                <a:cxnLst/>
                <a:rect l="l" t="t" r="r" b="b"/>
                <a:pathLst>
                  <a:path w="1989" h="358" extrusionOk="0">
                    <a:moveTo>
                      <a:pt x="179" y="1"/>
                    </a:moveTo>
                    <a:cubicBezTo>
                      <a:pt x="84" y="1"/>
                      <a:pt x="1" y="72"/>
                      <a:pt x="1" y="179"/>
                    </a:cubicBezTo>
                    <a:cubicBezTo>
                      <a:pt x="13" y="286"/>
                      <a:pt x="84" y="358"/>
                      <a:pt x="179" y="358"/>
                    </a:cubicBezTo>
                    <a:lnTo>
                      <a:pt x="1810" y="358"/>
                    </a:lnTo>
                    <a:cubicBezTo>
                      <a:pt x="1906" y="358"/>
                      <a:pt x="1989" y="286"/>
                      <a:pt x="1989" y="179"/>
                    </a:cubicBezTo>
                    <a:cubicBezTo>
                      <a:pt x="1989" y="84"/>
                      <a:pt x="1918" y="1"/>
                      <a:pt x="1810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58" name="Google Shape;5847;p48"/>
              <p:cNvSpPr/>
              <p:nvPr/>
            </p:nvSpPr>
            <p:spPr>
              <a:xfrm>
                <a:off x="1852919" y="4057372"/>
                <a:ext cx="32269" cy="32269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1013" extrusionOk="0">
                    <a:moveTo>
                      <a:pt x="501" y="345"/>
                    </a:moveTo>
                    <a:cubicBezTo>
                      <a:pt x="596" y="345"/>
                      <a:pt x="667" y="417"/>
                      <a:pt x="667" y="512"/>
                    </a:cubicBezTo>
                    <a:cubicBezTo>
                      <a:pt x="667" y="595"/>
                      <a:pt x="596" y="667"/>
                      <a:pt x="501" y="667"/>
                    </a:cubicBezTo>
                    <a:cubicBezTo>
                      <a:pt x="417" y="667"/>
                      <a:pt x="334" y="595"/>
                      <a:pt x="334" y="512"/>
                    </a:cubicBezTo>
                    <a:cubicBezTo>
                      <a:pt x="334" y="417"/>
                      <a:pt x="417" y="345"/>
                      <a:pt x="501" y="345"/>
                    </a:cubicBezTo>
                    <a:close/>
                    <a:moveTo>
                      <a:pt x="501" y="0"/>
                    </a:moveTo>
                    <a:cubicBezTo>
                      <a:pt x="215" y="0"/>
                      <a:pt x="1" y="226"/>
                      <a:pt x="1" y="512"/>
                    </a:cubicBezTo>
                    <a:cubicBezTo>
                      <a:pt x="1" y="786"/>
                      <a:pt x="215" y="1012"/>
                      <a:pt x="501" y="1012"/>
                    </a:cubicBezTo>
                    <a:cubicBezTo>
                      <a:pt x="786" y="1012"/>
                      <a:pt x="1013" y="786"/>
                      <a:pt x="1013" y="512"/>
                    </a:cubicBezTo>
                    <a:cubicBezTo>
                      <a:pt x="1013" y="226"/>
                      <a:pt x="786" y="0"/>
                      <a:pt x="5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59" name="Google Shape;5848;p48"/>
              <p:cNvSpPr/>
              <p:nvPr/>
            </p:nvSpPr>
            <p:spPr>
              <a:xfrm>
                <a:off x="1803607" y="4031188"/>
                <a:ext cx="34563" cy="88398"/>
              </a:xfrm>
              <a:custGeom>
                <a:avLst/>
                <a:gdLst/>
                <a:ahLst/>
                <a:cxnLst/>
                <a:rect l="l" t="t" r="r" b="b"/>
                <a:pathLst>
                  <a:path w="1085" h="2775" extrusionOk="0">
                    <a:moveTo>
                      <a:pt x="596" y="584"/>
                    </a:moveTo>
                    <a:cubicBezTo>
                      <a:pt x="668" y="584"/>
                      <a:pt x="739" y="644"/>
                      <a:pt x="739" y="739"/>
                    </a:cubicBezTo>
                    <a:lnTo>
                      <a:pt x="739" y="2025"/>
                    </a:lnTo>
                    <a:cubicBezTo>
                      <a:pt x="739" y="2108"/>
                      <a:pt x="679" y="2179"/>
                      <a:pt x="596" y="2179"/>
                    </a:cubicBezTo>
                    <a:lnTo>
                      <a:pt x="358" y="2179"/>
                    </a:lnTo>
                    <a:lnTo>
                      <a:pt x="358" y="584"/>
                    </a:lnTo>
                    <a:close/>
                    <a:moveTo>
                      <a:pt x="179" y="1"/>
                    </a:moveTo>
                    <a:cubicBezTo>
                      <a:pt x="84" y="1"/>
                      <a:pt x="1" y="84"/>
                      <a:pt x="1" y="179"/>
                    </a:cubicBezTo>
                    <a:lnTo>
                      <a:pt x="1" y="417"/>
                    </a:lnTo>
                    <a:lnTo>
                      <a:pt x="1" y="2358"/>
                    </a:lnTo>
                    <a:lnTo>
                      <a:pt x="1" y="2596"/>
                    </a:lnTo>
                    <a:cubicBezTo>
                      <a:pt x="1" y="2680"/>
                      <a:pt x="72" y="2775"/>
                      <a:pt x="179" y="2775"/>
                    </a:cubicBezTo>
                    <a:cubicBezTo>
                      <a:pt x="263" y="2775"/>
                      <a:pt x="358" y="2703"/>
                      <a:pt x="358" y="2596"/>
                    </a:cubicBezTo>
                    <a:lnTo>
                      <a:pt x="358" y="2525"/>
                    </a:lnTo>
                    <a:lnTo>
                      <a:pt x="596" y="2525"/>
                    </a:lnTo>
                    <a:cubicBezTo>
                      <a:pt x="858" y="2525"/>
                      <a:pt x="1084" y="2299"/>
                      <a:pt x="1084" y="2025"/>
                    </a:cubicBezTo>
                    <a:lnTo>
                      <a:pt x="1084" y="739"/>
                    </a:lnTo>
                    <a:cubicBezTo>
                      <a:pt x="1084" y="465"/>
                      <a:pt x="870" y="239"/>
                      <a:pt x="596" y="239"/>
                    </a:cubicBezTo>
                    <a:lnTo>
                      <a:pt x="358" y="239"/>
                    </a:lnTo>
                    <a:lnTo>
                      <a:pt x="358" y="179"/>
                    </a:lnTo>
                    <a:cubicBezTo>
                      <a:pt x="358" y="96"/>
                      <a:pt x="275" y="1"/>
                      <a:pt x="179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60" name="Google Shape;5849;p48"/>
            <p:cNvGrpSpPr/>
            <p:nvPr/>
          </p:nvGrpSpPr>
          <p:grpSpPr>
            <a:xfrm>
              <a:off x="4644681" y="3715921"/>
              <a:ext cx="231395" cy="353145"/>
              <a:chOff x="5373342" y="3808935"/>
              <a:chExt cx="231395" cy="353145"/>
            </a:xfrm>
            <a:solidFill>
              <a:schemeClr val="bg2">
                <a:lumMod val="75000"/>
              </a:schemeClr>
            </a:solidFill>
          </p:grpSpPr>
          <p:sp>
            <p:nvSpPr>
              <p:cNvPr id="61" name="Google Shape;5850;p48"/>
              <p:cNvSpPr/>
              <p:nvPr/>
            </p:nvSpPr>
            <p:spPr>
              <a:xfrm>
                <a:off x="5422654" y="3832827"/>
                <a:ext cx="132772" cy="114200"/>
              </a:xfrm>
              <a:custGeom>
                <a:avLst/>
                <a:gdLst/>
                <a:ahLst/>
                <a:cxnLst/>
                <a:rect l="l" t="t" r="r" b="b"/>
                <a:pathLst>
                  <a:path w="4168" h="3585" extrusionOk="0">
                    <a:moveTo>
                      <a:pt x="2072" y="322"/>
                    </a:moveTo>
                    <a:cubicBezTo>
                      <a:pt x="3036" y="322"/>
                      <a:pt x="3822" y="1108"/>
                      <a:pt x="3822" y="2084"/>
                    </a:cubicBezTo>
                    <a:lnTo>
                      <a:pt x="3846" y="2918"/>
                    </a:lnTo>
                    <a:cubicBezTo>
                      <a:pt x="3846" y="3108"/>
                      <a:pt x="3679" y="3275"/>
                      <a:pt x="3489" y="3275"/>
                    </a:cubicBezTo>
                    <a:lnTo>
                      <a:pt x="667" y="3275"/>
                    </a:lnTo>
                    <a:cubicBezTo>
                      <a:pt x="476" y="3275"/>
                      <a:pt x="310" y="3108"/>
                      <a:pt x="310" y="2918"/>
                    </a:cubicBezTo>
                    <a:lnTo>
                      <a:pt x="310" y="2084"/>
                    </a:lnTo>
                    <a:cubicBezTo>
                      <a:pt x="310" y="1108"/>
                      <a:pt x="1096" y="322"/>
                      <a:pt x="2072" y="322"/>
                    </a:cubicBezTo>
                    <a:close/>
                    <a:moveTo>
                      <a:pt x="2084" y="1"/>
                    </a:moveTo>
                    <a:cubicBezTo>
                      <a:pt x="941" y="1"/>
                      <a:pt x="0" y="929"/>
                      <a:pt x="0" y="2084"/>
                    </a:cubicBezTo>
                    <a:lnTo>
                      <a:pt x="0" y="2918"/>
                    </a:lnTo>
                    <a:cubicBezTo>
                      <a:pt x="0" y="3287"/>
                      <a:pt x="298" y="3584"/>
                      <a:pt x="667" y="3584"/>
                    </a:cubicBezTo>
                    <a:lnTo>
                      <a:pt x="3489" y="3584"/>
                    </a:lnTo>
                    <a:cubicBezTo>
                      <a:pt x="3858" y="3584"/>
                      <a:pt x="4156" y="3287"/>
                      <a:pt x="4156" y="2918"/>
                    </a:cubicBezTo>
                    <a:lnTo>
                      <a:pt x="4156" y="2084"/>
                    </a:lnTo>
                    <a:cubicBezTo>
                      <a:pt x="4167" y="929"/>
                      <a:pt x="3227" y="1"/>
                      <a:pt x="2084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62" name="Google Shape;5851;p48"/>
              <p:cNvSpPr/>
              <p:nvPr/>
            </p:nvSpPr>
            <p:spPr>
              <a:xfrm>
                <a:off x="5394590" y="3972415"/>
                <a:ext cx="45139" cy="37557"/>
              </a:xfrm>
              <a:custGeom>
                <a:avLst/>
                <a:gdLst/>
                <a:ahLst/>
                <a:cxnLst/>
                <a:rect l="l" t="t" r="r" b="b"/>
                <a:pathLst>
                  <a:path w="1417" h="1179" extrusionOk="0">
                    <a:moveTo>
                      <a:pt x="953" y="334"/>
                    </a:moveTo>
                    <a:cubicBezTo>
                      <a:pt x="1024" y="334"/>
                      <a:pt x="1096" y="393"/>
                      <a:pt x="1096" y="464"/>
                    </a:cubicBezTo>
                    <a:lnTo>
                      <a:pt x="1096" y="715"/>
                    </a:lnTo>
                    <a:cubicBezTo>
                      <a:pt x="1096" y="798"/>
                      <a:pt x="1024" y="857"/>
                      <a:pt x="953" y="857"/>
                    </a:cubicBezTo>
                    <a:lnTo>
                      <a:pt x="465" y="857"/>
                    </a:lnTo>
                    <a:cubicBezTo>
                      <a:pt x="393" y="857"/>
                      <a:pt x="334" y="798"/>
                      <a:pt x="334" y="715"/>
                    </a:cubicBezTo>
                    <a:lnTo>
                      <a:pt x="334" y="464"/>
                    </a:lnTo>
                    <a:cubicBezTo>
                      <a:pt x="334" y="393"/>
                      <a:pt x="393" y="334"/>
                      <a:pt x="465" y="334"/>
                    </a:cubicBezTo>
                    <a:close/>
                    <a:moveTo>
                      <a:pt x="465" y="0"/>
                    </a:moveTo>
                    <a:cubicBezTo>
                      <a:pt x="214" y="0"/>
                      <a:pt x="0" y="214"/>
                      <a:pt x="0" y="464"/>
                    </a:cubicBezTo>
                    <a:lnTo>
                      <a:pt x="0" y="715"/>
                    </a:lnTo>
                    <a:cubicBezTo>
                      <a:pt x="0" y="976"/>
                      <a:pt x="214" y="1179"/>
                      <a:pt x="465" y="1179"/>
                    </a:cubicBezTo>
                    <a:lnTo>
                      <a:pt x="953" y="1179"/>
                    </a:lnTo>
                    <a:cubicBezTo>
                      <a:pt x="1215" y="1179"/>
                      <a:pt x="1417" y="976"/>
                      <a:pt x="1417" y="715"/>
                    </a:cubicBezTo>
                    <a:lnTo>
                      <a:pt x="1417" y="464"/>
                    </a:lnTo>
                    <a:cubicBezTo>
                      <a:pt x="1417" y="214"/>
                      <a:pt x="1203" y="0"/>
                      <a:pt x="953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63" name="Google Shape;5852;p48"/>
              <p:cNvSpPr/>
              <p:nvPr/>
            </p:nvSpPr>
            <p:spPr>
              <a:xfrm>
                <a:off x="5460179" y="3972415"/>
                <a:ext cx="58072" cy="37557"/>
              </a:xfrm>
              <a:custGeom>
                <a:avLst/>
                <a:gdLst/>
                <a:ahLst/>
                <a:cxnLst/>
                <a:rect l="l" t="t" r="r" b="b"/>
                <a:pathLst>
                  <a:path w="1823" h="1179" extrusionOk="0">
                    <a:moveTo>
                      <a:pt x="1346" y="334"/>
                    </a:moveTo>
                    <a:cubicBezTo>
                      <a:pt x="1430" y="334"/>
                      <a:pt x="1489" y="393"/>
                      <a:pt x="1489" y="464"/>
                    </a:cubicBezTo>
                    <a:lnTo>
                      <a:pt x="1489" y="715"/>
                    </a:lnTo>
                    <a:cubicBezTo>
                      <a:pt x="1489" y="798"/>
                      <a:pt x="1430" y="857"/>
                      <a:pt x="1346" y="857"/>
                    </a:cubicBezTo>
                    <a:lnTo>
                      <a:pt x="441" y="857"/>
                    </a:lnTo>
                    <a:cubicBezTo>
                      <a:pt x="370" y="857"/>
                      <a:pt x="311" y="798"/>
                      <a:pt x="311" y="715"/>
                    </a:cubicBezTo>
                    <a:lnTo>
                      <a:pt x="311" y="464"/>
                    </a:lnTo>
                    <a:cubicBezTo>
                      <a:pt x="311" y="393"/>
                      <a:pt x="370" y="334"/>
                      <a:pt x="441" y="334"/>
                    </a:cubicBezTo>
                    <a:close/>
                    <a:moveTo>
                      <a:pt x="453" y="0"/>
                    </a:moveTo>
                    <a:cubicBezTo>
                      <a:pt x="203" y="0"/>
                      <a:pt x="1" y="214"/>
                      <a:pt x="1" y="464"/>
                    </a:cubicBezTo>
                    <a:lnTo>
                      <a:pt x="1" y="715"/>
                    </a:lnTo>
                    <a:cubicBezTo>
                      <a:pt x="1" y="976"/>
                      <a:pt x="203" y="1179"/>
                      <a:pt x="453" y="1179"/>
                    </a:cubicBezTo>
                    <a:lnTo>
                      <a:pt x="1370" y="1179"/>
                    </a:lnTo>
                    <a:cubicBezTo>
                      <a:pt x="1620" y="1179"/>
                      <a:pt x="1823" y="976"/>
                      <a:pt x="1823" y="715"/>
                    </a:cubicBezTo>
                    <a:lnTo>
                      <a:pt x="1823" y="464"/>
                    </a:lnTo>
                    <a:cubicBezTo>
                      <a:pt x="1823" y="214"/>
                      <a:pt x="1620" y="0"/>
                      <a:pt x="137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64" name="Google Shape;5853;p48"/>
              <p:cNvSpPr/>
              <p:nvPr/>
            </p:nvSpPr>
            <p:spPr>
              <a:xfrm>
                <a:off x="5538319" y="3972415"/>
                <a:ext cx="45170" cy="37557"/>
              </a:xfrm>
              <a:custGeom>
                <a:avLst/>
                <a:gdLst/>
                <a:ahLst/>
                <a:cxnLst/>
                <a:rect l="l" t="t" r="r" b="b"/>
                <a:pathLst>
                  <a:path w="1418" h="1179" extrusionOk="0">
                    <a:moveTo>
                      <a:pt x="941" y="334"/>
                    </a:moveTo>
                    <a:cubicBezTo>
                      <a:pt x="1013" y="334"/>
                      <a:pt x="1072" y="393"/>
                      <a:pt x="1072" y="464"/>
                    </a:cubicBezTo>
                    <a:lnTo>
                      <a:pt x="1072" y="715"/>
                    </a:lnTo>
                    <a:cubicBezTo>
                      <a:pt x="1072" y="798"/>
                      <a:pt x="1013" y="857"/>
                      <a:pt x="941" y="857"/>
                    </a:cubicBezTo>
                    <a:lnTo>
                      <a:pt x="453" y="857"/>
                    </a:lnTo>
                    <a:cubicBezTo>
                      <a:pt x="370" y="857"/>
                      <a:pt x="310" y="798"/>
                      <a:pt x="310" y="715"/>
                    </a:cubicBezTo>
                    <a:lnTo>
                      <a:pt x="310" y="464"/>
                    </a:lnTo>
                    <a:cubicBezTo>
                      <a:pt x="310" y="393"/>
                      <a:pt x="370" y="334"/>
                      <a:pt x="453" y="334"/>
                    </a:cubicBezTo>
                    <a:close/>
                    <a:moveTo>
                      <a:pt x="465" y="0"/>
                    </a:moveTo>
                    <a:cubicBezTo>
                      <a:pt x="215" y="0"/>
                      <a:pt x="1" y="214"/>
                      <a:pt x="1" y="464"/>
                    </a:cubicBezTo>
                    <a:lnTo>
                      <a:pt x="1" y="715"/>
                    </a:lnTo>
                    <a:cubicBezTo>
                      <a:pt x="1" y="976"/>
                      <a:pt x="215" y="1179"/>
                      <a:pt x="465" y="1179"/>
                    </a:cubicBezTo>
                    <a:lnTo>
                      <a:pt x="953" y="1179"/>
                    </a:lnTo>
                    <a:cubicBezTo>
                      <a:pt x="1203" y="1179"/>
                      <a:pt x="1417" y="976"/>
                      <a:pt x="1417" y="715"/>
                    </a:cubicBezTo>
                    <a:lnTo>
                      <a:pt x="1417" y="464"/>
                    </a:lnTo>
                    <a:cubicBezTo>
                      <a:pt x="1417" y="214"/>
                      <a:pt x="1203" y="0"/>
                      <a:pt x="953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65" name="Google Shape;5854;p48"/>
              <p:cNvSpPr/>
              <p:nvPr/>
            </p:nvSpPr>
            <p:spPr>
              <a:xfrm>
                <a:off x="5373342" y="3808935"/>
                <a:ext cx="231395" cy="353145"/>
              </a:xfrm>
              <a:custGeom>
                <a:avLst/>
                <a:gdLst/>
                <a:ahLst/>
                <a:cxnLst/>
                <a:rect l="l" t="t" r="r" b="b"/>
                <a:pathLst>
                  <a:path w="7264" h="11086" extrusionOk="0">
                    <a:moveTo>
                      <a:pt x="4215" y="9502"/>
                    </a:moveTo>
                    <a:lnTo>
                      <a:pt x="4215" y="10764"/>
                    </a:lnTo>
                    <a:lnTo>
                      <a:pt x="3048" y="10764"/>
                    </a:lnTo>
                    <a:lnTo>
                      <a:pt x="3048" y="9502"/>
                    </a:lnTo>
                    <a:close/>
                    <a:moveTo>
                      <a:pt x="1810" y="1"/>
                    </a:moveTo>
                    <a:cubicBezTo>
                      <a:pt x="822" y="1"/>
                      <a:pt x="0" y="822"/>
                      <a:pt x="0" y="1822"/>
                    </a:cubicBezTo>
                    <a:lnTo>
                      <a:pt x="0" y="7144"/>
                    </a:lnTo>
                    <a:cubicBezTo>
                      <a:pt x="0" y="7728"/>
                      <a:pt x="477" y="8204"/>
                      <a:pt x="1060" y="8204"/>
                    </a:cubicBezTo>
                    <a:lnTo>
                      <a:pt x="2727" y="8204"/>
                    </a:lnTo>
                    <a:lnTo>
                      <a:pt x="2727" y="8275"/>
                    </a:lnTo>
                    <a:cubicBezTo>
                      <a:pt x="2727" y="8371"/>
                      <a:pt x="2798" y="8442"/>
                      <a:pt x="2882" y="8442"/>
                    </a:cubicBezTo>
                    <a:cubicBezTo>
                      <a:pt x="2977" y="8442"/>
                      <a:pt x="3048" y="8371"/>
                      <a:pt x="3048" y="8275"/>
                    </a:cubicBezTo>
                    <a:lnTo>
                      <a:pt x="3048" y="7144"/>
                    </a:lnTo>
                    <a:lnTo>
                      <a:pt x="4215" y="7144"/>
                    </a:lnTo>
                    <a:lnTo>
                      <a:pt x="4215" y="9168"/>
                    </a:lnTo>
                    <a:lnTo>
                      <a:pt x="3048" y="9168"/>
                    </a:lnTo>
                    <a:lnTo>
                      <a:pt x="3048" y="9049"/>
                    </a:lnTo>
                    <a:cubicBezTo>
                      <a:pt x="3048" y="8966"/>
                      <a:pt x="2977" y="8883"/>
                      <a:pt x="2882" y="8883"/>
                    </a:cubicBezTo>
                    <a:cubicBezTo>
                      <a:pt x="2798" y="8883"/>
                      <a:pt x="2727" y="8966"/>
                      <a:pt x="2727" y="9049"/>
                    </a:cubicBezTo>
                    <a:lnTo>
                      <a:pt x="2727" y="10930"/>
                    </a:lnTo>
                    <a:cubicBezTo>
                      <a:pt x="2727" y="11014"/>
                      <a:pt x="2798" y="11085"/>
                      <a:pt x="2882" y="11085"/>
                    </a:cubicBezTo>
                    <a:lnTo>
                      <a:pt x="4370" y="11085"/>
                    </a:lnTo>
                    <a:cubicBezTo>
                      <a:pt x="4465" y="11085"/>
                      <a:pt x="4537" y="11014"/>
                      <a:pt x="4537" y="10930"/>
                    </a:cubicBezTo>
                    <a:lnTo>
                      <a:pt x="4537" y="8192"/>
                    </a:lnTo>
                    <a:lnTo>
                      <a:pt x="6204" y="8192"/>
                    </a:lnTo>
                    <a:cubicBezTo>
                      <a:pt x="6787" y="8192"/>
                      <a:pt x="7263" y="7716"/>
                      <a:pt x="7263" y="7132"/>
                    </a:cubicBezTo>
                    <a:lnTo>
                      <a:pt x="7263" y="1798"/>
                    </a:lnTo>
                    <a:cubicBezTo>
                      <a:pt x="7263" y="810"/>
                      <a:pt x="6442" y="1"/>
                      <a:pt x="5453" y="1"/>
                    </a:cubicBezTo>
                    <a:lnTo>
                      <a:pt x="5132" y="1"/>
                    </a:lnTo>
                    <a:cubicBezTo>
                      <a:pt x="5049" y="1"/>
                      <a:pt x="4977" y="72"/>
                      <a:pt x="4977" y="167"/>
                    </a:cubicBezTo>
                    <a:cubicBezTo>
                      <a:pt x="4977" y="251"/>
                      <a:pt x="5049" y="334"/>
                      <a:pt x="5132" y="334"/>
                    </a:cubicBezTo>
                    <a:lnTo>
                      <a:pt x="5453" y="334"/>
                    </a:lnTo>
                    <a:cubicBezTo>
                      <a:pt x="6263" y="334"/>
                      <a:pt x="6942" y="1001"/>
                      <a:pt x="6942" y="1822"/>
                    </a:cubicBezTo>
                    <a:lnTo>
                      <a:pt x="6942" y="7144"/>
                    </a:lnTo>
                    <a:cubicBezTo>
                      <a:pt x="6942" y="7549"/>
                      <a:pt x="6608" y="7871"/>
                      <a:pt x="6204" y="7871"/>
                    </a:cubicBezTo>
                    <a:lnTo>
                      <a:pt x="4537" y="7871"/>
                    </a:lnTo>
                    <a:lnTo>
                      <a:pt x="4537" y="7144"/>
                    </a:lnTo>
                    <a:lnTo>
                      <a:pt x="4727" y="7144"/>
                    </a:lnTo>
                    <a:cubicBezTo>
                      <a:pt x="4822" y="7144"/>
                      <a:pt x="4894" y="7073"/>
                      <a:pt x="4894" y="6978"/>
                    </a:cubicBezTo>
                    <a:cubicBezTo>
                      <a:pt x="4894" y="6894"/>
                      <a:pt x="4822" y="6823"/>
                      <a:pt x="4727" y="6823"/>
                    </a:cubicBezTo>
                    <a:lnTo>
                      <a:pt x="2525" y="6823"/>
                    </a:lnTo>
                    <a:cubicBezTo>
                      <a:pt x="2441" y="6823"/>
                      <a:pt x="2370" y="6894"/>
                      <a:pt x="2370" y="6978"/>
                    </a:cubicBezTo>
                    <a:cubicBezTo>
                      <a:pt x="2370" y="7073"/>
                      <a:pt x="2441" y="7144"/>
                      <a:pt x="2525" y="7144"/>
                    </a:cubicBezTo>
                    <a:lnTo>
                      <a:pt x="2727" y="7144"/>
                    </a:lnTo>
                    <a:lnTo>
                      <a:pt x="2727" y="7871"/>
                    </a:lnTo>
                    <a:lnTo>
                      <a:pt x="1060" y="7871"/>
                    </a:lnTo>
                    <a:cubicBezTo>
                      <a:pt x="655" y="7871"/>
                      <a:pt x="322" y="7549"/>
                      <a:pt x="322" y="7144"/>
                    </a:cubicBezTo>
                    <a:lnTo>
                      <a:pt x="322" y="1822"/>
                    </a:lnTo>
                    <a:cubicBezTo>
                      <a:pt x="322" y="1001"/>
                      <a:pt x="1001" y="334"/>
                      <a:pt x="1810" y="334"/>
                    </a:cubicBezTo>
                    <a:lnTo>
                      <a:pt x="4191" y="334"/>
                    </a:lnTo>
                    <a:cubicBezTo>
                      <a:pt x="4287" y="334"/>
                      <a:pt x="4358" y="251"/>
                      <a:pt x="4358" y="167"/>
                    </a:cubicBezTo>
                    <a:cubicBezTo>
                      <a:pt x="4358" y="72"/>
                      <a:pt x="4287" y="1"/>
                      <a:pt x="4191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66" name="Google Shape;5855;p48"/>
              <p:cNvSpPr/>
              <p:nvPr/>
            </p:nvSpPr>
            <p:spPr>
              <a:xfrm>
                <a:off x="5481426" y="4125255"/>
                <a:ext cx="15195" cy="15195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77" extrusionOk="0">
                    <a:moveTo>
                      <a:pt x="239" y="0"/>
                    </a:moveTo>
                    <a:cubicBezTo>
                      <a:pt x="108" y="0"/>
                      <a:pt x="1" y="108"/>
                      <a:pt x="1" y="238"/>
                    </a:cubicBezTo>
                    <a:cubicBezTo>
                      <a:pt x="1" y="369"/>
                      <a:pt x="108" y="477"/>
                      <a:pt x="239" y="477"/>
                    </a:cubicBezTo>
                    <a:cubicBezTo>
                      <a:pt x="370" y="477"/>
                      <a:pt x="477" y="369"/>
                      <a:pt x="477" y="238"/>
                    </a:cubicBezTo>
                    <a:cubicBezTo>
                      <a:pt x="477" y="108"/>
                      <a:pt x="370" y="0"/>
                      <a:pt x="239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67" name="Google Shape;5856;p48"/>
              <p:cNvSpPr/>
              <p:nvPr/>
            </p:nvSpPr>
            <p:spPr>
              <a:xfrm>
                <a:off x="5447692" y="3873792"/>
                <a:ext cx="29593" cy="48579"/>
              </a:xfrm>
              <a:custGeom>
                <a:avLst/>
                <a:gdLst/>
                <a:ahLst/>
                <a:cxnLst/>
                <a:rect l="l" t="t" r="r" b="b"/>
                <a:pathLst>
                  <a:path w="929" h="1525" extrusionOk="0">
                    <a:moveTo>
                      <a:pt x="595" y="334"/>
                    </a:moveTo>
                    <a:lnTo>
                      <a:pt x="595" y="596"/>
                    </a:lnTo>
                    <a:lnTo>
                      <a:pt x="333" y="596"/>
                    </a:lnTo>
                    <a:lnTo>
                      <a:pt x="333" y="334"/>
                    </a:lnTo>
                    <a:close/>
                    <a:moveTo>
                      <a:pt x="595" y="917"/>
                    </a:moveTo>
                    <a:lnTo>
                      <a:pt x="595" y="1179"/>
                    </a:lnTo>
                    <a:lnTo>
                      <a:pt x="333" y="1179"/>
                    </a:lnTo>
                    <a:lnTo>
                      <a:pt x="333" y="917"/>
                    </a:lnTo>
                    <a:close/>
                    <a:moveTo>
                      <a:pt x="167" y="1"/>
                    </a:moveTo>
                    <a:cubicBezTo>
                      <a:pt x="83" y="1"/>
                      <a:pt x="0" y="84"/>
                      <a:pt x="0" y="167"/>
                    </a:cubicBezTo>
                    <a:lnTo>
                      <a:pt x="0" y="1358"/>
                    </a:lnTo>
                    <a:cubicBezTo>
                      <a:pt x="0" y="1453"/>
                      <a:pt x="83" y="1525"/>
                      <a:pt x="167" y="1525"/>
                    </a:cubicBezTo>
                    <a:lnTo>
                      <a:pt x="762" y="1525"/>
                    </a:lnTo>
                    <a:cubicBezTo>
                      <a:pt x="845" y="1525"/>
                      <a:pt x="929" y="1453"/>
                      <a:pt x="929" y="1358"/>
                    </a:cubicBezTo>
                    <a:lnTo>
                      <a:pt x="929" y="167"/>
                    </a:lnTo>
                    <a:cubicBezTo>
                      <a:pt x="929" y="84"/>
                      <a:pt x="845" y="1"/>
                      <a:pt x="762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68" name="Google Shape;5857;p48"/>
              <p:cNvSpPr/>
              <p:nvPr/>
            </p:nvSpPr>
            <p:spPr>
              <a:xfrm>
                <a:off x="5500762" y="3873792"/>
                <a:ext cx="29625" cy="48579"/>
              </a:xfrm>
              <a:custGeom>
                <a:avLst/>
                <a:gdLst/>
                <a:ahLst/>
                <a:cxnLst/>
                <a:rect l="l" t="t" r="r" b="b"/>
                <a:pathLst>
                  <a:path w="930" h="1525" extrusionOk="0">
                    <a:moveTo>
                      <a:pt x="596" y="917"/>
                    </a:moveTo>
                    <a:lnTo>
                      <a:pt x="596" y="1179"/>
                    </a:lnTo>
                    <a:lnTo>
                      <a:pt x="334" y="1179"/>
                    </a:lnTo>
                    <a:lnTo>
                      <a:pt x="334" y="917"/>
                    </a:lnTo>
                    <a:close/>
                    <a:moveTo>
                      <a:pt x="168" y="1"/>
                    </a:moveTo>
                    <a:cubicBezTo>
                      <a:pt x="84" y="1"/>
                      <a:pt x="1" y="84"/>
                      <a:pt x="1" y="167"/>
                    </a:cubicBezTo>
                    <a:lnTo>
                      <a:pt x="1" y="1358"/>
                    </a:lnTo>
                    <a:cubicBezTo>
                      <a:pt x="1" y="1453"/>
                      <a:pt x="84" y="1525"/>
                      <a:pt x="168" y="1525"/>
                    </a:cubicBezTo>
                    <a:lnTo>
                      <a:pt x="763" y="1525"/>
                    </a:lnTo>
                    <a:cubicBezTo>
                      <a:pt x="858" y="1525"/>
                      <a:pt x="930" y="1453"/>
                      <a:pt x="930" y="1358"/>
                    </a:cubicBezTo>
                    <a:lnTo>
                      <a:pt x="930" y="763"/>
                    </a:lnTo>
                    <a:cubicBezTo>
                      <a:pt x="930" y="679"/>
                      <a:pt x="858" y="596"/>
                      <a:pt x="763" y="596"/>
                    </a:cubicBezTo>
                    <a:lnTo>
                      <a:pt x="334" y="596"/>
                    </a:lnTo>
                    <a:lnTo>
                      <a:pt x="334" y="334"/>
                    </a:lnTo>
                    <a:lnTo>
                      <a:pt x="763" y="334"/>
                    </a:lnTo>
                    <a:cubicBezTo>
                      <a:pt x="858" y="334"/>
                      <a:pt x="930" y="262"/>
                      <a:pt x="930" y="167"/>
                    </a:cubicBezTo>
                    <a:cubicBezTo>
                      <a:pt x="930" y="84"/>
                      <a:pt x="858" y="1"/>
                      <a:pt x="763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69" name="Google Shape;5858;p48"/>
              <p:cNvSpPr/>
              <p:nvPr/>
            </p:nvSpPr>
            <p:spPr>
              <a:xfrm>
                <a:off x="5482573" y="3909533"/>
                <a:ext cx="15959" cy="17998"/>
              </a:xfrm>
              <a:custGeom>
                <a:avLst/>
                <a:gdLst/>
                <a:ahLst/>
                <a:cxnLst/>
                <a:rect l="l" t="t" r="r" b="b"/>
                <a:pathLst>
                  <a:path w="501" h="565" extrusionOk="0">
                    <a:moveTo>
                      <a:pt x="324" y="1"/>
                    </a:moveTo>
                    <a:cubicBezTo>
                      <a:pt x="261" y="1"/>
                      <a:pt x="191" y="30"/>
                      <a:pt x="155" y="93"/>
                    </a:cubicBezTo>
                    <a:lnTo>
                      <a:pt x="36" y="331"/>
                    </a:lnTo>
                    <a:cubicBezTo>
                      <a:pt x="0" y="403"/>
                      <a:pt x="36" y="510"/>
                      <a:pt x="119" y="545"/>
                    </a:cubicBezTo>
                    <a:cubicBezTo>
                      <a:pt x="139" y="559"/>
                      <a:pt x="162" y="565"/>
                      <a:pt x="185" y="565"/>
                    </a:cubicBezTo>
                    <a:cubicBezTo>
                      <a:pt x="245" y="565"/>
                      <a:pt x="308" y="525"/>
                      <a:pt x="334" y="474"/>
                    </a:cubicBezTo>
                    <a:lnTo>
                      <a:pt x="453" y="236"/>
                    </a:lnTo>
                    <a:cubicBezTo>
                      <a:pt x="500" y="164"/>
                      <a:pt x="453" y="57"/>
                      <a:pt x="381" y="10"/>
                    </a:cubicBezTo>
                    <a:cubicBezTo>
                      <a:pt x="364" y="4"/>
                      <a:pt x="345" y="1"/>
                      <a:pt x="324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70" name="Google Shape;5859;p48"/>
            <p:cNvSpPr/>
            <p:nvPr/>
          </p:nvSpPr>
          <p:spPr>
            <a:xfrm>
              <a:off x="6009700" y="3716686"/>
              <a:ext cx="205210" cy="353399"/>
            </a:xfrm>
            <a:custGeom>
              <a:avLst/>
              <a:gdLst/>
              <a:ahLst/>
              <a:cxnLst/>
              <a:rect l="l" t="t" r="r" b="b"/>
              <a:pathLst>
                <a:path w="6442" h="11094" extrusionOk="0">
                  <a:moveTo>
                    <a:pt x="2703" y="2120"/>
                  </a:moveTo>
                  <a:cubicBezTo>
                    <a:pt x="2965" y="2286"/>
                    <a:pt x="3620" y="2632"/>
                    <a:pt x="4489" y="2667"/>
                  </a:cubicBezTo>
                  <a:lnTo>
                    <a:pt x="4489" y="3763"/>
                  </a:lnTo>
                  <a:cubicBezTo>
                    <a:pt x="4489" y="4453"/>
                    <a:pt x="3929" y="5037"/>
                    <a:pt x="3215" y="5037"/>
                  </a:cubicBezTo>
                  <a:cubicBezTo>
                    <a:pt x="3207" y="5037"/>
                    <a:pt x="3200" y="5037"/>
                    <a:pt x="3193" y="5037"/>
                  </a:cubicBezTo>
                  <a:cubicBezTo>
                    <a:pt x="2512" y="5037"/>
                    <a:pt x="1953" y="4482"/>
                    <a:pt x="1953" y="3775"/>
                  </a:cubicBezTo>
                  <a:lnTo>
                    <a:pt x="1953" y="2632"/>
                  </a:lnTo>
                  <a:cubicBezTo>
                    <a:pt x="2286" y="2465"/>
                    <a:pt x="2560" y="2239"/>
                    <a:pt x="2703" y="2120"/>
                  </a:cubicBezTo>
                  <a:close/>
                  <a:moveTo>
                    <a:pt x="3643" y="5394"/>
                  </a:moveTo>
                  <a:lnTo>
                    <a:pt x="3643" y="5858"/>
                  </a:lnTo>
                  <a:cubicBezTo>
                    <a:pt x="3500" y="5912"/>
                    <a:pt x="3361" y="5939"/>
                    <a:pt x="3222" y="5939"/>
                  </a:cubicBezTo>
                  <a:cubicBezTo>
                    <a:pt x="3084" y="5939"/>
                    <a:pt x="2947" y="5912"/>
                    <a:pt x="2810" y="5858"/>
                  </a:cubicBezTo>
                  <a:lnTo>
                    <a:pt x="2810" y="5394"/>
                  </a:lnTo>
                  <a:cubicBezTo>
                    <a:pt x="2947" y="5442"/>
                    <a:pt x="3090" y="5465"/>
                    <a:pt x="3231" y="5465"/>
                  </a:cubicBezTo>
                  <a:cubicBezTo>
                    <a:pt x="3372" y="5465"/>
                    <a:pt x="3512" y="5442"/>
                    <a:pt x="3643" y="5394"/>
                  </a:cubicBezTo>
                  <a:close/>
                  <a:moveTo>
                    <a:pt x="2619" y="6144"/>
                  </a:moveTo>
                  <a:cubicBezTo>
                    <a:pt x="2703" y="6180"/>
                    <a:pt x="2798" y="6215"/>
                    <a:pt x="2881" y="6227"/>
                  </a:cubicBezTo>
                  <a:lnTo>
                    <a:pt x="2524" y="6573"/>
                  </a:lnTo>
                  <a:lnTo>
                    <a:pt x="2381" y="6144"/>
                  </a:lnTo>
                  <a:close/>
                  <a:moveTo>
                    <a:pt x="3929" y="6144"/>
                  </a:moveTo>
                  <a:cubicBezTo>
                    <a:pt x="3989" y="6144"/>
                    <a:pt x="4036" y="6144"/>
                    <a:pt x="4060" y="6156"/>
                  </a:cubicBezTo>
                  <a:lnTo>
                    <a:pt x="3917" y="6573"/>
                  </a:lnTo>
                  <a:lnTo>
                    <a:pt x="3572" y="6215"/>
                  </a:lnTo>
                  <a:cubicBezTo>
                    <a:pt x="3643" y="6204"/>
                    <a:pt x="3739" y="6168"/>
                    <a:pt x="3810" y="6144"/>
                  </a:cubicBezTo>
                  <a:close/>
                  <a:moveTo>
                    <a:pt x="2060" y="6227"/>
                  </a:moveTo>
                  <a:lnTo>
                    <a:pt x="2477" y="7370"/>
                  </a:lnTo>
                  <a:lnTo>
                    <a:pt x="2238" y="6954"/>
                  </a:lnTo>
                  <a:cubicBezTo>
                    <a:pt x="2203" y="6892"/>
                    <a:pt x="2149" y="6856"/>
                    <a:pt x="2094" y="6856"/>
                  </a:cubicBezTo>
                  <a:cubicBezTo>
                    <a:pt x="2074" y="6856"/>
                    <a:pt x="2055" y="6861"/>
                    <a:pt x="2036" y="6870"/>
                  </a:cubicBezTo>
                  <a:lnTo>
                    <a:pt x="1738" y="6989"/>
                  </a:lnTo>
                  <a:lnTo>
                    <a:pt x="1738" y="6989"/>
                  </a:lnTo>
                  <a:lnTo>
                    <a:pt x="1976" y="6239"/>
                  </a:lnTo>
                  <a:cubicBezTo>
                    <a:pt x="2012" y="6227"/>
                    <a:pt x="2036" y="6227"/>
                    <a:pt x="2060" y="6227"/>
                  </a:cubicBezTo>
                  <a:close/>
                  <a:moveTo>
                    <a:pt x="4405" y="6204"/>
                  </a:moveTo>
                  <a:cubicBezTo>
                    <a:pt x="4453" y="6215"/>
                    <a:pt x="4512" y="6227"/>
                    <a:pt x="4548" y="6239"/>
                  </a:cubicBezTo>
                  <a:lnTo>
                    <a:pt x="4763" y="6977"/>
                  </a:lnTo>
                  <a:lnTo>
                    <a:pt x="4465" y="6858"/>
                  </a:lnTo>
                  <a:cubicBezTo>
                    <a:pt x="4446" y="6849"/>
                    <a:pt x="4425" y="6844"/>
                    <a:pt x="4404" y="6844"/>
                  </a:cubicBezTo>
                  <a:cubicBezTo>
                    <a:pt x="4347" y="6844"/>
                    <a:pt x="4292" y="6877"/>
                    <a:pt x="4274" y="6930"/>
                  </a:cubicBezTo>
                  <a:lnTo>
                    <a:pt x="3953" y="7477"/>
                  </a:lnTo>
                  <a:lnTo>
                    <a:pt x="3953" y="7477"/>
                  </a:lnTo>
                  <a:lnTo>
                    <a:pt x="4405" y="6204"/>
                  </a:lnTo>
                  <a:close/>
                  <a:moveTo>
                    <a:pt x="3239" y="6334"/>
                  </a:moveTo>
                  <a:lnTo>
                    <a:pt x="3798" y="6918"/>
                  </a:lnTo>
                  <a:lnTo>
                    <a:pt x="3239" y="8501"/>
                  </a:lnTo>
                  <a:lnTo>
                    <a:pt x="2667" y="6918"/>
                  </a:lnTo>
                  <a:lnTo>
                    <a:pt x="3239" y="6334"/>
                  </a:lnTo>
                  <a:close/>
                  <a:moveTo>
                    <a:pt x="4953" y="6477"/>
                  </a:moveTo>
                  <a:cubicBezTo>
                    <a:pt x="5251" y="6704"/>
                    <a:pt x="5465" y="7037"/>
                    <a:pt x="5560" y="7406"/>
                  </a:cubicBezTo>
                  <a:lnTo>
                    <a:pt x="6025" y="9311"/>
                  </a:lnTo>
                  <a:cubicBezTo>
                    <a:pt x="6084" y="9573"/>
                    <a:pt x="5965" y="9871"/>
                    <a:pt x="5715" y="10025"/>
                  </a:cubicBezTo>
                  <a:cubicBezTo>
                    <a:pt x="4941" y="10466"/>
                    <a:pt x="4167" y="10692"/>
                    <a:pt x="3405" y="10740"/>
                  </a:cubicBezTo>
                  <a:lnTo>
                    <a:pt x="3405" y="9061"/>
                  </a:lnTo>
                  <a:lnTo>
                    <a:pt x="4477" y="7227"/>
                  </a:lnTo>
                  <a:lnTo>
                    <a:pt x="4965" y="7406"/>
                  </a:lnTo>
                  <a:cubicBezTo>
                    <a:pt x="4983" y="7413"/>
                    <a:pt x="5002" y="7417"/>
                    <a:pt x="5020" y="7417"/>
                  </a:cubicBezTo>
                  <a:cubicBezTo>
                    <a:pt x="5123" y="7417"/>
                    <a:pt x="5220" y="7313"/>
                    <a:pt x="5179" y="7192"/>
                  </a:cubicBezTo>
                  <a:lnTo>
                    <a:pt x="4953" y="6477"/>
                  </a:lnTo>
                  <a:close/>
                  <a:moveTo>
                    <a:pt x="2605" y="0"/>
                  </a:moveTo>
                  <a:cubicBezTo>
                    <a:pt x="1565" y="0"/>
                    <a:pt x="665" y="872"/>
                    <a:pt x="655" y="1977"/>
                  </a:cubicBezTo>
                  <a:cubicBezTo>
                    <a:pt x="655" y="2465"/>
                    <a:pt x="679" y="2989"/>
                    <a:pt x="774" y="3584"/>
                  </a:cubicBezTo>
                  <a:cubicBezTo>
                    <a:pt x="833" y="3977"/>
                    <a:pt x="1191" y="4299"/>
                    <a:pt x="1584" y="4299"/>
                  </a:cubicBezTo>
                  <a:lnTo>
                    <a:pt x="1691" y="4299"/>
                  </a:lnTo>
                  <a:cubicBezTo>
                    <a:pt x="1834" y="4691"/>
                    <a:pt x="2096" y="5013"/>
                    <a:pt x="2465" y="5203"/>
                  </a:cubicBezTo>
                  <a:lnTo>
                    <a:pt x="2465" y="5823"/>
                  </a:lnTo>
                  <a:cubicBezTo>
                    <a:pt x="1619" y="5846"/>
                    <a:pt x="786" y="6418"/>
                    <a:pt x="560" y="7347"/>
                  </a:cubicBezTo>
                  <a:lnTo>
                    <a:pt x="488" y="7644"/>
                  </a:lnTo>
                  <a:cubicBezTo>
                    <a:pt x="476" y="7728"/>
                    <a:pt x="524" y="7823"/>
                    <a:pt x="607" y="7835"/>
                  </a:cubicBezTo>
                  <a:cubicBezTo>
                    <a:pt x="617" y="7836"/>
                    <a:pt x="628" y="7837"/>
                    <a:pt x="638" y="7837"/>
                  </a:cubicBezTo>
                  <a:cubicBezTo>
                    <a:pt x="713" y="7837"/>
                    <a:pt x="787" y="7799"/>
                    <a:pt x="798" y="7716"/>
                  </a:cubicBezTo>
                  <a:lnTo>
                    <a:pt x="869" y="7418"/>
                  </a:lnTo>
                  <a:cubicBezTo>
                    <a:pt x="976" y="7001"/>
                    <a:pt x="1214" y="6680"/>
                    <a:pt x="1548" y="6454"/>
                  </a:cubicBezTo>
                  <a:lnTo>
                    <a:pt x="1548" y="6454"/>
                  </a:lnTo>
                  <a:lnTo>
                    <a:pt x="1310" y="7216"/>
                  </a:lnTo>
                  <a:cubicBezTo>
                    <a:pt x="1269" y="7326"/>
                    <a:pt x="1357" y="7429"/>
                    <a:pt x="1457" y="7429"/>
                  </a:cubicBezTo>
                  <a:cubicBezTo>
                    <a:pt x="1475" y="7429"/>
                    <a:pt x="1494" y="7425"/>
                    <a:pt x="1512" y="7418"/>
                  </a:cubicBezTo>
                  <a:lnTo>
                    <a:pt x="2012" y="7239"/>
                  </a:lnTo>
                  <a:lnTo>
                    <a:pt x="3084" y="9073"/>
                  </a:lnTo>
                  <a:lnTo>
                    <a:pt x="3084" y="10764"/>
                  </a:lnTo>
                  <a:cubicBezTo>
                    <a:pt x="2310" y="10740"/>
                    <a:pt x="1512" y="10514"/>
                    <a:pt x="714" y="10049"/>
                  </a:cubicBezTo>
                  <a:cubicBezTo>
                    <a:pt x="452" y="9906"/>
                    <a:pt x="345" y="9621"/>
                    <a:pt x="417" y="9335"/>
                  </a:cubicBezTo>
                  <a:lnTo>
                    <a:pt x="607" y="8501"/>
                  </a:lnTo>
                  <a:cubicBezTo>
                    <a:pt x="619" y="8418"/>
                    <a:pt x="572" y="8323"/>
                    <a:pt x="488" y="8311"/>
                  </a:cubicBezTo>
                  <a:cubicBezTo>
                    <a:pt x="480" y="8310"/>
                    <a:pt x="471" y="8309"/>
                    <a:pt x="462" y="8309"/>
                  </a:cubicBezTo>
                  <a:cubicBezTo>
                    <a:pt x="386" y="8309"/>
                    <a:pt x="308" y="8355"/>
                    <a:pt x="298" y="8430"/>
                  </a:cubicBezTo>
                  <a:lnTo>
                    <a:pt x="107" y="9263"/>
                  </a:lnTo>
                  <a:cubicBezTo>
                    <a:pt x="0" y="9680"/>
                    <a:pt x="191" y="10133"/>
                    <a:pt x="560" y="10335"/>
                  </a:cubicBezTo>
                  <a:cubicBezTo>
                    <a:pt x="1447" y="10841"/>
                    <a:pt x="2337" y="11094"/>
                    <a:pt x="3225" y="11094"/>
                  </a:cubicBezTo>
                  <a:cubicBezTo>
                    <a:pt x="4114" y="11094"/>
                    <a:pt x="5001" y="10841"/>
                    <a:pt x="5882" y="10335"/>
                  </a:cubicBezTo>
                  <a:cubicBezTo>
                    <a:pt x="6251" y="10085"/>
                    <a:pt x="6441" y="9656"/>
                    <a:pt x="6334" y="9240"/>
                  </a:cubicBezTo>
                  <a:lnTo>
                    <a:pt x="5882" y="7335"/>
                  </a:lnTo>
                  <a:cubicBezTo>
                    <a:pt x="5655" y="6394"/>
                    <a:pt x="4786" y="5823"/>
                    <a:pt x="3977" y="5811"/>
                  </a:cubicBezTo>
                  <a:lnTo>
                    <a:pt x="3977" y="5191"/>
                  </a:lnTo>
                  <a:cubicBezTo>
                    <a:pt x="4334" y="4989"/>
                    <a:pt x="4608" y="4668"/>
                    <a:pt x="4751" y="4275"/>
                  </a:cubicBezTo>
                  <a:lnTo>
                    <a:pt x="4774" y="4275"/>
                  </a:lnTo>
                  <a:cubicBezTo>
                    <a:pt x="5191" y="4275"/>
                    <a:pt x="5548" y="3965"/>
                    <a:pt x="5596" y="3548"/>
                  </a:cubicBezTo>
                  <a:cubicBezTo>
                    <a:pt x="5644" y="3144"/>
                    <a:pt x="5667" y="2786"/>
                    <a:pt x="5703" y="2453"/>
                  </a:cubicBezTo>
                  <a:cubicBezTo>
                    <a:pt x="5703" y="2358"/>
                    <a:pt x="5644" y="2286"/>
                    <a:pt x="5548" y="2263"/>
                  </a:cubicBezTo>
                  <a:cubicBezTo>
                    <a:pt x="5542" y="2262"/>
                    <a:pt x="5536" y="2261"/>
                    <a:pt x="5530" y="2261"/>
                  </a:cubicBezTo>
                  <a:cubicBezTo>
                    <a:pt x="5453" y="2261"/>
                    <a:pt x="5381" y="2329"/>
                    <a:pt x="5370" y="2417"/>
                  </a:cubicBezTo>
                  <a:cubicBezTo>
                    <a:pt x="5358" y="2763"/>
                    <a:pt x="5322" y="3108"/>
                    <a:pt x="5286" y="3501"/>
                  </a:cubicBezTo>
                  <a:cubicBezTo>
                    <a:pt x="5251" y="3739"/>
                    <a:pt x="5060" y="3918"/>
                    <a:pt x="4834" y="3929"/>
                  </a:cubicBezTo>
                  <a:cubicBezTo>
                    <a:pt x="4870" y="3596"/>
                    <a:pt x="4834" y="4144"/>
                    <a:pt x="4846" y="2536"/>
                  </a:cubicBezTo>
                  <a:cubicBezTo>
                    <a:pt x="4846" y="2524"/>
                    <a:pt x="4834" y="2489"/>
                    <a:pt x="4822" y="2477"/>
                  </a:cubicBezTo>
                  <a:cubicBezTo>
                    <a:pt x="4810" y="2465"/>
                    <a:pt x="4810" y="2429"/>
                    <a:pt x="4786" y="2417"/>
                  </a:cubicBezTo>
                  <a:cubicBezTo>
                    <a:pt x="4774" y="2405"/>
                    <a:pt x="4751" y="2405"/>
                    <a:pt x="4727" y="2382"/>
                  </a:cubicBezTo>
                  <a:cubicBezTo>
                    <a:pt x="4715" y="2382"/>
                    <a:pt x="4703" y="2358"/>
                    <a:pt x="4667" y="2358"/>
                  </a:cubicBezTo>
                  <a:cubicBezTo>
                    <a:pt x="3560" y="2346"/>
                    <a:pt x="2798" y="1774"/>
                    <a:pt x="2798" y="1774"/>
                  </a:cubicBezTo>
                  <a:cubicBezTo>
                    <a:pt x="2770" y="1752"/>
                    <a:pt x="2731" y="1740"/>
                    <a:pt x="2692" y="1740"/>
                  </a:cubicBezTo>
                  <a:cubicBezTo>
                    <a:pt x="2648" y="1740"/>
                    <a:pt x="2603" y="1755"/>
                    <a:pt x="2572" y="1786"/>
                  </a:cubicBezTo>
                  <a:cubicBezTo>
                    <a:pt x="2572" y="1786"/>
                    <a:pt x="2203" y="2179"/>
                    <a:pt x="1726" y="2370"/>
                  </a:cubicBezTo>
                  <a:cubicBezTo>
                    <a:pt x="1715" y="2370"/>
                    <a:pt x="1715" y="2382"/>
                    <a:pt x="1691" y="2405"/>
                  </a:cubicBezTo>
                  <a:cubicBezTo>
                    <a:pt x="1667" y="2417"/>
                    <a:pt x="1631" y="2465"/>
                    <a:pt x="1631" y="2513"/>
                  </a:cubicBezTo>
                  <a:cubicBezTo>
                    <a:pt x="1631" y="2524"/>
                    <a:pt x="1619" y="2524"/>
                    <a:pt x="1619" y="2536"/>
                  </a:cubicBezTo>
                  <a:lnTo>
                    <a:pt x="1619" y="3787"/>
                  </a:lnTo>
                  <a:cubicBezTo>
                    <a:pt x="1619" y="3846"/>
                    <a:pt x="1631" y="3906"/>
                    <a:pt x="1631" y="3953"/>
                  </a:cubicBezTo>
                  <a:lnTo>
                    <a:pt x="1595" y="3953"/>
                  </a:lnTo>
                  <a:cubicBezTo>
                    <a:pt x="1334" y="3953"/>
                    <a:pt x="1131" y="3775"/>
                    <a:pt x="1095" y="3525"/>
                  </a:cubicBezTo>
                  <a:cubicBezTo>
                    <a:pt x="1024" y="2953"/>
                    <a:pt x="976" y="2453"/>
                    <a:pt x="976" y="1977"/>
                  </a:cubicBezTo>
                  <a:cubicBezTo>
                    <a:pt x="976" y="1054"/>
                    <a:pt x="1746" y="325"/>
                    <a:pt x="2616" y="325"/>
                  </a:cubicBezTo>
                  <a:cubicBezTo>
                    <a:pt x="2802" y="325"/>
                    <a:pt x="2991" y="358"/>
                    <a:pt x="3179" y="429"/>
                  </a:cubicBezTo>
                  <a:cubicBezTo>
                    <a:pt x="3381" y="500"/>
                    <a:pt x="3536" y="608"/>
                    <a:pt x="3679" y="739"/>
                  </a:cubicBezTo>
                  <a:cubicBezTo>
                    <a:pt x="3709" y="768"/>
                    <a:pt x="3753" y="783"/>
                    <a:pt x="3798" y="783"/>
                  </a:cubicBezTo>
                  <a:cubicBezTo>
                    <a:pt x="3843" y="783"/>
                    <a:pt x="3887" y="768"/>
                    <a:pt x="3917" y="739"/>
                  </a:cubicBezTo>
                  <a:lnTo>
                    <a:pt x="3929" y="727"/>
                  </a:lnTo>
                  <a:cubicBezTo>
                    <a:pt x="4081" y="557"/>
                    <a:pt x="4294" y="466"/>
                    <a:pt x="4511" y="466"/>
                  </a:cubicBezTo>
                  <a:cubicBezTo>
                    <a:pt x="4599" y="466"/>
                    <a:pt x="4688" y="481"/>
                    <a:pt x="4774" y="512"/>
                  </a:cubicBezTo>
                  <a:cubicBezTo>
                    <a:pt x="5084" y="619"/>
                    <a:pt x="5298" y="881"/>
                    <a:pt x="5322" y="1215"/>
                  </a:cubicBezTo>
                  <a:cubicBezTo>
                    <a:pt x="5322" y="1262"/>
                    <a:pt x="5334" y="1298"/>
                    <a:pt x="5334" y="1334"/>
                  </a:cubicBezTo>
                  <a:cubicBezTo>
                    <a:pt x="5358" y="1465"/>
                    <a:pt x="5358" y="1524"/>
                    <a:pt x="5358" y="1715"/>
                  </a:cubicBezTo>
                  <a:cubicBezTo>
                    <a:pt x="5358" y="1810"/>
                    <a:pt x="5429" y="1882"/>
                    <a:pt x="5513" y="1882"/>
                  </a:cubicBezTo>
                  <a:cubicBezTo>
                    <a:pt x="5608" y="1882"/>
                    <a:pt x="5679" y="1810"/>
                    <a:pt x="5679" y="1715"/>
                  </a:cubicBezTo>
                  <a:cubicBezTo>
                    <a:pt x="5679" y="1512"/>
                    <a:pt x="5679" y="1441"/>
                    <a:pt x="5667" y="1298"/>
                  </a:cubicBezTo>
                  <a:cubicBezTo>
                    <a:pt x="5667" y="1274"/>
                    <a:pt x="5667" y="1227"/>
                    <a:pt x="5655" y="1179"/>
                  </a:cubicBezTo>
                  <a:cubicBezTo>
                    <a:pt x="5608" y="739"/>
                    <a:pt x="5310" y="369"/>
                    <a:pt x="4893" y="215"/>
                  </a:cubicBezTo>
                  <a:cubicBezTo>
                    <a:pt x="4768" y="171"/>
                    <a:pt x="4639" y="150"/>
                    <a:pt x="4512" y="150"/>
                  </a:cubicBezTo>
                  <a:cubicBezTo>
                    <a:pt x="4254" y="150"/>
                    <a:pt x="4002" y="238"/>
                    <a:pt x="3786" y="405"/>
                  </a:cubicBezTo>
                  <a:cubicBezTo>
                    <a:pt x="3643" y="286"/>
                    <a:pt x="3477" y="203"/>
                    <a:pt x="3298" y="131"/>
                  </a:cubicBezTo>
                  <a:cubicBezTo>
                    <a:pt x="3066" y="42"/>
                    <a:pt x="2832" y="0"/>
                    <a:pt x="2605" y="0"/>
                  </a:cubicBez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  <p:grpSp>
          <p:nvGrpSpPr>
            <p:cNvPr id="71" name="Google Shape;5860;p48"/>
            <p:cNvGrpSpPr/>
            <p:nvPr/>
          </p:nvGrpSpPr>
          <p:grpSpPr>
            <a:xfrm>
              <a:off x="5105114" y="3716431"/>
              <a:ext cx="235185" cy="352253"/>
              <a:chOff x="5833775" y="3809445"/>
              <a:chExt cx="235185" cy="352253"/>
            </a:xfrm>
            <a:solidFill>
              <a:schemeClr val="bg2">
                <a:lumMod val="75000"/>
              </a:schemeClr>
            </a:solidFill>
          </p:grpSpPr>
          <p:sp>
            <p:nvSpPr>
              <p:cNvPr id="72" name="Google Shape;5861;p48"/>
              <p:cNvSpPr/>
              <p:nvPr/>
            </p:nvSpPr>
            <p:spPr>
              <a:xfrm>
                <a:off x="5859195" y="3855953"/>
                <a:ext cx="168417" cy="206866"/>
              </a:xfrm>
              <a:custGeom>
                <a:avLst/>
                <a:gdLst/>
                <a:ahLst/>
                <a:cxnLst/>
                <a:rect l="l" t="t" r="r" b="b"/>
                <a:pathLst>
                  <a:path w="5287" h="6494" extrusionOk="0">
                    <a:moveTo>
                      <a:pt x="2584" y="1"/>
                    </a:moveTo>
                    <a:cubicBezTo>
                      <a:pt x="2489" y="1"/>
                      <a:pt x="2417" y="72"/>
                      <a:pt x="2417" y="156"/>
                    </a:cubicBezTo>
                    <a:cubicBezTo>
                      <a:pt x="2417" y="251"/>
                      <a:pt x="2489" y="322"/>
                      <a:pt x="2584" y="322"/>
                    </a:cubicBezTo>
                    <a:cubicBezTo>
                      <a:pt x="2894" y="334"/>
                      <a:pt x="3144" y="370"/>
                      <a:pt x="3489" y="501"/>
                    </a:cubicBezTo>
                    <a:cubicBezTo>
                      <a:pt x="4501" y="930"/>
                      <a:pt x="4679" y="2227"/>
                      <a:pt x="4406" y="3299"/>
                    </a:cubicBezTo>
                    <a:cubicBezTo>
                      <a:pt x="4513" y="2477"/>
                      <a:pt x="4275" y="1787"/>
                      <a:pt x="3691" y="1215"/>
                    </a:cubicBezTo>
                    <a:cubicBezTo>
                      <a:pt x="3607" y="1131"/>
                      <a:pt x="3484" y="1077"/>
                      <a:pt x="3356" y="1077"/>
                    </a:cubicBezTo>
                    <a:cubicBezTo>
                      <a:pt x="3285" y="1077"/>
                      <a:pt x="3212" y="1094"/>
                      <a:pt x="3144" y="1132"/>
                    </a:cubicBezTo>
                    <a:cubicBezTo>
                      <a:pt x="2977" y="1215"/>
                      <a:pt x="2894" y="1430"/>
                      <a:pt x="2953" y="1620"/>
                    </a:cubicBezTo>
                    <a:cubicBezTo>
                      <a:pt x="3632" y="4013"/>
                      <a:pt x="2834" y="5085"/>
                      <a:pt x="1298" y="5502"/>
                    </a:cubicBezTo>
                    <a:cubicBezTo>
                      <a:pt x="1191" y="5537"/>
                      <a:pt x="1191" y="5609"/>
                      <a:pt x="881" y="6049"/>
                    </a:cubicBezTo>
                    <a:cubicBezTo>
                      <a:pt x="845" y="6112"/>
                      <a:pt x="789" y="6141"/>
                      <a:pt x="732" y="6141"/>
                    </a:cubicBezTo>
                    <a:cubicBezTo>
                      <a:pt x="714" y="6141"/>
                      <a:pt x="696" y="6138"/>
                      <a:pt x="679" y="6133"/>
                    </a:cubicBezTo>
                    <a:cubicBezTo>
                      <a:pt x="560" y="6097"/>
                      <a:pt x="500" y="5966"/>
                      <a:pt x="560" y="5859"/>
                    </a:cubicBezTo>
                    <a:cubicBezTo>
                      <a:pt x="750" y="5442"/>
                      <a:pt x="1072" y="4894"/>
                      <a:pt x="941" y="3739"/>
                    </a:cubicBezTo>
                    <a:lnTo>
                      <a:pt x="941" y="3739"/>
                    </a:lnTo>
                    <a:lnTo>
                      <a:pt x="1786" y="4335"/>
                    </a:lnTo>
                    <a:cubicBezTo>
                      <a:pt x="1878" y="4393"/>
                      <a:pt x="1981" y="4421"/>
                      <a:pt x="2083" y="4421"/>
                    </a:cubicBezTo>
                    <a:cubicBezTo>
                      <a:pt x="2232" y="4421"/>
                      <a:pt x="2378" y="4360"/>
                      <a:pt x="2477" y="4240"/>
                    </a:cubicBezTo>
                    <a:cubicBezTo>
                      <a:pt x="2655" y="4013"/>
                      <a:pt x="2620" y="3644"/>
                      <a:pt x="2370" y="3478"/>
                    </a:cubicBezTo>
                    <a:lnTo>
                      <a:pt x="2024" y="3239"/>
                    </a:lnTo>
                    <a:cubicBezTo>
                      <a:pt x="1536" y="2882"/>
                      <a:pt x="1250" y="2323"/>
                      <a:pt x="1250" y="1704"/>
                    </a:cubicBezTo>
                    <a:cubicBezTo>
                      <a:pt x="1262" y="1192"/>
                      <a:pt x="1405" y="739"/>
                      <a:pt x="1893" y="477"/>
                    </a:cubicBezTo>
                    <a:cubicBezTo>
                      <a:pt x="1965" y="430"/>
                      <a:pt x="2001" y="322"/>
                      <a:pt x="1953" y="251"/>
                    </a:cubicBezTo>
                    <a:cubicBezTo>
                      <a:pt x="1920" y="202"/>
                      <a:pt x="1865" y="170"/>
                      <a:pt x="1807" y="170"/>
                    </a:cubicBezTo>
                    <a:cubicBezTo>
                      <a:pt x="1780" y="170"/>
                      <a:pt x="1753" y="176"/>
                      <a:pt x="1727" y="191"/>
                    </a:cubicBezTo>
                    <a:cubicBezTo>
                      <a:pt x="1346" y="406"/>
                      <a:pt x="1060" y="775"/>
                      <a:pt x="989" y="1203"/>
                    </a:cubicBezTo>
                    <a:cubicBezTo>
                      <a:pt x="798" y="2192"/>
                      <a:pt x="1167" y="3001"/>
                      <a:pt x="1834" y="3489"/>
                    </a:cubicBezTo>
                    <a:cubicBezTo>
                      <a:pt x="1839" y="3493"/>
                      <a:pt x="1841" y="3494"/>
                      <a:pt x="1841" y="3494"/>
                    </a:cubicBezTo>
                    <a:cubicBezTo>
                      <a:pt x="1840" y="3494"/>
                      <a:pt x="1839" y="3493"/>
                      <a:pt x="1839" y="3493"/>
                    </a:cubicBezTo>
                    <a:lnTo>
                      <a:pt x="1839" y="3493"/>
                    </a:lnTo>
                    <a:cubicBezTo>
                      <a:pt x="1837" y="3493"/>
                      <a:pt x="1859" y="3512"/>
                      <a:pt x="2179" y="3739"/>
                    </a:cubicBezTo>
                    <a:cubicBezTo>
                      <a:pt x="2263" y="3811"/>
                      <a:pt x="2286" y="3954"/>
                      <a:pt x="2215" y="4037"/>
                    </a:cubicBezTo>
                    <a:cubicBezTo>
                      <a:pt x="2182" y="4076"/>
                      <a:pt x="2139" y="4094"/>
                      <a:pt x="2094" y="4094"/>
                    </a:cubicBezTo>
                    <a:cubicBezTo>
                      <a:pt x="2058" y="4094"/>
                      <a:pt x="2021" y="4082"/>
                      <a:pt x="1989" y="4061"/>
                    </a:cubicBezTo>
                    <a:lnTo>
                      <a:pt x="1072" y="3418"/>
                    </a:lnTo>
                    <a:cubicBezTo>
                      <a:pt x="1022" y="3383"/>
                      <a:pt x="967" y="3367"/>
                      <a:pt x="914" y="3367"/>
                    </a:cubicBezTo>
                    <a:cubicBezTo>
                      <a:pt x="748" y="3367"/>
                      <a:pt x="593" y="3515"/>
                      <a:pt x="619" y="3704"/>
                    </a:cubicBezTo>
                    <a:cubicBezTo>
                      <a:pt x="822" y="5371"/>
                      <a:pt x="0" y="5597"/>
                      <a:pt x="238" y="6133"/>
                    </a:cubicBezTo>
                    <a:cubicBezTo>
                      <a:pt x="329" y="6327"/>
                      <a:pt x="521" y="6429"/>
                      <a:pt x="712" y="6429"/>
                    </a:cubicBezTo>
                    <a:cubicBezTo>
                      <a:pt x="873" y="6429"/>
                      <a:pt x="1033" y="6356"/>
                      <a:pt x="1131" y="6204"/>
                    </a:cubicBezTo>
                    <a:lnTo>
                      <a:pt x="1417" y="5775"/>
                    </a:lnTo>
                    <a:cubicBezTo>
                      <a:pt x="3477" y="5180"/>
                      <a:pt x="3834" y="3585"/>
                      <a:pt x="3239" y="1501"/>
                    </a:cubicBezTo>
                    <a:cubicBezTo>
                      <a:pt x="3221" y="1449"/>
                      <a:pt x="3242" y="1370"/>
                      <a:pt x="3321" y="1370"/>
                    </a:cubicBezTo>
                    <a:cubicBezTo>
                      <a:pt x="3349" y="1370"/>
                      <a:pt x="3385" y="1381"/>
                      <a:pt x="3429" y="1406"/>
                    </a:cubicBezTo>
                    <a:cubicBezTo>
                      <a:pt x="3429" y="1406"/>
                      <a:pt x="3441" y="1406"/>
                      <a:pt x="3441" y="1430"/>
                    </a:cubicBezTo>
                    <a:cubicBezTo>
                      <a:pt x="4525" y="2501"/>
                      <a:pt x="4251" y="4013"/>
                      <a:pt x="2560" y="6228"/>
                    </a:cubicBezTo>
                    <a:cubicBezTo>
                      <a:pt x="2501" y="6311"/>
                      <a:pt x="2513" y="6395"/>
                      <a:pt x="2596" y="6454"/>
                    </a:cubicBezTo>
                    <a:cubicBezTo>
                      <a:pt x="2623" y="6481"/>
                      <a:pt x="2657" y="6493"/>
                      <a:pt x="2692" y="6493"/>
                    </a:cubicBezTo>
                    <a:cubicBezTo>
                      <a:pt x="2734" y="6493"/>
                      <a:pt x="2777" y="6475"/>
                      <a:pt x="2810" y="6442"/>
                    </a:cubicBezTo>
                    <a:cubicBezTo>
                      <a:pt x="4120" y="5013"/>
                      <a:pt x="5287" y="3180"/>
                      <a:pt x="4668" y="1346"/>
                    </a:cubicBezTo>
                    <a:cubicBezTo>
                      <a:pt x="4370" y="453"/>
                      <a:pt x="3513" y="1"/>
                      <a:pt x="2584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73" name="Google Shape;5862;p48"/>
              <p:cNvSpPr/>
              <p:nvPr/>
            </p:nvSpPr>
            <p:spPr>
              <a:xfrm>
                <a:off x="5833775" y="4034946"/>
                <a:ext cx="128981" cy="126751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3979" extrusionOk="0">
                    <a:moveTo>
                      <a:pt x="179" y="0"/>
                    </a:moveTo>
                    <a:cubicBezTo>
                      <a:pt x="171" y="0"/>
                      <a:pt x="163" y="1"/>
                      <a:pt x="155" y="2"/>
                    </a:cubicBezTo>
                    <a:cubicBezTo>
                      <a:pt x="72" y="25"/>
                      <a:pt x="13" y="97"/>
                      <a:pt x="24" y="180"/>
                    </a:cubicBezTo>
                    <a:cubicBezTo>
                      <a:pt x="120" y="811"/>
                      <a:pt x="132" y="1407"/>
                      <a:pt x="72" y="1954"/>
                    </a:cubicBezTo>
                    <a:cubicBezTo>
                      <a:pt x="1" y="2597"/>
                      <a:pt x="239" y="3204"/>
                      <a:pt x="715" y="3597"/>
                    </a:cubicBezTo>
                    <a:cubicBezTo>
                      <a:pt x="1036" y="3847"/>
                      <a:pt x="1394" y="3978"/>
                      <a:pt x="1810" y="3978"/>
                    </a:cubicBezTo>
                    <a:cubicBezTo>
                      <a:pt x="2441" y="3978"/>
                      <a:pt x="3013" y="3669"/>
                      <a:pt x="3394" y="3145"/>
                    </a:cubicBezTo>
                    <a:lnTo>
                      <a:pt x="3989" y="2311"/>
                    </a:lnTo>
                    <a:cubicBezTo>
                      <a:pt x="4049" y="2228"/>
                      <a:pt x="3977" y="2073"/>
                      <a:pt x="3834" y="2073"/>
                    </a:cubicBezTo>
                    <a:cubicBezTo>
                      <a:pt x="3834" y="2073"/>
                      <a:pt x="3831" y="2073"/>
                      <a:pt x="3825" y="2073"/>
                    </a:cubicBezTo>
                    <a:cubicBezTo>
                      <a:pt x="3793" y="2073"/>
                      <a:pt x="3686" y="2082"/>
                      <a:pt x="3656" y="2192"/>
                    </a:cubicBezTo>
                    <a:lnTo>
                      <a:pt x="3108" y="2966"/>
                    </a:lnTo>
                    <a:cubicBezTo>
                      <a:pt x="2633" y="3632"/>
                      <a:pt x="1970" y="3669"/>
                      <a:pt x="1826" y="3669"/>
                    </a:cubicBezTo>
                    <a:cubicBezTo>
                      <a:pt x="1808" y="3669"/>
                      <a:pt x="1798" y="3669"/>
                      <a:pt x="1798" y="3669"/>
                    </a:cubicBezTo>
                    <a:cubicBezTo>
                      <a:pt x="929" y="3669"/>
                      <a:pt x="263" y="2907"/>
                      <a:pt x="382" y="2002"/>
                    </a:cubicBezTo>
                    <a:cubicBezTo>
                      <a:pt x="453" y="1419"/>
                      <a:pt x="441" y="799"/>
                      <a:pt x="334" y="145"/>
                    </a:cubicBezTo>
                    <a:cubicBezTo>
                      <a:pt x="323" y="57"/>
                      <a:pt x="262" y="0"/>
                      <a:pt x="179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74" name="Google Shape;5863;p48"/>
              <p:cNvSpPr/>
              <p:nvPr/>
            </p:nvSpPr>
            <p:spPr>
              <a:xfrm>
                <a:off x="5836068" y="3809445"/>
                <a:ext cx="232892" cy="278285"/>
              </a:xfrm>
              <a:custGeom>
                <a:avLst/>
                <a:gdLst/>
                <a:ahLst/>
                <a:cxnLst/>
                <a:rect l="l" t="t" r="r" b="b"/>
                <a:pathLst>
                  <a:path w="7311" h="8736" extrusionOk="0">
                    <a:moveTo>
                      <a:pt x="3693" y="0"/>
                    </a:moveTo>
                    <a:cubicBezTo>
                      <a:pt x="3479" y="0"/>
                      <a:pt x="3263" y="26"/>
                      <a:pt x="3048" y="80"/>
                    </a:cubicBezTo>
                    <a:cubicBezTo>
                      <a:pt x="2334" y="258"/>
                      <a:pt x="1774" y="616"/>
                      <a:pt x="1322" y="1128"/>
                    </a:cubicBezTo>
                    <a:cubicBezTo>
                      <a:pt x="1012" y="1473"/>
                      <a:pt x="631" y="1663"/>
                      <a:pt x="167" y="1699"/>
                    </a:cubicBezTo>
                    <a:cubicBezTo>
                      <a:pt x="71" y="1699"/>
                      <a:pt x="0" y="1782"/>
                      <a:pt x="12" y="1878"/>
                    </a:cubicBezTo>
                    <a:cubicBezTo>
                      <a:pt x="12" y="1951"/>
                      <a:pt x="86" y="2025"/>
                      <a:pt x="161" y="2025"/>
                    </a:cubicBezTo>
                    <a:cubicBezTo>
                      <a:pt x="171" y="2025"/>
                      <a:pt x="181" y="2023"/>
                      <a:pt x="191" y="2021"/>
                    </a:cubicBezTo>
                    <a:cubicBezTo>
                      <a:pt x="726" y="1985"/>
                      <a:pt x="1226" y="1759"/>
                      <a:pt x="1584" y="1342"/>
                    </a:cubicBezTo>
                    <a:cubicBezTo>
                      <a:pt x="2196" y="655"/>
                      <a:pt x="2970" y="332"/>
                      <a:pt x="3709" y="332"/>
                    </a:cubicBezTo>
                    <a:cubicBezTo>
                      <a:pt x="4637" y="332"/>
                      <a:pt x="5511" y="841"/>
                      <a:pt x="5941" y="1782"/>
                    </a:cubicBezTo>
                    <a:cubicBezTo>
                      <a:pt x="7310" y="4807"/>
                      <a:pt x="4286" y="8247"/>
                      <a:pt x="4167" y="8486"/>
                    </a:cubicBezTo>
                    <a:cubicBezTo>
                      <a:pt x="4096" y="8593"/>
                      <a:pt x="4167" y="8736"/>
                      <a:pt x="4298" y="8736"/>
                    </a:cubicBezTo>
                    <a:cubicBezTo>
                      <a:pt x="4346" y="8736"/>
                      <a:pt x="4405" y="8712"/>
                      <a:pt x="4441" y="8664"/>
                    </a:cubicBezTo>
                    <a:cubicBezTo>
                      <a:pt x="5132" y="7676"/>
                      <a:pt x="5096" y="7736"/>
                      <a:pt x="5108" y="7724"/>
                    </a:cubicBezTo>
                    <a:cubicBezTo>
                      <a:pt x="6298" y="5878"/>
                      <a:pt x="7144" y="3675"/>
                      <a:pt x="6215" y="1651"/>
                    </a:cubicBezTo>
                    <a:cubicBezTo>
                      <a:pt x="5759" y="640"/>
                      <a:pt x="4758" y="0"/>
                      <a:pt x="3693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75" name="Google Shape;5864;p48"/>
            <p:cNvGrpSpPr/>
            <p:nvPr/>
          </p:nvGrpSpPr>
          <p:grpSpPr>
            <a:xfrm>
              <a:off x="4213811" y="3716304"/>
              <a:ext cx="238976" cy="352762"/>
              <a:chOff x="4942472" y="3809318"/>
              <a:chExt cx="238976" cy="352762"/>
            </a:xfrm>
            <a:solidFill>
              <a:schemeClr val="bg2">
                <a:lumMod val="75000"/>
              </a:schemeClr>
            </a:solidFill>
          </p:grpSpPr>
          <p:sp>
            <p:nvSpPr>
              <p:cNvPr id="76" name="Google Shape;5865;p48"/>
              <p:cNvSpPr/>
              <p:nvPr/>
            </p:nvSpPr>
            <p:spPr>
              <a:xfrm>
                <a:off x="4975473" y="3837159"/>
                <a:ext cx="77790" cy="77790"/>
              </a:xfrm>
              <a:custGeom>
                <a:avLst/>
                <a:gdLst/>
                <a:ahLst/>
                <a:cxnLst/>
                <a:rect l="l" t="t" r="r" b="b"/>
                <a:pathLst>
                  <a:path w="2442" h="2442" extrusionOk="0">
                    <a:moveTo>
                      <a:pt x="1206" y="334"/>
                    </a:moveTo>
                    <a:cubicBezTo>
                      <a:pt x="1372" y="334"/>
                      <a:pt x="1546" y="383"/>
                      <a:pt x="1715" y="496"/>
                    </a:cubicBezTo>
                    <a:lnTo>
                      <a:pt x="489" y="1722"/>
                    </a:lnTo>
                    <a:cubicBezTo>
                      <a:pt x="54" y="1069"/>
                      <a:pt x="566" y="334"/>
                      <a:pt x="1206" y="334"/>
                    </a:cubicBezTo>
                    <a:close/>
                    <a:moveTo>
                      <a:pt x="1941" y="722"/>
                    </a:moveTo>
                    <a:lnTo>
                      <a:pt x="1941" y="722"/>
                    </a:lnTo>
                    <a:cubicBezTo>
                      <a:pt x="2403" y="1372"/>
                      <a:pt x="1880" y="2119"/>
                      <a:pt x="1235" y="2119"/>
                    </a:cubicBezTo>
                    <a:cubicBezTo>
                      <a:pt x="1065" y="2119"/>
                      <a:pt x="886" y="2067"/>
                      <a:pt x="715" y="1948"/>
                    </a:cubicBezTo>
                    <a:lnTo>
                      <a:pt x="1941" y="722"/>
                    </a:lnTo>
                    <a:close/>
                    <a:moveTo>
                      <a:pt x="1243" y="1"/>
                    </a:moveTo>
                    <a:cubicBezTo>
                      <a:pt x="616" y="1"/>
                      <a:pt x="1" y="477"/>
                      <a:pt x="1" y="1210"/>
                    </a:cubicBezTo>
                    <a:cubicBezTo>
                      <a:pt x="1" y="1555"/>
                      <a:pt x="144" y="1853"/>
                      <a:pt x="358" y="2079"/>
                    </a:cubicBezTo>
                    <a:cubicBezTo>
                      <a:pt x="604" y="2330"/>
                      <a:pt x="909" y="2442"/>
                      <a:pt x="1209" y="2442"/>
                    </a:cubicBezTo>
                    <a:cubicBezTo>
                      <a:pt x="1837" y="2442"/>
                      <a:pt x="2442" y="1951"/>
                      <a:pt x="2442" y="1210"/>
                    </a:cubicBezTo>
                    <a:cubicBezTo>
                      <a:pt x="2442" y="889"/>
                      <a:pt x="2311" y="579"/>
                      <a:pt x="2084" y="353"/>
                    </a:cubicBezTo>
                    <a:cubicBezTo>
                      <a:pt x="1845" y="110"/>
                      <a:pt x="1543" y="1"/>
                      <a:pt x="1243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77" name="Google Shape;5866;p48"/>
              <p:cNvSpPr/>
              <p:nvPr/>
            </p:nvSpPr>
            <p:spPr>
              <a:xfrm>
                <a:off x="5056640" y="3837000"/>
                <a:ext cx="90691" cy="77949"/>
              </a:xfrm>
              <a:custGeom>
                <a:avLst/>
                <a:gdLst/>
                <a:ahLst/>
                <a:cxnLst/>
                <a:rect l="l" t="t" r="r" b="b"/>
                <a:pathLst>
                  <a:path w="2847" h="2447" extrusionOk="0">
                    <a:moveTo>
                      <a:pt x="1610" y="339"/>
                    </a:moveTo>
                    <a:cubicBezTo>
                      <a:pt x="1773" y="339"/>
                      <a:pt x="1944" y="388"/>
                      <a:pt x="2108" y="501"/>
                    </a:cubicBezTo>
                    <a:lnTo>
                      <a:pt x="894" y="1727"/>
                    </a:lnTo>
                    <a:cubicBezTo>
                      <a:pt x="459" y="1074"/>
                      <a:pt x="978" y="339"/>
                      <a:pt x="1610" y="339"/>
                    </a:cubicBezTo>
                    <a:close/>
                    <a:moveTo>
                      <a:pt x="2358" y="727"/>
                    </a:moveTo>
                    <a:lnTo>
                      <a:pt x="2358" y="727"/>
                    </a:lnTo>
                    <a:cubicBezTo>
                      <a:pt x="2801" y="1377"/>
                      <a:pt x="2289" y="2124"/>
                      <a:pt x="1649" y="2124"/>
                    </a:cubicBezTo>
                    <a:cubicBezTo>
                      <a:pt x="1481" y="2124"/>
                      <a:pt x="1303" y="2072"/>
                      <a:pt x="1132" y="1953"/>
                    </a:cubicBezTo>
                    <a:lnTo>
                      <a:pt x="2358" y="727"/>
                    </a:lnTo>
                    <a:close/>
                    <a:moveTo>
                      <a:pt x="1620" y="1"/>
                    </a:moveTo>
                    <a:cubicBezTo>
                      <a:pt x="525" y="1"/>
                      <a:pt x="1" y="1358"/>
                      <a:pt x="763" y="2084"/>
                    </a:cubicBezTo>
                    <a:cubicBezTo>
                      <a:pt x="1005" y="2335"/>
                      <a:pt x="1309" y="2447"/>
                      <a:pt x="1609" y="2447"/>
                    </a:cubicBezTo>
                    <a:cubicBezTo>
                      <a:pt x="2236" y="2447"/>
                      <a:pt x="2846" y="1956"/>
                      <a:pt x="2846" y="1215"/>
                    </a:cubicBezTo>
                    <a:cubicBezTo>
                      <a:pt x="2846" y="905"/>
                      <a:pt x="2727" y="596"/>
                      <a:pt x="2489" y="358"/>
                    </a:cubicBezTo>
                    <a:cubicBezTo>
                      <a:pt x="2275" y="143"/>
                      <a:pt x="1965" y="1"/>
                      <a:pt x="1620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78" name="Google Shape;5867;p48"/>
              <p:cNvSpPr/>
              <p:nvPr/>
            </p:nvSpPr>
            <p:spPr>
              <a:xfrm>
                <a:off x="4962572" y="3943969"/>
                <a:ext cx="90691" cy="77662"/>
              </a:xfrm>
              <a:custGeom>
                <a:avLst/>
                <a:gdLst/>
                <a:ahLst/>
                <a:cxnLst/>
                <a:rect l="l" t="t" r="r" b="b"/>
                <a:pathLst>
                  <a:path w="2847" h="2438" extrusionOk="0">
                    <a:moveTo>
                      <a:pt x="1604" y="333"/>
                    </a:moveTo>
                    <a:cubicBezTo>
                      <a:pt x="1772" y="333"/>
                      <a:pt x="1949" y="383"/>
                      <a:pt x="2120" y="500"/>
                    </a:cubicBezTo>
                    <a:lnTo>
                      <a:pt x="894" y="1715"/>
                    </a:lnTo>
                    <a:cubicBezTo>
                      <a:pt x="461" y="1065"/>
                      <a:pt x="966" y="333"/>
                      <a:pt x="1604" y="333"/>
                    </a:cubicBezTo>
                    <a:close/>
                    <a:moveTo>
                      <a:pt x="2346" y="726"/>
                    </a:moveTo>
                    <a:lnTo>
                      <a:pt x="2346" y="726"/>
                    </a:lnTo>
                    <a:cubicBezTo>
                      <a:pt x="2808" y="1377"/>
                      <a:pt x="2285" y="2124"/>
                      <a:pt x="1640" y="2124"/>
                    </a:cubicBezTo>
                    <a:cubicBezTo>
                      <a:pt x="1470" y="2124"/>
                      <a:pt x="1291" y="2072"/>
                      <a:pt x="1120" y="1953"/>
                    </a:cubicBezTo>
                    <a:lnTo>
                      <a:pt x="2346" y="726"/>
                    </a:lnTo>
                    <a:close/>
                    <a:moveTo>
                      <a:pt x="1632" y="0"/>
                    </a:moveTo>
                    <a:cubicBezTo>
                      <a:pt x="561" y="0"/>
                      <a:pt x="1" y="1310"/>
                      <a:pt x="763" y="2072"/>
                    </a:cubicBezTo>
                    <a:cubicBezTo>
                      <a:pt x="1016" y="2325"/>
                      <a:pt x="1325" y="2438"/>
                      <a:pt x="1628" y="2438"/>
                    </a:cubicBezTo>
                    <a:cubicBezTo>
                      <a:pt x="2252" y="2438"/>
                      <a:pt x="2847" y="1956"/>
                      <a:pt x="2847" y="1227"/>
                    </a:cubicBezTo>
                    <a:cubicBezTo>
                      <a:pt x="2847" y="881"/>
                      <a:pt x="2716" y="584"/>
                      <a:pt x="2489" y="357"/>
                    </a:cubicBezTo>
                    <a:cubicBezTo>
                      <a:pt x="2287" y="155"/>
                      <a:pt x="1977" y="0"/>
                      <a:pt x="1632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79" name="Google Shape;5868;p48"/>
              <p:cNvSpPr/>
              <p:nvPr/>
            </p:nvSpPr>
            <p:spPr>
              <a:xfrm>
                <a:off x="5056640" y="3943969"/>
                <a:ext cx="90691" cy="77949"/>
              </a:xfrm>
              <a:custGeom>
                <a:avLst/>
                <a:gdLst/>
                <a:ahLst/>
                <a:cxnLst/>
                <a:rect l="l" t="t" r="r" b="b"/>
                <a:pathLst>
                  <a:path w="2847" h="2447" extrusionOk="0">
                    <a:moveTo>
                      <a:pt x="1606" y="335"/>
                    </a:moveTo>
                    <a:cubicBezTo>
                      <a:pt x="1769" y="335"/>
                      <a:pt x="1941" y="385"/>
                      <a:pt x="2108" y="500"/>
                    </a:cubicBezTo>
                    <a:lnTo>
                      <a:pt x="894" y="1715"/>
                    </a:lnTo>
                    <a:cubicBezTo>
                      <a:pt x="468" y="1081"/>
                      <a:pt x="974" y="335"/>
                      <a:pt x="1606" y="335"/>
                    </a:cubicBezTo>
                    <a:close/>
                    <a:moveTo>
                      <a:pt x="2358" y="726"/>
                    </a:moveTo>
                    <a:cubicBezTo>
                      <a:pt x="2801" y="1367"/>
                      <a:pt x="2289" y="2127"/>
                      <a:pt x="1649" y="2127"/>
                    </a:cubicBezTo>
                    <a:cubicBezTo>
                      <a:pt x="1481" y="2127"/>
                      <a:pt x="1303" y="2074"/>
                      <a:pt x="1132" y="1953"/>
                    </a:cubicBezTo>
                    <a:lnTo>
                      <a:pt x="2358" y="726"/>
                    </a:lnTo>
                    <a:close/>
                    <a:moveTo>
                      <a:pt x="1620" y="0"/>
                    </a:moveTo>
                    <a:cubicBezTo>
                      <a:pt x="525" y="0"/>
                      <a:pt x="1" y="1357"/>
                      <a:pt x="763" y="2084"/>
                    </a:cubicBezTo>
                    <a:cubicBezTo>
                      <a:pt x="1006" y="2335"/>
                      <a:pt x="1310" y="2447"/>
                      <a:pt x="1610" y="2447"/>
                    </a:cubicBezTo>
                    <a:cubicBezTo>
                      <a:pt x="2237" y="2447"/>
                      <a:pt x="2846" y="1959"/>
                      <a:pt x="2846" y="1227"/>
                    </a:cubicBezTo>
                    <a:cubicBezTo>
                      <a:pt x="2846" y="560"/>
                      <a:pt x="2311" y="0"/>
                      <a:pt x="162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80" name="Google Shape;5869;p48"/>
              <p:cNvSpPr/>
              <p:nvPr/>
            </p:nvSpPr>
            <p:spPr>
              <a:xfrm>
                <a:off x="4975473" y="4050492"/>
                <a:ext cx="77790" cy="78300"/>
              </a:xfrm>
              <a:custGeom>
                <a:avLst/>
                <a:gdLst/>
                <a:ahLst/>
                <a:cxnLst/>
                <a:rect l="l" t="t" r="r" b="b"/>
                <a:pathLst>
                  <a:path w="2442" h="2458" extrusionOk="0">
                    <a:moveTo>
                      <a:pt x="1941" y="740"/>
                    </a:moveTo>
                    <a:lnTo>
                      <a:pt x="1941" y="740"/>
                    </a:lnTo>
                    <a:cubicBezTo>
                      <a:pt x="2401" y="1388"/>
                      <a:pt x="1892" y="2132"/>
                      <a:pt x="1247" y="2132"/>
                    </a:cubicBezTo>
                    <a:cubicBezTo>
                      <a:pt x="1074" y="2132"/>
                      <a:pt x="892" y="2078"/>
                      <a:pt x="715" y="1954"/>
                    </a:cubicBezTo>
                    <a:lnTo>
                      <a:pt x="1941" y="740"/>
                    </a:lnTo>
                    <a:close/>
                    <a:moveTo>
                      <a:pt x="1226" y="1"/>
                    </a:moveTo>
                    <a:cubicBezTo>
                      <a:pt x="1024" y="1"/>
                      <a:pt x="816" y="53"/>
                      <a:pt x="620" y="169"/>
                    </a:cubicBezTo>
                    <a:cubicBezTo>
                      <a:pt x="537" y="216"/>
                      <a:pt x="513" y="323"/>
                      <a:pt x="560" y="395"/>
                    </a:cubicBezTo>
                    <a:cubicBezTo>
                      <a:pt x="585" y="444"/>
                      <a:pt x="643" y="476"/>
                      <a:pt x="700" y="476"/>
                    </a:cubicBezTo>
                    <a:cubicBezTo>
                      <a:pt x="726" y="476"/>
                      <a:pt x="752" y="469"/>
                      <a:pt x="775" y="454"/>
                    </a:cubicBezTo>
                    <a:cubicBezTo>
                      <a:pt x="918" y="383"/>
                      <a:pt x="1072" y="335"/>
                      <a:pt x="1227" y="335"/>
                    </a:cubicBezTo>
                    <a:cubicBezTo>
                      <a:pt x="1406" y="335"/>
                      <a:pt x="1572" y="407"/>
                      <a:pt x="1715" y="502"/>
                    </a:cubicBezTo>
                    <a:lnTo>
                      <a:pt x="489" y="1716"/>
                    </a:lnTo>
                    <a:cubicBezTo>
                      <a:pt x="346" y="1502"/>
                      <a:pt x="287" y="1276"/>
                      <a:pt x="358" y="1026"/>
                    </a:cubicBezTo>
                    <a:cubicBezTo>
                      <a:pt x="370" y="931"/>
                      <a:pt x="334" y="847"/>
                      <a:pt x="239" y="823"/>
                    </a:cubicBezTo>
                    <a:cubicBezTo>
                      <a:pt x="230" y="822"/>
                      <a:pt x="222" y="822"/>
                      <a:pt x="213" y="822"/>
                    </a:cubicBezTo>
                    <a:cubicBezTo>
                      <a:pt x="137" y="822"/>
                      <a:pt x="59" y="868"/>
                      <a:pt x="48" y="942"/>
                    </a:cubicBezTo>
                    <a:cubicBezTo>
                      <a:pt x="36" y="1038"/>
                      <a:pt x="13" y="1145"/>
                      <a:pt x="13" y="1228"/>
                    </a:cubicBezTo>
                    <a:cubicBezTo>
                      <a:pt x="1" y="1573"/>
                      <a:pt x="144" y="1883"/>
                      <a:pt x="358" y="2097"/>
                    </a:cubicBezTo>
                    <a:cubicBezTo>
                      <a:pt x="607" y="2346"/>
                      <a:pt x="911" y="2457"/>
                      <a:pt x="1209" y="2457"/>
                    </a:cubicBezTo>
                    <a:cubicBezTo>
                      <a:pt x="1839" y="2457"/>
                      <a:pt x="2442" y="1963"/>
                      <a:pt x="2442" y="1228"/>
                    </a:cubicBezTo>
                    <a:cubicBezTo>
                      <a:pt x="2442" y="515"/>
                      <a:pt x="1860" y="1"/>
                      <a:pt x="1226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81" name="Google Shape;5870;p48"/>
              <p:cNvSpPr/>
              <p:nvPr/>
            </p:nvSpPr>
            <p:spPr>
              <a:xfrm>
                <a:off x="5056640" y="4051288"/>
                <a:ext cx="90691" cy="77949"/>
              </a:xfrm>
              <a:custGeom>
                <a:avLst/>
                <a:gdLst/>
                <a:ahLst/>
                <a:cxnLst/>
                <a:rect l="l" t="t" r="r" b="b"/>
                <a:pathLst>
                  <a:path w="2847" h="2447" extrusionOk="0">
                    <a:moveTo>
                      <a:pt x="1606" y="326"/>
                    </a:moveTo>
                    <a:cubicBezTo>
                      <a:pt x="1771" y="326"/>
                      <a:pt x="1943" y="375"/>
                      <a:pt x="2108" y="489"/>
                    </a:cubicBezTo>
                    <a:lnTo>
                      <a:pt x="894" y="1715"/>
                    </a:lnTo>
                    <a:cubicBezTo>
                      <a:pt x="459" y="1054"/>
                      <a:pt x="976" y="326"/>
                      <a:pt x="1606" y="326"/>
                    </a:cubicBezTo>
                    <a:close/>
                    <a:moveTo>
                      <a:pt x="2358" y="715"/>
                    </a:moveTo>
                    <a:lnTo>
                      <a:pt x="2358" y="715"/>
                    </a:lnTo>
                    <a:cubicBezTo>
                      <a:pt x="2809" y="1363"/>
                      <a:pt x="2297" y="2107"/>
                      <a:pt x="1658" y="2107"/>
                    </a:cubicBezTo>
                    <a:cubicBezTo>
                      <a:pt x="1486" y="2107"/>
                      <a:pt x="1306" y="2053"/>
                      <a:pt x="1132" y="1929"/>
                    </a:cubicBezTo>
                    <a:lnTo>
                      <a:pt x="2358" y="715"/>
                    </a:lnTo>
                    <a:close/>
                    <a:moveTo>
                      <a:pt x="1620" y="1"/>
                    </a:moveTo>
                    <a:cubicBezTo>
                      <a:pt x="536" y="1"/>
                      <a:pt x="1" y="1322"/>
                      <a:pt x="763" y="2084"/>
                    </a:cubicBezTo>
                    <a:cubicBezTo>
                      <a:pt x="1005" y="2335"/>
                      <a:pt x="1309" y="2447"/>
                      <a:pt x="1609" y="2447"/>
                    </a:cubicBezTo>
                    <a:cubicBezTo>
                      <a:pt x="2236" y="2447"/>
                      <a:pt x="2846" y="1956"/>
                      <a:pt x="2846" y="1215"/>
                    </a:cubicBezTo>
                    <a:cubicBezTo>
                      <a:pt x="2846" y="548"/>
                      <a:pt x="2311" y="1"/>
                      <a:pt x="1620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82" name="Google Shape;5871;p48"/>
              <p:cNvSpPr/>
              <p:nvPr/>
            </p:nvSpPr>
            <p:spPr>
              <a:xfrm>
                <a:off x="4942472" y="3809318"/>
                <a:ext cx="238976" cy="352762"/>
              </a:xfrm>
              <a:custGeom>
                <a:avLst/>
                <a:gdLst/>
                <a:ahLst/>
                <a:cxnLst/>
                <a:rect l="l" t="t" r="r" b="b"/>
                <a:pathLst>
                  <a:path w="7502" h="11074" extrusionOk="0">
                    <a:moveTo>
                      <a:pt x="775" y="0"/>
                    </a:moveTo>
                    <a:cubicBezTo>
                      <a:pt x="334" y="0"/>
                      <a:pt x="1" y="358"/>
                      <a:pt x="1" y="774"/>
                    </a:cubicBezTo>
                    <a:lnTo>
                      <a:pt x="1" y="10299"/>
                    </a:lnTo>
                    <a:cubicBezTo>
                      <a:pt x="1" y="10728"/>
                      <a:pt x="358" y="11073"/>
                      <a:pt x="775" y="11073"/>
                    </a:cubicBezTo>
                    <a:lnTo>
                      <a:pt x="6728" y="11073"/>
                    </a:lnTo>
                    <a:cubicBezTo>
                      <a:pt x="7157" y="11073"/>
                      <a:pt x="7502" y="10716"/>
                      <a:pt x="7502" y="10299"/>
                    </a:cubicBezTo>
                    <a:lnTo>
                      <a:pt x="7502" y="4799"/>
                    </a:lnTo>
                    <a:cubicBezTo>
                      <a:pt x="7502" y="4703"/>
                      <a:pt x="7419" y="4632"/>
                      <a:pt x="7335" y="4632"/>
                    </a:cubicBezTo>
                    <a:cubicBezTo>
                      <a:pt x="7252" y="4632"/>
                      <a:pt x="7168" y="4703"/>
                      <a:pt x="7168" y="4799"/>
                    </a:cubicBezTo>
                    <a:lnTo>
                      <a:pt x="7168" y="10299"/>
                    </a:lnTo>
                    <a:cubicBezTo>
                      <a:pt x="7168" y="10561"/>
                      <a:pt x="6966" y="10752"/>
                      <a:pt x="6728" y="10752"/>
                    </a:cubicBezTo>
                    <a:lnTo>
                      <a:pt x="775" y="10752"/>
                    </a:lnTo>
                    <a:cubicBezTo>
                      <a:pt x="525" y="10752"/>
                      <a:pt x="322" y="10537"/>
                      <a:pt x="322" y="10299"/>
                    </a:cubicBezTo>
                    <a:lnTo>
                      <a:pt x="322" y="774"/>
                    </a:lnTo>
                    <a:cubicBezTo>
                      <a:pt x="322" y="524"/>
                      <a:pt x="537" y="334"/>
                      <a:pt x="775" y="334"/>
                    </a:cubicBezTo>
                    <a:lnTo>
                      <a:pt x="6728" y="334"/>
                    </a:lnTo>
                    <a:cubicBezTo>
                      <a:pt x="6978" y="334"/>
                      <a:pt x="7168" y="536"/>
                      <a:pt x="7168" y="774"/>
                    </a:cubicBezTo>
                    <a:lnTo>
                      <a:pt x="7168" y="3930"/>
                    </a:lnTo>
                    <a:cubicBezTo>
                      <a:pt x="7168" y="4025"/>
                      <a:pt x="7252" y="4096"/>
                      <a:pt x="7335" y="4096"/>
                    </a:cubicBezTo>
                    <a:cubicBezTo>
                      <a:pt x="7419" y="4096"/>
                      <a:pt x="7502" y="4025"/>
                      <a:pt x="7502" y="3930"/>
                    </a:cubicBezTo>
                    <a:lnTo>
                      <a:pt x="7502" y="774"/>
                    </a:lnTo>
                    <a:cubicBezTo>
                      <a:pt x="7502" y="346"/>
                      <a:pt x="7145" y="0"/>
                      <a:pt x="672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83" name="Google Shape;5872;p48"/>
            <p:cNvGrpSpPr/>
            <p:nvPr/>
          </p:nvGrpSpPr>
          <p:grpSpPr>
            <a:xfrm>
              <a:off x="5537864" y="3714774"/>
              <a:ext cx="260223" cy="353527"/>
              <a:chOff x="6266525" y="3807788"/>
              <a:chExt cx="260223" cy="353527"/>
            </a:xfrm>
            <a:solidFill>
              <a:schemeClr val="bg2">
                <a:lumMod val="75000"/>
              </a:schemeClr>
            </a:solidFill>
          </p:grpSpPr>
          <p:sp>
            <p:nvSpPr>
              <p:cNvPr id="84" name="Google Shape;5873;p48"/>
              <p:cNvSpPr/>
              <p:nvPr/>
            </p:nvSpPr>
            <p:spPr>
              <a:xfrm>
                <a:off x="6266525" y="3807788"/>
                <a:ext cx="260223" cy="353527"/>
              </a:xfrm>
              <a:custGeom>
                <a:avLst/>
                <a:gdLst/>
                <a:ahLst/>
                <a:cxnLst/>
                <a:rect l="l" t="t" r="r" b="b"/>
                <a:pathLst>
                  <a:path w="8169" h="11098" extrusionOk="0">
                    <a:moveTo>
                      <a:pt x="1322" y="1"/>
                    </a:moveTo>
                    <a:cubicBezTo>
                      <a:pt x="1239" y="1"/>
                      <a:pt x="1167" y="84"/>
                      <a:pt x="1167" y="168"/>
                    </a:cubicBezTo>
                    <a:lnTo>
                      <a:pt x="1167" y="1430"/>
                    </a:lnTo>
                    <a:cubicBezTo>
                      <a:pt x="1167" y="1953"/>
                      <a:pt x="1525" y="2382"/>
                      <a:pt x="2013" y="2513"/>
                    </a:cubicBezTo>
                    <a:lnTo>
                      <a:pt x="2025" y="2513"/>
                    </a:lnTo>
                    <a:cubicBezTo>
                      <a:pt x="2001" y="2573"/>
                      <a:pt x="1977" y="2620"/>
                      <a:pt x="1953" y="2692"/>
                    </a:cubicBezTo>
                    <a:lnTo>
                      <a:pt x="1858" y="2906"/>
                    </a:lnTo>
                    <a:cubicBezTo>
                      <a:pt x="1846" y="2942"/>
                      <a:pt x="1834" y="2965"/>
                      <a:pt x="1822" y="3013"/>
                    </a:cubicBezTo>
                    <a:cubicBezTo>
                      <a:pt x="1108" y="2823"/>
                      <a:pt x="596" y="2180"/>
                      <a:pt x="596" y="1441"/>
                    </a:cubicBezTo>
                    <a:lnTo>
                      <a:pt x="596" y="168"/>
                    </a:lnTo>
                    <a:cubicBezTo>
                      <a:pt x="596" y="84"/>
                      <a:pt x="525" y="13"/>
                      <a:pt x="429" y="13"/>
                    </a:cubicBezTo>
                    <a:cubicBezTo>
                      <a:pt x="346" y="13"/>
                      <a:pt x="274" y="84"/>
                      <a:pt x="274" y="168"/>
                    </a:cubicBezTo>
                    <a:lnTo>
                      <a:pt x="274" y="1441"/>
                    </a:lnTo>
                    <a:cubicBezTo>
                      <a:pt x="274" y="2311"/>
                      <a:pt x="870" y="3120"/>
                      <a:pt x="1763" y="3346"/>
                    </a:cubicBezTo>
                    <a:cubicBezTo>
                      <a:pt x="1656" y="4192"/>
                      <a:pt x="2001" y="4906"/>
                      <a:pt x="2441" y="5251"/>
                    </a:cubicBezTo>
                    <a:cubicBezTo>
                      <a:pt x="2668" y="5430"/>
                      <a:pt x="2656" y="5859"/>
                      <a:pt x="2334" y="5942"/>
                    </a:cubicBezTo>
                    <a:cubicBezTo>
                      <a:pt x="2239" y="5978"/>
                      <a:pt x="2144" y="6002"/>
                      <a:pt x="2060" y="6049"/>
                    </a:cubicBezTo>
                    <a:cubicBezTo>
                      <a:pt x="1560" y="6264"/>
                      <a:pt x="1239" y="6716"/>
                      <a:pt x="1167" y="7252"/>
                    </a:cubicBezTo>
                    <a:cubicBezTo>
                      <a:pt x="513" y="7335"/>
                      <a:pt x="1" y="7895"/>
                      <a:pt x="1" y="8561"/>
                    </a:cubicBezTo>
                    <a:lnTo>
                      <a:pt x="1" y="10931"/>
                    </a:lnTo>
                    <a:cubicBezTo>
                      <a:pt x="1" y="11026"/>
                      <a:pt x="72" y="11097"/>
                      <a:pt x="167" y="11097"/>
                    </a:cubicBezTo>
                    <a:cubicBezTo>
                      <a:pt x="251" y="11097"/>
                      <a:pt x="334" y="11026"/>
                      <a:pt x="334" y="10931"/>
                    </a:cubicBezTo>
                    <a:lnTo>
                      <a:pt x="334" y="8561"/>
                    </a:lnTo>
                    <a:cubicBezTo>
                      <a:pt x="334" y="8014"/>
                      <a:pt x="775" y="7573"/>
                      <a:pt x="1322" y="7573"/>
                    </a:cubicBezTo>
                    <a:cubicBezTo>
                      <a:pt x="1417" y="7573"/>
                      <a:pt x="1489" y="7490"/>
                      <a:pt x="1489" y="7418"/>
                    </a:cubicBezTo>
                    <a:cubicBezTo>
                      <a:pt x="1525" y="6942"/>
                      <a:pt x="1787" y="6525"/>
                      <a:pt x="2203" y="6347"/>
                    </a:cubicBezTo>
                    <a:cubicBezTo>
                      <a:pt x="2275" y="6311"/>
                      <a:pt x="2370" y="6287"/>
                      <a:pt x="2441" y="6252"/>
                    </a:cubicBezTo>
                    <a:cubicBezTo>
                      <a:pt x="2656" y="6192"/>
                      <a:pt x="2811" y="6037"/>
                      <a:pt x="2894" y="5823"/>
                    </a:cubicBezTo>
                    <a:cubicBezTo>
                      <a:pt x="2918" y="5740"/>
                      <a:pt x="2930" y="5621"/>
                      <a:pt x="2918" y="5513"/>
                    </a:cubicBezTo>
                    <a:cubicBezTo>
                      <a:pt x="3030" y="5443"/>
                      <a:pt x="3291" y="5320"/>
                      <a:pt x="3612" y="5320"/>
                    </a:cubicBezTo>
                    <a:cubicBezTo>
                      <a:pt x="3837" y="5320"/>
                      <a:pt x="4092" y="5380"/>
                      <a:pt x="4346" y="5561"/>
                    </a:cubicBezTo>
                    <a:cubicBezTo>
                      <a:pt x="4596" y="5732"/>
                      <a:pt x="4893" y="5799"/>
                      <a:pt x="5206" y="5799"/>
                    </a:cubicBezTo>
                    <a:cubicBezTo>
                      <a:pt x="5699" y="5799"/>
                      <a:pt x="6231" y="5632"/>
                      <a:pt x="6668" y="5442"/>
                    </a:cubicBezTo>
                    <a:lnTo>
                      <a:pt x="6668" y="5442"/>
                    </a:lnTo>
                    <a:cubicBezTo>
                      <a:pt x="6561" y="6049"/>
                      <a:pt x="6323" y="6645"/>
                      <a:pt x="5966" y="7168"/>
                    </a:cubicBezTo>
                    <a:cubicBezTo>
                      <a:pt x="5299" y="8145"/>
                      <a:pt x="4406" y="8680"/>
                      <a:pt x="3251" y="8823"/>
                    </a:cubicBezTo>
                    <a:cubicBezTo>
                      <a:pt x="3184" y="8831"/>
                      <a:pt x="3118" y="8834"/>
                      <a:pt x="3053" y="8834"/>
                    </a:cubicBezTo>
                    <a:cubicBezTo>
                      <a:pt x="2468" y="8834"/>
                      <a:pt x="1959" y="8555"/>
                      <a:pt x="1691" y="8180"/>
                    </a:cubicBezTo>
                    <a:cubicBezTo>
                      <a:pt x="1668" y="8133"/>
                      <a:pt x="1608" y="8109"/>
                      <a:pt x="1548" y="8109"/>
                    </a:cubicBezTo>
                    <a:lnTo>
                      <a:pt x="1322" y="8109"/>
                    </a:lnTo>
                    <a:cubicBezTo>
                      <a:pt x="1072" y="8109"/>
                      <a:pt x="870" y="8311"/>
                      <a:pt x="870" y="8561"/>
                    </a:cubicBezTo>
                    <a:lnTo>
                      <a:pt x="870" y="10931"/>
                    </a:lnTo>
                    <a:cubicBezTo>
                      <a:pt x="870" y="11026"/>
                      <a:pt x="941" y="11097"/>
                      <a:pt x="1025" y="11097"/>
                    </a:cubicBezTo>
                    <a:cubicBezTo>
                      <a:pt x="1120" y="11097"/>
                      <a:pt x="1191" y="11026"/>
                      <a:pt x="1191" y="10931"/>
                    </a:cubicBezTo>
                    <a:lnTo>
                      <a:pt x="1191" y="8561"/>
                    </a:lnTo>
                    <a:cubicBezTo>
                      <a:pt x="1191" y="8490"/>
                      <a:pt x="1251" y="8430"/>
                      <a:pt x="1322" y="8430"/>
                    </a:cubicBezTo>
                    <a:lnTo>
                      <a:pt x="1477" y="8430"/>
                    </a:lnTo>
                    <a:cubicBezTo>
                      <a:pt x="1814" y="8852"/>
                      <a:pt x="2374" y="9161"/>
                      <a:pt x="3018" y="9161"/>
                    </a:cubicBezTo>
                    <a:cubicBezTo>
                      <a:pt x="3103" y="9161"/>
                      <a:pt x="3188" y="9156"/>
                      <a:pt x="3275" y="9145"/>
                    </a:cubicBezTo>
                    <a:cubicBezTo>
                      <a:pt x="7144" y="8716"/>
                      <a:pt x="8168" y="3763"/>
                      <a:pt x="5847" y="1834"/>
                    </a:cubicBezTo>
                    <a:cubicBezTo>
                      <a:pt x="5818" y="1810"/>
                      <a:pt x="5783" y="1800"/>
                      <a:pt x="5750" y="1800"/>
                    </a:cubicBezTo>
                    <a:cubicBezTo>
                      <a:pt x="5700" y="1800"/>
                      <a:pt x="5654" y="1823"/>
                      <a:pt x="5632" y="1858"/>
                    </a:cubicBezTo>
                    <a:cubicBezTo>
                      <a:pt x="5573" y="1930"/>
                      <a:pt x="5585" y="2037"/>
                      <a:pt x="5644" y="2073"/>
                    </a:cubicBezTo>
                    <a:cubicBezTo>
                      <a:pt x="6501" y="2787"/>
                      <a:pt x="6835" y="3966"/>
                      <a:pt x="6740" y="5073"/>
                    </a:cubicBezTo>
                    <a:cubicBezTo>
                      <a:pt x="6517" y="5175"/>
                      <a:pt x="5841" y="5487"/>
                      <a:pt x="5230" y="5487"/>
                    </a:cubicBezTo>
                    <a:cubicBezTo>
                      <a:pt x="4990" y="5487"/>
                      <a:pt x="4761" y="5439"/>
                      <a:pt x="4573" y="5311"/>
                    </a:cubicBezTo>
                    <a:cubicBezTo>
                      <a:pt x="4275" y="5113"/>
                      <a:pt x="3955" y="5013"/>
                      <a:pt x="3632" y="5013"/>
                    </a:cubicBezTo>
                    <a:cubicBezTo>
                      <a:pt x="3373" y="5013"/>
                      <a:pt x="3112" y="5077"/>
                      <a:pt x="2858" y="5204"/>
                    </a:cubicBezTo>
                    <a:cubicBezTo>
                      <a:pt x="2811" y="5109"/>
                      <a:pt x="2751" y="5037"/>
                      <a:pt x="2680" y="4978"/>
                    </a:cubicBezTo>
                    <a:cubicBezTo>
                      <a:pt x="2239" y="4632"/>
                      <a:pt x="1941" y="3847"/>
                      <a:pt x="2191" y="3013"/>
                    </a:cubicBezTo>
                    <a:cubicBezTo>
                      <a:pt x="2470" y="2062"/>
                      <a:pt x="3289" y="1530"/>
                      <a:pt x="4171" y="1530"/>
                    </a:cubicBezTo>
                    <a:cubicBezTo>
                      <a:pt x="4459" y="1530"/>
                      <a:pt x="4753" y="1586"/>
                      <a:pt x="5037" y="1703"/>
                    </a:cubicBezTo>
                    <a:cubicBezTo>
                      <a:pt x="5059" y="1713"/>
                      <a:pt x="5081" y="1717"/>
                      <a:pt x="5103" y="1717"/>
                    </a:cubicBezTo>
                    <a:cubicBezTo>
                      <a:pt x="5165" y="1717"/>
                      <a:pt x="5222" y="1682"/>
                      <a:pt x="5239" y="1620"/>
                    </a:cubicBezTo>
                    <a:cubicBezTo>
                      <a:pt x="5275" y="1525"/>
                      <a:pt x="5239" y="1430"/>
                      <a:pt x="5156" y="1406"/>
                    </a:cubicBezTo>
                    <a:cubicBezTo>
                      <a:pt x="4841" y="1276"/>
                      <a:pt x="4506" y="1210"/>
                      <a:pt x="4171" y="1210"/>
                    </a:cubicBezTo>
                    <a:cubicBezTo>
                      <a:pt x="3432" y="1210"/>
                      <a:pt x="2699" y="1535"/>
                      <a:pt x="2215" y="2215"/>
                    </a:cubicBezTo>
                    <a:cubicBezTo>
                      <a:pt x="2215" y="2215"/>
                      <a:pt x="2120" y="2192"/>
                      <a:pt x="2084" y="2180"/>
                    </a:cubicBezTo>
                    <a:cubicBezTo>
                      <a:pt x="1727" y="2108"/>
                      <a:pt x="1489" y="1787"/>
                      <a:pt x="1489" y="1430"/>
                    </a:cubicBezTo>
                    <a:lnTo>
                      <a:pt x="1489" y="168"/>
                    </a:lnTo>
                    <a:cubicBezTo>
                      <a:pt x="1489" y="84"/>
                      <a:pt x="1417" y="1"/>
                      <a:pt x="1322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85" name="Google Shape;5874;p48"/>
              <p:cNvSpPr/>
              <p:nvPr/>
            </p:nvSpPr>
            <p:spPr>
              <a:xfrm>
                <a:off x="6370085" y="4004652"/>
                <a:ext cx="13284" cy="13284"/>
              </a:xfrm>
              <a:custGeom>
                <a:avLst/>
                <a:gdLst/>
                <a:ahLst/>
                <a:cxnLst/>
                <a:rect l="l" t="t" r="r" b="b"/>
                <a:pathLst>
                  <a:path w="417" h="417" extrusionOk="0">
                    <a:moveTo>
                      <a:pt x="202" y="0"/>
                    </a:moveTo>
                    <a:cubicBezTo>
                      <a:pt x="83" y="0"/>
                      <a:pt x="0" y="95"/>
                      <a:pt x="0" y="214"/>
                    </a:cubicBezTo>
                    <a:cubicBezTo>
                      <a:pt x="0" y="334"/>
                      <a:pt x="83" y="417"/>
                      <a:pt x="202" y="417"/>
                    </a:cubicBezTo>
                    <a:cubicBezTo>
                      <a:pt x="322" y="417"/>
                      <a:pt x="417" y="334"/>
                      <a:pt x="417" y="214"/>
                    </a:cubicBezTo>
                    <a:cubicBezTo>
                      <a:pt x="417" y="95"/>
                      <a:pt x="322" y="0"/>
                      <a:pt x="202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86" name="Google Shape;5875;p48"/>
              <p:cNvSpPr/>
              <p:nvPr/>
            </p:nvSpPr>
            <p:spPr>
              <a:xfrm>
                <a:off x="6423156" y="4017904"/>
                <a:ext cx="13315" cy="13315"/>
              </a:xfrm>
              <a:custGeom>
                <a:avLst/>
                <a:gdLst/>
                <a:ahLst/>
                <a:cxnLst/>
                <a:rect l="l" t="t" r="r" b="b"/>
                <a:pathLst>
                  <a:path w="418" h="418" extrusionOk="0">
                    <a:moveTo>
                      <a:pt x="203" y="1"/>
                    </a:moveTo>
                    <a:cubicBezTo>
                      <a:pt x="84" y="1"/>
                      <a:pt x="1" y="96"/>
                      <a:pt x="1" y="215"/>
                    </a:cubicBezTo>
                    <a:cubicBezTo>
                      <a:pt x="1" y="334"/>
                      <a:pt x="84" y="418"/>
                      <a:pt x="203" y="418"/>
                    </a:cubicBezTo>
                    <a:cubicBezTo>
                      <a:pt x="322" y="418"/>
                      <a:pt x="418" y="334"/>
                      <a:pt x="418" y="215"/>
                    </a:cubicBezTo>
                    <a:cubicBezTo>
                      <a:pt x="418" y="108"/>
                      <a:pt x="322" y="1"/>
                      <a:pt x="203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87" name="Google Shape;5876;p48"/>
              <p:cNvSpPr/>
              <p:nvPr/>
            </p:nvSpPr>
            <p:spPr>
              <a:xfrm>
                <a:off x="6364766" y="4050906"/>
                <a:ext cx="13315" cy="13315"/>
              </a:xfrm>
              <a:custGeom>
                <a:avLst/>
                <a:gdLst/>
                <a:ahLst/>
                <a:cxnLst/>
                <a:rect l="l" t="t" r="r" b="b"/>
                <a:pathLst>
                  <a:path w="418" h="418" extrusionOk="0">
                    <a:moveTo>
                      <a:pt x="203" y="1"/>
                    </a:moveTo>
                    <a:cubicBezTo>
                      <a:pt x="84" y="1"/>
                      <a:pt x="0" y="84"/>
                      <a:pt x="0" y="203"/>
                    </a:cubicBezTo>
                    <a:cubicBezTo>
                      <a:pt x="0" y="322"/>
                      <a:pt x="84" y="417"/>
                      <a:pt x="203" y="417"/>
                    </a:cubicBezTo>
                    <a:cubicBezTo>
                      <a:pt x="322" y="417"/>
                      <a:pt x="417" y="322"/>
                      <a:pt x="417" y="203"/>
                    </a:cubicBezTo>
                    <a:cubicBezTo>
                      <a:pt x="417" y="96"/>
                      <a:pt x="322" y="1"/>
                      <a:pt x="203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88" name="Google Shape;5877;p48"/>
            <p:cNvSpPr/>
            <p:nvPr/>
          </p:nvSpPr>
          <p:spPr>
            <a:xfrm>
              <a:off x="7244209" y="3715953"/>
              <a:ext cx="348749" cy="353877"/>
            </a:xfrm>
            <a:custGeom>
              <a:avLst/>
              <a:gdLst/>
              <a:ahLst/>
              <a:cxnLst/>
              <a:rect l="l" t="t" r="r" b="b"/>
              <a:pathLst>
                <a:path w="10948" h="11109" extrusionOk="0">
                  <a:moveTo>
                    <a:pt x="2620" y="1738"/>
                  </a:moveTo>
                  <a:lnTo>
                    <a:pt x="2620" y="1738"/>
                  </a:lnTo>
                  <a:cubicBezTo>
                    <a:pt x="2108" y="2262"/>
                    <a:pt x="2227" y="3107"/>
                    <a:pt x="2846" y="3488"/>
                  </a:cubicBezTo>
                  <a:cubicBezTo>
                    <a:pt x="2763" y="3524"/>
                    <a:pt x="2704" y="3571"/>
                    <a:pt x="2644" y="3631"/>
                  </a:cubicBezTo>
                  <a:cubicBezTo>
                    <a:pt x="2275" y="2559"/>
                    <a:pt x="1989" y="2595"/>
                    <a:pt x="2144" y="2238"/>
                  </a:cubicBezTo>
                  <a:cubicBezTo>
                    <a:pt x="2227" y="2012"/>
                    <a:pt x="2406" y="1845"/>
                    <a:pt x="2620" y="1738"/>
                  </a:cubicBezTo>
                  <a:close/>
                  <a:moveTo>
                    <a:pt x="8740" y="4214"/>
                  </a:moveTo>
                  <a:cubicBezTo>
                    <a:pt x="8716" y="4345"/>
                    <a:pt x="8716" y="4500"/>
                    <a:pt x="8704" y="4643"/>
                  </a:cubicBezTo>
                  <a:cubicBezTo>
                    <a:pt x="8645" y="4572"/>
                    <a:pt x="8561" y="4512"/>
                    <a:pt x="8466" y="4452"/>
                  </a:cubicBezTo>
                  <a:cubicBezTo>
                    <a:pt x="8573" y="4393"/>
                    <a:pt x="8657" y="4298"/>
                    <a:pt x="8740" y="4214"/>
                  </a:cubicBezTo>
                  <a:close/>
                  <a:moveTo>
                    <a:pt x="8025" y="1650"/>
                  </a:moveTo>
                  <a:cubicBezTo>
                    <a:pt x="8616" y="1650"/>
                    <a:pt x="9126" y="2169"/>
                    <a:pt x="8990" y="2798"/>
                  </a:cubicBezTo>
                  <a:cubicBezTo>
                    <a:pt x="8978" y="2869"/>
                    <a:pt x="8954" y="2952"/>
                    <a:pt x="8942" y="3036"/>
                  </a:cubicBezTo>
                  <a:cubicBezTo>
                    <a:pt x="8764" y="2655"/>
                    <a:pt x="8383" y="2381"/>
                    <a:pt x="7919" y="2381"/>
                  </a:cubicBezTo>
                  <a:cubicBezTo>
                    <a:pt x="7823" y="2381"/>
                    <a:pt x="7752" y="2452"/>
                    <a:pt x="7752" y="2547"/>
                  </a:cubicBezTo>
                  <a:cubicBezTo>
                    <a:pt x="7752" y="2631"/>
                    <a:pt x="7823" y="2714"/>
                    <a:pt x="7919" y="2714"/>
                  </a:cubicBezTo>
                  <a:cubicBezTo>
                    <a:pt x="8359" y="2714"/>
                    <a:pt x="8716" y="3071"/>
                    <a:pt x="8716" y="3512"/>
                  </a:cubicBezTo>
                  <a:cubicBezTo>
                    <a:pt x="8716" y="3964"/>
                    <a:pt x="8359" y="4322"/>
                    <a:pt x="7919" y="4322"/>
                  </a:cubicBezTo>
                  <a:lnTo>
                    <a:pt x="7907" y="4322"/>
                  </a:lnTo>
                  <a:cubicBezTo>
                    <a:pt x="7765" y="4329"/>
                    <a:pt x="6934" y="4515"/>
                    <a:pt x="5736" y="4515"/>
                  </a:cubicBezTo>
                  <a:cubicBezTo>
                    <a:pt x="5124" y="4515"/>
                    <a:pt x="4417" y="4466"/>
                    <a:pt x="3656" y="4322"/>
                  </a:cubicBezTo>
                  <a:cubicBezTo>
                    <a:pt x="3643" y="4317"/>
                    <a:pt x="3630" y="4315"/>
                    <a:pt x="3617" y="4315"/>
                  </a:cubicBezTo>
                  <a:cubicBezTo>
                    <a:pt x="3557" y="4315"/>
                    <a:pt x="3497" y="4358"/>
                    <a:pt x="3477" y="4417"/>
                  </a:cubicBezTo>
                  <a:cubicBezTo>
                    <a:pt x="3454" y="4512"/>
                    <a:pt x="3513" y="4619"/>
                    <a:pt x="3597" y="4643"/>
                  </a:cubicBezTo>
                  <a:cubicBezTo>
                    <a:pt x="4287" y="4774"/>
                    <a:pt x="5001" y="4857"/>
                    <a:pt x="5740" y="4857"/>
                  </a:cubicBezTo>
                  <a:lnTo>
                    <a:pt x="5752" y="4857"/>
                  </a:lnTo>
                  <a:cubicBezTo>
                    <a:pt x="6466" y="4857"/>
                    <a:pt x="7204" y="4798"/>
                    <a:pt x="7930" y="4655"/>
                  </a:cubicBezTo>
                  <a:cubicBezTo>
                    <a:pt x="8359" y="4655"/>
                    <a:pt x="8716" y="5012"/>
                    <a:pt x="8716" y="5465"/>
                  </a:cubicBezTo>
                  <a:cubicBezTo>
                    <a:pt x="8716" y="5905"/>
                    <a:pt x="8359" y="6262"/>
                    <a:pt x="7919" y="6262"/>
                  </a:cubicBezTo>
                  <a:cubicBezTo>
                    <a:pt x="7807" y="6262"/>
                    <a:pt x="7088" y="6463"/>
                    <a:pt x="5862" y="6463"/>
                  </a:cubicBezTo>
                  <a:cubicBezTo>
                    <a:pt x="5249" y="6463"/>
                    <a:pt x="4509" y="6413"/>
                    <a:pt x="3656" y="6262"/>
                  </a:cubicBezTo>
                  <a:cubicBezTo>
                    <a:pt x="3649" y="6261"/>
                    <a:pt x="3642" y="6261"/>
                    <a:pt x="3635" y="6261"/>
                  </a:cubicBezTo>
                  <a:cubicBezTo>
                    <a:pt x="3557" y="6261"/>
                    <a:pt x="3476" y="6318"/>
                    <a:pt x="3466" y="6405"/>
                  </a:cubicBezTo>
                  <a:cubicBezTo>
                    <a:pt x="3454" y="6488"/>
                    <a:pt x="3513" y="6584"/>
                    <a:pt x="3597" y="6596"/>
                  </a:cubicBezTo>
                  <a:cubicBezTo>
                    <a:pt x="4370" y="6727"/>
                    <a:pt x="5121" y="6786"/>
                    <a:pt x="5835" y="6786"/>
                  </a:cubicBezTo>
                  <a:cubicBezTo>
                    <a:pt x="6549" y="6786"/>
                    <a:pt x="7240" y="6727"/>
                    <a:pt x="7930" y="6596"/>
                  </a:cubicBezTo>
                  <a:cubicBezTo>
                    <a:pt x="8240" y="6596"/>
                    <a:pt x="8526" y="6465"/>
                    <a:pt x="8728" y="6238"/>
                  </a:cubicBezTo>
                  <a:lnTo>
                    <a:pt x="8728" y="6238"/>
                  </a:lnTo>
                  <a:cubicBezTo>
                    <a:pt x="8752" y="6536"/>
                    <a:pt x="8776" y="6881"/>
                    <a:pt x="8573" y="7334"/>
                  </a:cubicBezTo>
                  <a:cubicBezTo>
                    <a:pt x="8454" y="7370"/>
                    <a:pt x="7919" y="7500"/>
                    <a:pt x="6811" y="7560"/>
                  </a:cubicBezTo>
                  <a:cubicBezTo>
                    <a:pt x="6523" y="7574"/>
                    <a:pt x="6226" y="7581"/>
                    <a:pt x="5931" y="7581"/>
                  </a:cubicBezTo>
                  <a:cubicBezTo>
                    <a:pt x="5238" y="7581"/>
                    <a:pt x="4559" y="7543"/>
                    <a:pt x="4049" y="7477"/>
                  </a:cubicBezTo>
                  <a:cubicBezTo>
                    <a:pt x="3263" y="7370"/>
                    <a:pt x="3108" y="7215"/>
                    <a:pt x="3096" y="7203"/>
                  </a:cubicBezTo>
                  <a:cubicBezTo>
                    <a:pt x="3108" y="6715"/>
                    <a:pt x="3108" y="6191"/>
                    <a:pt x="3061" y="5691"/>
                  </a:cubicBezTo>
                  <a:cubicBezTo>
                    <a:pt x="3188" y="5623"/>
                    <a:pt x="3279" y="5601"/>
                    <a:pt x="3418" y="5601"/>
                  </a:cubicBezTo>
                  <a:cubicBezTo>
                    <a:pt x="3697" y="5601"/>
                    <a:pt x="4168" y="5691"/>
                    <a:pt x="5502" y="5691"/>
                  </a:cubicBezTo>
                  <a:cubicBezTo>
                    <a:pt x="5568" y="5692"/>
                    <a:pt x="5637" y="5692"/>
                    <a:pt x="5707" y="5692"/>
                  </a:cubicBezTo>
                  <a:cubicBezTo>
                    <a:pt x="6578" y="5692"/>
                    <a:pt x="7678" y="5627"/>
                    <a:pt x="7799" y="5572"/>
                  </a:cubicBezTo>
                  <a:cubicBezTo>
                    <a:pt x="7962" y="5490"/>
                    <a:pt x="7887" y="5250"/>
                    <a:pt x="7716" y="5250"/>
                  </a:cubicBezTo>
                  <a:cubicBezTo>
                    <a:pt x="7712" y="5250"/>
                    <a:pt x="7708" y="5250"/>
                    <a:pt x="7704" y="5250"/>
                  </a:cubicBezTo>
                  <a:cubicBezTo>
                    <a:pt x="7043" y="5304"/>
                    <a:pt x="6391" y="5347"/>
                    <a:pt x="5732" y="5347"/>
                  </a:cubicBezTo>
                  <a:cubicBezTo>
                    <a:pt x="5655" y="5347"/>
                    <a:pt x="5579" y="5347"/>
                    <a:pt x="5502" y="5345"/>
                  </a:cubicBezTo>
                  <a:cubicBezTo>
                    <a:pt x="4394" y="5334"/>
                    <a:pt x="3501" y="5250"/>
                    <a:pt x="3442" y="5250"/>
                  </a:cubicBezTo>
                  <a:cubicBezTo>
                    <a:pt x="3287" y="5250"/>
                    <a:pt x="3144" y="5214"/>
                    <a:pt x="3001" y="5131"/>
                  </a:cubicBezTo>
                  <a:cubicBezTo>
                    <a:pt x="2942" y="4738"/>
                    <a:pt x="2870" y="4357"/>
                    <a:pt x="2787" y="4000"/>
                  </a:cubicBezTo>
                  <a:cubicBezTo>
                    <a:pt x="2930" y="3798"/>
                    <a:pt x="3168" y="3667"/>
                    <a:pt x="3418" y="3667"/>
                  </a:cubicBezTo>
                  <a:cubicBezTo>
                    <a:pt x="4180" y="3810"/>
                    <a:pt x="4954" y="3881"/>
                    <a:pt x="5716" y="3881"/>
                  </a:cubicBezTo>
                  <a:cubicBezTo>
                    <a:pt x="6549" y="3881"/>
                    <a:pt x="7383" y="3762"/>
                    <a:pt x="7764" y="3667"/>
                  </a:cubicBezTo>
                  <a:cubicBezTo>
                    <a:pt x="7955" y="3610"/>
                    <a:pt x="7912" y="3342"/>
                    <a:pt x="7727" y="3342"/>
                  </a:cubicBezTo>
                  <a:cubicBezTo>
                    <a:pt x="7716" y="3342"/>
                    <a:pt x="7704" y="3343"/>
                    <a:pt x="7692" y="3345"/>
                  </a:cubicBezTo>
                  <a:cubicBezTo>
                    <a:pt x="6962" y="3512"/>
                    <a:pt x="6268" y="3567"/>
                    <a:pt x="5659" y="3567"/>
                  </a:cubicBezTo>
                  <a:cubicBezTo>
                    <a:pt x="4443" y="3567"/>
                    <a:pt x="3573" y="3345"/>
                    <a:pt x="3454" y="3345"/>
                  </a:cubicBezTo>
                  <a:cubicBezTo>
                    <a:pt x="3001" y="3345"/>
                    <a:pt x="2644" y="2988"/>
                    <a:pt x="2644" y="2547"/>
                  </a:cubicBezTo>
                  <a:cubicBezTo>
                    <a:pt x="2644" y="2095"/>
                    <a:pt x="3001" y="1738"/>
                    <a:pt x="3454" y="1738"/>
                  </a:cubicBezTo>
                  <a:lnTo>
                    <a:pt x="3466" y="1738"/>
                  </a:lnTo>
                  <a:cubicBezTo>
                    <a:pt x="3477" y="1738"/>
                    <a:pt x="3477" y="1762"/>
                    <a:pt x="3501" y="1762"/>
                  </a:cubicBezTo>
                  <a:cubicBezTo>
                    <a:pt x="4177" y="2057"/>
                    <a:pt x="4860" y="2207"/>
                    <a:pt x="5550" y="2207"/>
                  </a:cubicBezTo>
                  <a:cubicBezTo>
                    <a:pt x="5724" y="2207"/>
                    <a:pt x="5898" y="2198"/>
                    <a:pt x="6073" y="2178"/>
                  </a:cubicBezTo>
                  <a:lnTo>
                    <a:pt x="6073" y="2178"/>
                  </a:lnTo>
                  <a:cubicBezTo>
                    <a:pt x="5883" y="2333"/>
                    <a:pt x="5621" y="2476"/>
                    <a:pt x="5359" y="2476"/>
                  </a:cubicBezTo>
                  <a:cubicBezTo>
                    <a:pt x="4811" y="2452"/>
                    <a:pt x="4228" y="2428"/>
                    <a:pt x="3644" y="2369"/>
                  </a:cubicBezTo>
                  <a:cubicBezTo>
                    <a:pt x="3638" y="2368"/>
                    <a:pt x="3632" y="2368"/>
                    <a:pt x="3626" y="2368"/>
                  </a:cubicBezTo>
                  <a:cubicBezTo>
                    <a:pt x="3549" y="2368"/>
                    <a:pt x="3477" y="2435"/>
                    <a:pt x="3466" y="2512"/>
                  </a:cubicBezTo>
                  <a:cubicBezTo>
                    <a:pt x="3454" y="2607"/>
                    <a:pt x="3525" y="2678"/>
                    <a:pt x="3620" y="2690"/>
                  </a:cubicBezTo>
                  <a:cubicBezTo>
                    <a:pt x="4398" y="2763"/>
                    <a:pt x="5186" y="2808"/>
                    <a:pt x="5967" y="2808"/>
                  </a:cubicBezTo>
                  <a:cubicBezTo>
                    <a:pt x="6346" y="2808"/>
                    <a:pt x="6724" y="2797"/>
                    <a:pt x="7097" y="2774"/>
                  </a:cubicBezTo>
                  <a:cubicBezTo>
                    <a:pt x="7192" y="2774"/>
                    <a:pt x="7264" y="2678"/>
                    <a:pt x="7252" y="2595"/>
                  </a:cubicBezTo>
                  <a:cubicBezTo>
                    <a:pt x="7252" y="2507"/>
                    <a:pt x="7170" y="2439"/>
                    <a:pt x="7092" y="2439"/>
                  </a:cubicBezTo>
                  <a:cubicBezTo>
                    <a:pt x="7085" y="2439"/>
                    <a:pt x="7079" y="2439"/>
                    <a:pt x="7073" y="2440"/>
                  </a:cubicBezTo>
                  <a:cubicBezTo>
                    <a:pt x="6787" y="2452"/>
                    <a:pt x="6502" y="2476"/>
                    <a:pt x="6216" y="2476"/>
                  </a:cubicBezTo>
                  <a:cubicBezTo>
                    <a:pt x="6371" y="2357"/>
                    <a:pt x="6502" y="2214"/>
                    <a:pt x="6597" y="2083"/>
                  </a:cubicBezTo>
                  <a:cubicBezTo>
                    <a:pt x="6930" y="2012"/>
                    <a:pt x="7264" y="1893"/>
                    <a:pt x="7609" y="1738"/>
                  </a:cubicBezTo>
                  <a:cubicBezTo>
                    <a:pt x="7747" y="1678"/>
                    <a:pt x="7888" y="1650"/>
                    <a:pt x="8025" y="1650"/>
                  </a:cubicBezTo>
                  <a:close/>
                  <a:moveTo>
                    <a:pt x="8009" y="0"/>
                  </a:moveTo>
                  <a:cubicBezTo>
                    <a:pt x="7651" y="0"/>
                    <a:pt x="7281" y="75"/>
                    <a:pt x="6918" y="238"/>
                  </a:cubicBezTo>
                  <a:cubicBezTo>
                    <a:pt x="6448" y="446"/>
                    <a:pt x="5987" y="550"/>
                    <a:pt x="5525" y="550"/>
                  </a:cubicBezTo>
                  <a:cubicBezTo>
                    <a:pt x="5064" y="550"/>
                    <a:pt x="4603" y="446"/>
                    <a:pt x="4132" y="238"/>
                  </a:cubicBezTo>
                  <a:cubicBezTo>
                    <a:pt x="3787" y="81"/>
                    <a:pt x="3416" y="3"/>
                    <a:pt x="3046" y="3"/>
                  </a:cubicBezTo>
                  <a:cubicBezTo>
                    <a:pt x="2714" y="3"/>
                    <a:pt x="2383" y="66"/>
                    <a:pt x="2073" y="190"/>
                  </a:cubicBezTo>
                  <a:cubicBezTo>
                    <a:pt x="739" y="714"/>
                    <a:pt x="1" y="2262"/>
                    <a:pt x="775" y="3488"/>
                  </a:cubicBezTo>
                  <a:cubicBezTo>
                    <a:pt x="977" y="3810"/>
                    <a:pt x="1144" y="4214"/>
                    <a:pt x="1251" y="4703"/>
                  </a:cubicBezTo>
                  <a:cubicBezTo>
                    <a:pt x="1261" y="4779"/>
                    <a:pt x="1323" y="4832"/>
                    <a:pt x="1391" y="4832"/>
                  </a:cubicBezTo>
                  <a:cubicBezTo>
                    <a:pt x="1408" y="4832"/>
                    <a:pt x="1425" y="4829"/>
                    <a:pt x="1442" y="4822"/>
                  </a:cubicBezTo>
                  <a:cubicBezTo>
                    <a:pt x="1525" y="4810"/>
                    <a:pt x="1584" y="4714"/>
                    <a:pt x="1561" y="4631"/>
                  </a:cubicBezTo>
                  <a:cubicBezTo>
                    <a:pt x="1442" y="4119"/>
                    <a:pt x="1263" y="3679"/>
                    <a:pt x="1037" y="3321"/>
                  </a:cubicBezTo>
                  <a:cubicBezTo>
                    <a:pt x="198" y="2014"/>
                    <a:pt x="1460" y="347"/>
                    <a:pt x="3047" y="347"/>
                  </a:cubicBezTo>
                  <a:cubicBezTo>
                    <a:pt x="3353" y="347"/>
                    <a:pt x="3672" y="409"/>
                    <a:pt x="3989" y="547"/>
                  </a:cubicBezTo>
                  <a:cubicBezTo>
                    <a:pt x="4501" y="779"/>
                    <a:pt x="5007" y="895"/>
                    <a:pt x="5513" y="895"/>
                  </a:cubicBezTo>
                  <a:cubicBezTo>
                    <a:pt x="6019" y="895"/>
                    <a:pt x="6525" y="779"/>
                    <a:pt x="7037" y="547"/>
                  </a:cubicBezTo>
                  <a:cubicBezTo>
                    <a:pt x="7358" y="404"/>
                    <a:pt x="7683" y="338"/>
                    <a:pt x="7998" y="338"/>
                  </a:cubicBezTo>
                  <a:cubicBezTo>
                    <a:pt x="9380" y="338"/>
                    <a:pt x="10560" y="1602"/>
                    <a:pt x="10240" y="3095"/>
                  </a:cubicBezTo>
                  <a:cubicBezTo>
                    <a:pt x="10026" y="4024"/>
                    <a:pt x="9954" y="5072"/>
                    <a:pt x="10014" y="6346"/>
                  </a:cubicBezTo>
                  <a:cubicBezTo>
                    <a:pt x="10074" y="7655"/>
                    <a:pt x="9359" y="8858"/>
                    <a:pt x="8169" y="9405"/>
                  </a:cubicBezTo>
                  <a:cubicBezTo>
                    <a:pt x="8049" y="9465"/>
                    <a:pt x="8097" y="9501"/>
                    <a:pt x="7752" y="10513"/>
                  </a:cubicBezTo>
                  <a:cubicBezTo>
                    <a:pt x="7704" y="10596"/>
                    <a:pt x="7633" y="10763"/>
                    <a:pt x="7538" y="10763"/>
                  </a:cubicBezTo>
                  <a:cubicBezTo>
                    <a:pt x="7478" y="10763"/>
                    <a:pt x="7478" y="10763"/>
                    <a:pt x="7418" y="10668"/>
                  </a:cubicBezTo>
                  <a:cubicBezTo>
                    <a:pt x="7276" y="10406"/>
                    <a:pt x="7264" y="10191"/>
                    <a:pt x="7145" y="9822"/>
                  </a:cubicBezTo>
                  <a:cubicBezTo>
                    <a:pt x="7002" y="9298"/>
                    <a:pt x="7240" y="8751"/>
                    <a:pt x="7740" y="8513"/>
                  </a:cubicBezTo>
                  <a:cubicBezTo>
                    <a:pt x="8538" y="8143"/>
                    <a:pt x="9062" y="7310"/>
                    <a:pt x="9014" y="6381"/>
                  </a:cubicBezTo>
                  <a:cubicBezTo>
                    <a:pt x="8954" y="5036"/>
                    <a:pt x="9026" y="3881"/>
                    <a:pt x="9252" y="2869"/>
                  </a:cubicBezTo>
                  <a:cubicBezTo>
                    <a:pt x="9446" y="2036"/>
                    <a:pt x="8772" y="1321"/>
                    <a:pt x="7976" y="1321"/>
                  </a:cubicBezTo>
                  <a:cubicBezTo>
                    <a:pt x="7793" y="1321"/>
                    <a:pt x="7605" y="1358"/>
                    <a:pt x="7418" y="1440"/>
                  </a:cubicBezTo>
                  <a:cubicBezTo>
                    <a:pt x="6781" y="1726"/>
                    <a:pt x="6139" y="1869"/>
                    <a:pt x="5497" y="1869"/>
                  </a:cubicBezTo>
                  <a:cubicBezTo>
                    <a:pt x="4856" y="1869"/>
                    <a:pt x="4216" y="1726"/>
                    <a:pt x="3585" y="1440"/>
                  </a:cubicBezTo>
                  <a:cubicBezTo>
                    <a:pt x="3395" y="1357"/>
                    <a:pt x="3206" y="1320"/>
                    <a:pt x="3026" y="1320"/>
                  </a:cubicBezTo>
                  <a:cubicBezTo>
                    <a:pt x="2152" y="1320"/>
                    <a:pt x="1473" y="2184"/>
                    <a:pt x="1858" y="2786"/>
                  </a:cubicBezTo>
                  <a:cubicBezTo>
                    <a:pt x="2096" y="3143"/>
                    <a:pt x="2275" y="3560"/>
                    <a:pt x="2406" y="4036"/>
                  </a:cubicBezTo>
                  <a:cubicBezTo>
                    <a:pt x="2858" y="5536"/>
                    <a:pt x="2763" y="7417"/>
                    <a:pt x="2620" y="8965"/>
                  </a:cubicBezTo>
                  <a:cubicBezTo>
                    <a:pt x="2587" y="9208"/>
                    <a:pt x="2380" y="9409"/>
                    <a:pt x="2142" y="9409"/>
                  </a:cubicBezTo>
                  <a:cubicBezTo>
                    <a:pt x="2123" y="9409"/>
                    <a:pt x="2104" y="9408"/>
                    <a:pt x="2084" y="9405"/>
                  </a:cubicBezTo>
                  <a:cubicBezTo>
                    <a:pt x="1811" y="9382"/>
                    <a:pt x="1620" y="9144"/>
                    <a:pt x="1632" y="8870"/>
                  </a:cubicBezTo>
                  <a:cubicBezTo>
                    <a:pt x="1739" y="7870"/>
                    <a:pt x="1823" y="6596"/>
                    <a:pt x="1680" y="5417"/>
                  </a:cubicBezTo>
                  <a:cubicBezTo>
                    <a:pt x="1668" y="5334"/>
                    <a:pt x="1584" y="5274"/>
                    <a:pt x="1501" y="5274"/>
                  </a:cubicBezTo>
                  <a:cubicBezTo>
                    <a:pt x="1406" y="5286"/>
                    <a:pt x="1346" y="5357"/>
                    <a:pt x="1346" y="5453"/>
                  </a:cubicBezTo>
                  <a:cubicBezTo>
                    <a:pt x="1489" y="6596"/>
                    <a:pt x="1394" y="7858"/>
                    <a:pt x="1311" y="8846"/>
                  </a:cubicBezTo>
                  <a:cubicBezTo>
                    <a:pt x="1263" y="9286"/>
                    <a:pt x="1584" y="9691"/>
                    <a:pt x="2037" y="9739"/>
                  </a:cubicBezTo>
                  <a:cubicBezTo>
                    <a:pt x="2059" y="9741"/>
                    <a:pt x="2082" y="9742"/>
                    <a:pt x="2104" y="9742"/>
                  </a:cubicBezTo>
                  <a:cubicBezTo>
                    <a:pt x="2518" y="9742"/>
                    <a:pt x="2885" y="9430"/>
                    <a:pt x="2930" y="9001"/>
                  </a:cubicBezTo>
                  <a:cubicBezTo>
                    <a:pt x="2977" y="8501"/>
                    <a:pt x="3013" y="8024"/>
                    <a:pt x="3037" y="7596"/>
                  </a:cubicBezTo>
                  <a:cubicBezTo>
                    <a:pt x="3347" y="7739"/>
                    <a:pt x="3918" y="7810"/>
                    <a:pt x="4251" y="7846"/>
                  </a:cubicBezTo>
                  <a:cubicBezTo>
                    <a:pt x="4751" y="7905"/>
                    <a:pt x="5347" y="7917"/>
                    <a:pt x="5942" y="7917"/>
                  </a:cubicBezTo>
                  <a:cubicBezTo>
                    <a:pt x="6323" y="7917"/>
                    <a:pt x="6716" y="7905"/>
                    <a:pt x="7085" y="7893"/>
                  </a:cubicBezTo>
                  <a:cubicBezTo>
                    <a:pt x="7442" y="7870"/>
                    <a:pt x="7883" y="7834"/>
                    <a:pt x="8228" y="7751"/>
                  </a:cubicBezTo>
                  <a:lnTo>
                    <a:pt x="8228" y="7751"/>
                  </a:lnTo>
                  <a:cubicBezTo>
                    <a:pt x="7990" y="8036"/>
                    <a:pt x="7764" y="8143"/>
                    <a:pt x="7561" y="8262"/>
                  </a:cubicBezTo>
                  <a:cubicBezTo>
                    <a:pt x="6966" y="8560"/>
                    <a:pt x="6656" y="9275"/>
                    <a:pt x="6835" y="9929"/>
                  </a:cubicBezTo>
                  <a:cubicBezTo>
                    <a:pt x="6930" y="10287"/>
                    <a:pt x="6966" y="10537"/>
                    <a:pt x="7145" y="10846"/>
                  </a:cubicBezTo>
                  <a:cubicBezTo>
                    <a:pt x="7204" y="10965"/>
                    <a:pt x="7299" y="11108"/>
                    <a:pt x="7526" y="11108"/>
                  </a:cubicBezTo>
                  <a:cubicBezTo>
                    <a:pt x="7533" y="11108"/>
                    <a:pt x="7540" y="11109"/>
                    <a:pt x="7547" y="11109"/>
                  </a:cubicBezTo>
                  <a:cubicBezTo>
                    <a:pt x="7806" y="11109"/>
                    <a:pt x="7934" y="10899"/>
                    <a:pt x="8049" y="10668"/>
                  </a:cubicBezTo>
                  <a:cubicBezTo>
                    <a:pt x="8073" y="10596"/>
                    <a:pt x="8014" y="10763"/>
                    <a:pt x="8359" y="9691"/>
                  </a:cubicBezTo>
                  <a:cubicBezTo>
                    <a:pt x="9645" y="9060"/>
                    <a:pt x="10419" y="7751"/>
                    <a:pt x="10335" y="6346"/>
                  </a:cubicBezTo>
                  <a:cubicBezTo>
                    <a:pt x="10276" y="5107"/>
                    <a:pt x="10335" y="4060"/>
                    <a:pt x="10550" y="3190"/>
                  </a:cubicBezTo>
                  <a:cubicBezTo>
                    <a:pt x="10948" y="1453"/>
                    <a:pt x="9589" y="0"/>
                    <a:pt x="8009" y="0"/>
                  </a:cubicBez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  <p:grpSp>
          <p:nvGrpSpPr>
            <p:cNvPr id="89" name="Google Shape;5878;p48"/>
            <p:cNvGrpSpPr/>
            <p:nvPr/>
          </p:nvGrpSpPr>
          <p:grpSpPr>
            <a:xfrm>
              <a:off x="6455702" y="3716590"/>
              <a:ext cx="202184" cy="352762"/>
              <a:chOff x="7184363" y="3809604"/>
              <a:chExt cx="202184" cy="352762"/>
            </a:xfrm>
            <a:solidFill>
              <a:schemeClr val="bg2">
                <a:lumMod val="75000"/>
              </a:schemeClr>
            </a:solidFill>
          </p:grpSpPr>
          <p:sp>
            <p:nvSpPr>
              <p:cNvPr id="90" name="Google Shape;5879;p48"/>
              <p:cNvSpPr/>
              <p:nvPr/>
            </p:nvSpPr>
            <p:spPr>
              <a:xfrm>
                <a:off x="7273111" y="3823716"/>
                <a:ext cx="23541" cy="23573"/>
              </a:xfrm>
              <a:custGeom>
                <a:avLst/>
                <a:gdLst/>
                <a:ahLst/>
                <a:cxnLst/>
                <a:rect l="l" t="t" r="r" b="b"/>
                <a:pathLst>
                  <a:path w="739" h="740" extrusionOk="0">
                    <a:moveTo>
                      <a:pt x="370" y="1"/>
                    </a:moveTo>
                    <a:cubicBezTo>
                      <a:pt x="287" y="1"/>
                      <a:pt x="203" y="72"/>
                      <a:pt x="203" y="168"/>
                    </a:cubicBezTo>
                    <a:lnTo>
                      <a:pt x="203" y="203"/>
                    </a:lnTo>
                    <a:lnTo>
                      <a:pt x="168" y="203"/>
                    </a:lnTo>
                    <a:cubicBezTo>
                      <a:pt x="72" y="203"/>
                      <a:pt x="1" y="287"/>
                      <a:pt x="1" y="370"/>
                    </a:cubicBezTo>
                    <a:cubicBezTo>
                      <a:pt x="1" y="465"/>
                      <a:pt x="72" y="537"/>
                      <a:pt x="168" y="537"/>
                    </a:cubicBezTo>
                    <a:lnTo>
                      <a:pt x="203" y="537"/>
                    </a:lnTo>
                    <a:lnTo>
                      <a:pt x="203" y="584"/>
                    </a:lnTo>
                    <a:cubicBezTo>
                      <a:pt x="203" y="668"/>
                      <a:pt x="287" y="739"/>
                      <a:pt x="370" y="739"/>
                    </a:cubicBezTo>
                    <a:cubicBezTo>
                      <a:pt x="453" y="739"/>
                      <a:pt x="537" y="668"/>
                      <a:pt x="537" y="584"/>
                    </a:cubicBezTo>
                    <a:lnTo>
                      <a:pt x="537" y="537"/>
                    </a:lnTo>
                    <a:lnTo>
                      <a:pt x="572" y="537"/>
                    </a:lnTo>
                    <a:cubicBezTo>
                      <a:pt x="668" y="537"/>
                      <a:pt x="739" y="465"/>
                      <a:pt x="739" y="370"/>
                    </a:cubicBezTo>
                    <a:cubicBezTo>
                      <a:pt x="739" y="287"/>
                      <a:pt x="668" y="203"/>
                      <a:pt x="572" y="203"/>
                    </a:cubicBezTo>
                    <a:lnTo>
                      <a:pt x="537" y="203"/>
                    </a:lnTo>
                    <a:lnTo>
                      <a:pt x="537" y="168"/>
                    </a:lnTo>
                    <a:cubicBezTo>
                      <a:pt x="537" y="72"/>
                      <a:pt x="453" y="1"/>
                      <a:pt x="370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91" name="Google Shape;5880;p48"/>
              <p:cNvSpPr/>
              <p:nvPr/>
            </p:nvSpPr>
            <p:spPr>
              <a:xfrm>
                <a:off x="7184363" y="3809604"/>
                <a:ext cx="202184" cy="352762"/>
              </a:xfrm>
              <a:custGeom>
                <a:avLst/>
                <a:gdLst/>
                <a:ahLst/>
                <a:cxnLst/>
                <a:rect l="l" t="t" r="r" b="b"/>
                <a:pathLst>
                  <a:path w="6347" h="11074" extrusionOk="0">
                    <a:moveTo>
                      <a:pt x="3159" y="310"/>
                    </a:moveTo>
                    <a:cubicBezTo>
                      <a:pt x="3623" y="310"/>
                      <a:pt x="4091" y="390"/>
                      <a:pt x="4561" y="551"/>
                    </a:cubicBezTo>
                    <a:lnTo>
                      <a:pt x="4347" y="1087"/>
                    </a:lnTo>
                    <a:lnTo>
                      <a:pt x="4168" y="1563"/>
                    </a:lnTo>
                    <a:cubicBezTo>
                      <a:pt x="3841" y="1450"/>
                      <a:pt x="3510" y="1393"/>
                      <a:pt x="3175" y="1393"/>
                    </a:cubicBezTo>
                    <a:cubicBezTo>
                      <a:pt x="2840" y="1393"/>
                      <a:pt x="2501" y="1450"/>
                      <a:pt x="2156" y="1563"/>
                    </a:cubicBezTo>
                    <a:lnTo>
                      <a:pt x="1775" y="551"/>
                    </a:lnTo>
                    <a:cubicBezTo>
                      <a:pt x="2233" y="390"/>
                      <a:pt x="2695" y="310"/>
                      <a:pt x="3159" y="310"/>
                    </a:cubicBezTo>
                    <a:close/>
                    <a:moveTo>
                      <a:pt x="4549" y="1408"/>
                    </a:moveTo>
                    <a:cubicBezTo>
                      <a:pt x="5025" y="1754"/>
                      <a:pt x="5299" y="2301"/>
                      <a:pt x="5299" y="2885"/>
                    </a:cubicBezTo>
                    <a:cubicBezTo>
                      <a:pt x="5299" y="3289"/>
                      <a:pt x="5287" y="4075"/>
                      <a:pt x="5240" y="4421"/>
                    </a:cubicBezTo>
                    <a:cubicBezTo>
                      <a:pt x="5192" y="4849"/>
                      <a:pt x="4835" y="5171"/>
                      <a:pt x="4406" y="5171"/>
                    </a:cubicBezTo>
                    <a:lnTo>
                      <a:pt x="4001" y="5171"/>
                    </a:lnTo>
                    <a:cubicBezTo>
                      <a:pt x="4430" y="4897"/>
                      <a:pt x="4716" y="4397"/>
                      <a:pt x="4716" y="3849"/>
                    </a:cubicBezTo>
                    <a:lnTo>
                      <a:pt x="4716" y="2611"/>
                    </a:lnTo>
                    <a:cubicBezTo>
                      <a:pt x="4716" y="2599"/>
                      <a:pt x="4692" y="2551"/>
                      <a:pt x="4692" y="2527"/>
                    </a:cubicBezTo>
                    <a:lnTo>
                      <a:pt x="4632" y="2468"/>
                    </a:lnTo>
                    <a:cubicBezTo>
                      <a:pt x="4168" y="2277"/>
                      <a:pt x="3799" y="1896"/>
                      <a:pt x="3799" y="1885"/>
                    </a:cubicBezTo>
                    <a:cubicBezTo>
                      <a:pt x="3767" y="1853"/>
                      <a:pt x="3726" y="1838"/>
                      <a:pt x="3685" y="1838"/>
                    </a:cubicBezTo>
                    <a:cubicBezTo>
                      <a:pt x="3649" y="1838"/>
                      <a:pt x="3613" y="1850"/>
                      <a:pt x="3585" y="1873"/>
                    </a:cubicBezTo>
                    <a:cubicBezTo>
                      <a:pt x="3585" y="1873"/>
                      <a:pt x="2823" y="2432"/>
                      <a:pt x="1727" y="2456"/>
                    </a:cubicBezTo>
                    <a:cubicBezTo>
                      <a:pt x="1715" y="2456"/>
                      <a:pt x="1680" y="2468"/>
                      <a:pt x="1668" y="2480"/>
                    </a:cubicBezTo>
                    <a:cubicBezTo>
                      <a:pt x="1656" y="2492"/>
                      <a:pt x="1620" y="2492"/>
                      <a:pt x="1608" y="2516"/>
                    </a:cubicBezTo>
                    <a:cubicBezTo>
                      <a:pt x="1596" y="2527"/>
                      <a:pt x="1596" y="2551"/>
                      <a:pt x="1572" y="2575"/>
                    </a:cubicBezTo>
                    <a:cubicBezTo>
                      <a:pt x="1560" y="2587"/>
                      <a:pt x="1549" y="2599"/>
                      <a:pt x="1549" y="2635"/>
                    </a:cubicBezTo>
                    <a:lnTo>
                      <a:pt x="1549" y="3087"/>
                    </a:lnTo>
                    <a:cubicBezTo>
                      <a:pt x="1549" y="3182"/>
                      <a:pt x="1620" y="3254"/>
                      <a:pt x="1715" y="3254"/>
                    </a:cubicBezTo>
                    <a:cubicBezTo>
                      <a:pt x="1799" y="3254"/>
                      <a:pt x="1870" y="3182"/>
                      <a:pt x="1870" y="3087"/>
                    </a:cubicBezTo>
                    <a:lnTo>
                      <a:pt x="1870" y="2778"/>
                    </a:lnTo>
                    <a:cubicBezTo>
                      <a:pt x="2751" y="2730"/>
                      <a:pt x="3406" y="2397"/>
                      <a:pt x="3644" y="2230"/>
                    </a:cubicBezTo>
                    <a:cubicBezTo>
                      <a:pt x="3775" y="2349"/>
                      <a:pt x="4061" y="2575"/>
                      <a:pt x="4394" y="2730"/>
                    </a:cubicBezTo>
                    <a:lnTo>
                      <a:pt x="4394" y="3861"/>
                    </a:lnTo>
                    <a:cubicBezTo>
                      <a:pt x="4394" y="4563"/>
                      <a:pt x="3823" y="5135"/>
                      <a:pt x="3120" y="5135"/>
                    </a:cubicBezTo>
                    <a:cubicBezTo>
                      <a:pt x="2430" y="5135"/>
                      <a:pt x="1858" y="4563"/>
                      <a:pt x="1858" y="3861"/>
                    </a:cubicBezTo>
                    <a:cubicBezTo>
                      <a:pt x="1858" y="3778"/>
                      <a:pt x="1787" y="3706"/>
                      <a:pt x="1691" y="3706"/>
                    </a:cubicBezTo>
                    <a:cubicBezTo>
                      <a:pt x="1608" y="3706"/>
                      <a:pt x="1537" y="3778"/>
                      <a:pt x="1537" y="3861"/>
                    </a:cubicBezTo>
                    <a:cubicBezTo>
                      <a:pt x="1537" y="4421"/>
                      <a:pt x="1811" y="4909"/>
                      <a:pt x="2251" y="5194"/>
                    </a:cubicBezTo>
                    <a:lnTo>
                      <a:pt x="1846" y="5194"/>
                    </a:lnTo>
                    <a:cubicBezTo>
                      <a:pt x="1441" y="5171"/>
                      <a:pt x="1084" y="4849"/>
                      <a:pt x="1049" y="4421"/>
                    </a:cubicBezTo>
                    <a:cubicBezTo>
                      <a:pt x="1013" y="4063"/>
                      <a:pt x="989" y="3289"/>
                      <a:pt x="989" y="2885"/>
                    </a:cubicBezTo>
                    <a:cubicBezTo>
                      <a:pt x="989" y="2289"/>
                      <a:pt x="1263" y="1754"/>
                      <a:pt x="1727" y="1408"/>
                    </a:cubicBezTo>
                    <a:cubicBezTo>
                      <a:pt x="1906" y="1825"/>
                      <a:pt x="1858" y="1885"/>
                      <a:pt x="2001" y="1932"/>
                    </a:cubicBezTo>
                    <a:cubicBezTo>
                      <a:pt x="2013" y="1932"/>
                      <a:pt x="2025" y="1944"/>
                      <a:pt x="2037" y="1944"/>
                    </a:cubicBezTo>
                    <a:cubicBezTo>
                      <a:pt x="2049" y="1944"/>
                      <a:pt x="2084" y="1944"/>
                      <a:pt x="2096" y="1932"/>
                    </a:cubicBezTo>
                    <a:cubicBezTo>
                      <a:pt x="2453" y="1795"/>
                      <a:pt x="2802" y="1727"/>
                      <a:pt x="3147" y="1727"/>
                    </a:cubicBezTo>
                    <a:cubicBezTo>
                      <a:pt x="3492" y="1727"/>
                      <a:pt x="3835" y="1795"/>
                      <a:pt x="4180" y="1932"/>
                    </a:cubicBezTo>
                    <a:cubicBezTo>
                      <a:pt x="4204" y="1938"/>
                      <a:pt x="4227" y="1941"/>
                      <a:pt x="4248" y="1941"/>
                    </a:cubicBezTo>
                    <a:cubicBezTo>
                      <a:pt x="4269" y="1941"/>
                      <a:pt x="4287" y="1938"/>
                      <a:pt x="4299" y="1932"/>
                    </a:cubicBezTo>
                    <a:cubicBezTo>
                      <a:pt x="4347" y="1920"/>
                      <a:pt x="4382" y="1885"/>
                      <a:pt x="4394" y="1837"/>
                    </a:cubicBezTo>
                    <a:lnTo>
                      <a:pt x="4549" y="1408"/>
                    </a:lnTo>
                    <a:close/>
                    <a:moveTo>
                      <a:pt x="3573" y="5445"/>
                    </a:moveTo>
                    <a:lnTo>
                      <a:pt x="3573" y="6028"/>
                    </a:lnTo>
                    <a:cubicBezTo>
                      <a:pt x="3573" y="6111"/>
                      <a:pt x="3644" y="6183"/>
                      <a:pt x="3739" y="6183"/>
                    </a:cubicBezTo>
                    <a:lnTo>
                      <a:pt x="3954" y="6183"/>
                    </a:lnTo>
                    <a:lnTo>
                      <a:pt x="3156" y="7576"/>
                    </a:lnTo>
                    <a:lnTo>
                      <a:pt x="2346" y="6183"/>
                    </a:lnTo>
                    <a:lnTo>
                      <a:pt x="2573" y="6183"/>
                    </a:lnTo>
                    <a:cubicBezTo>
                      <a:pt x="2668" y="6183"/>
                      <a:pt x="2739" y="6111"/>
                      <a:pt x="2739" y="6028"/>
                    </a:cubicBezTo>
                    <a:lnTo>
                      <a:pt x="2739" y="5445"/>
                    </a:lnTo>
                    <a:cubicBezTo>
                      <a:pt x="2876" y="5480"/>
                      <a:pt x="3019" y="5498"/>
                      <a:pt x="3160" y="5498"/>
                    </a:cubicBezTo>
                    <a:cubicBezTo>
                      <a:pt x="3302" y="5498"/>
                      <a:pt x="3442" y="5480"/>
                      <a:pt x="3573" y="5445"/>
                    </a:cubicBezTo>
                    <a:close/>
                    <a:moveTo>
                      <a:pt x="3180" y="0"/>
                    </a:moveTo>
                    <a:cubicBezTo>
                      <a:pt x="2626" y="0"/>
                      <a:pt x="2072" y="105"/>
                      <a:pt x="1525" y="313"/>
                    </a:cubicBezTo>
                    <a:cubicBezTo>
                      <a:pt x="1477" y="325"/>
                      <a:pt x="1441" y="349"/>
                      <a:pt x="1430" y="396"/>
                    </a:cubicBezTo>
                    <a:cubicBezTo>
                      <a:pt x="1418" y="444"/>
                      <a:pt x="1418" y="492"/>
                      <a:pt x="1430" y="515"/>
                    </a:cubicBezTo>
                    <a:lnTo>
                      <a:pt x="1656" y="1099"/>
                    </a:lnTo>
                    <a:cubicBezTo>
                      <a:pt x="1060" y="1504"/>
                      <a:pt x="703" y="2158"/>
                      <a:pt x="703" y="2861"/>
                    </a:cubicBezTo>
                    <a:cubicBezTo>
                      <a:pt x="703" y="3218"/>
                      <a:pt x="715" y="4051"/>
                      <a:pt x="763" y="4444"/>
                    </a:cubicBezTo>
                    <a:cubicBezTo>
                      <a:pt x="822" y="5040"/>
                      <a:pt x="1322" y="5504"/>
                      <a:pt x="1918" y="5504"/>
                    </a:cubicBezTo>
                    <a:lnTo>
                      <a:pt x="2453" y="5504"/>
                    </a:lnTo>
                    <a:lnTo>
                      <a:pt x="2453" y="5861"/>
                    </a:lnTo>
                    <a:cubicBezTo>
                      <a:pt x="1549" y="5873"/>
                      <a:pt x="775" y="6480"/>
                      <a:pt x="572" y="7361"/>
                    </a:cubicBezTo>
                    <a:lnTo>
                      <a:pt x="108" y="9255"/>
                    </a:lnTo>
                    <a:cubicBezTo>
                      <a:pt x="1" y="9671"/>
                      <a:pt x="191" y="10100"/>
                      <a:pt x="572" y="10314"/>
                    </a:cubicBezTo>
                    <a:cubicBezTo>
                      <a:pt x="1441" y="10820"/>
                      <a:pt x="2320" y="11073"/>
                      <a:pt x="3199" y="11073"/>
                    </a:cubicBezTo>
                    <a:cubicBezTo>
                      <a:pt x="4079" y="11073"/>
                      <a:pt x="4960" y="10820"/>
                      <a:pt x="5835" y="10314"/>
                    </a:cubicBezTo>
                    <a:cubicBezTo>
                      <a:pt x="6168" y="10100"/>
                      <a:pt x="6347" y="9659"/>
                      <a:pt x="6240" y="9255"/>
                    </a:cubicBezTo>
                    <a:lnTo>
                      <a:pt x="6061" y="8504"/>
                    </a:lnTo>
                    <a:cubicBezTo>
                      <a:pt x="6050" y="8430"/>
                      <a:pt x="5972" y="8384"/>
                      <a:pt x="5896" y="8384"/>
                    </a:cubicBezTo>
                    <a:cubicBezTo>
                      <a:pt x="5888" y="8384"/>
                      <a:pt x="5879" y="8384"/>
                      <a:pt x="5871" y="8385"/>
                    </a:cubicBezTo>
                    <a:cubicBezTo>
                      <a:pt x="5775" y="8409"/>
                      <a:pt x="5728" y="8493"/>
                      <a:pt x="5751" y="8588"/>
                    </a:cubicBezTo>
                    <a:lnTo>
                      <a:pt x="5930" y="9326"/>
                    </a:lnTo>
                    <a:cubicBezTo>
                      <a:pt x="5990" y="9600"/>
                      <a:pt x="5871" y="9897"/>
                      <a:pt x="5632" y="10028"/>
                    </a:cubicBezTo>
                    <a:cubicBezTo>
                      <a:pt x="4799" y="10505"/>
                      <a:pt x="3980" y="10743"/>
                      <a:pt x="3162" y="10743"/>
                    </a:cubicBezTo>
                    <a:cubicBezTo>
                      <a:pt x="2343" y="10743"/>
                      <a:pt x="1525" y="10505"/>
                      <a:pt x="691" y="10028"/>
                    </a:cubicBezTo>
                    <a:cubicBezTo>
                      <a:pt x="453" y="9897"/>
                      <a:pt x="310" y="9600"/>
                      <a:pt x="394" y="9326"/>
                    </a:cubicBezTo>
                    <a:lnTo>
                      <a:pt x="846" y="7433"/>
                    </a:lnTo>
                    <a:cubicBezTo>
                      <a:pt x="1001" y="6838"/>
                      <a:pt x="1441" y="6397"/>
                      <a:pt x="2025" y="6242"/>
                    </a:cubicBezTo>
                    <a:lnTo>
                      <a:pt x="3025" y="7992"/>
                    </a:lnTo>
                    <a:cubicBezTo>
                      <a:pt x="3055" y="8040"/>
                      <a:pt x="3111" y="8064"/>
                      <a:pt x="3168" y="8064"/>
                    </a:cubicBezTo>
                    <a:cubicBezTo>
                      <a:pt x="3224" y="8064"/>
                      <a:pt x="3281" y="8040"/>
                      <a:pt x="3311" y="7992"/>
                    </a:cubicBezTo>
                    <a:lnTo>
                      <a:pt x="4299" y="6242"/>
                    </a:lnTo>
                    <a:cubicBezTo>
                      <a:pt x="4870" y="6397"/>
                      <a:pt x="5335" y="6838"/>
                      <a:pt x="5478" y="7433"/>
                    </a:cubicBezTo>
                    <a:lnTo>
                      <a:pt x="5573" y="7826"/>
                    </a:lnTo>
                    <a:cubicBezTo>
                      <a:pt x="5584" y="7901"/>
                      <a:pt x="5652" y="7947"/>
                      <a:pt x="5735" y="7947"/>
                    </a:cubicBezTo>
                    <a:cubicBezTo>
                      <a:pt x="5744" y="7947"/>
                      <a:pt x="5754" y="7946"/>
                      <a:pt x="5763" y="7945"/>
                    </a:cubicBezTo>
                    <a:cubicBezTo>
                      <a:pt x="5847" y="7921"/>
                      <a:pt x="5894" y="7838"/>
                      <a:pt x="5882" y="7754"/>
                    </a:cubicBezTo>
                    <a:lnTo>
                      <a:pt x="5787" y="7361"/>
                    </a:lnTo>
                    <a:cubicBezTo>
                      <a:pt x="5585" y="6480"/>
                      <a:pt x="4811" y="5873"/>
                      <a:pt x="3906" y="5861"/>
                    </a:cubicBezTo>
                    <a:lnTo>
                      <a:pt x="3906" y="5504"/>
                    </a:lnTo>
                    <a:lnTo>
                      <a:pt x="4442" y="5504"/>
                    </a:lnTo>
                    <a:cubicBezTo>
                      <a:pt x="5037" y="5504"/>
                      <a:pt x="5537" y="5052"/>
                      <a:pt x="5597" y="4444"/>
                    </a:cubicBezTo>
                    <a:cubicBezTo>
                      <a:pt x="5644" y="4051"/>
                      <a:pt x="5656" y="3218"/>
                      <a:pt x="5656" y="2861"/>
                    </a:cubicBezTo>
                    <a:cubicBezTo>
                      <a:pt x="5656" y="2135"/>
                      <a:pt x="5287" y="1492"/>
                      <a:pt x="4704" y="1099"/>
                    </a:cubicBezTo>
                    <a:lnTo>
                      <a:pt x="4930" y="515"/>
                    </a:lnTo>
                    <a:cubicBezTo>
                      <a:pt x="4954" y="432"/>
                      <a:pt x="4918" y="337"/>
                      <a:pt x="4835" y="313"/>
                    </a:cubicBezTo>
                    <a:cubicBezTo>
                      <a:pt x="4287" y="105"/>
                      <a:pt x="3733" y="0"/>
                      <a:pt x="318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92" name="Google Shape;5881;p48"/>
            <p:cNvGrpSpPr/>
            <p:nvPr/>
          </p:nvGrpSpPr>
          <p:grpSpPr>
            <a:xfrm>
              <a:off x="6842963" y="3715921"/>
              <a:ext cx="292047" cy="352762"/>
              <a:chOff x="7571624" y="3808935"/>
              <a:chExt cx="292047" cy="352762"/>
            </a:xfrm>
            <a:solidFill>
              <a:schemeClr val="bg2">
                <a:lumMod val="75000"/>
              </a:schemeClr>
            </a:solidFill>
          </p:grpSpPr>
          <p:sp>
            <p:nvSpPr>
              <p:cNvPr id="93" name="Google Shape;5882;p48"/>
              <p:cNvSpPr/>
              <p:nvPr/>
            </p:nvSpPr>
            <p:spPr>
              <a:xfrm>
                <a:off x="7802955" y="4057755"/>
                <a:ext cx="15227" cy="15195"/>
              </a:xfrm>
              <a:custGeom>
                <a:avLst/>
                <a:gdLst/>
                <a:ahLst/>
                <a:cxnLst/>
                <a:rect l="l" t="t" r="r" b="b"/>
                <a:pathLst>
                  <a:path w="478" h="477" extrusionOk="0">
                    <a:moveTo>
                      <a:pt x="239" y="0"/>
                    </a:moveTo>
                    <a:cubicBezTo>
                      <a:pt x="120" y="0"/>
                      <a:pt x="1" y="107"/>
                      <a:pt x="1" y="238"/>
                    </a:cubicBezTo>
                    <a:cubicBezTo>
                      <a:pt x="1" y="381"/>
                      <a:pt x="108" y="476"/>
                      <a:pt x="239" y="476"/>
                    </a:cubicBezTo>
                    <a:cubicBezTo>
                      <a:pt x="382" y="476"/>
                      <a:pt x="477" y="381"/>
                      <a:pt x="477" y="238"/>
                    </a:cubicBezTo>
                    <a:cubicBezTo>
                      <a:pt x="477" y="107"/>
                      <a:pt x="382" y="0"/>
                      <a:pt x="239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94" name="Google Shape;5883;p48"/>
              <p:cNvSpPr/>
              <p:nvPr/>
            </p:nvSpPr>
            <p:spPr>
              <a:xfrm>
                <a:off x="7764665" y="4115763"/>
                <a:ext cx="13315" cy="13315"/>
              </a:xfrm>
              <a:custGeom>
                <a:avLst/>
                <a:gdLst/>
                <a:ahLst/>
                <a:cxnLst/>
                <a:rect l="l" t="t" r="r" b="b"/>
                <a:pathLst>
                  <a:path w="418" h="418" extrusionOk="0">
                    <a:moveTo>
                      <a:pt x="215" y="1"/>
                    </a:moveTo>
                    <a:cubicBezTo>
                      <a:pt x="84" y="1"/>
                      <a:pt x="0" y="84"/>
                      <a:pt x="0" y="203"/>
                    </a:cubicBezTo>
                    <a:cubicBezTo>
                      <a:pt x="0" y="322"/>
                      <a:pt x="84" y="417"/>
                      <a:pt x="215" y="417"/>
                    </a:cubicBezTo>
                    <a:cubicBezTo>
                      <a:pt x="334" y="417"/>
                      <a:pt x="417" y="322"/>
                      <a:pt x="417" y="203"/>
                    </a:cubicBezTo>
                    <a:cubicBezTo>
                      <a:pt x="417" y="84"/>
                      <a:pt x="334" y="1"/>
                      <a:pt x="215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95" name="Google Shape;5884;p48"/>
              <p:cNvSpPr/>
              <p:nvPr/>
            </p:nvSpPr>
            <p:spPr>
              <a:xfrm>
                <a:off x="7653141" y="4048262"/>
                <a:ext cx="13315" cy="13315"/>
              </a:xfrm>
              <a:custGeom>
                <a:avLst/>
                <a:gdLst/>
                <a:ahLst/>
                <a:cxnLst/>
                <a:rect l="l" t="t" r="r" b="b"/>
                <a:pathLst>
                  <a:path w="418" h="418" extrusionOk="0">
                    <a:moveTo>
                      <a:pt x="215" y="0"/>
                    </a:moveTo>
                    <a:cubicBezTo>
                      <a:pt x="96" y="0"/>
                      <a:pt x="1" y="96"/>
                      <a:pt x="1" y="215"/>
                    </a:cubicBezTo>
                    <a:cubicBezTo>
                      <a:pt x="1" y="334"/>
                      <a:pt x="96" y="417"/>
                      <a:pt x="215" y="417"/>
                    </a:cubicBezTo>
                    <a:cubicBezTo>
                      <a:pt x="334" y="417"/>
                      <a:pt x="418" y="334"/>
                      <a:pt x="418" y="215"/>
                    </a:cubicBezTo>
                    <a:cubicBezTo>
                      <a:pt x="418" y="96"/>
                      <a:pt x="334" y="0"/>
                      <a:pt x="215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96" name="Google Shape;5885;p48"/>
              <p:cNvSpPr/>
              <p:nvPr/>
            </p:nvSpPr>
            <p:spPr>
              <a:xfrm>
                <a:off x="7675917" y="4115763"/>
                <a:ext cx="13284" cy="13315"/>
              </a:xfrm>
              <a:custGeom>
                <a:avLst/>
                <a:gdLst/>
                <a:ahLst/>
                <a:cxnLst/>
                <a:rect l="l" t="t" r="r" b="b"/>
                <a:pathLst>
                  <a:path w="417" h="418" extrusionOk="0">
                    <a:moveTo>
                      <a:pt x="215" y="1"/>
                    </a:moveTo>
                    <a:cubicBezTo>
                      <a:pt x="96" y="1"/>
                      <a:pt x="0" y="84"/>
                      <a:pt x="0" y="203"/>
                    </a:cubicBezTo>
                    <a:cubicBezTo>
                      <a:pt x="0" y="322"/>
                      <a:pt x="96" y="417"/>
                      <a:pt x="215" y="417"/>
                    </a:cubicBezTo>
                    <a:cubicBezTo>
                      <a:pt x="334" y="417"/>
                      <a:pt x="417" y="322"/>
                      <a:pt x="417" y="203"/>
                    </a:cubicBezTo>
                    <a:cubicBezTo>
                      <a:pt x="417" y="84"/>
                      <a:pt x="334" y="1"/>
                      <a:pt x="215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97" name="Google Shape;5886;p48"/>
              <p:cNvSpPr/>
              <p:nvPr/>
            </p:nvSpPr>
            <p:spPr>
              <a:xfrm>
                <a:off x="7715736" y="4062660"/>
                <a:ext cx="16342" cy="15959"/>
              </a:xfrm>
              <a:custGeom>
                <a:avLst/>
                <a:gdLst/>
                <a:ahLst/>
                <a:cxnLst/>
                <a:rect l="l" t="t" r="r" b="b"/>
                <a:pathLst>
                  <a:path w="513" h="501" extrusionOk="0">
                    <a:moveTo>
                      <a:pt x="262" y="1"/>
                    </a:moveTo>
                    <a:cubicBezTo>
                      <a:pt x="119" y="1"/>
                      <a:pt x="0" y="120"/>
                      <a:pt x="0" y="251"/>
                    </a:cubicBezTo>
                    <a:cubicBezTo>
                      <a:pt x="0" y="382"/>
                      <a:pt x="119" y="501"/>
                      <a:pt x="262" y="501"/>
                    </a:cubicBezTo>
                    <a:cubicBezTo>
                      <a:pt x="393" y="501"/>
                      <a:pt x="512" y="406"/>
                      <a:pt x="512" y="251"/>
                    </a:cubicBezTo>
                    <a:cubicBezTo>
                      <a:pt x="512" y="120"/>
                      <a:pt x="393" y="1"/>
                      <a:pt x="262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98" name="Google Shape;5887;p48"/>
              <p:cNvSpPr/>
              <p:nvPr/>
            </p:nvSpPr>
            <p:spPr>
              <a:xfrm>
                <a:off x="7571624" y="3808935"/>
                <a:ext cx="292047" cy="352762"/>
              </a:xfrm>
              <a:custGeom>
                <a:avLst/>
                <a:gdLst/>
                <a:ahLst/>
                <a:cxnLst/>
                <a:rect l="l" t="t" r="r" b="b"/>
                <a:pathLst>
                  <a:path w="9168" h="11074" extrusionOk="0">
                    <a:moveTo>
                      <a:pt x="3085" y="6536"/>
                    </a:moveTo>
                    <a:cubicBezTo>
                      <a:pt x="3680" y="6536"/>
                      <a:pt x="4251" y="6687"/>
                      <a:pt x="4786" y="7001"/>
                    </a:cubicBezTo>
                    <a:cubicBezTo>
                      <a:pt x="5364" y="7337"/>
                      <a:pt x="5926" y="7449"/>
                      <a:pt x="6422" y="7449"/>
                    </a:cubicBezTo>
                    <a:cubicBezTo>
                      <a:pt x="6805" y="7449"/>
                      <a:pt x="7149" y="7382"/>
                      <a:pt x="7430" y="7299"/>
                    </a:cubicBezTo>
                    <a:cubicBezTo>
                      <a:pt x="7858" y="7180"/>
                      <a:pt x="8192" y="7001"/>
                      <a:pt x="8382" y="6882"/>
                    </a:cubicBezTo>
                    <a:lnTo>
                      <a:pt x="8382" y="6882"/>
                    </a:lnTo>
                    <a:cubicBezTo>
                      <a:pt x="8739" y="8156"/>
                      <a:pt x="8430" y="9502"/>
                      <a:pt x="7477" y="10454"/>
                    </a:cubicBezTo>
                    <a:cubicBezTo>
                      <a:pt x="7287" y="10645"/>
                      <a:pt x="7013" y="10764"/>
                      <a:pt x="6727" y="10764"/>
                    </a:cubicBezTo>
                    <a:lnTo>
                      <a:pt x="3000" y="10764"/>
                    </a:lnTo>
                    <a:cubicBezTo>
                      <a:pt x="2715" y="10764"/>
                      <a:pt x="2441" y="10645"/>
                      <a:pt x="2250" y="10454"/>
                    </a:cubicBezTo>
                    <a:cubicBezTo>
                      <a:pt x="1393" y="9573"/>
                      <a:pt x="988" y="8311"/>
                      <a:pt x="1334" y="6966"/>
                    </a:cubicBezTo>
                    <a:cubicBezTo>
                      <a:pt x="1476" y="6894"/>
                      <a:pt x="1846" y="6716"/>
                      <a:pt x="2357" y="6609"/>
                    </a:cubicBezTo>
                    <a:cubicBezTo>
                      <a:pt x="2603" y="6561"/>
                      <a:pt x="2846" y="6536"/>
                      <a:pt x="3085" y="6536"/>
                    </a:cubicBezTo>
                    <a:close/>
                    <a:moveTo>
                      <a:pt x="3322" y="1"/>
                    </a:moveTo>
                    <a:cubicBezTo>
                      <a:pt x="3084" y="1"/>
                      <a:pt x="2893" y="191"/>
                      <a:pt x="2893" y="429"/>
                    </a:cubicBezTo>
                    <a:lnTo>
                      <a:pt x="2893" y="822"/>
                    </a:lnTo>
                    <a:cubicBezTo>
                      <a:pt x="2893" y="1060"/>
                      <a:pt x="3084" y="1251"/>
                      <a:pt x="3322" y="1251"/>
                    </a:cubicBezTo>
                    <a:lnTo>
                      <a:pt x="3548" y="1251"/>
                    </a:lnTo>
                    <a:lnTo>
                      <a:pt x="3548" y="2584"/>
                    </a:lnTo>
                    <a:cubicBezTo>
                      <a:pt x="3548" y="2679"/>
                      <a:pt x="3620" y="2751"/>
                      <a:pt x="3715" y="2751"/>
                    </a:cubicBezTo>
                    <a:cubicBezTo>
                      <a:pt x="3798" y="2751"/>
                      <a:pt x="3870" y="2679"/>
                      <a:pt x="3870" y="2584"/>
                    </a:cubicBezTo>
                    <a:lnTo>
                      <a:pt x="3870" y="1251"/>
                    </a:lnTo>
                    <a:lnTo>
                      <a:pt x="5822" y="1251"/>
                    </a:lnTo>
                    <a:lnTo>
                      <a:pt x="5822" y="3965"/>
                    </a:lnTo>
                    <a:cubicBezTo>
                      <a:pt x="5822" y="4203"/>
                      <a:pt x="5977" y="4418"/>
                      <a:pt x="6191" y="4513"/>
                    </a:cubicBezTo>
                    <a:cubicBezTo>
                      <a:pt x="7168" y="4894"/>
                      <a:pt x="7894" y="5656"/>
                      <a:pt x="8251" y="6597"/>
                    </a:cubicBezTo>
                    <a:cubicBezTo>
                      <a:pt x="8084" y="6704"/>
                      <a:pt x="7763" y="6894"/>
                      <a:pt x="7299" y="7025"/>
                    </a:cubicBezTo>
                    <a:cubicBezTo>
                      <a:pt x="6992" y="7113"/>
                      <a:pt x="6689" y="7157"/>
                      <a:pt x="6391" y="7157"/>
                    </a:cubicBezTo>
                    <a:cubicBezTo>
                      <a:pt x="5879" y="7157"/>
                      <a:pt x="5384" y="7027"/>
                      <a:pt x="4917" y="6763"/>
                    </a:cubicBezTo>
                    <a:cubicBezTo>
                      <a:pt x="4326" y="6419"/>
                      <a:pt x="3678" y="6255"/>
                      <a:pt x="3027" y="6255"/>
                    </a:cubicBezTo>
                    <a:cubicBezTo>
                      <a:pt x="2486" y="6255"/>
                      <a:pt x="1942" y="6368"/>
                      <a:pt x="1429" y="6585"/>
                    </a:cubicBezTo>
                    <a:cubicBezTo>
                      <a:pt x="1786" y="5656"/>
                      <a:pt x="2512" y="4894"/>
                      <a:pt x="3489" y="4513"/>
                    </a:cubicBezTo>
                    <a:cubicBezTo>
                      <a:pt x="3703" y="4418"/>
                      <a:pt x="3858" y="4215"/>
                      <a:pt x="3858" y="3977"/>
                    </a:cubicBezTo>
                    <a:lnTo>
                      <a:pt x="3858" y="3394"/>
                    </a:lnTo>
                    <a:cubicBezTo>
                      <a:pt x="3858" y="3310"/>
                      <a:pt x="3786" y="3227"/>
                      <a:pt x="3691" y="3227"/>
                    </a:cubicBezTo>
                    <a:cubicBezTo>
                      <a:pt x="3608" y="3227"/>
                      <a:pt x="3536" y="3310"/>
                      <a:pt x="3536" y="3394"/>
                    </a:cubicBezTo>
                    <a:lnTo>
                      <a:pt x="3536" y="3942"/>
                    </a:lnTo>
                    <a:cubicBezTo>
                      <a:pt x="3536" y="4049"/>
                      <a:pt x="3465" y="4156"/>
                      <a:pt x="3370" y="4180"/>
                    </a:cubicBezTo>
                    <a:cubicBezTo>
                      <a:pt x="714" y="5239"/>
                      <a:pt x="0" y="8668"/>
                      <a:pt x="1988" y="10669"/>
                    </a:cubicBezTo>
                    <a:cubicBezTo>
                      <a:pt x="2238" y="10930"/>
                      <a:pt x="2596" y="11073"/>
                      <a:pt x="2953" y="11073"/>
                    </a:cubicBezTo>
                    <a:lnTo>
                      <a:pt x="6703" y="11073"/>
                    </a:lnTo>
                    <a:cubicBezTo>
                      <a:pt x="7060" y="11073"/>
                      <a:pt x="7418" y="10930"/>
                      <a:pt x="7680" y="10657"/>
                    </a:cubicBezTo>
                    <a:cubicBezTo>
                      <a:pt x="9132" y="9240"/>
                      <a:pt x="9168" y="7097"/>
                      <a:pt x="8120" y="5596"/>
                    </a:cubicBezTo>
                    <a:cubicBezTo>
                      <a:pt x="7668" y="4954"/>
                      <a:pt x="7049" y="4477"/>
                      <a:pt x="6334" y="4203"/>
                    </a:cubicBezTo>
                    <a:cubicBezTo>
                      <a:pt x="6227" y="4156"/>
                      <a:pt x="6167" y="4061"/>
                      <a:pt x="6167" y="3965"/>
                    </a:cubicBezTo>
                    <a:lnTo>
                      <a:pt x="6167" y="1251"/>
                    </a:lnTo>
                    <a:lnTo>
                      <a:pt x="6394" y="1251"/>
                    </a:lnTo>
                    <a:cubicBezTo>
                      <a:pt x="6632" y="1251"/>
                      <a:pt x="6822" y="1060"/>
                      <a:pt x="6822" y="822"/>
                    </a:cubicBezTo>
                    <a:lnTo>
                      <a:pt x="6822" y="429"/>
                    </a:lnTo>
                    <a:cubicBezTo>
                      <a:pt x="6822" y="191"/>
                      <a:pt x="6632" y="1"/>
                      <a:pt x="6394" y="1"/>
                    </a:cubicBezTo>
                    <a:lnTo>
                      <a:pt x="5525" y="1"/>
                    </a:lnTo>
                    <a:cubicBezTo>
                      <a:pt x="5441" y="1"/>
                      <a:pt x="5358" y="72"/>
                      <a:pt x="5358" y="167"/>
                    </a:cubicBezTo>
                    <a:cubicBezTo>
                      <a:pt x="5358" y="251"/>
                      <a:pt x="5441" y="334"/>
                      <a:pt x="5525" y="334"/>
                    </a:cubicBezTo>
                    <a:lnTo>
                      <a:pt x="6394" y="334"/>
                    </a:lnTo>
                    <a:cubicBezTo>
                      <a:pt x="6453" y="334"/>
                      <a:pt x="6489" y="370"/>
                      <a:pt x="6489" y="429"/>
                    </a:cubicBezTo>
                    <a:lnTo>
                      <a:pt x="6489" y="822"/>
                    </a:lnTo>
                    <a:cubicBezTo>
                      <a:pt x="6489" y="882"/>
                      <a:pt x="6453" y="929"/>
                      <a:pt x="6394" y="929"/>
                    </a:cubicBezTo>
                    <a:lnTo>
                      <a:pt x="3322" y="929"/>
                    </a:lnTo>
                    <a:cubicBezTo>
                      <a:pt x="3262" y="929"/>
                      <a:pt x="3215" y="882"/>
                      <a:pt x="3215" y="822"/>
                    </a:cubicBezTo>
                    <a:lnTo>
                      <a:pt x="3215" y="429"/>
                    </a:lnTo>
                    <a:cubicBezTo>
                      <a:pt x="3215" y="370"/>
                      <a:pt x="3262" y="334"/>
                      <a:pt x="3322" y="334"/>
                    </a:cubicBezTo>
                    <a:lnTo>
                      <a:pt x="4739" y="334"/>
                    </a:lnTo>
                    <a:cubicBezTo>
                      <a:pt x="4822" y="334"/>
                      <a:pt x="4905" y="251"/>
                      <a:pt x="4905" y="167"/>
                    </a:cubicBezTo>
                    <a:cubicBezTo>
                      <a:pt x="4905" y="72"/>
                      <a:pt x="4822" y="1"/>
                      <a:pt x="4739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99" name="Google Shape;5888;p48"/>
            <p:cNvGrpSpPr/>
            <p:nvPr/>
          </p:nvGrpSpPr>
          <p:grpSpPr>
            <a:xfrm>
              <a:off x="1885597" y="3238987"/>
              <a:ext cx="364135" cy="359930"/>
              <a:chOff x="2174559" y="3356116"/>
              <a:chExt cx="364135" cy="359930"/>
            </a:xfrm>
            <a:solidFill>
              <a:schemeClr val="bg2">
                <a:lumMod val="75000"/>
              </a:schemeClr>
            </a:solidFill>
          </p:grpSpPr>
          <p:sp>
            <p:nvSpPr>
              <p:cNvPr id="100" name="Google Shape;5889;p48"/>
              <p:cNvSpPr/>
              <p:nvPr/>
            </p:nvSpPr>
            <p:spPr>
              <a:xfrm>
                <a:off x="2273915" y="3452414"/>
                <a:ext cx="166920" cy="166920"/>
              </a:xfrm>
              <a:custGeom>
                <a:avLst/>
                <a:gdLst/>
                <a:ahLst/>
                <a:cxnLst/>
                <a:rect l="l" t="t" r="r" b="b"/>
                <a:pathLst>
                  <a:path w="5240" h="5240" extrusionOk="0">
                    <a:moveTo>
                      <a:pt x="4715" y="358"/>
                    </a:moveTo>
                    <a:cubicBezTo>
                      <a:pt x="4763" y="358"/>
                      <a:pt x="4787" y="370"/>
                      <a:pt x="4811" y="406"/>
                    </a:cubicBezTo>
                    <a:cubicBezTo>
                      <a:pt x="4846" y="429"/>
                      <a:pt x="4858" y="477"/>
                      <a:pt x="4858" y="513"/>
                    </a:cubicBezTo>
                    <a:cubicBezTo>
                      <a:pt x="4858" y="548"/>
                      <a:pt x="4846" y="584"/>
                      <a:pt x="4811" y="608"/>
                    </a:cubicBezTo>
                    <a:lnTo>
                      <a:pt x="4418" y="1013"/>
                    </a:lnTo>
                    <a:lnTo>
                      <a:pt x="4192" y="787"/>
                    </a:lnTo>
                    <a:lnTo>
                      <a:pt x="4608" y="406"/>
                    </a:lnTo>
                    <a:cubicBezTo>
                      <a:pt x="4644" y="370"/>
                      <a:pt x="4680" y="358"/>
                      <a:pt x="4715" y="358"/>
                    </a:cubicBezTo>
                    <a:close/>
                    <a:moveTo>
                      <a:pt x="3965" y="1048"/>
                    </a:moveTo>
                    <a:lnTo>
                      <a:pt x="4192" y="1263"/>
                    </a:lnTo>
                    <a:lnTo>
                      <a:pt x="3358" y="2084"/>
                    </a:lnTo>
                    <a:lnTo>
                      <a:pt x="3132" y="1858"/>
                    </a:lnTo>
                    <a:lnTo>
                      <a:pt x="3965" y="1048"/>
                    </a:lnTo>
                    <a:close/>
                    <a:moveTo>
                      <a:pt x="2894" y="2096"/>
                    </a:moveTo>
                    <a:lnTo>
                      <a:pt x="3120" y="2322"/>
                    </a:lnTo>
                    <a:lnTo>
                      <a:pt x="2287" y="3156"/>
                    </a:lnTo>
                    <a:lnTo>
                      <a:pt x="2060" y="2930"/>
                    </a:lnTo>
                    <a:lnTo>
                      <a:pt x="2894" y="2096"/>
                    </a:lnTo>
                    <a:close/>
                    <a:moveTo>
                      <a:pt x="1846" y="3168"/>
                    </a:moveTo>
                    <a:lnTo>
                      <a:pt x="2060" y="3394"/>
                    </a:lnTo>
                    <a:lnTo>
                      <a:pt x="1227" y="4227"/>
                    </a:lnTo>
                    <a:lnTo>
                      <a:pt x="1013" y="4001"/>
                    </a:lnTo>
                    <a:lnTo>
                      <a:pt x="1846" y="3168"/>
                    </a:lnTo>
                    <a:close/>
                    <a:moveTo>
                      <a:pt x="774" y="4227"/>
                    </a:moveTo>
                    <a:lnTo>
                      <a:pt x="989" y="4454"/>
                    </a:lnTo>
                    <a:lnTo>
                      <a:pt x="596" y="4858"/>
                    </a:lnTo>
                    <a:cubicBezTo>
                      <a:pt x="560" y="4882"/>
                      <a:pt x="513" y="4894"/>
                      <a:pt x="489" y="4894"/>
                    </a:cubicBezTo>
                    <a:cubicBezTo>
                      <a:pt x="441" y="4894"/>
                      <a:pt x="417" y="4882"/>
                      <a:pt x="382" y="4858"/>
                    </a:cubicBezTo>
                    <a:cubicBezTo>
                      <a:pt x="358" y="4823"/>
                      <a:pt x="334" y="4775"/>
                      <a:pt x="334" y="4751"/>
                    </a:cubicBezTo>
                    <a:cubicBezTo>
                      <a:pt x="322" y="4704"/>
                      <a:pt x="334" y="4656"/>
                      <a:pt x="370" y="4632"/>
                    </a:cubicBezTo>
                    <a:lnTo>
                      <a:pt x="774" y="4227"/>
                    </a:lnTo>
                    <a:close/>
                    <a:moveTo>
                      <a:pt x="4739" y="1"/>
                    </a:moveTo>
                    <a:cubicBezTo>
                      <a:pt x="4608" y="1"/>
                      <a:pt x="4489" y="48"/>
                      <a:pt x="4406" y="144"/>
                    </a:cubicBezTo>
                    <a:lnTo>
                      <a:pt x="4001" y="548"/>
                    </a:lnTo>
                    <a:lnTo>
                      <a:pt x="3846" y="406"/>
                    </a:lnTo>
                    <a:cubicBezTo>
                      <a:pt x="3816" y="376"/>
                      <a:pt x="3772" y="361"/>
                      <a:pt x="3727" y="361"/>
                    </a:cubicBezTo>
                    <a:cubicBezTo>
                      <a:pt x="3683" y="361"/>
                      <a:pt x="3638" y="376"/>
                      <a:pt x="3608" y="406"/>
                    </a:cubicBezTo>
                    <a:cubicBezTo>
                      <a:pt x="3549" y="465"/>
                      <a:pt x="3549" y="584"/>
                      <a:pt x="3608" y="644"/>
                    </a:cubicBezTo>
                    <a:lnTo>
                      <a:pt x="3763" y="787"/>
                    </a:lnTo>
                    <a:lnTo>
                      <a:pt x="2929" y="1620"/>
                    </a:lnTo>
                    <a:lnTo>
                      <a:pt x="2775" y="1477"/>
                    </a:lnTo>
                    <a:cubicBezTo>
                      <a:pt x="2745" y="1447"/>
                      <a:pt x="2700" y="1432"/>
                      <a:pt x="2656" y="1432"/>
                    </a:cubicBezTo>
                    <a:cubicBezTo>
                      <a:pt x="2611" y="1432"/>
                      <a:pt x="2566" y="1447"/>
                      <a:pt x="2537" y="1477"/>
                    </a:cubicBezTo>
                    <a:cubicBezTo>
                      <a:pt x="2477" y="1537"/>
                      <a:pt x="2477" y="1656"/>
                      <a:pt x="2537" y="1715"/>
                    </a:cubicBezTo>
                    <a:lnTo>
                      <a:pt x="2691" y="1858"/>
                    </a:lnTo>
                    <a:lnTo>
                      <a:pt x="1858" y="2692"/>
                    </a:lnTo>
                    <a:lnTo>
                      <a:pt x="1703" y="2549"/>
                    </a:lnTo>
                    <a:cubicBezTo>
                      <a:pt x="1673" y="2519"/>
                      <a:pt x="1629" y="2504"/>
                      <a:pt x="1584" y="2504"/>
                    </a:cubicBezTo>
                    <a:cubicBezTo>
                      <a:pt x="1539" y="2504"/>
                      <a:pt x="1495" y="2519"/>
                      <a:pt x="1465" y="2549"/>
                    </a:cubicBezTo>
                    <a:cubicBezTo>
                      <a:pt x="1405" y="2608"/>
                      <a:pt x="1405" y="2727"/>
                      <a:pt x="1465" y="2787"/>
                    </a:cubicBezTo>
                    <a:lnTo>
                      <a:pt x="1620" y="2930"/>
                    </a:lnTo>
                    <a:lnTo>
                      <a:pt x="786" y="3763"/>
                    </a:lnTo>
                    <a:lnTo>
                      <a:pt x="632" y="3620"/>
                    </a:lnTo>
                    <a:cubicBezTo>
                      <a:pt x="602" y="3590"/>
                      <a:pt x="557" y="3576"/>
                      <a:pt x="513" y="3576"/>
                    </a:cubicBezTo>
                    <a:cubicBezTo>
                      <a:pt x="468" y="3576"/>
                      <a:pt x="423" y="3590"/>
                      <a:pt x="393" y="3620"/>
                    </a:cubicBezTo>
                    <a:cubicBezTo>
                      <a:pt x="334" y="3680"/>
                      <a:pt x="334" y="3799"/>
                      <a:pt x="393" y="3858"/>
                    </a:cubicBezTo>
                    <a:lnTo>
                      <a:pt x="548" y="4001"/>
                    </a:lnTo>
                    <a:lnTo>
                      <a:pt x="143" y="4406"/>
                    </a:lnTo>
                    <a:cubicBezTo>
                      <a:pt x="36" y="4477"/>
                      <a:pt x="1" y="4620"/>
                      <a:pt x="1" y="4751"/>
                    </a:cubicBezTo>
                    <a:cubicBezTo>
                      <a:pt x="1" y="4882"/>
                      <a:pt x="36" y="5001"/>
                      <a:pt x="143" y="5097"/>
                    </a:cubicBezTo>
                    <a:cubicBezTo>
                      <a:pt x="239" y="5180"/>
                      <a:pt x="370" y="5239"/>
                      <a:pt x="489" y="5239"/>
                    </a:cubicBezTo>
                    <a:cubicBezTo>
                      <a:pt x="620" y="5239"/>
                      <a:pt x="739" y="5192"/>
                      <a:pt x="834" y="5097"/>
                    </a:cubicBezTo>
                    <a:lnTo>
                      <a:pt x="1227" y="4692"/>
                    </a:lnTo>
                    <a:lnTo>
                      <a:pt x="1382" y="4835"/>
                    </a:lnTo>
                    <a:cubicBezTo>
                      <a:pt x="1405" y="4870"/>
                      <a:pt x="1453" y="4882"/>
                      <a:pt x="1501" y="4882"/>
                    </a:cubicBezTo>
                    <a:cubicBezTo>
                      <a:pt x="1548" y="4882"/>
                      <a:pt x="1584" y="4870"/>
                      <a:pt x="1620" y="4835"/>
                    </a:cubicBezTo>
                    <a:cubicBezTo>
                      <a:pt x="1679" y="4775"/>
                      <a:pt x="1679" y="4656"/>
                      <a:pt x="1620" y="4597"/>
                    </a:cubicBezTo>
                    <a:lnTo>
                      <a:pt x="1465" y="4454"/>
                    </a:lnTo>
                    <a:lnTo>
                      <a:pt x="2298" y="3620"/>
                    </a:lnTo>
                    <a:lnTo>
                      <a:pt x="2453" y="3763"/>
                    </a:lnTo>
                    <a:cubicBezTo>
                      <a:pt x="2477" y="3799"/>
                      <a:pt x="2525" y="3811"/>
                      <a:pt x="2572" y="3811"/>
                    </a:cubicBezTo>
                    <a:cubicBezTo>
                      <a:pt x="2620" y="3811"/>
                      <a:pt x="2656" y="3799"/>
                      <a:pt x="2691" y="3763"/>
                    </a:cubicBezTo>
                    <a:cubicBezTo>
                      <a:pt x="2751" y="3704"/>
                      <a:pt x="2751" y="3584"/>
                      <a:pt x="2691" y="3525"/>
                    </a:cubicBezTo>
                    <a:lnTo>
                      <a:pt x="2537" y="3382"/>
                    </a:lnTo>
                    <a:lnTo>
                      <a:pt x="3370" y="2549"/>
                    </a:lnTo>
                    <a:lnTo>
                      <a:pt x="3525" y="2692"/>
                    </a:lnTo>
                    <a:cubicBezTo>
                      <a:pt x="3549" y="2727"/>
                      <a:pt x="3596" y="2739"/>
                      <a:pt x="3644" y="2739"/>
                    </a:cubicBezTo>
                    <a:cubicBezTo>
                      <a:pt x="3691" y="2739"/>
                      <a:pt x="3727" y="2727"/>
                      <a:pt x="3763" y="2692"/>
                    </a:cubicBezTo>
                    <a:cubicBezTo>
                      <a:pt x="3822" y="2632"/>
                      <a:pt x="3822" y="2513"/>
                      <a:pt x="3763" y="2453"/>
                    </a:cubicBezTo>
                    <a:lnTo>
                      <a:pt x="3608" y="2311"/>
                    </a:lnTo>
                    <a:lnTo>
                      <a:pt x="4442" y="1477"/>
                    </a:lnTo>
                    <a:lnTo>
                      <a:pt x="4596" y="1620"/>
                    </a:lnTo>
                    <a:cubicBezTo>
                      <a:pt x="4620" y="1656"/>
                      <a:pt x="4668" y="1668"/>
                      <a:pt x="4715" y="1668"/>
                    </a:cubicBezTo>
                    <a:cubicBezTo>
                      <a:pt x="4763" y="1668"/>
                      <a:pt x="4799" y="1656"/>
                      <a:pt x="4834" y="1620"/>
                    </a:cubicBezTo>
                    <a:cubicBezTo>
                      <a:pt x="4894" y="1560"/>
                      <a:pt x="4894" y="1441"/>
                      <a:pt x="4834" y="1382"/>
                    </a:cubicBezTo>
                    <a:lnTo>
                      <a:pt x="4680" y="1239"/>
                    </a:lnTo>
                    <a:lnTo>
                      <a:pt x="5085" y="834"/>
                    </a:lnTo>
                    <a:cubicBezTo>
                      <a:pt x="5180" y="739"/>
                      <a:pt x="5239" y="608"/>
                      <a:pt x="5239" y="489"/>
                    </a:cubicBezTo>
                    <a:cubicBezTo>
                      <a:pt x="5239" y="358"/>
                      <a:pt x="5192" y="239"/>
                      <a:pt x="5085" y="144"/>
                    </a:cubicBezTo>
                    <a:cubicBezTo>
                      <a:pt x="5001" y="60"/>
                      <a:pt x="4858" y="1"/>
                      <a:pt x="4739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01" name="Google Shape;5890;p48"/>
              <p:cNvSpPr/>
              <p:nvPr/>
            </p:nvSpPr>
            <p:spPr>
              <a:xfrm>
                <a:off x="2174559" y="3356116"/>
                <a:ext cx="364135" cy="359930"/>
              </a:xfrm>
              <a:custGeom>
                <a:avLst/>
                <a:gdLst/>
                <a:ahLst/>
                <a:cxnLst/>
                <a:rect l="l" t="t" r="r" b="b"/>
                <a:pathLst>
                  <a:path w="11431" h="11299" extrusionOk="0">
                    <a:moveTo>
                      <a:pt x="8142" y="339"/>
                    </a:moveTo>
                    <a:cubicBezTo>
                      <a:pt x="8988" y="339"/>
                      <a:pt x="9829" y="482"/>
                      <a:pt x="10632" y="750"/>
                    </a:cubicBezTo>
                    <a:cubicBezTo>
                      <a:pt x="10930" y="1631"/>
                      <a:pt x="11061" y="2583"/>
                      <a:pt x="11037" y="3500"/>
                    </a:cubicBezTo>
                    <a:lnTo>
                      <a:pt x="7858" y="345"/>
                    </a:lnTo>
                    <a:cubicBezTo>
                      <a:pt x="7953" y="341"/>
                      <a:pt x="8048" y="339"/>
                      <a:pt x="8142" y="339"/>
                    </a:cubicBezTo>
                    <a:close/>
                    <a:moveTo>
                      <a:pt x="572" y="6453"/>
                    </a:moveTo>
                    <a:lnTo>
                      <a:pt x="4917" y="10798"/>
                    </a:lnTo>
                    <a:cubicBezTo>
                      <a:pt x="4620" y="10858"/>
                      <a:pt x="4322" y="10894"/>
                      <a:pt x="4001" y="10929"/>
                    </a:cubicBezTo>
                    <a:lnTo>
                      <a:pt x="441" y="7358"/>
                    </a:lnTo>
                    <a:cubicBezTo>
                      <a:pt x="464" y="7060"/>
                      <a:pt x="512" y="6750"/>
                      <a:pt x="572" y="6453"/>
                    </a:cubicBezTo>
                    <a:close/>
                    <a:moveTo>
                      <a:pt x="405" y="7798"/>
                    </a:moveTo>
                    <a:lnTo>
                      <a:pt x="3560" y="10953"/>
                    </a:lnTo>
                    <a:cubicBezTo>
                      <a:pt x="3462" y="10957"/>
                      <a:pt x="3363" y="10959"/>
                      <a:pt x="3264" y="10959"/>
                    </a:cubicBezTo>
                    <a:cubicBezTo>
                      <a:pt x="2440" y="10959"/>
                      <a:pt x="1596" y="10826"/>
                      <a:pt x="810" y="10560"/>
                    </a:cubicBezTo>
                    <a:cubicBezTo>
                      <a:pt x="512" y="9679"/>
                      <a:pt x="381" y="8727"/>
                      <a:pt x="405" y="7798"/>
                    </a:cubicBezTo>
                    <a:close/>
                    <a:moveTo>
                      <a:pt x="8188" y="1"/>
                    </a:moveTo>
                    <a:cubicBezTo>
                      <a:pt x="7942" y="1"/>
                      <a:pt x="7697" y="12"/>
                      <a:pt x="7453" y="35"/>
                    </a:cubicBezTo>
                    <a:cubicBezTo>
                      <a:pt x="7013" y="71"/>
                      <a:pt x="6560" y="154"/>
                      <a:pt x="6132" y="261"/>
                    </a:cubicBezTo>
                    <a:cubicBezTo>
                      <a:pt x="4739" y="607"/>
                      <a:pt x="3453" y="1345"/>
                      <a:pt x="2429" y="2369"/>
                    </a:cubicBezTo>
                    <a:cubicBezTo>
                      <a:pt x="1893" y="2905"/>
                      <a:pt x="1429" y="3512"/>
                      <a:pt x="1072" y="4167"/>
                    </a:cubicBezTo>
                    <a:cubicBezTo>
                      <a:pt x="1024" y="4250"/>
                      <a:pt x="1060" y="4345"/>
                      <a:pt x="1131" y="4393"/>
                    </a:cubicBezTo>
                    <a:cubicBezTo>
                      <a:pt x="1154" y="4408"/>
                      <a:pt x="1180" y="4415"/>
                      <a:pt x="1206" y="4415"/>
                    </a:cubicBezTo>
                    <a:cubicBezTo>
                      <a:pt x="1264" y="4415"/>
                      <a:pt x="1325" y="4382"/>
                      <a:pt x="1357" y="4333"/>
                    </a:cubicBezTo>
                    <a:cubicBezTo>
                      <a:pt x="1703" y="3714"/>
                      <a:pt x="2143" y="3131"/>
                      <a:pt x="2655" y="2607"/>
                    </a:cubicBezTo>
                    <a:cubicBezTo>
                      <a:pt x="3620" y="1643"/>
                      <a:pt x="4810" y="952"/>
                      <a:pt x="6108" y="595"/>
                    </a:cubicBezTo>
                    <a:lnTo>
                      <a:pt x="9156" y="3655"/>
                    </a:lnTo>
                    <a:cubicBezTo>
                      <a:pt x="9180" y="3679"/>
                      <a:pt x="9227" y="3690"/>
                      <a:pt x="9275" y="3690"/>
                    </a:cubicBezTo>
                    <a:cubicBezTo>
                      <a:pt x="9323" y="3690"/>
                      <a:pt x="9358" y="3679"/>
                      <a:pt x="9394" y="3655"/>
                    </a:cubicBezTo>
                    <a:cubicBezTo>
                      <a:pt x="9454" y="3595"/>
                      <a:pt x="9454" y="3476"/>
                      <a:pt x="9394" y="3417"/>
                    </a:cubicBezTo>
                    <a:lnTo>
                      <a:pt x="6489" y="511"/>
                    </a:lnTo>
                    <a:cubicBezTo>
                      <a:pt x="6787" y="452"/>
                      <a:pt x="7084" y="404"/>
                      <a:pt x="7394" y="381"/>
                    </a:cubicBezTo>
                    <a:lnTo>
                      <a:pt x="10966" y="3952"/>
                    </a:lnTo>
                    <a:cubicBezTo>
                      <a:pt x="10942" y="4250"/>
                      <a:pt x="10894" y="4560"/>
                      <a:pt x="10835" y="4857"/>
                    </a:cubicBezTo>
                    <a:lnTo>
                      <a:pt x="9954" y="3976"/>
                    </a:lnTo>
                    <a:cubicBezTo>
                      <a:pt x="9924" y="3946"/>
                      <a:pt x="9879" y="3932"/>
                      <a:pt x="9835" y="3932"/>
                    </a:cubicBezTo>
                    <a:cubicBezTo>
                      <a:pt x="9790" y="3932"/>
                      <a:pt x="9745" y="3946"/>
                      <a:pt x="9716" y="3976"/>
                    </a:cubicBezTo>
                    <a:cubicBezTo>
                      <a:pt x="9656" y="4036"/>
                      <a:pt x="9656" y="4155"/>
                      <a:pt x="9716" y="4214"/>
                    </a:cubicBezTo>
                    <a:lnTo>
                      <a:pt x="10751" y="5238"/>
                    </a:lnTo>
                    <a:cubicBezTo>
                      <a:pt x="10394" y="6548"/>
                      <a:pt x="9704" y="7739"/>
                      <a:pt x="8751" y="8691"/>
                    </a:cubicBezTo>
                    <a:cubicBezTo>
                      <a:pt x="7787" y="9667"/>
                      <a:pt x="6596" y="10346"/>
                      <a:pt x="5298" y="10703"/>
                    </a:cubicBezTo>
                    <a:lnTo>
                      <a:pt x="679" y="6060"/>
                    </a:lnTo>
                    <a:cubicBezTo>
                      <a:pt x="762" y="5715"/>
                      <a:pt x="881" y="5381"/>
                      <a:pt x="1012" y="5048"/>
                    </a:cubicBezTo>
                    <a:cubicBezTo>
                      <a:pt x="1048" y="4964"/>
                      <a:pt x="1012" y="4869"/>
                      <a:pt x="929" y="4822"/>
                    </a:cubicBezTo>
                    <a:cubicBezTo>
                      <a:pt x="906" y="4816"/>
                      <a:pt x="884" y="4813"/>
                      <a:pt x="864" y="4813"/>
                    </a:cubicBezTo>
                    <a:cubicBezTo>
                      <a:pt x="796" y="4813"/>
                      <a:pt x="739" y="4844"/>
                      <a:pt x="703" y="4917"/>
                    </a:cubicBezTo>
                    <a:cubicBezTo>
                      <a:pt x="536" y="5286"/>
                      <a:pt x="417" y="5679"/>
                      <a:pt x="322" y="6072"/>
                    </a:cubicBezTo>
                    <a:cubicBezTo>
                      <a:pt x="214" y="6512"/>
                      <a:pt x="143" y="6953"/>
                      <a:pt x="95" y="7405"/>
                    </a:cubicBezTo>
                    <a:cubicBezTo>
                      <a:pt x="0" y="8548"/>
                      <a:pt x="143" y="9667"/>
                      <a:pt x="512" y="10751"/>
                    </a:cubicBezTo>
                    <a:cubicBezTo>
                      <a:pt x="524" y="10798"/>
                      <a:pt x="572" y="10834"/>
                      <a:pt x="619" y="10858"/>
                    </a:cubicBezTo>
                    <a:cubicBezTo>
                      <a:pt x="1465" y="11156"/>
                      <a:pt x="2381" y="11299"/>
                      <a:pt x="3298" y="11299"/>
                    </a:cubicBezTo>
                    <a:cubicBezTo>
                      <a:pt x="3512" y="11299"/>
                      <a:pt x="3739" y="11287"/>
                      <a:pt x="3965" y="11275"/>
                    </a:cubicBezTo>
                    <a:cubicBezTo>
                      <a:pt x="4405" y="11227"/>
                      <a:pt x="4858" y="11156"/>
                      <a:pt x="5286" y="11049"/>
                    </a:cubicBezTo>
                    <a:cubicBezTo>
                      <a:pt x="6680" y="10691"/>
                      <a:pt x="7965" y="9965"/>
                      <a:pt x="8989" y="8929"/>
                    </a:cubicBezTo>
                    <a:cubicBezTo>
                      <a:pt x="10013" y="7905"/>
                      <a:pt x="10751" y="6631"/>
                      <a:pt x="11109" y="5226"/>
                    </a:cubicBezTo>
                    <a:cubicBezTo>
                      <a:pt x="11204" y="4798"/>
                      <a:pt x="11287" y="4345"/>
                      <a:pt x="11323" y="3905"/>
                    </a:cubicBezTo>
                    <a:cubicBezTo>
                      <a:pt x="11430" y="2774"/>
                      <a:pt x="11287" y="1631"/>
                      <a:pt x="10906" y="559"/>
                    </a:cubicBezTo>
                    <a:cubicBezTo>
                      <a:pt x="10894" y="511"/>
                      <a:pt x="10859" y="464"/>
                      <a:pt x="10811" y="452"/>
                    </a:cubicBezTo>
                    <a:cubicBezTo>
                      <a:pt x="9980" y="153"/>
                      <a:pt x="9082" y="1"/>
                      <a:pt x="8188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02" name="Google Shape;5891;p48"/>
            <p:cNvGrpSpPr/>
            <p:nvPr/>
          </p:nvGrpSpPr>
          <p:grpSpPr>
            <a:xfrm>
              <a:off x="1442972" y="3238510"/>
              <a:ext cx="368371" cy="361554"/>
              <a:chOff x="1731934" y="3355639"/>
              <a:chExt cx="368371" cy="361554"/>
            </a:xfrm>
            <a:solidFill>
              <a:schemeClr val="bg2">
                <a:lumMod val="75000"/>
              </a:schemeClr>
            </a:solidFill>
          </p:grpSpPr>
          <p:sp>
            <p:nvSpPr>
              <p:cNvPr id="103" name="Google Shape;5892;p48"/>
              <p:cNvSpPr/>
              <p:nvPr/>
            </p:nvSpPr>
            <p:spPr>
              <a:xfrm>
                <a:off x="1812336" y="3533963"/>
                <a:ext cx="41762" cy="41762"/>
              </a:xfrm>
              <a:custGeom>
                <a:avLst/>
                <a:gdLst/>
                <a:ahLst/>
                <a:cxnLst/>
                <a:rect l="l" t="t" r="r" b="b"/>
                <a:pathLst>
                  <a:path w="1311" h="1311" extrusionOk="0">
                    <a:moveTo>
                      <a:pt x="655" y="322"/>
                    </a:moveTo>
                    <a:cubicBezTo>
                      <a:pt x="834" y="322"/>
                      <a:pt x="989" y="477"/>
                      <a:pt x="989" y="655"/>
                    </a:cubicBezTo>
                    <a:cubicBezTo>
                      <a:pt x="989" y="834"/>
                      <a:pt x="834" y="989"/>
                      <a:pt x="655" y="989"/>
                    </a:cubicBezTo>
                    <a:cubicBezTo>
                      <a:pt x="477" y="989"/>
                      <a:pt x="334" y="834"/>
                      <a:pt x="334" y="655"/>
                    </a:cubicBezTo>
                    <a:cubicBezTo>
                      <a:pt x="334" y="477"/>
                      <a:pt x="477" y="322"/>
                      <a:pt x="655" y="322"/>
                    </a:cubicBezTo>
                    <a:close/>
                    <a:moveTo>
                      <a:pt x="655" y="1"/>
                    </a:moveTo>
                    <a:cubicBezTo>
                      <a:pt x="298" y="1"/>
                      <a:pt x="1" y="298"/>
                      <a:pt x="1" y="655"/>
                    </a:cubicBezTo>
                    <a:cubicBezTo>
                      <a:pt x="1" y="1013"/>
                      <a:pt x="298" y="1310"/>
                      <a:pt x="655" y="1310"/>
                    </a:cubicBezTo>
                    <a:cubicBezTo>
                      <a:pt x="1013" y="1310"/>
                      <a:pt x="1310" y="1013"/>
                      <a:pt x="1310" y="655"/>
                    </a:cubicBezTo>
                    <a:cubicBezTo>
                      <a:pt x="1310" y="298"/>
                      <a:pt x="1013" y="1"/>
                      <a:pt x="655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04" name="Google Shape;5893;p48"/>
              <p:cNvSpPr/>
              <p:nvPr/>
            </p:nvSpPr>
            <p:spPr>
              <a:xfrm>
                <a:off x="1731934" y="3355639"/>
                <a:ext cx="368371" cy="361554"/>
              </a:xfrm>
              <a:custGeom>
                <a:avLst/>
                <a:gdLst/>
                <a:ahLst/>
                <a:cxnLst/>
                <a:rect l="l" t="t" r="r" b="b"/>
                <a:pathLst>
                  <a:path w="11564" h="11350" extrusionOk="0">
                    <a:moveTo>
                      <a:pt x="4572" y="330"/>
                    </a:moveTo>
                    <a:cubicBezTo>
                      <a:pt x="4619" y="330"/>
                      <a:pt x="4691" y="407"/>
                      <a:pt x="5251" y="753"/>
                    </a:cubicBezTo>
                    <a:lnTo>
                      <a:pt x="4882" y="1348"/>
                    </a:lnTo>
                    <a:lnTo>
                      <a:pt x="4239" y="943"/>
                    </a:lnTo>
                    <a:cubicBezTo>
                      <a:pt x="4215" y="907"/>
                      <a:pt x="4192" y="872"/>
                      <a:pt x="4215" y="836"/>
                    </a:cubicBezTo>
                    <a:cubicBezTo>
                      <a:pt x="4513" y="396"/>
                      <a:pt x="4489" y="348"/>
                      <a:pt x="4549" y="336"/>
                    </a:cubicBezTo>
                    <a:cubicBezTo>
                      <a:pt x="4557" y="333"/>
                      <a:pt x="4564" y="330"/>
                      <a:pt x="4572" y="330"/>
                    </a:cubicBezTo>
                    <a:close/>
                    <a:moveTo>
                      <a:pt x="5975" y="398"/>
                    </a:moveTo>
                    <a:cubicBezTo>
                      <a:pt x="6005" y="398"/>
                      <a:pt x="6035" y="404"/>
                      <a:pt x="6061" y="419"/>
                    </a:cubicBezTo>
                    <a:lnTo>
                      <a:pt x="7394" y="1253"/>
                    </a:lnTo>
                    <a:lnTo>
                      <a:pt x="6275" y="3039"/>
                    </a:lnTo>
                    <a:lnTo>
                      <a:pt x="4942" y="2205"/>
                    </a:lnTo>
                    <a:cubicBezTo>
                      <a:pt x="4846" y="2146"/>
                      <a:pt x="4834" y="2039"/>
                      <a:pt x="4882" y="1967"/>
                    </a:cubicBezTo>
                    <a:cubicBezTo>
                      <a:pt x="5073" y="1658"/>
                      <a:pt x="5501" y="979"/>
                      <a:pt x="5823" y="479"/>
                    </a:cubicBezTo>
                    <a:cubicBezTo>
                      <a:pt x="5847" y="430"/>
                      <a:pt x="5911" y="398"/>
                      <a:pt x="5975" y="398"/>
                    </a:cubicBezTo>
                    <a:close/>
                    <a:moveTo>
                      <a:pt x="10180" y="2860"/>
                    </a:moveTo>
                    <a:cubicBezTo>
                      <a:pt x="10323" y="2979"/>
                      <a:pt x="10847" y="3158"/>
                      <a:pt x="11002" y="3789"/>
                    </a:cubicBezTo>
                    <a:cubicBezTo>
                      <a:pt x="11195" y="4581"/>
                      <a:pt x="10555" y="5231"/>
                      <a:pt x="9842" y="5231"/>
                    </a:cubicBezTo>
                    <a:cubicBezTo>
                      <a:pt x="9633" y="5231"/>
                      <a:pt x="9418" y="5175"/>
                      <a:pt x="9216" y="5051"/>
                    </a:cubicBezTo>
                    <a:lnTo>
                      <a:pt x="8918" y="4872"/>
                    </a:lnTo>
                    <a:lnTo>
                      <a:pt x="10180" y="2860"/>
                    </a:lnTo>
                    <a:close/>
                    <a:moveTo>
                      <a:pt x="5644" y="3039"/>
                    </a:moveTo>
                    <a:lnTo>
                      <a:pt x="6204" y="3396"/>
                    </a:lnTo>
                    <a:lnTo>
                      <a:pt x="6216" y="3408"/>
                    </a:lnTo>
                    <a:lnTo>
                      <a:pt x="4287" y="5349"/>
                    </a:lnTo>
                    <a:cubicBezTo>
                      <a:pt x="4132" y="5170"/>
                      <a:pt x="3941" y="5039"/>
                      <a:pt x="3751" y="4944"/>
                    </a:cubicBezTo>
                    <a:lnTo>
                      <a:pt x="5644" y="3039"/>
                    </a:lnTo>
                    <a:close/>
                    <a:moveTo>
                      <a:pt x="3195" y="5176"/>
                    </a:moveTo>
                    <a:cubicBezTo>
                      <a:pt x="3355" y="5176"/>
                      <a:pt x="3520" y="5212"/>
                      <a:pt x="3680" y="5289"/>
                    </a:cubicBezTo>
                    <a:cubicBezTo>
                      <a:pt x="4705" y="5802"/>
                      <a:pt x="4316" y="7363"/>
                      <a:pt x="3195" y="7363"/>
                    </a:cubicBezTo>
                    <a:cubicBezTo>
                      <a:pt x="3170" y="7363"/>
                      <a:pt x="3145" y="7362"/>
                      <a:pt x="3120" y="7361"/>
                    </a:cubicBezTo>
                    <a:cubicBezTo>
                      <a:pt x="2548" y="7325"/>
                      <a:pt x="2096" y="6849"/>
                      <a:pt x="2096" y="6265"/>
                    </a:cubicBezTo>
                    <a:cubicBezTo>
                      <a:pt x="2096" y="5640"/>
                      <a:pt x="2615" y="5176"/>
                      <a:pt x="3195" y="5176"/>
                    </a:cubicBezTo>
                    <a:close/>
                    <a:moveTo>
                      <a:pt x="5144" y="8992"/>
                    </a:moveTo>
                    <a:cubicBezTo>
                      <a:pt x="5358" y="8992"/>
                      <a:pt x="5537" y="9159"/>
                      <a:pt x="5537" y="9385"/>
                    </a:cubicBezTo>
                    <a:lnTo>
                      <a:pt x="5537" y="9694"/>
                    </a:lnTo>
                    <a:lnTo>
                      <a:pt x="4537" y="9694"/>
                    </a:lnTo>
                    <a:lnTo>
                      <a:pt x="4537" y="9385"/>
                    </a:lnTo>
                    <a:lnTo>
                      <a:pt x="4525" y="9385"/>
                    </a:lnTo>
                    <a:cubicBezTo>
                      <a:pt x="4525" y="9170"/>
                      <a:pt x="4692" y="8992"/>
                      <a:pt x="4906" y="8992"/>
                    </a:cubicBezTo>
                    <a:close/>
                    <a:moveTo>
                      <a:pt x="6085" y="10016"/>
                    </a:moveTo>
                    <a:cubicBezTo>
                      <a:pt x="6454" y="10016"/>
                      <a:pt x="6751" y="10313"/>
                      <a:pt x="6751" y="10694"/>
                    </a:cubicBezTo>
                    <a:lnTo>
                      <a:pt x="6751" y="10992"/>
                    </a:lnTo>
                    <a:lnTo>
                      <a:pt x="322" y="10992"/>
                    </a:lnTo>
                    <a:lnTo>
                      <a:pt x="322" y="10694"/>
                    </a:lnTo>
                    <a:cubicBezTo>
                      <a:pt x="322" y="10313"/>
                      <a:pt x="620" y="10016"/>
                      <a:pt x="1001" y="10016"/>
                    </a:cubicBezTo>
                    <a:close/>
                    <a:moveTo>
                      <a:pt x="4558" y="1"/>
                    </a:moveTo>
                    <a:cubicBezTo>
                      <a:pt x="4419" y="1"/>
                      <a:pt x="4281" y="69"/>
                      <a:pt x="4203" y="193"/>
                    </a:cubicBezTo>
                    <a:lnTo>
                      <a:pt x="3906" y="669"/>
                    </a:lnTo>
                    <a:cubicBezTo>
                      <a:pt x="3787" y="872"/>
                      <a:pt x="3846" y="1122"/>
                      <a:pt x="4049" y="1241"/>
                    </a:cubicBezTo>
                    <a:lnTo>
                      <a:pt x="4680" y="1646"/>
                    </a:lnTo>
                    <a:cubicBezTo>
                      <a:pt x="4644" y="1741"/>
                      <a:pt x="4442" y="1908"/>
                      <a:pt x="4525" y="2193"/>
                    </a:cubicBezTo>
                    <a:cubicBezTo>
                      <a:pt x="4549" y="2324"/>
                      <a:pt x="4620" y="2431"/>
                      <a:pt x="4739" y="2503"/>
                    </a:cubicBezTo>
                    <a:lnTo>
                      <a:pt x="5335" y="2872"/>
                    </a:lnTo>
                    <a:lnTo>
                      <a:pt x="3358" y="4872"/>
                    </a:lnTo>
                    <a:cubicBezTo>
                      <a:pt x="3297" y="4865"/>
                      <a:pt x="3237" y="4861"/>
                      <a:pt x="3177" y="4861"/>
                    </a:cubicBezTo>
                    <a:cubicBezTo>
                      <a:pt x="2398" y="4861"/>
                      <a:pt x="1751" y="5493"/>
                      <a:pt x="1751" y="6289"/>
                    </a:cubicBezTo>
                    <a:cubicBezTo>
                      <a:pt x="1751" y="6765"/>
                      <a:pt x="1989" y="7194"/>
                      <a:pt x="2346" y="7444"/>
                    </a:cubicBezTo>
                    <a:lnTo>
                      <a:pt x="2346" y="8397"/>
                    </a:lnTo>
                    <a:cubicBezTo>
                      <a:pt x="2346" y="8492"/>
                      <a:pt x="2417" y="8563"/>
                      <a:pt x="2513" y="8563"/>
                    </a:cubicBezTo>
                    <a:cubicBezTo>
                      <a:pt x="2596" y="8563"/>
                      <a:pt x="2679" y="8492"/>
                      <a:pt x="2679" y="8397"/>
                    </a:cubicBezTo>
                    <a:lnTo>
                      <a:pt x="2679" y="7623"/>
                    </a:lnTo>
                    <a:cubicBezTo>
                      <a:pt x="2828" y="7675"/>
                      <a:pt x="2995" y="7708"/>
                      <a:pt x="3163" y="7708"/>
                    </a:cubicBezTo>
                    <a:cubicBezTo>
                      <a:pt x="3224" y="7708"/>
                      <a:pt x="3286" y="7704"/>
                      <a:pt x="3346" y="7694"/>
                    </a:cubicBezTo>
                    <a:lnTo>
                      <a:pt x="3346" y="9706"/>
                    </a:lnTo>
                    <a:lnTo>
                      <a:pt x="2679" y="9706"/>
                    </a:lnTo>
                    <a:lnTo>
                      <a:pt x="2679" y="9028"/>
                    </a:lnTo>
                    <a:cubicBezTo>
                      <a:pt x="2679" y="8932"/>
                      <a:pt x="2596" y="8861"/>
                      <a:pt x="2513" y="8861"/>
                    </a:cubicBezTo>
                    <a:cubicBezTo>
                      <a:pt x="2417" y="8861"/>
                      <a:pt x="2346" y="8932"/>
                      <a:pt x="2346" y="9028"/>
                    </a:cubicBezTo>
                    <a:lnTo>
                      <a:pt x="2346" y="9706"/>
                    </a:lnTo>
                    <a:lnTo>
                      <a:pt x="989" y="9706"/>
                    </a:lnTo>
                    <a:cubicBezTo>
                      <a:pt x="441" y="9706"/>
                      <a:pt x="1" y="10159"/>
                      <a:pt x="1" y="10706"/>
                    </a:cubicBezTo>
                    <a:lnTo>
                      <a:pt x="1" y="11183"/>
                    </a:lnTo>
                    <a:cubicBezTo>
                      <a:pt x="1" y="11266"/>
                      <a:pt x="72" y="11349"/>
                      <a:pt x="155" y="11349"/>
                    </a:cubicBezTo>
                    <a:lnTo>
                      <a:pt x="6918" y="11349"/>
                    </a:lnTo>
                    <a:cubicBezTo>
                      <a:pt x="7001" y="11349"/>
                      <a:pt x="7085" y="11266"/>
                      <a:pt x="7085" y="11183"/>
                    </a:cubicBezTo>
                    <a:lnTo>
                      <a:pt x="7085" y="10706"/>
                    </a:lnTo>
                    <a:cubicBezTo>
                      <a:pt x="7085" y="10159"/>
                      <a:pt x="6632" y="9706"/>
                      <a:pt x="6085" y="9706"/>
                    </a:cubicBezTo>
                    <a:lnTo>
                      <a:pt x="5846" y="9706"/>
                    </a:lnTo>
                    <a:lnTo>
                      <a:pt x="5846" y="9397"/>
                    </a:lnTo>
                    <a:cubicBezTo>
                      <a:pt x="5846" y="9004"/>
                      <a:pt x="5537" y="8682"/>
                      <a:pt x="5132" y="8682"/>
                    </a:cubicBezTo>
                    <a:lnTo>
                      <a:pt x="4894" y="8682"/>
                    </a:lnTo>
                    <a:cubicBezTo>
                      <a:pt x="4501" y="8682"/>
                      <a:pt x="4180" y="9004"/>
                      <a:pt x="4180" y="9397"/>
                    </a:cubicBezTo>
                    <a:lnTo>
                      <a:pt x="4180" y="9706"/>
                    </a:lnTo>
                    <a:lnTo>
                      <a:pt x="3668" y="9706"/>
                    </a:lnTo>
                    <a:lnTo>
                      <a:pt x="3668" y="7611"/>
                    </a:lnTo>
                    <a:cubicBezTo>
                      <a:pt x="4465" y="7313"/>
                      <a:pt x="4823" y="6384"/>
                      <a:pt x="4442" y="5646"/>
                    </a:cubicBezTo>
                    <a:lnTo>
                      <a:pt x="6370" y="3717"/>
                    </a:lnTo>
                    <a:lnTo>
                      <a:pt x="7585" y="5801"/>
                    </a:lnTo>
                    <a:cubicBezTo>
                      <a:pt x="7670" y="5947"/>
                      <a:pt x="7817" y="6018"/>
                      <a:pt x="7962" y="6018"/>
                    </a:cubicBezTo>
                    <a:cubicBezTo>
                      <a:pt x="8100" y="6018"/>
                      <a:pt x="8235" y="5953"/>
                      <a:pt x="8311" y="5825"/>
                    </a:cubicBezTo>
                    <a:lnTo>
                      <a:pt x="8716" y="5182"/>
                    </a:lnTo>
                    <a:lnTo>
                      <a:pt x="9014" y="5360"/>
                    </a:lnTo>
                    <a:cubicBezTo>
                      <a:pt x="9273" y="5514"/>
                      <a:pt x="9548" y="5584"/>
                      <a:pt x="9813" y="5584"/>
                    </a:cubicBezTo>
                    <a:cubicBezTo>
                      <a:pt x="10740" y="5584"/>
                      <a:pt x="11564" y="4739"/>
                      <a:pt x="11323" y="3694"/>
                    </a:cubicBezTo>
                    <a:cubicBezTo>
                      <a:pt x="11145" y="2908"/>
                      <a:pt x="10490" y="2670"/>
                      <a:pt x="10359" y="2562"/>
                    </a:cubicBezTo>
                    <a:lnTo>
                      <a:pt x="10764" y="1920"/>
                    </a:lnTo>
                    <a:cubicBezTo>
                      <a:pt x="10942" y="1658"/>
                      <a:pt x="10740" y="1300"/>
                      <a:pt x="10430" y="1265"/>
                    </a:cubicBezTo>
                    <a:lnTo>
                      <a:pt x="9359" y="1181"/>
                    </a:lnTo>
                    <a:cubicBezTo>
                      <a:pt x="9353" y="1180"/>
                      <a:pt x="9346" y="1180"/>
                      <a:pt x="9340" y="1180"/>
                    </a:cubicBezTo>
                    <a:cubicBezTo>
                      <a:pt x="9262" y="1180"/>
                      <a:pt x="9180" y="1247"/>
                      <a:pt x="9180" y="1324"/>
                    </a:cubicBezTo>
                    <a:cubicBezTo>
                      <a:pt x="9168" y="1419"/>
                      <a:pt x="9240" y="1503"/>
                      <a:pt x="9335" y="1503"/>
                    </a:cubicBezTo>
                    <a:lnTo>
                      <a:pt x="10407" y="1598"/>
                    </a:lnTo>
                    <a:cubicBezTo>
                      <a:pt x="10478" y="1598"/>
                      <a:pt x="10526" y="1681"/>
                      <a:pt x="10478" y="1741"/>
                    </a:cubicBezTo>
                    <a:cubicBezTo>
                      <a:pt x="10109" y="2324"/>
                      <a:pt x="8347" y="5134"/>
                      <a:pt x="8049" y="5610"/>
                    </a:cubicBezTo>
                    <a:cubicBezTo>
                      <a:pt x="8025" y="5640"/>
                      <a:pt x="7993" y="5655"/>
                      <a:pt x="7961" y="5655"/>
                    </a:cubicBezTo>
                    <a:cubicBezTo>
                      <a:pt x="7930" y="5655"/>
                      <a:pt x="7900" y="5640"/>
                      <a:pt x="7882" y="5610"/>
                    </a:cubicBezTo>
                    <a:lnTo>
                      <a:pt x="6525" y="3313"/>
                    </a:lnTo>
                    <a:lnTo>
                      <a:pt x="6513" y="3277"/>
                    </a:lnTo>
                    <a:lnTo>
                      <a:pt x="7704" y="1372"/>
                    </a:lnTo>
                    <a:lnTo>
                      <a:pt x="8704" y="1467"/>
                    </a:lnTo>
                    <a:cubicBezTo>
                      <a:pt x="8710" y="1468"/>
                      <a:pt x="8716" y="1468"/>
                      <a:pt x="8722" y="1468"/>
                    </a:cubicBezTo>
                    <a:cubicBezTo>
                      <a:pt x="8801" y="1468"/>
                      <a:pt x="8883" y="1401"/>
                      <a:pt x="8883" y="1312"/>
                    </a:cubicBezTo>
                    <a:cubicBezTo>
                      <a:pt x="8894" y="1229"/>
                      <a:pt x="8823" y="1134"/>
                      <a:pt x="8728" y="1134"/>
                    </a:cubicBezTo>
                    <a:lnTo>
                      <a:pt x="7656" y="1050"/>
                    </a:lnTo>
                    <a:lnTo>
                      <a:pt x="6216" y="134"/>
                    </a:lnTo>
                    <a:cubicBezTo>
                      <a:pt x="6133" y="84"/>
                      <a:pt x="6042" y="60"/>
                      <a:pt x="5952" y="60"/>
                    </a:cubicBezTo>
                    <a:cubicBezTo>
                      <a:pt x="5781" y="60"/>
                      <a:pt x="5614" y="145"/>
                      <a:pt x="5513" y="300"/>
                    </a:cubicBezTo>
                    <a:lnTo>
                      <a:pt x="5418" y="467"/>
                    </a:lnTo>
                    <a:lnTo>
                      <a:pt x="4775" y="62"/>
                    </a:lnTo>
                    <a:cubicBezTo>
                      <a:pt x="4708" y="21"/>
                      <a:pt x="4633" y="1"/>
                      <a:pt x="4558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05" name="Google Shape;5894;p48"/>
            <p:cNvGrpSpPr/>
            <p:nvPr/>
          </p:nvGrpSpPr>
          <p:grpSpPr>
            <a:xfrm>
              <a:off x="3701555" y="3237044"/>
              <a:ext cx="279559" cy="363402"/>
              <a:chOff x="3990517" y="3354173"/>
              <a:chExt cx="279559" cy="363402"/>
            </a:xfrm>
            <a:solidFill>
              <a:schemeClr val="bg2">
                <a:lumMod val="75000"/>
              </a:schemeClr>
            </a:solidFill>
          </p:grpSpPr>
          <p:sp>
            <p:nvSpPr>
              <p:cNvPr id="106" name="Google Shape;5895;p48"/>
              <p:cNvSpPr/>
              <p:nvPr/>
            </p:nvSpPr>
            <p:spPr>
              <a:xfrm>
                <a:off x="3990517" y="3354173"/>
                <a:ext cx="279559" cy="363402"/>
              </a:xfrm>
              <a:custGeom>
                <a:avLst/>
                <a:gdLst/>
                <a:ahLst/>
                <a:cxnLst/>
                <a:rect l="l" t="t" r="r" b="b"/>
                <a:pathLst>
                  <a:path w="8776" h="11408" extrusionOk="0">
                    <a:moveTo>
                      <a:pt x="6322" y="346"/>
                    </a:moveTo>
                    <a:lnTo>
                      <a:pt x="6322" y="715"/>
                    </a:lnTo>
                    <a:lnTo>
                      <a:pt x="5537" y="715"/>
                    </a:lnTo>
                    <a:lnTo>
                      <a:pt x="5537" y="346"/>
                    </a:lnTo>
                    <a:close/>
                    <a:moveTo>
                      <a:pt x="6692" y="1049"/>
                    </a:moveTo>
                    <a:lnTo>
                      <a:pt x="6692" y="5121"/>
                    </a:lnTo>
                    <a:lnTo>
                      <a:pt x="5179" y="5121"/>
                    </a:lnTo>
                    <a:lnTo>
                      <a:pt x="5179" y="1049"/>
                    </a:lnTo>
                    <a:close/>
                    <a:moveTo>
                      <a:pt x="5763" y="5466"/>
                    </a:moveTo>
                    <a:lnTo>
                      <a:pt x="5763" y="6014"/>
                    </a:lnTo>
                    <a:lnTo>
                      <a:pt x="5465" y="6014"/>
                    </a:lnTo>
                    <a:lnTo>
                      <a:pt x="5465" y="5466"/>
                    </a:lnTo>
                    <a:close/>
                    <a:moveTo>
                      <a:pt x="6394" y="5466"/>
                    </a:moveTo>
                    <a:lnTo>
                      <a:pt x="6394" y="6633"/>
                    </a:lnTo>
                    <a:lnTo>
                      <a:pt x="6096" y="6633"/>
                    </a:lnTo>
                    <a:lnTo>
                      <a:pt x="6096" y="5466"/>
                    </a:lnTo>
                    <a:close/>
                    <a:moveTo>
                      <a:pt x="6953" y="8038"/>
                    </a:moveTo>
                    <a:cubicBezTo>
                      <a:pt x="7168" y="8038"/>
                      <a:pt x="7346" y="8216"/>
                      <a:pt x="7346" y="8443"/>
                    </a:cubicBezTo>
                    <a:cubicBezTo>
                      <a:pt x="7346" y="8669"/>
                      <a:pt x="7168" y="8847"/>
                      <a:pt x="6953" y="8847"/>
                    </a:cubicBezTo>
                    <a:lnTo>
                      <a:pt x="4584" y="8847"/>
                    </a:lnTo>
                    <a:lnTo>
                      <a:pt x="4584" y="8038"/>
                    </a:lnTo>
                    <a:close/>
                    <a:moveTo>
                      <a:pt x="6549" y="9193"/>
                    </a:moveTo>
                    <a:cubicBezTo>
                      <a:pt x="6537" y="9502"/>
                      <a:pt x="6275" y="9740"/>
                      <a:pt x="5965" y="9740"/>
                    </a:cubicBezTo>
                    <a:lnTo>
                      <a:pt x="4584" y="9740"/>
                    </a:lnTo>
                    <a:lnTo>
                      <a:pt x="4584" y="9193"/>
                    </a:lnTo>
                    <a:close/>
                    <a:moveTo>
                      <a:pt x="5882" y="10086"/>
                    </a:moveTo>
                    <a:lnTo>
                      <a:pt x="5882" y="10359"/>
                    </a:lnTo>
                    <a:lnTo>
                      <a:pt x="4584" y="10359"/>
                    </a:lnTo>
                    <a:lnTo>
                      <a:pt x="4584" y="10086"/>
                    </a:lnTo>
                    <a:close/>
                    <a:moveTo>
                      <a:pt x="4953" y="1"/>
                    </a:moveTo>
                    <a:cubicBezTo>
                      <a:pt x="4870" y="1"/>
                      <a:pt x="4787" y="72"/>
                      <a:pt x="4787" y="168"/>
                    </a:cubicBezTo>
                    <a:cubicBezTo>
                      <a:pt x="4787" y="263"/>
                      <a:pt x="4870" y="334"/>
                      <a:pt x="4953" y="334"/>
                    </a:cubicBezTo>
                    <a:lnTo>
                      <a:pt x="5144" y="334"/>
                    </a:lnTo>
                    <a:lnTo>
                      <a:pt x="5144" y="703"/>
                    </a:lnTo>
                    <a:lnTo>
                      <a:pt x="4953" y="703"/>
                    </a:lnTo>
                    <a:cubicBezTo>
                      <a:pt x="4870" y="703"/>
                      <a:pt x="4787" y="775"/>
                      <a:pt x="4787" y="870"/>
                    </a:cubicBezTo>
                    <a:lnTo>
                      <a:pt x="4787" y="1334"/>
                    </a:lnTo>
                    <a:lnTo>
                      <a:pt x="4370" y="1334"/>
                    </a:lnTo>
                    <a:cubicBezTo>
                      <a:pt x="3644" y="1334"/>
                      <a:pt x="2929" y="1513"/>
                      <a:pt x="2310" y="1846"/>
                    </a:cubicBezTo>
                    <a:cubicBezTo>
                      <a:pt x="2215" y="1894"/>
                      <a:pt x="2191" y="2001"/>
                      <a:pt x="2227" y="2073"/>
                    </a:cubicBezTo>
                    <a:cubicBezTo>
                      <a:pt x="2262" y="2132"/>
                      <a:pt x="2322" y="2168"/>
                      <a:pt x="2381" y="2168"/>
                    </a:cubicBezTo>
                    <a:cubicBezTo>
                      <a:pt x="2405" y="2168"/>
                      <a:pt x="2441" y="2168"/>
                      <a:pt x="2453" y="2144"/>
                    </a:cubicBezTo>
                    <a:cubicBezTo>
                      <a:pt x="3036" y="1835"/>
                      <a:pt x="3691" y="1668"/>
                      <a:pt x="4358" y="1668"/>
                    </a:cubicBezTo>
                    <a:lnTo>
                      <a:pt x="4775" y="1668"/>
                    </a:lnTo>
                    <a:lnTo>
                      <a:pt x="4775" y="3382"/>
                    </a:lnTo>
                    <a:lnTo>
                      <a:pt x="4358" y="3382"/>
                    </a:lnTo>
                    <a:cubicBezTo>
                      <a:pt x="3060" y="3382"/>
                      <a:pt x="2024" y="4430"/>
                      <a:pt x="2024" y="5716"/>
                    </a:cubicBezTo>
                    <a:cubicBezTo>
                      <a:pt x="2024" y="6954"/>
                      <a:pt x="2977" y="7966"/>
                      <a:pt x="4191" y="8038"/>
                    </a:cubicBezTo>
                    <a:lnTo>
                      <a:pt x="4191" y="9740"/>
                    </a:lnTo>
                    <a:cubicBezTo>
                      <a:pt x="2048" y="9645"/>
                      <a:pt x="346" y="7883"/>
                      <a:pt x="346" y="5716"/>
                    </a:cubicBezTo>
                    <a:cubicBezTo>
                      <a:pt x="346" y="4454"/>
                      <a:pt x="917" y="3299"/>
                      <a:pt x="1917" y="2525"/>
                    </a:cubicBezTo>
                    <a:cubicBezTo>
                      <a:pt x="1989" y="2466"/>
                      <a:pt x="2012" y="2358"/>
                      <a:pt x="1953" y="2287"/>
                    </a:cubicBezTo>
                    <a:cubicBezTo>
                      <a:pt x="1918" y="2238"/>
                      <a:pt x="1867" y="2214"/>
                      <a:pt x="1817" y="2214"/>
                    </a:cubicBezTo>
                    <a:cubicBezTo>
                      <a:pt x="1780" y="2214"/>
                      <a:pt x="1744" y="2226"/>
                      <a:pt x="1715" y="2251"/>
                    </a:cubicBezTo>
                    <a:cubicBezTo>
                      <a:pt x="1191" y="2656"/>
                      <a:pt x="762" y="3180"/>
                      <a:pt x="465" y="3751"/>
                    </a:cubicBezTo>
                    <a:cubicBezTo>
                      <a:pt x="143" y="4371"/>
                      <a:pt x="0" y="5037"/>
                      <a:pt x="0" y="5716"/>
                    </a:cubicBezTo>
                    <a:cubicBezTo>
                      <a:pt x="0" y="8073"/>
                      <a:pt x="1858" y="9990"/>
                      <a:pt x="4191" y="10086"/>
                    </a:cubicBezTo>
                    <a:lnTo>
                      <a:pt x="4191" y="10359"/>
                    </a:lnTo>
                    <a:lnTo>
                      <a:pt x="2036" y="10359"/>
                    </a:lnTo>
                    <a:cubicBezTo>
                      <a:pt x="1739" y="10359"/>
                      <a:pt x="1512" y="10598"/>
                      <a:pt x="1512" y="10883"/>
                    </a:cubicBezTo>
                    <a:cubicBezTo>
                      <a:pt x="1512" y="11181"/>
                      <a:pt x="1750" y="11407"/>
                      <a:pt x="2036" y="11407"/>
                    </a:cubicBezTo>
                    <a:lnTo>
                      <a:pt x="8263" y="11407"/>
                    </a:lnTo>
                    <a:cubicBezTo>
                      <a:pt x="8561" y="11407"/>
                      <a:pt x="8775" y="11169"/>
                      <a:pt x="8775" y="10883"/>
                    </a:cubicBezTo>
                    <a:cubicBezTo>
                      <a:pt x="8775" y="10598"/>
                      <a:pt x="8537" y="10359"/>
                      <a:pt x="8263" y="10359"/>
                    </a:cubicBezTo>
                    <a:lnTo>
                      <a:pt x="7465" y="10359"/>
                    </a:lnTo>
                    <a:cubicBezTo>
                      <a:pt x="7382" y="10359"/>
                      <a:pt x="7311" y="10443"/>
                      <a:pt x="7311" y="10526"/>
                    </a:cubicBezTo>
                    <a:cubicBezTo>
                      <a:pt x="7311" y="10621"/>
                      <a:pt x="7382" y="10693"/>
                      <a:pt x="7465" y="10693"/>
                    </a:cubicBezTo>
                    <a:lnTo>
                      <a:pt x="8263" y="10693"/>
                    </a:lnTo>
                    <a:cubicBezTo>
                      <a:pt x="8358" y="10693"/>
                      <a:pt x="8454" y="10776"/>
                      <a:pt x="8454" y="10883"/>
                    </a:cubicBezTo>
                    <a:cubicBezTo>
                      <a:pt x="8454" y="10990"/>
                      <a:pt x="8358" y="11074"/>
                      <a:pt x="8263" y="11074"/>
                    </a:cubicBezTo>
                    <a:lnTo>
                      <a:pt x="2084" y="11074"/>
                    </a:lnTo>
                    <a:cubicBezTo>
                      <a:pt x="1977" y="11074"/>
                      <a:pt x="1893" y="10990"/>
                      <a:pt x="1893" y="10883"/>
                    </a:cubicBezTo>
                    <a:cubicBezTo>
                      <a:pt x="1893" y="10776"/>
                      <a:pt x="1977" y="10693"/>
                      <a:pt x="2084" y="10693"/>
                    </a:cubicBezTo>
                    <a:lnTo>
                      <a:pt x="6787" y="10693"/>
                    </a:lnTo>
                    <a:cubicBezTo>
                      <a:pt x="6870" y="10693"/>
                      <a:pt x="6953" y="10621"/>
                      <a:pt x="6953" y="10526"/>
                    </a:cubicBezTo>
                    <a:cubicBezTo>
                      <a:pt x="6953" y="10443"/>
                      <a:pt x="6870" y="10359"/>
                      <a:pt x="6787" y="10359"/>
                    </a:cubicBezTo>
                    <a:lnTo>
                      <a:pt x="6203" y="10359"/>
                    </a:lnTo>
                    <a:lnTo>
                      <a:pt x="6203" y="10050"/>
                    </a:lnTo>
                    <a:cubicBezTo>
                      <a:pt x="6596" y="9943"/>
                      <a:pt x="6870" y="9609"/>
                      <a:pt x="6870" y="9193"/>
                    </a:cubicBezTo>
                    <a:lnTo>
                      <a:pt x="6930" y="9193"/>
                    </a:lnTo>
                    <a:cubicBezTo>
                      <a:pt x="7334" y="9193"/>
                      <a:pt x="7680" y="8859"/>
                      <a:pt x="7680" y="8443"/>
                    </a:cubicBezTo>
                    <a:cubicBezTo>
                      <a:pt x="7680" y="8038"/>
                      <a:pt x="7346" y="7704"/>
                      <a:pt x="6930" y="7704"/>
                    </a:cubicBezTo>
                    <a:lnTo>
                      <a:pt x="4406" y="7704"/>
                    </a:lnTo>
                    <a:cubicBezTo>
                      <a:pt x="3298" y="7704"/>
                      <a:pt x="2405" y="6811"/>
                      <a:pt x="2405" y="5704"/>
                    </a:cubicBezTo>
                    <a:cubicBezTo>
                      <a:pt x="2405" y="4609"/>
                      <a:pt x="3298" y="3716"/>
                      <a:pt x="4406" y="3716"/>
                    </a:cubicBezTo>
                    <a:lnTo>
                      <a:pt x="4822" y="3716"/>
                    </a:lnTo>
                    <a:lnTo>
                      <a:pt x="4822" y="5287"/>
                    </a:lnTo>
                    <a:cubicBezTo>
                      <a:pt x="4822" y="5383"/>
                      <a:pt x="4894" y="5454"/>
                      <a:pt x="4989" y="5454"/>
                    </a:cubicBezTo>
                    <a:lnTo>
                      <a:pt x="5108" y="5454"/>
                    </a:lnTo>
                    <a:lnTo>
                      <a:pt x="5108" y="6180"/>
                    </a:lnTo>
                    <a:cubicBezTo>
                      <a:pt x="5108" y="6276"/>
                      <a:pt x="5179" y="6347"/>
                      <a:pt x="5263" y="6347"/>
                    </a:cubicBezTo>
                    <a:lnTo>
                      <a:pt x="5727" y="6347"/>
                    </a:lnTo>
                    <a:lnTo>
                      <a:pt x="5727" y="6788"/>
                    </a:lnTo>
                    <a:cubicBezTo>
                      <a:pt x="5727" y="6883"/>
                      <a:pt x="5799" y="6954"/>
                      <a:pt x="5894" y="6954"/>
                    </a:cubicBezTo>
                    <a:lnTo>
                      <a:pt x="6537" y="6954"/>
                    </a:lnTo>
                    <a:cubicBezTo>
                      <a:pt x="6620" y="6954"/>
                      <a:pt x="6692" y="6883"/>
                      <a:pt x="6692" y="6788"/>
                    </a:cubicBezTo>
                    <a:lnTo>
                      <a:pt x="6692" y="5454"/>
                    </a:lnTo>
                    <a:lnTo>
                      <a:pt x="6811" y="5454"/>
                    </a:lnTo>
                    <a:cubicBezTo>
                      <a:pt x="6906" y="5454"/>
                      <a:pt x="6977" y="5383"/>
                      <a:pt x="6977" y="5287"/>
                    </a:cubicBezTo>
                    <a:lnTo>
                      <a:pt x="6977" y="870"/>
                    </a:lnTo>
                    <a:cubicBezTo>
                      <a:pt x="6977" y="775"/>
                      <a:pt x="6906" y="703"/>
                      <a:pt x="6811" y="703"/>
                    </a:cubicBezTo>
                    <a:lnTo>
                      <a:pt x="6620" y="703"/>
                    </a:lnTo>
                    <a:lnTo>
                      <a:pt x="6620" y="334"/>
                    </a:lnTo>
                    <a:lnTo>
                      <a:pt x="6811" y="334"/>
                    </a:lnTo>
                    <a:cubicBezTo>
                      <a:pt x="6906" y="334"/>
                      <a:pt x="6977" y="263"/>
                      <a:pt x="6977" y="168"/>
                    </a:cubicBezTo>
                    <a:cubicBezTo>
                      <a:pt x="6977" y="72"/>
                      <a:pt x="6906" y="1"/>
                      <a:pt x="6811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07" name="Google Shape;5896;p48"/>
              <p:cNvSpPr/>
              <p:nvPr/>
            </p:nvSpPr>
            <p:spPr>
              <a:xfrm>
                <a:off x="4102009" y="3418680"/>
                <a:ext cx="36824" cy="37175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1167" extrusionOk="0">
                    <a:moveTo>
                      <a:pt x="572" y="345"/>
                    </a:moveTo>
                    <a:cubicBezTo>
                      <a:pt x="715" y="345"/>
                      <a:pt x="810" y="452"/>
                      <a:pt x="810" y="583"/>
                    </a:cubicBezTo>
                    <a:cubicBezTo>
                      <a:pt x="810" y="714"/>
                      <a:pt x="715" y="822"/>
                      <a:pt x="572" y="822"/>
                    </a:cubicBezTo>
                    <a:cubicBezTo>
                      <a:pt x="441" y="822"/>
                      <a:pt x="334" y="714"/>
                      <a:pt x="334" y="583"/>
                    </a:cubicBezTo>
                    <a:cubicBezTo>
                      <a:pt x="334" y="452"/>
                      <a:pt x="441" y="345"/>
                      <a:pt x="572" y="345"/>
                    </a:cubicBezTo>
                    <a:close/>
                    <a:moveTo>
                      <a:pt x="572" y="0"/>
                    </a:moveTo>
                    <a:cubicBezTo>
                      <a:pt x="263" y="0"/>
                      <a:pt x="1" y="262"/>
                      <a:pt x="1" y="583"/>
                    </a:cubicBezTo>
                    <a:cubicBezTo>
                      <a:pt x="1" y="893"/>
                      <a:pt x="251" y="1167"/>
                      <a:pt x="572" y="1167"/>
                    </a:cubicBezTo>
                    <a:cubicBezTo>
                      <a:pt x="894" y="1167"/>
                      <a:pt x="1156" y="893"/>
                      <a:pt x="1156" y="583"/>
                    </a:cubicBezTo>
                    <a:cubicBezTo>
                      <a:pt x="1156" y="274"/>
                      <a:pt x="906" y="0"/>
                      <a:pt x="572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08" name="Google Shape;5897;p48"/>
              <p:cNvSpPr/>
              <p:nvPr/>
            </p:nvSpPr>
            <p:spPr>
              <a:xfrm>
                <a:off x="4083820" y="3615129"/>
                <a:ext cx="37175" cy="36824"/>
              </a:xfrm>
              <a:custGeom>
                <a:avLst/>
                <a:gdLst/>
                <a:ahLst/>
                <a:cxnLst/>
                <a:rect l="l" t="t" r="r" b="b"/>
                <a:pathLst>
                  <a:path w="1167" h="1156" extrusionOk="0">
                    <a:moveTo>
                      <a:pt x="584" y="346"/>
                    </a:moveTo>
                    <a:cubicBezTo>
                      <a:pt x="715" y="346"/>
                      <a:pt x="822" y="441"/>
                      <a:pt x="822" y="584"/>
                    </a:cubicBezTo>
                    <a:cubicBezTo>
                      <a:pt x="822" y="715"/>
                      <a:pt x="715" y="822"/>
                      <a:pt x="584" y="822"/>
                    </a:cubicBezTo>
                    <a:cubicBezTo>
                      <a:pt x="453" y="822"/>
                      <a:pt x="345" y="715"/>
                      <a:pt x="345" y="584"/>
                    </a:cubicBezTo>
                    <a:cubicBezTo>
                      <a:pt x="345" y="441"/>
                      <a:pt x="453" y="346"/>
                      <a:pt x="584" y="346"/>
                    </a:cubicBezTo>
                    <a:close/>
                    <a:moveTo>
                      <a:pt x="584" y="0"/>
                    </a:moveTo>
                    <a:cubicBezTo>
                      <a:pt x="274" y="0"/>
                      <a:pt x="0" y="251"/>
                      <a:pt x="0" y="584"/>
                    </a:cubicBezTo>
                    <a:cubicBezTo>
                      <a:pt x="0" y="905"/>
                      <a:pt x="250" y="1155"/>
                      <a:pt x="584" y="1155"/>
                    </a:cubicBezTo>
                    <a:cubicBezTo>
                      <a:pt x="905" y="1155"/>
                      <a:pt x="1167" y="893"/>
                      <a:pt x="1167" y="584"/>
                    </a:cubicBezTo>
                    <a:cubicBezTo>
                      <a:pt x="1167" y="262"/>
                      <a:pt x="905" y="0"/>
                      <a:pt x="58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09" name="Google Shape;5898;p48"/>
            <p:cNvGrpSpPr/>
            <p:nvPr/>
          </p:nvGrpSpPr>
          <p:grpSpPr>
            <a:xfrm>
              <a:off x="3208885" y="3300245"/>
              <a:ext cx="379680" cy="237606"/>
              <a:chOff x="3497847" y="3417374"/>
              <a:chExt cx="379680" cy="237606"/>
            </a:xfrm>
            <a:solidFill>
              <a:schemeClr val="bg2">
                <a:lumMod val="75000"/>
              </a:schemeClr>
            </a:solidFill>
          </p:grpSpPr>
          <p:sp>
            <p:nvSpPr>
              <p:cNvPr id="110" name="Google Shape;5899;p48"/>
              <p:cNvSpPr/>
              <p:nvPr/>
            </p:nvSpPr>
            <p:spPr>
              <a:xfrm>
                <a:off x="3557767" y="3444833"/>
                <a:ext cx="113818" cy="113818"/>
              </a:xfrm>
              <a:custGeom>
                <a:avLst/>
                <a:gdLst/>
                <a:ahLst/>
                <a:cxnLst/>
                <a:rect l="l" t="t" r="r" b="b"/>
                <a:pathLst>
                  <a:path w="3573" h="3573" extrusionOk="0">
                    <a:moveTo>
                      <a:pt x="1786" y="358"/>
                    </a:moveTo>
                    <a:cubicBezTo>
                      <a:pt x="2572" y="358"/>
                      <a:pt x="3215" y="1001"/>
                      <a:pt x="3215" y="1787"/>
                    </a:cubicBezTo>
                    <a:cubicBezTo>
                      <a:pt x="3215" y="2572"/>
                      <a:pt x="2572" y="3215"/>
                      <a:pt x="1786" y="3215"/>
                    </a:cubicBezTo>
                    <a:cubicBezTo>
                      <a:pt x="988" y="3215"/>
                      <a:pt x="357" y="2572"/>
                      <a:pt x="357" y="1787"/>
                    </a:cubicBezTo>
                    <a:cubicBezTo>
                      <a:pt x="334" y="1001"/>
                      <a:pt x="988" y="358"/>
                      <a:pt x="1786" y="358"/>
                    </a:cubicBezTo>
                    <a:close/>
                    <a:moveTo>
                      <a:pt x="1786" y="1"/>
                    </a:moveTo>
                    <a:cubicBezTo>
                      <a:pt x="798" y="1"/>
                      <a:pt x="0" y="810"/>
                      <a:pt x="0" y="1787"/>
                    </a:cubicBezTo>
                    <a:cubicBezTo>
                      <a:pt x="0" y="2787"/>
                      <a:pt x="798" y="3572"/>
                      <a:pt x="1786" y="3572"/>
                    </a:cubicBezTo>
                    <a:cubicBezTo>
                      <a:pt x="2762" y="3572"/>
                      <a:pt x="3572" y="2775"/>
                      <a:pt x="3572" y="1787"/>
                    </a:cubicBezTo>
                    <a:cubicBezTo>
                      <a:pt x="3572" y="810"/>
                      <a:pt x="2762" y="1"/>
                      <a:pt x="1786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11" name="Google Shape;5900;p48"/>
              <p:cNvSpPr/>
              <p:nvPr/>
            </p:nvSpPr>
            <p:spPr>
              <a:xfrm>
                <a:off x="3706434" y="3518418"/>
                <a:ext cx="62595" cy="62595"/>
              </a:xfrm>
              <a:custGeom>
                <a:avLst/>
                <a:gdLst/>
                <a:ahLst/>
                <a:cxnLst/>
                <a:rect l="l" t="t" r="r" b="b"/>
                <a:pathLst>
                  <a:path w="1965" h="1965" extrusionOk="0">
                    <a:moveTo>
                      <a:pt x="989" y="358"/>
                    </a:moveTo>
                    <a:cubicBezTo>
                      <a:pt x="1322" y="358"/>
                      <a:pt x="1608" y="643"/>
                      <a:pt x="1608" y="977"/>
                    </a:cubicBezTo>
                    <a:cubicBezTo>
                      <a:pt x="1608" y="1322"/>
                      <a:pt x="1322" y="1608"/>
                      <a:pt x="989" y="1608"/>
                    </a:cubicBezTo>
                    <a:cubicBezTo>
                      <a:pt x="982" y="1608"/>
                      <a:pt x="975" y="1608"/>
                      <a:pt x="968" y="1608"/>
                    </a:cubicBezTo>
                    <a:cubicBezTo>
                      <a:pt x="632" y="1608"/>
                      <a:pt x="358" y="1327"/>
                      <a:pt x="358" y="977"/>
                    </a:cubicBezTo>
                    <a:cubicBezTo>
                      <a:pt x="358" y="643"/>
                      <a:pt x="643" y="358"/>
                      <a:pt x="989" y="358"/>
                    </a:cubicBezTo>
                    <a:close/>
                    <a:moveTo>
                      <a:pt x="989" y="0"/>
                    </a:moveTo>
                    <a:cubicBezTo>
                      <a:pt x="441" y="0"/>
                      <a:pt x="0" y="429"/>
                      <a:pt x="0" y="977"/>
                    </a:cubicBezTo>
                    <a:cubicBezTo>
                      <a:pt x="0" y="1512"/>
                      <a:pt x="429" y="1965"/>
                      <a:pt x="989" y="1965"/>
                    </a:cubicBezTo>
                    <a:cubicBezTo>
                      <a:pt x="1524" y="1965"/>
                      <a:pt x="1965" y="1536"/>
                      <a:pt x="1965" y="977"/>
                    </a:cubicBezTo>
                    <a:cubicBezTo>
                      <a:pt x="1965" y="441"/>
                      <a:pt x="1536" y="0"/>
                      <a:pt x="989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12" name="Google Shape;5901;p48"/>
              <p:cNvSpPr/>
              <p:nvPr/>
            </p:nvSpPr>
            <p:spPr>
              <a:xfrm>
                <a:off x="3780019" y="3518418"/>
                <a:ext cx="62595" cy="62595"/>
              </a:xfrm>
              <a:custGeom>
                <a:avLst/>
                <a:gdLst/>
                <a:ahLst/>
                <a:cxnLst/>
                <a:rect l="l" t="t" r="r" b="b"/>
                <a:pathLst>
                  <a:path w="1965" h="1965" extrusionOk="0">
                    <a:moveTo>
                      <a:pt x="1000" y="358"/>
                    </a:moveTo>
                    <a:cubicBezTo>
                      <a:pt x="1334" y="358"/>
                      <a:pt x="1620" y="643"/>
                      <a:pt x="1620" y="977"/>
                    </a:cubicBezTo>
                    <a:cubicBezTo>
                      <a:pt x="1620" y="1322"/>
                      <a:pt x="1334" y="1608"/>
                      <a:pt x="1000" y="1608"/>
                    </a:cubicBezTo>
                    <a:cubicBezTo>
                      <a:pt x="655" y="1608"/>
                      <a:pt x="369" y="1334"/>
                      <a:pt x="369" y="977"/>
                    </a:cubicBezTo>
                    <a:cubicBezTo>
                      <a:pt x="369" y="643"/>
                      <a:pt x="655" y="358"/>
                      <a:pt x="1000" y="358"/>
                    </a:cubicBezTo>
                    <a:close/>
                    <a:moveTo>
                      <a:pt x="977" y="0"/>
                    </a:moveTo>
                    <a:cubicBezTo>
                      <a:pt x="429" y="0"/>
                      <a:pt x="0" y="429"/>
                      <a:pt x="0" y="977"/>
                    </a:cubicBezTo>
                    <a:cubicBezTo>
                      <a:pt x="0" y="1512"/>
                      <a:pt x="429" y="1965"/>
                      <a:pt x="977" y="1965"/>
                    </a:cubicBezTo>
                    <a:cubicBezTo>
                      <a:pt x="1536" y="1965"/>
                      <a:pt x="1965" y="1536"/>
                      <a:pt x="1965" y="977"/>
                    </a:cubicBezTo>
                    <a:cubicBezTo>
                      <a:pt x="1965" y="441"/>
                      <a:pt x="1536" y="0"/>
                      <a:pt x="977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13" name="Google Shape;5902;p48"/>
              <p:cNvSpPr/>
              <p:nvPr/>
            </p:nvSpPr>
            <p:spPr>
              <a:xfrm>
                <a:off x="3497847" y="3417374"/>
                <a:ext cx="379680" cy="237606"/>
              </a:xfrm>
              <a:custGeom>
                <a:avLst/>
                <a:gdLst/>
                <a:ahLst/>
                <a:cxnLst/>
                <a:rect l="l" t="t" r="r" b="b"/>
                <a:pathLst>
                  <a:path w="11919" h="7459" extrusionOk="0">
                    <a:moveTo>
                      <a:pt x="9144" y="1315"/>
                    </a:moveTo>
                    <a:cubicBezTo>
                      <a:pt x="9418" y="1315"/>
                      <a:pt x="9656" y="1506"/>
                      <a:pt x="9739" y="1756"/>
                    </a:cubicBezTo>
                    <a:lnTo>
                      <a:pt x="8096" y="1756"/>
                    </a:lnTo>
                    <a:cubicBezTo>
                      <a:pt x="8168" y="1506"/>
                      <a:pt x="8406" y="1315"/>
                      <a:pt x="8692" y="1315"/>
                    </a:cubicBezTo>
                    <a:close/>
                    <a:moveTo>
                      <a:pt x="3822" y="6566"/>
                    </a:moveTo>
                    <a:lnTo>
                      <a:pt x="3822" y="6970"/>
                    </a:lnTo>
                    <a:cubicBezTo>
                      <a:pt x="3822" y="7042"/>
                      <a:pt x="3762" y="7113"/>
                      <a:pt x="3679" y="7113"/>
                    </a:cubicBezTo>
                    <a:lnTo>
                      <a:pt x="2024" y="7113"/>
                    </a:lnTo>
                    <a:cubicBezTo>
                      <a:pt x="1953" y="7113"/>
                      <a:pt x="1881" y="7054"/>
                      <a:pt x="1881" y="6970"/>
                    </a:cubicBezTo>
                    <a:lnTo>
                      <a:pt x="1881" y="6566"/>
                    </a:lnTo>
                    <a:close/>
                    <a:moveTo>
                      <a:pt x="10001" y="6566"/>
                    </a:moveTo>
                    <a:lnTo>
                      <a:pt x="10001" y="6970"/>
                    </a:lnTo>
                    <a:lnTo>
                      <a:pt x="10013" y="6970"/>
                    </a:lnTo>
                    <a:cubicBezTo>
                      <a:pt x="10013" y="7042"/>
                      <a:pt x="9954" y="7113"/>
                      <a:pt x="9870" y="7113"/>
                    </a:cubicBezTo>
                    <a:lnTo>
                      <a:pt x="8215" y="7113"/>
                    </a:lnTo>
                    <a:cubicBezTo>
                      <a:pt x="8144" y="7113"/>
                      <a:pt x="8072" y="7054"/>
                      <a:pt x="8072" y="6970"/>
                    </a:cubicBezTo>
                    <a:lnTo>
                      <a:pt x="8072" y="6566"/>
                    </a:lnTo>
                    <a:close/>
                    <a:moveTo>
                      <a:pt x="3660" y="1"/>
                    </a:moveTo>
                    <a:cubicBezTo>
                      <a:pt x="3359" y="1"/>
                      <a:pt x="3052" y="52"/>
                      <a:pt x="2750" y="160"/>
                    </a:cubicBezTo>
                    <a:cubicBezTo>
                      <a:pt x="2667" y="196"/>
                      <a:pt x="2619" y="291"/>
                      <a:pt x="2655" y="386"/>
                    </a:cubicBezTo>
                    <a:cubicBezTo>
                      <a:pt x="2675" y="455"/>
                      <a:pt x="2751" y="500"/>
                      <a:pt x="2824" y="500"/>
                    </a:cubicBezTo>
                    <a:cubicBezTo>
                      <a:pt x="2840" y="500"/>
                      <a:pt x="2855" y="498"/>
                      <a:pt x="2869" y="493"/>
                    </a:cubicBezTo>
                    <a:cubicBezTo>
                      <a:pt x="3132" y="398"/>
                      <a:pt x="3397" y="353"/>
                      <a:pt x="3656" y="353"/>
                    </a:cubicBezTo>
                    <a:cubicBezTo>
                      <a:pt x="4845" y="353"/>
                      <a:pt x="5906" y="1294"/>
                      <a:pt x="5965" y="2565"/>
                    </a:cubicBezTo>
                    <a:cubicBezTo>
                      <a:pt x="6025" y="3887"/>
                      <a:pt x="4965" y="4970"/>
                      <a:pt x="3667" y="4970"/>
                    </a:cubicBezTo>
                    <a:cubicBezTo>
                      <a:pt x="2381" y="4970"/>
                      <a:pt x="1357" y="3934"/>
                      <a:pt x="1357" y="2649"/>
                    </a:cubicBezTo>
                    <a:cubicBezTo>
                      <a:pt x="1357" y="1922"/>
                      <a:pt x="1715" y="1220"/>
                      <a:pt x="2310" y="803"/>
                    </a:cubicBezTo>
                    <a:cubicBezTo>
                      <a:pt x="2381" y="744"/>
                      <a:pt x="2393" y="636"/>
                      <a:pt x="2346" y="565"/>
                    </a:cubicBezTo>
                    <a:cubicBezTo>
                      <a:pt x="2307" y="519"/>
                      <a:pt x="2254" y="493"/>
                      <a:pt x="2198" y="493"/>
                    </a:cubicBezTo>
                    <a:cubicBezTo>
                      <a:pt x="2168" y="493"/>
                      <a:pt x="2137" y="500"/>
                      <a:pt x="2107" y="517"/>
                    </a:cubicBezTo>
                    <a:cubicBezTo>
                      <a:pt x="1679" y="839"/>
                      <a:pt x="1357" y="1279"/>
                      <a:pt x="1179" y="1767"/>
                    </a:cubicBezTo>
                    <a:lnTo>
                      <a:pt x="655" y="1767"/>
                    </a:lnTo>
                    <a:cubicBezTo>
                      <a:pt x="298" y="1767"/>
                      <a:pt x="0" y="2065"/>
                      <a:pt x="0" y="2422"/>
                    </a:cubicBezTo>
                    <a:lnTo>
                      <a:pt x="0" y="5911"/>
                    </a:lnTo>
                    <a:cubicBezTo>
                      <a:pt x="0" y="6268"/>
                      <a:pt x="298" y="6566"/>
                      <a:pt x="655" y="6566"/>
                    </a:cubicBezTo>
                    <a:lnTo>
                      <a:pt x="1560" y="6566"/>
                    </a:lnTo>
                    <a:lnTo>
                      <a:pt x="1560" y="6970"/>
                    </a:lnTo>
                    <a:cubicBezTo>
                      <a:pt x="1560" y="7232"/>
                      <a:pt x="1786" y="7459"/>
                      <a:pt x="2048" y="7459"/>
                    </a:cubicBezTo>
                    <a:lnTo>
                      <a:pt x="3703" y="7459"/>
                    </a:lnTo>
                    <a:cubicBezTo>
                      <a:pt x="3977" y="7459"/>
                      <a:pt x="4191" y="7232"/>
                      <a:pt x="4191" y="6970"/>
                    </a:cubicBezTo>
                    <a:lnTo>
                      <a:pt x="4191" y="6566"/>
                    </a:lnTo>
                    <a:lnTo>
                      <a:pt x="6537" y="6566"/>
                    </a:lnTo>
                    <a:cubicBezTo>
                      <a:pt x="6620" y="6566"/>
                      <a:pt x="6715" y="6494"/>
                      <a:pt x="6715" y="6387"/>
                    </a:cubicBezTo>
                    <a:cubicBezTo>
                      <a:pt x="6715" y="6292"/>
                      <a:pt x="6644" y="6208"/>
                      <a:pt x="6537" y="6208"/>
                    </a:cubicBezTo>
                    <a:lnTo>
                      <a:pt x="655" y="6208"/>
                    </a:lnTo>
                    <a:cubicBezTo>
                      <a:pt x="476" y="6208"/>
                      <a:pt x="345" y="6066"/>
                      <a:pt x="345" y="5887"/>
                    </a:cubicBezTo>
                    <a:lnTo>
                      <a:pt x="345" y="2410"/>
                    </a:lnTo>
                    <a:cubicBezTo>
                      <a:pt x="345" y="2232"/>
                      <a:pt x="476" y="2101"/>
                      <a:pt x="655" y="2101"/>
                    </a:cubicBezTo>
                    <a:lnTo>
                      <a:pt x="1072" y="2101"/>
                    </a:lnTo>
                    <a:cubicBezTo>
                      <a:pt x="726" y="3708"/>
                      <a:pt x="1953" y="5292"/>
                      <a:pt x="3655" y="5292"/>
                    </a:cubicBezTo>
                    <a:cubicBezTo>
                      <a:pt x="5358" y="5292"/>
                      <a:pt x="6608" y="3720"/>
                      <a:pt x="6251" y="2101"/>
                    </a:cubicBezTo>
                    <a:lnTo>
                      <a:pt x="11263" y="2101"/>
                    </a:lnTo>
                    <a:cubicBezTo>
                      <a:pt x="11430" y="2101"/>
                      <a:pt x="11573" y="2232"/>
                      <a:pt x="11573" y="2410"/>
                    </a:cubicBezTo>
                    <a:lnTo>
                      <a:pt x="11573" y="5887"/>
                    </a:lnTo>
                    <a:cubicBezTo>
                      <a:pt x="11573" y="6054"/>
                      <a:pt x="11442" y="6208"/>
                      <a:pt x="11263" y="6208"/>
                    </a:cubicBezTo>
                    <a:lnTo>
                      <a:pt x="7168" y="6208"/>
                    </a:lnTo>
                    <a:cubicBezTo>
                      <a:pt x="7084" y="6208"/>
                      <a:pt x="6989" y="6280"/>
                      <a:pt x="6989" y="6387"/>
                    </a:cubicBezTo>
                    <a:cubicBezTo>
                      <a:pt x="6989" y="6470"/>
                      <a:pt x="7072" y="6566"/>
                      <a:pt x="7168" y="6566"/>
                    </a:cubicBezTo>
                    <a:lnTo>
                      <a:pt x="7727" y="6566"/>
                    </a:lnTo>
                    <a:lnTo>
                      <a:pt x="7727" y="6970"/>
                    </a:lnTo>
                    <a:cubicBezTo>
                      <a:pt x="7727" y="7232"/>
                      <a:pt x="7941" y="7459"/>
                      <a:pt x="8215" y="7459"/>
                    </a:cubicBezTo>
                    <a:lnTo>
                      <a:pt x="9870" y="7459"/>
                    </a:lnTo>
                    <a:cubicBezTo>
                      <a:pt x="10132" y="7459"/>
                      <a:pt x="10358" y="7232"/>
                      <a:pt x="10358" y="6970"/>
                    </a:cubicBezTo>
                    <a:lnTo>
                      <a:pt x="10358" y="6566"/>
                    </a:lnTo>
                    <a:lnTo>
                      <a:pt x="11263" y="6566"/>
                    </a:lnTo>
                    <a:cubicBezTo>
                      <a:pt x="11621" y="6566"/>
                      <a:pt x="11918" y="6268"/>
                      <a:pt x="11918" y="5911"/>
                    </a:cubicBezTo>
                    <a:lnTo>
                      <a:pt x="11918" y="2422"/>
                    </a:lnTo>
                    <a:cubicBezTo>
                      <a:pt x="11918" y="2053"/>
                      <a:pt x="11621" y="1756"/>
                      <a:pt x="11263" y="1756"/>
                    </a:cubicBezTo>
                    <a:lnTo>
                      <a:pt x="10108" y="1756"/>
                    </a:lnTo>
                    <a:cubicBezTo>
                      <a:pt x="10013" y="1291"/>
                      <a:pt x="9632" y="958"/>
                      <a:pt x="9144" y="958"/>
                    </a:cubicBezTo>
                    <a:lnTo>
                      <a:pt x="8692" y="958"/>
                    </a:lnTo>
                    <a:cubicBezTo>
                      <a:pt x="8215" y="958"/>
                      <a:pt x="7811" y="1291"/>
                      <a:pt x="7727" y="1756"/>
                    </a:cubicBezTo>
                    <a:lnTo>
                      <a:pt x="6167" y="1756"/>
                    </a:lnTo>
                    <a:cubicBezTo>
                      <a:pt x="5766" y="673"/>
                      <a:pt x="4751" y="1"/>
                      <a:pt x="3660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14" name="Google Shape;5903;p48"/>
            <p:cNvGrpSpPr/>
            <p:nvPr/>
          </p:nvGrpSpPr>
          <p:grpSpPr>
            <a:xfrm>
              <a:off x="2323635" y="3249946"/>
              <a:ext cx="376271" cy="337982"/>
              <a:chOff x="2612597" y="3367075"/>
              <a:chExt cx="376271" cy="337982"/>
            </a:xfrm>
            <a:solidFill>
              <a:schemeClr val="bg2">
                <a:lumMod val="75000"/>
              </a:schemeClr>
            </a:solidFill>
          </p:grpSpPr>
          <p:sp>
            <p:nvSpPr>
              <p:cNvPr id="115" name="Google Shape;5904;p48"/>
              <p:cNvSpPr/>
              <p:nvPr/>
            </p:nvSpPr>
            <p:spPr>
              <a:xfrm>
                <a:off x="2612597" y="3367075"/>
                <a:ext cx="376271" cy="337982"/>
              </a:xfrm>
              <a:custGeom>
                <a:avLst/>
                <a:gdLst/>
                <a:ahLst/>
                <a:cxnLst/>
                <a:rect l="l" t="t" r="r" b="b"/>
                <a:pathLst>
                  <a:path w="11812" h="10610" extrusionOk="0">
                    <a:moveTo>
                      <a:pt x="7561" y="346"/>
                    </a:moveTo>
                    <a:cubicBezTo>
                      <a:pt x="7490" y="668"/>
                      <a:pt x="7192" y="918"/>
                      <a:pt x="6835" y="918"/>
                    </a:cubicBezTo>
                    <a:lnTo>
                      <a:pt x="4966" y="918"/>
                    </a:lnTo>
                    <a:cubicBezTo>
                      <a:pt x="4609" y="918"/>
                      <a:pt x="4311" y="668"/>
                      <a:pt x="4228" y="346"/>
                    </a:cubicBezTo>
                    <a:close/>
                    <a:moveTo>
                      <a:pt x="7918" y="358"/>
                    </a:moveTo>
                    <a:cubicBezTo>
                      <a:pt x="8264" y="418"/>
                      <a:pt x="8526" y="727"/>
                      <a:pt x="8526" y="1108"/>
                    </a:cubicBezTo>
                    <a:lnTo>
                      <a:pt x="8526" y="1918"/>
                    </a:lnTo>
                    <a:lnTo>
                      <a:pt x="3263" y="1918"/>
                    </a:lnTo>
                    <a:lnTo>
                      <a:pt x="3263" y="1108"/>
                    </a:lnTo>
                    <a:cubicBezTo>
                      <a:pt x="3263" y="727"/>
                      <a:pt x="3525" y="429"/>
                      <a:pt x="3870" y="358"/>
                    </a:cubicBezTo>
                    <a:cubicBezTo>
                      <a:pt x="3966" y="882"/>
                      <a:pt x="4406" y="1287"/>
                      <a:pt x="4954" y="1287"/>
                    </a:cubicBezTo>
                    <a:lnTo>
                      <a:pt x="6835" y="1287"/>
                    </a:lnTo>
                    <a:cubicBezTo>
                      <a:pt x="7383" y="1287"/>
                      <a:pt x="7835" y="882"/>
                      <a:pt x="7918" y="358"/>
                    </a:cubicBezTo>
                    <a:close/>
                    <a:moveTo>
                      <a:pt x="7502" y="5180"/>
                    </a:moveTo>
                    <a:cubicBezTo>
                      <a:pt x="7835" y="5180"/>
                      <a:pt x="8097" y="5454"/>
                      <a:pt x="8097" y="5775"/>
                    </a:cubicBezTo>
                    <a:lnTo>
                      <a:pt x="8097" y="7323"/>
                    </a:lnTo>
                    <a:cubicBezTo>
                      <a:pt x="7764" y="7395"/>
                      <a:pt x="7430" y="7442"/>
                      <a:pt x="7073" y="7478"/>
                    </a:cubicBezTo>
                    <a:lnTo>
                      <a:pt x="7073" y="6942"/>
                    </a:lnTo>
                    <a:cubicBezTo>
                      <a:pt x="7085" y="6561"/>
                      <a:pt x="6764" y="6240"/>
                      <a:pt x="6371" y="6240"/>
                    </a:cubicBezTo>
                    <a:lnTo>
                      <a:pt x="5406" y="6240"/>
                    </a:lnTo>
                    <a:cubicBezTo>
                      <a:pt x="5025" y="6240"/>
                      <a:pt x="4704" y="6549"/>
                      <a:pt x="4704" y="6942"/>
                    </a:cubicBezTo>
                    <a:lnTo>
                      <a:pt x="4704" y="7478"/>
                    </a:lnTo>
                    <a:cubicBezTo>
                      <a:pt x="4370" y="7442"/>
                      <a:pt x="4025" y="7383"/>
                      <a:pt x="3680" y="7323"/>
                    </a:cubicBezTo>
                    <a:lnTo>
                      <a:pt x="3680" y="5775"/>
                    </a:lnTo>
                    <a:cubicBezTo>
                      <a:pt x="3680" y="5454"/>
                      <a:pt x="3954" y="5180"/>
                      <a:pt x="4275" y="5180"/>
                    </a:cubicBezTo>
                    <a:close/>
                    <a:moveTo>
                      <a:pt x="6371" y="6585"/>
                    </a:moveTo>
                    <a:cubicBezTo>
                      <a:pt x="6573" y="6585"/>
                      <a:pt x="6728" y="6740"/>
                      <a:pt x="6728" y="6942"/>
                    </a:cubicBezTo>
                    <a:lnTo>
                      <a:pt x="6728" y="8430"/>
                    </a:lnTo>
                    <a:cubicBezTo>
                      <a:pt x="6728" y="8621"/>
                      <a:pt x="6573" y="8788"/>
                      <a:pt x="6371" y="8788"/>
                    </a:cubicBezTo>
                    <a:lnTo>
                      <a:pt x="5406" y="8788"/>
                    </a:lnTo>
                    <a:cubicBezTo>
                      <a:pt x="5216" y="8788"/>
                      <a:pt x="5049" y="8621"/>
                      <a:pt x="5049" y="8430"/>
                    </a:cubicBezTo>
                    <a:lnTo>
                      <a:pt x="5049" y="6942"/>
                    </a:lnTo>
                    <a:cubicBezTo>
                      <a:pt x="5049" y="6740"/>
                      <a:pt x="5216" y="6585"/>
                      <a:pt x="5406" y="6585"/>
                    </a:cubicBezTo>
                    <a:close/>
                    <a:moveTo>
                      <a:pt x="4025" y="1"/>
                    </a:moveTo>
                    <a:cubicBezTo>
                      <a:pt x="3406" y="1"/>
                      <a:pt x="2918" y="489"/>
                      <a:pt x="2918" y="1108"/>
                    </a:cubicBezTo>
                    <a:lnTo>
                      <a:pt x="2918" y="1918"/>
                    </a:lnTo>
                    <a:lnTo>
                      <a:pt x="1084" y="1918"/>
                    </a:lnTo>
                    <a:cubicBezTo>
                      <a:pt x="489" y="1918"/>
                      <a:pt x="1" y="2418"/>
                      <a:pt x="1" y="3013"/>
                    </a:cubicBezTo>
                    <a:lnTo>
                      <a:pt x="1" y="6168"/>
                    </a:lnTo>
                    <a:cubicBezTo>
                      <a:pt x="1" y="6228"/>
                      <a:pt x="37" y="6287"/>
                      <a:pt x="96" y="6311"/>
                    </a:cubicBezTo>
                    <a:cubicBezTo>
                      <a:pt x="203" y="6371"/>
                      <a:pt x="322" y="6430"/>
                      <a:pt x="418" y="6490"/>
                    </a:cubicBezTo>
                    <a:lnTo>
                      <a:pt x="418" y="7311"/>
                    </a:lnTo>
                    <a:cubicBezTo>
                      <a:pt x="418" y="7418"/>
                      <a:pt x="501" y="7490"/>
                      <a:pt x="596" y="7490"/>
                    </a:cubicBezTo>
                    <a:cubicBezTo>
                      <a:pt x="703" y="7490"/>
                      <a:pt x="775" y="7418"/>
                      <a:pt x="775" y="7311"/>
                    </a:cubicBezTo>
                    <a:lnTo>
                      <a:pt x="775" y="6668"/>
                    </a:lnTo>
                    <a:cubicBezTo>
                      <a:pt x="2013" y="7299"/>
                      <a:pt x="3358" y="7668"/>
                      <a:pt x="4740" y="7811"/>
                    </a:cubicBezTo>
                    <a:lnTo>
                      <a:pt x="4740" y="8407"/>
                    </a:lnTo>
                    <a:cubicBezTo>
                      <a:pt x="4740" y="8800"/>
                      <a:pt x="5049" y="9109"/>
                      <a:pt x="5442" y="9109"/>
                    </a:cubicBezTo>
                    <a:lnTo>
                      <a:pt x="6406" y="9109"/>
                    </a:lnTo>
                    <a:cubicBezTo>
                      <a:pt x="6787" y="9109"/>
                      <a:pt x="7109" y="8800"/>
                      <a:pt x="7109" y="8407"/>
                    </a:cubicBezTo>
                    <a:lnTo>
                      <a:pt x="7109" y="7811"/>
                    </a:lnTo>
                    <a:cubicBezTo>
                      <a:pt x="8490" y="7668"/>
                      <a:pt x="9812" y="7299"/>
                      <a:pt x="11062" y="6668"/>
                    </a:cubicBezTo>
                    <a:lnTo>
                      <a:pt x="11062" y="9526"/>
                    </a:lnTo>
                    <a:cubicBezTo>
                      <a:pt x="11062" y="9931"/>
                      <a:pt x="10740" y="10276"/>
                      <a:pt x="10324" y="10276"/>
                    </a:cubicBezTo>
                    <a:lnTo>
                      <a:pt x="1489" y="10276"/>
                    </a:lnTo>
                    <a:cubicBezTo>
                      <a:pt x="1096" y="10276"/>
                      <a:pt x="751" y="9943"/>
                      <a:pt x="751" y="9526"/>
                    </a:cubicBezTo>
                    <a:lnTo>
                      <a:pt x="751" y="8026"/>
                    </a:lnTo>
                    <a:cubicBezTo>
                      <a:pt x="751" y="7918"/>
                      <a:pt x="679" y="7847"/>
                      <a:pt x="572" y="7847"/>
                    </a:cubicBezTo>
                    <a:cubicBezTo>
                      <a:pt x="465" y="7847"/>
                      <a:pt x="394" y="7918"/>
                      <a:pt x="394" y="8026"/>
                    </a:cubicBezTo>
                    <a:lnTo>
                      <a:pt x="394" y="9526"/>
                    </a:lnTo>
                    <a:cubicBezTo>
                      <a:pt x="394" y="10121"/>
                      <a:pt x="882" y="10609"/>
                      <a:pt x="1477" y="10609"/>
                    </a:cubicBezTo>
                    <a:lnTo>
                      <a:pt x="10300" y="10609"/>
                    </a:lnTo>
                    <a:cubicBezTo>
                      <a:pt x="10895" y="10609"/>
                      <a:pt x="11395" y="10121"/>
                      <a:pt x="11395" y="9526"/>
                    </a:cubicBezTo>
                    <a:lnTo>
                      <a:pt x="11395" y="6490"/>
                    </a:lnTo>
                    <a:cubicBezTo>
                      <a:pt x="11490" y="6430"/>
                      <a:pt x="11609" y="6371"/>
                      <a:pt x="11717" y="6311"/>
                    </a:cubicBezTo>
                    <a:cubicBezTo>
                      <a:pt x="11776" y="6287"/>
                      <a:pt x="11812" y="6228"/>
                      <a:pt x="11812" y="6168"/>
                    </a:cubicBezTo>
                    <a:lnTo>
                      <a:pt x="11812" y="3013"/>
                    </a:lnTo>
                    <a:cubicBezTo>
                      <a:pt x="11812" y="2394"/>
                      <a:pt x="11312" y="1918"/>
                      <a:pt x="10716" y="1918"/>
                    </a:cubicBezTo>
                    <a:lnTo>
                      <a:pt x="10276" y="1918"/>
                    </a:lnTo>
                    <a:cubicBezTo>
                      <a:pt x="10169" y="1918"/>
                      <a:pt x="10097" y="2001"/>
                      <a:pt x="10097" y="2096"/>
                    </a:cubicBezTo>
                    <a:cubicBezTo>
                      <a:pt x="10097" y="2203"/>
                      <a:pt x="10169" y="2275"/>
                      <a:pt x="10276" y="2275"/>
                    </a:cubicBezTo>
                    <a:lnTo>
                      <a:pt x="10716" y="2275"/>
                    </a:lnTo>
                    <a:cubicBezTo>
                      <a:pt x="11121" y="2275"/>
                      <a:pt x="11467" y="2608"/>
                      <a:pt x="11467" y="3025"/>
                    </a:cubicBezTo>
                    <a:lnTo>
                      <a:pt x="11467" y="6073"/>
                    </a:lnTo>
                    <a:cubicBezTo>
                      <a:pt x="11359" y="6133"/>
                      <a:pt x="11252" y="6192"/>
                      <a:pt x="11133" y="6252"/>
                    </a:cubicBezTo>
                    <a:cubicBezTo>
                      <a:pt x="10288" y="6704"/>
                      <a:pt x="9395" y="7037"/>
                      <a:pt x="8454" y="7252"/>
                    </a:cubicBezTo>
                    <a:lnTo>
                      <a:pt x="8454" y="5775"/>
                    </a:lnTo>
                    <a:cubicBezTo>
                      <a:pt x="8454" y="5251"/>
                      <a:pt x="8026" y="4823"/>
                      <a:pt x="7502" y="4823"/>
                    </a:cubicBezTo>
                    <a:lnTo>
                      <a:pt x="4275" y="4823"/>
                    </a:lnTo>
                    <a:cubicBezTo>
                      <a:pt x="3751" y="4823"/>
                      <a:pt x="3323" y="5251"/>
                      <a:pt x="3323" y="5775"/>
                    </a:cubicBezTo>
                    <a:lnTo>
                      <a:pt x="3323" y="7252"/>
                    </a:lnTo>
                    <a:cubicBezTo>
                      <a:pt x="2275" y="7014"/>
                      <a:pt x="1275" y="6609"/>
                      <a:pt x="334" y="6073"/>
                    </a:cubicBezTo>
                    <a:lnTo>
                      <a:pt x="334" y="3025"/>
                    </a:lnTo>
                    <a:cubicBezTo>
                      <a:pt x="334" y="2620"/>
                      <a:pt x="656" y="2275"/>
                      <a:pt x="1072" y="2275"/>
                    </a:cubicBezTo>
                    <a:lnTo>
                      <a:pt x="9562" y="2275"/>
                    </a:lnTo>
                    <a:cubicBezTo>
                      <a:pt x="9657" y="2275"/>
                      <a:pt x="9740" y="2203"/>
                      <a:pt x="9740" y="2096"/>
                    </a:cubicBezTo>
                    <a:cubicBezTo>
                      <a:pt x="9740" y="2001"/>
                      <a:pt x="9657" y="1918"/>
                      <a:pt x="9562" y="1918"/>
                    </a:cubicBezTo>
                    <a:lnTo>
                      <a:pt x="8871" y="1918"/>
                    </a:lnTo>
                    <a:lnTo>
                      <a:pt x="8871" y="1108"/>
                    </a:lnTo>
                    <a:cubicBezTo>
                      <a:pt x="8871" y="489"/>
                      <a:pt x="8383" y="1"/>
                      <a:pt x="7776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16" name="Google Shape;5905;p48"/>
              <p:cNvSpPr/>
              <p:nvPr/>
            </p:nvSpPr>
            <p:spPr>
              <a:xfrm>
                <a:off x="2784805" y="3588212"/>
                <a:ext cx="31505" cy="47432"/>
              </a:xfrm>
              <a:custGeom>
                <a:avLst/>
                <a:gdLst/>
                <a:ahLst/>
                <a:cxnLst/>
                <a:rect l="l" t="t" r="r" b="b"/>
                <a:pathLst>
                  <a:path w="989" h="1489" extrusionOk="0">
                    <a:moveTo>
                      <a:pt x="631" y="357"/>
                    </a:moveTo>
                    <a:lnTo>
                      <a:pt x="631" y="1143"/>
                    </a:lnTo>
                    <a:lnTo>
                      <a:pt x="346" y="1143"/>
                    </a:lnTo>
                    <a:lnTo>
                      <a:pt x="346" y="357"/>
                    </a:lnTo>
                    <a:close/>
                    <a:moveTo>
                      <a:pt x="179" y="0"/>
                    </a:moveTo>
                    <a:cubicBezTo>
                      <a:pt x="72" y="0"/>
                      <a:pt x="0" y="72"/>
                      <a:pt x="0" y="179"/>
                    </a:cubicBezTo>
                    <a:lnTo>
                      <a:pt x="0" y="1310"/>
                    </a:lnTo>
                    <a:cubicBezTo>
                      <a:pt x="0" y="1405"/>
                      <a:pt x="72" y="1488"/>
                      <a:pt x="179" y="1488"/>
                    </a:cubicBezTo>
                    <a:lnTo>
                      <a:pt x="810" y="1488"/>
                    </a:lnTo>
                    <a:cubicBezTo>
                      <a:pt x="905" y="1488"/>
                      <a:pt x="988" y="1405"/>
                      <a:pt x="988" y="1310"/>
                    </a:cubicBezTo>
                    <a:lnTo>
                      <a:pt x="988" y="179"/>
                    </a:lnTo>
                    <a:cubicBezTo>
                      <a:pt x="965" y="83"/>
                      <a:pt x="893" y="0"/>
                      <a:pt x="8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17" name="Google Shape;5906;p48"/>
            <p:cNvGrpSpPr/>
            <p:nvPr/>
          </p:nvGrpSpPr>
          <p:grpSpPr>
            <a:xfrm>
              <a:off x="2782952" y="3247302"/>
              <a:ext cx="343652" cy="342505"/>
              <a:chOff x="3071914" y="3364431"/>
              <a:chExt cx="343652" cy="342505"/>
            </a:xfrm>
            <a:solidFill>
              <a:schemeClr val="bg2">
                <a:lumMod val="75000"/>
              </a:schemeClr>
            </a:solidFill>
          </p:grpSpPr>
          <p:sp>
            <p:nvSpPr>
              <p:cNvPr id="118" name="Google Shape;5907;p48"/>
              <p:cNvSpPr/>
              <p:nvPr/>
            </p:nvSpPr>
            <p:spPr>
              <a:xfrm>
                <a:off x="3157636" y="3408390"/>
                <a:ext cx="12519" cy="11054"/>
              </a:xfrm>
              <a:custGeom>
                <a:avLst/>
                <a:gdLst/>
                <a:ahLst/>
                <a:cxnLst/>
                <a:rect l="l" t="t" r="r" b="b"/>
                <a:pathLst>
                  <a:path w="393" h="347" extrusionOk="0">
                    <a:moveTo>
                      <a:pt x="212" y="0"/>
                    </a:moveTo>
                    <a:cubicBezTo>
                      <a:pt x="205" y="0"/>
                      <a:pt x="198" y="1"/>
                      <a:pt x="191" y="2"/>
                    </a:cubicBezTo>
                    <a:lnTo>
                      <a:pt x="143" y="13"/>
                    </a:lnTo>
                    <a:cubicBezTo>
                      <a:pt x="60" y="25"/>
                      <a:pt x="0" y="121"/>
                      <a:pt x="12" y="204"/>
                    </a:cubicBezTo>
                    <a:cubicBezTo>
                      <a:pt x="24" y="287"/>
                      <a:pt x="83" y="347"/>
                      <a:pt x="179" y="347"/>
                    </a:cubicBezTo>
                    <a:lnTo>
                      <a:pt x="203" y="347"/>
                    </a:lnTo>
                    <a:lnTo>
                      <a:pt x="250" y="323"/>
                    </a:lnTo>
                    <a:cubicBezTo>
                      <a:pt x="333" y="311"/>
                      <a:pt x="393" y="216"/>
                      <a:pt x="381" y="133"/>
                    </a:cubicBezTo>
                    <a:cubicBezTo>
                      <a:pt x="370" y="56"/>
                      <a:pt x="290" y="0"/>
                      <a:pt x="212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19" name="Google Shape;5908;p48"/>
              <p:cNvSpPr/>
              <p:nvPr/>
            </p:nvSpPr>
            <p:spPr>
              <a:xfrm>
                <a:off x="3072679" y="3696678"/>
                <a:ext cx="11404" cy="10257"/>
              </a:xfrm>
              <a:custGeom>
                <a:avLst/>
                <a:gdLst/>
                <a:ahLst/>
                <a:cxnLst/>
                <a:rect l="l" t="t" r="r" b="b"/>
                <a:pathLst>
                  <a:path w="358" h="322" extrusionOk="0">
                    <a:moveTo>
                      <a:pt x="167" y="0"/>
                    </a:moveTo>
                    <a:cubicBezTo>
                      <a:pt x="72" y="0"/>
                      <a:pt x="0" y="72"/>
                      <a:pt x="0" y="167"/>
                    </a:cubicBezTo>
                    <a:cubicBezTo>
                      <a:pt x="0" y="250"/>
                      <a:pt x="72" y="322"/>
                      <a:pt x="167" y="322"/>
                    </a:cubicBezTo>
                    <a:lnTo>
                      <a:pt x="191" y="322"/>
                    </a:lnTo>
                    <a:cubicBezTo>
                      <a:pt x="286" y="322"/>
                      <a:pt x="357" y="250"/>
                      <a:pt x="357" y="167"/>
                    </a:cubicBezTo>
                    <a:cubicBezTo>
                      <a:pt x="357" y="84"/>
                      <a:pt x="274" y="0"/>
                      <a:pt x="179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20" name="Google Shape;5909;p48"/>
              <p:cNvSpPr/>
              <p:nvPr/>
            </p:nvSpPr>
            <p:spPr>
              <a:xfrm>
                <a:off x="3231571" y="3530937"/>
                <a:ext cx="11404" cy="106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334" extrusionOk="0">
                    <a:moveTo>
                      <a:pt x="156" y="0"/>
                    </a:moveTo>
                    <a:cubicBezTo>
                      <a:pt x="72" y="0"/>
                      <a:pt x="1" y="84"/>
                      <a:pt x="1" y="167"/>
                    </a:cubicBezTo>
                    <a:cubicBezTo>
                      <a:pt x="1" y="262"/>
                      <a:pt x="72" y="334"/>
                      <a:pt x="156" y="334"/>
                    </a:cubicBezTo>
                    <a:lnTo>
                      <a:pt x="191" y="334"/>
                    </a:lnTo>
                    <a:cubicBezTo>
                      <a:pt x="275" y="334"/>
                      <a:pt x="358" y="262"/>
                      <a:pt x="358" y="167"/>
                    </a:cubicBezTo>
                    <a:cubicBezTo>
                      <a:pt x="358" y="84"/>
                      <a:pt x="275" y="0"/>
                      <a:pt x="19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21" name="Google Shape;5910;p48"/>
              <p:cNvSpPr/>
              <p:nvPr/>
            </p:nvSpPr>
            <p:spPr>
              <a:xfrm>
                <a:off x="3317293" y="3653005"/>
                <a:ext cx="12933" cy="10703"/>
              </a:xfrm>
              <a:custGeom>
                <a:avLst/>
                <a:gdLst/>
                <a:ahLst/>
                <a:cxnLst/>
                <a:rect l="l" t="t" r="r" b="b"/>
                <a:pathLst>
                  <a:path w="406" h="336" extrusionOk="0">
                    <a:moveTo>
                      <a:pt x="215" y="1"/>
                    </a:moveTo>
                    <a:cubicBezTo>
                      <a:pt x="207" y="1"/>
                      <a:pt x="199" y="1"/>
                      <a:pt x="191" y="2"/>
                    </a:cubicBezTo>
                    <a:lnTo>
                      <a:pt x="144" y="14"/>
                    </a:lnTo>
                    <a:cubicBezTo>
                      <a:pt x="60" y="26"/>
                      <a:pt x="1" y="121"/>
                      <a:pt x="13" y="205"/>
                    </a:cubicBezTo>
                    <a:cubicBezTo>
                      <a:pt x="24" y="288"/>
                      <a:pt x="108" y="335"/>
                      <a:pt x="179" y="335"/>
                    </a:cubicBezTo>
                    <a:lnTo>
                      <a:pt x="203" y="335"/>
                    </a:lnTo>
                    <a:lnTo>
                      <a:pt x="251" y="324"/>
                    </a:lnTo>
                    <a:cubicBezTo>
                      <a:pt x="346" y="312"/>
                      <a:pt x="405" y="216"/>
                      <a:pt x="382" y="133"/>
                    </a:cubicBezTo>
                    <a:cubicBezTo>
                      <a:pt x="371" y="57"/>
                      <a:pt x="300" y="1"/>
                      <a:pt x="215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22" name="Google Shape;5911;p48"/>
              <p:cNvSpPr/>
              <p:nvPr/>
            </p:nvSpPr>
            <p:spPr>
              <a:xfrm>
                <a:off x="3071914" y="3364431"/>
                <a:ext cx="343652" cy="342505"/>
              </a:xfrm>
              <a:custGeom>
                <a:avLst/>
                <a:gdLst/>
                <a:ahLst/>
                <a:cxnLst/>
                <a:rect l="l" t="t" r="r" b="b"/>
                <a:pathLst>
                  <a:path w="10788" h="10752" extrusionOk="0">
                    <a:moveTo>
                      <a:pt x="5394" y="334"/>
                    </a:moveTo>
                    <a:cubicBezTo>
                      <a:pt x="6632" y="334"/>
                      <a:pt x="7775" y="786"/>
                      <a:pt x="8656" y="1524"/>
                    </a:cubicBezTo>
                    <a:cubicBezTo>
                      <a:pt x="7644" y="1263"/>
                      <a:pt x="6525" y="1132"/>
                      <a:pt x="5394" y="1132"/>
                    </a:cubicBezTo>
                    <a:cubicBezTo>
                      <a:pt x="4775" y="1132"/>
                      <a:pt x="4156" y="1167"/>
                      <a:pt x="3560" y="1239"/>
                    </a:cubicBezTo>
                    <a:cubicBezTo>
                      <a:pt x="3477" y="1263"/>
                      <a:pt x="3405" y="1346"/>
                      <a:pt x="3417" y="1441"/>
                    </a:cubicBezTo>
                    <a:cubicBezTo>
                      <a:pt x="3428" y="1518"/>
                      <a:pt x="3511" y="1585"/>
                      <a:pt x="3589" y="1585"/>
                    </a:cubicBezTo>
                    <a:cubicBezTo>
                      <a:pt x="3596" y="1585"/>
                      <a:pt x="3602" y="1585"/>
                      <a:pt x="3608" y="1584"/>
                    </a:cubicBezTo>
                    <a:cubicBezTo>
                      <a:pt x="4191" y="1513"/>
                      <a:pt x="4799" y="1465"/>
                      <a:pt x="5394" y="1465"/>
                    </a:cubicBezTo>
                    <a:cubicBezTo>
                      <a:pt x="6739" y="1465"/>
                      <a:pt x="8025" y="1655"/>
                      <a:pt x="9156" y="2036"/>
                    </a:cubicBezTo>
                    <a:cubicBezTo>
                      <a:pt x="9740" y="2691"/>
                      <a:pt x="10156" y="3501"/>
                      <a:pt x="10335" y="4394"/>
                    </a:cubicBezTo>
                    <a:cubicBezTo>
                      <a:pt x="10049" y="4096"/>
                      <a:pt x="9644" y="3846"/>
                      <a:pt x="9144" y="3608"/>
                    </a:cubicBezTo>
                    <a:cubicBezTo>
                      <a:pt x="8132" y="3179"/>
                      <a:pt x="6811" y="2929"/>
                      <a:pt x="5394" y="2929"/>
                    </a:cubicBezTo>
                    <a:cubicBezTo>
                      <a:pt x="3977" y="2929"/>
                      <a:pt x="2643" y="3168"/>
                      <a:pt x="1643" y="3608"/>
                    </a:cubicBezTo>
                    <a:cubicBezTo>
                      <a:pt x="1119" y="3834"/>
                      <a:pt x="715" y="4096"/>
                      <a:pt x="453" y="4394"/>
                    </a:cubicBezTo>
                    <a:cubicBezTo>
                      <a:pt x="893" y="2096"/>
                      <a:pt x="2953" y="334"/>
                      <a:pt x="5394" y="334"/>
                    </a:cubicBezTo>
                    <a:close/>
                    <a:moveTo>
                      <a:pt x="5394" y="3287"/>
                    </a:moveTo>
                    <a:cubicBezTo>
                      <a:pt x="6763" y="3287"/>
                      <a:pt x="8037" y="3525"/>
                      <a:pt x="9013" y="3941"/>
                    </a:cubicBezTo>
                    <a:cubicBezTo>
                      <a:pt x="9918" y="4322"/>
                      <a:pt x="10442" y="4858"/>
                      <a:pt x="10442" y="5382"/>
                    </a:cubicBezTo>
                    <a:cubicBezTo>
                      <a:pt x="10442" y="5906"/>
                      <a:pt x="9918" y="6442"/>
                      <a:pt x="9013" y="6823"/>
                    </a:cubicBezTo>
                    <a:cubicBezTo>
                      <a:pt x="8037" y="7239"/>
                      <a:pt x="6763" y="7478"/>
                      <a:pt x="5394" y="7478"/>
                    </a:cubicBezTo>
                    <a:cubicBezTo>
                      <a:pt x="4025" y="7478"/>
                      <a:pt x="2751" y="7239"/>
                      <a:pt x="1774" y="6823"/>
                    </a:cubicBezTo>
                    <a:cubicBezTo>
                      <a:pt x="977" y="6466"/>
                      <a:pt x="465" y="6025"/>
                      <a:pt x="357" y="5549"/>
                    </a:cubicBezTo>
                    <a:lnTo>
                      <a:pt x="4489" y="5549"/>
                    </a:lnTo>
                    <a:cubicBezTo>
                      <a:pt x="4572" y="5549"/>
                      <a:pt x="4656" y="5477"/>
                      <a:pt x="4656" y="5382"/>
                    </a:cubicBezTo>
                    <a:cubicBezTo>
                      <a:pt x="4668" y="5299"/>
                      <a:pt x="4596" y="5215"/>
                      <a:pt x="4489" y="5215"/>
                    </a:cubicBezTo>
                    <a:lnTo>
                      <a:pt x="357" y="5215"/>
                    </a:lnTo>
                    <a:cubicBezTo>
                      <a:pt x="465" y="4763"/>
                      <a:pt x="953" y="4299"/>
                      <a:pt x="1774" y="3941"/>
                    </a:cubicBezTo>
                    <a:cubicBezTo>
                      <a:pt x="2751" y="3525"/>
                      <a:pt x="4025" y="3287"/>
                      <a:pt x="5394" y="3287"/>
                    </a:cubicBezTo>
                    <a:close/>
                    <a:moveTo>
                      <a:pt x="453" y="6370"/>
                    </a:moveTo>
                    <a:lnTo>
                      <a:pt x="453" y="6370"/>
                    </a:lnTo>
                    <a:cubicBezTo>
                      <a:pt x="738" y="6668"/>
                      <a:pt x="1143" y="6918"/>
                      <a:pt x="1643" y="7156"/>
                    </a:cubicBezTo>
                    <a:cubicBezTo>
                      <a:pt x="2655" y="7585"/>
                      <a:pt x="3977" y="7835"/>
                      <a:pt x="5394" y="7835"/>
                    </a:cubicBezTo>
                    <a:cubicBezTo>
                      <a:pt x="6811" y="7835"/>
                      <a:pt x="8144" y="7597"/>
                      <a:pt x="9144" y="7156"/>
                    </a:cubicBezTo>
                    <a:cubicBezTo>
                      <a:pt x="9668" y="6930"/>
                      <a:pt x="10073" y="6668"/>
                      <a:pt x="10335" y="6370"/>
                    </a:cubicBezTo>
                    <a:lnTo>
                      <a:pt x="10335" y="6370"/>
                    </a:lnTo>
                    <a:cubicBezTo>
                      <a:pt x="9894" y="8692"/>
                      <a:pt x="7847" y="10430"/>
                      <a:pt x="5394" y="10430"/>
                    </a:cubicBezTo>
                    <a:cubicBezTo>
                      <a:pt x="4156" y="10430"/>
                      <a:pt x="3024" y="9978"/>
                      <a:pt x="2155" y="9240"/>
                    </a:cubicBezTo>
                    <a:lnTo>
                      <a:pt x="2155" y="9240"/>
                    </a:lnTo>
                    <a:cubicBezTo>
                      <a:pt x="3167" y="9502"/>
                      <a:pt x="4263" y="9645"/>
                      <a:pt x="5394" y="9645"/>
                    </a:cubicBezTo>
                    <a:cubicBezTo>
                      <a:pt x="6025" y="9645"/>
                      <a:pt x="6632" y="9597"/>
                      <a:pt x="7227" y="9525"/>
                    </a:cubicBezTo>
                    <a:cubicBezTo>
                      <a:pt x="7311" y="9502"/>
                      <a:pt x="7394" y="9418"/>
                      <a:pt x="7370" y="9323"/>
                    </a:cubicBezTo>
                    <a:cubicBezTo>
                      <a:pt x="7359" y="9246"/>
                      <a:pt x="7277" y="9179"/>
                      <a:pt x="7198" y="9179"/>
                    </a:cubicBezTo>
                    <a:cubicBezTo>
                      <a:pt x="7192" y="9179"/>
                      <a:pt x="7186" y="9179"/>
                      <a:pt x="7180" y="9180"/>
                    </a:cubicBezTo>
                    <a:cubicBezTo>
                      <a:pt x="6596" y="9252"/>
                      <a:pt x="5989" y="9299"/>
                      <a:pt x="5394" y="9299"/>
                    </a:cubicBezTo>
                    <a:cubicBezTo>
                      <a:pt x="4072" y="9299"/>
                      <a:pt x="2763" y="9109"/>
                      <a:pt x="1631" y="8728"/>
                    </a:cubicBezTo>
                    <a:cubicBezTo>
                      <a:pt x="1048" y="8073"/>
                      <a:pt x="631" y="7263"/>
                      <a:pt x="453" y="6370"/>
                    </a:cubicBezTo>
                    <a:close/>
                    <a:moveTo>
                      <a:pt x="5394" y="0"/>
                    </a:moveTo>
                    <a:cubicBezTo>
                      <a:pt x="3953" y="0"/>
                      <a:pt x="2596" y="560"/>
                      <a:pt x="1584" y="1572"/>
                    </a:cubicBezTo>
                    <a:cubicBezTo>
                      <a:pt x="572" y="2584"/>
                      <a:pt x="0" y="3941"/>
                      <a:pt x="0" y="5382"/>
                    </a:cubicBezTo>
                    <a:cubicBezTo>
                      <a:pt x="0" y="6704"/>
                      <a:pt x="488" y="7978"/>
                      <a:pt x="1358" y="8954"/>
                    </a:cubicBezTo>
                    <a:cubicBezTo>
                      <a:pt x="1381" y="8990"/>
                      <a:pt x="1393" y="9002"/>
                      <a:pt x="1417" y="9013"/>
                    </a:cubicBezTo>
                    <a:cubicBezTo>
                      <a:pt x="1477" y="9073"/>
                      <a:pt x="1524" y="9133"/>
                      <a:pt x="1584" y="9192"/>
                    </a:cubicBezTo>
                    <a:cubicBezTo>
                      <a:pt x="2132" y="9740"/>
                      <a:pt x="2786" y="10156"/>
                      <a:pt x="3501" y="10430"/>
                    </a:cubicBezTo>
                    <a:lnTo>
                      <a:pt x="1096" y="10430"/>
                    </a:lnTo>
                    <a:cubicBezTo>
                      <a:pt x="1000" y="10430"/>
                      <a:pt x="929" y="10502"/>
                      <a:pt x="929" y="10597"/>
                    </a:cubicBezTo>
                    <a:cubicBezTo>
                      <a:pt x="929" y="10680"/>
                      <a:pt x="1000" y="10752"/>
                      <a:pt x="1096" y="10752"/>
                    </a:cubicBezTo>
                    <a:lnTo>
                      <a:pt x="9025" y="10752"/>
                    </a:lnTo>
                    <a:cubicBezTo>
                      <a:pt x="9109" y="10752"/>
                      <a:pt x="9192" y="10680"/>
                      <a:pt x="9192" y="10597"/>
                    </a:cubicBezTo>
                    <a:cubicBezTo>
                      <a:pt x="9192" y="10502"/>
                      <a:pt x="9109" y="10430"/>
                      <a:pt x="9025" y="10430"/>
                    </a:cubicBezTo>
                    <a:lnTo>
                      <a:pt x="7287" y="10430"/>
                    </a:lnTo>
                    <a:cubicBezTo>
                      <a:pt x="8001" y="10156"/>
                      <a:pt x="8656" y="9740"/>
                      <a:pt x="9204" y="9192"/>
                    </a:cubicBezTo>
                    <a:cubicBezTo>
                      <a:pt x="10228" y="8180"/>
                      <a:pt x="10787" y="6823"/>
                      <a:pt x="10787" y="5382"/>
                    </a:cubicBezTo>
                    <a:cubicBezTo>
                      <a:pt x="10787" y="3941"/>
                      <a:pt x="10216" y="2584"/>
                      <a:pt x="9204" y="1572"/>
                    </a:cubicBezTo>
                    <a:cubicBezTo>
                      <a:pt x="8192" y="560"/>
                      <a:pt x="6834" y="0"/>
                      <a:pt x="53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23" name="Google Shape;5912;p48"/>
            <p:cNvGrpSpPr/>
            <p:nvPr/>
          </p:nvGrpSpPr>
          <p:grpSpPr>
            <a:xfrm>
              <a:off x="608179" y="3242746"/>
              <a:ext cx="257962" cy="352762"/>
              <a:chOff x="897141" y="3359875"/>
              <a:chExt cx="257962" cy="352762"/>
            </a:xfrm>
            <a:solidFill>
              <a:schemeClr val="bg2">
                <a:lumMod val="75000"/>
              </a:schemeClr>
            </a:solidFill>
          </p:grpSpPr>
          <p:sp>
            <p:nvSpPr>
              <p:cNvPr id="124" name="Google Shape;5913;p48"/>
              <p:cNvSpPr/>
              <p:nvPr/>
            </p:nvSpPr>
            <p:spPr>
              <a:xfrm>
                <a:off x="897141" y="3359875"/>
                <a:ext cx="257962" cy="352762"/>
              </a:xfrm>
              <a:custGeom>
                <a:avLst/>
                <a:gdLst/>
                <a:ahLst/>
                <a:cxnLst/>
                <a:rect l="l" t="t" r="r" b="b"/>
                <a:pathLst>
                  <a:path w="8098" h="11074" extrusionOk="0">
                    <a:moveTo>
                      <a:pt x="5204" y="334"/>
                    </a:moveTo>
                    <a:cubicBezTo>
                      <a:pt x="5240" y="334"/>
                      <a:pt x="5252" y="358"/>
                      <a:pt x="5252" y="382"/>
                    </a:cubicBezTo>
                    <a:lnTo>
                      <a:pt x="5252" y="810"/>
                    </a:lnTo>
                    <a:cubicBezTo>
                      <a:pt x="5252" y="834"/>
                      <a:pt x="5216" y="846"/>
                      <a:pt x="5204" y="846"/>
                    </a:cubicBezTo>
                    <a:lnTo>
                      <a:pt x="2870" y="846"/>
                    </a:lnTo>
                    <a:cubicBezTo>
                      <a:pt x="2865" y="848"/>
                      <a:pt x="2861" y="848"/>
                      <a:pt x="2857" y="848"/>
                    </a:cubicBezTo>
                    <a:cubicBezTo>
                      <a:pt x="2832" y="848"/>
                      <a:pt x="2823" y="817"/>
                      <a:pt x="2823" y="786"/>
                    </a:cubicBezTo>
                    <a:lnTo>
                      <a:pt x="2823" y="382"/>
                    </a:lnTo>
                    <a:cubicBezTo>
                      <a:pt x="2823" y="346"/>
                      <a:pt x="2858" y="334"/>
                      <a:pt x="2870" y="334"/>
                    </a:cubicBezTo>
                    <a:close/>
                    <a:moveTo>
                      <a:pt x="2882" y="1"/>
                    </a:moveTo>
                    <a:cubicBezTo>
                      <a:pt x="2680" y="1"/>
                      <a:pt x="2513" y="167"/>
                      <a:pt x="2513" y="382"/>
                    </a:cubicBezTo>
                    <a:lnTo>
                      <a:pt x="2513" y="810"/>
                    </a:lnTo>
                    <a:cubicBezTo>
                      <a:pt x="2513" y="1001"/>
                      <a:pt x="2656" y="1167"/>
                      <a:pt x="2858" y="1179"/>
                    </a:cubicBezTo>
                    <a:lnTo>
                      <a:pt x="2858" y="4811"/>
                    </a:lnTo>
                    <a:cubicBezTo>
                      <a:pt x="2858" y="4906"/>
                      <a:pt x="2835" y="4977"/>
                      <a:pt x="2799" y="5061"/>
                    </a:cubicBezTo>
                    <a:lnTo>
                      <a:pt x="1906" y="6728"/>
                    </a:lnTo>
                    <a:lnTo>
                      <a:pt x="965" y="8502"/>
                    </a:lnTo>
                    <a:lnTo>
                      <a:pt x="489" y="9383"/>
                    </a:lnTo>
                    <a:lnTo>
                      <a:pt x="120" y="10085"/>
                    </a:lnTo>
                    <a:cubicBezTo>
                      <a:pt x="1" y="10288"/>
                      <a:pt x="13" y="10538"/>
                      <a:pt x="132" y="10752"/>
                    </a:cubicBezTo>
                    <a:cubicBezTo>
                      <a:pt x="251" y="10954"/>
                      <a:pt x="477" y="11073"/>
                      <a:pt x="715" y="11073"/>
                    </a:cubicBezTo>
                    <a:lnTo>
                      <a:pt x="3668" y="11073"/>
                    </a:lnTo>
                    <a:cubicBezTo>
                      <a:pt x="3763" y="11073"/>
                      <a:pt x="3835" y="11002"/>
                      <a:pt x="3835" y="10919"/>
                    </a:cubicBezTo>
                    <a:cubicBezTo>
                      <a:pt x="3835" y="10823"/>
                      <a:pt x="3763" y="10752"/>
                      <a:pt x="3668" y="10752"/>
                    </a:cubicBezTo>
                    <a:lnTo>
                      <a:pt x="715" y="10752"/>
                    </a:lnTo>
                    <a:cubicBezTo>
                      <a:pt x="596" y="10752"/>
                      <a:pt x="477" y="10692"/>
                      <a:pt x="418" y="10585"/>
                    </a:cubicBezTo>
                    <a:cubicBezTo>
                      <a:pt x="358" y="10478"/>
                      <a:pt x="334" y="10347"/>
                      <a:pt x="394" y="10240"/>
                    </a:cubicBezTo>
                    <a:lnTo>
                      <a:pt x="727" y="9621"/>
                    </a:lnTo>
                    <a:lnTo>
                      <a:pt x="1168" y="9621"/>
                    </a:lnTo>
                    <a:cubicBezTo>
                      <a:pt x="1263" y="9621"/>
                      <a:pt x="1334" y="9549"/>
                      <a:pt x="1334" y="9454"/>
                    </a:cubicBezTo>
                    <a:cubicBezTo>
                      <a:pt x="1334" y="9371"/>
                      <a:pt x="1263" y="9287"/>
                      <a:pt x="1168" y="9287"/>
                    </a:cubicBezTo>
                    <a:lnTo>
                      <a:pt x="894" y="9287"/>
                    </a:lnTo>
                    <a:lnTo>
                      <a:pt x="1191" y="8728"/>
                    </a:lnTo>
                    <a:lnTo>
                      <a:pt x="1632" y="8728"/>
                    </a:lnTo>
                    <a:cubicBezTo>
                      <a:pt x="1727" y="8728"/>
                      <a:pt x="1799" y="8656"/>
                      <a:pt x="1799" y="8561"/>
                    </a:cubicBezTo>
                    <a:cubicBezTo>
                      <a:pt x="1799" y="8478"/>
                      <a:pt x="1727" y="8394"/>
                      <a:pt x="1632" y="8394"/>
                    </a:cubicBezTo>
                    <a:lnTo>
                      <a:pt x="1370" y="8394"/>
                    </a:lnTo>
                    <a:lnTo>
                      <a:pt x="1668" y="7835"/>
                    </a:lnTo>
                    <a:lnTo>
                      <a:pt x="2108" y="7835"/>
                    </a:lnTo>
                    <a:cubicBezTo>
                      <a:pt x="2204" y="7835"/>
                      <a:pt x="2275" y="7763"/>
                      <a:pt x="2275" y="7668"/>
                    </a:cubicBezTo>
                    <a:cubicBezTo>
                      <a:pt x="2275" y="7585"/>
                      <a:pt x="2204" y="7502"/>
                      <a:pt x="2108" y="7502"/>
                    </a:cubicBezTo>
                    <a:lnTo>
                      <a:pt x="1834" y="7502"/>
                    </a:lnTo>
                    <a:lnTo>
                      <a:pt x="2132" y="6942"/>
                    </a:lnTo>
                    <a:lnTo>
                      <a:pt x="2585" y="6942"/>
                    </a:lnTo>
                    <a:cubicBezTo>
                      <a:pt x="2668" y="6942"/>
                      <a:pt x="2751" y="6870"/>
                      <a:pt x="2751" y="6775"/>
                    </a:cubicBezTo>
                    <a:cubicBezTo>
                      <a:pt x="2751" y="6692"/>
                      <a:pt x="2668" y="6609"/>
                      <a:pt x="2585" y="6609"/>
                    </a:cubicBezTo>
                    <a:lnTo>
                      <a:pt x="2311" y="6609"/>
                    </a:lnTo>
                    <a:lnTo>
                      <a:pt x="3085" y="5180"/>
                    </a:lnTo>
                    <a:cubicBezTo>
                      <a:pt x="3144" y="5061"/>
                      <a:pt x="3192" y="4930"/>
                      <a:pt x="3192" y="4775"/>
                    </a:cubicBezTo>
                    <a:lnTo>
                      <a:pt x="3192" y="1144"/>
                    </a:lnTo>
                    <a:lnTo>
                      <a:pt x="4930" y="1144"/>
                    </a:lnTo>
                    <a:lnTo>
                      <a:pt x="4930" y="4775"/>
                    </a:lnTo>
                    <a:cubicBezTo>
                      <a:pt x="4930" y="4918"/>
                      <a:pt x="4966" y="5061"/>
                      <a:pt x="5037" y="5180"/>
                    </a:cubicBezTo>
                    <a:lnTo>
                      <a:pt x="7716" y="10216"/>
                    </a:lnTo>
                    <a:cubicBezTo>
                      <a:pt x="7776" y="10323"/>
                      <a:pt x="7776" y="10454"/>
                      <a:pt x="7704" y="10550"/>
                    </a:cubicBezTo>
                    <a:cubicBezTo>
                      <a:pt x="7645" y="10657"/>
                      <a:pt x="7526" y="10716"/>
                      <a:pt x="7407" y="10716"/>
                    </a:cubicBezTo>
                    <a:lnTo>
                      <a:pt x="4430" y="10716"/>
                    </a:lnTo>
                    <a:cubicBezTo>
                      <a:pt x="4335" y="10716"/>
                      <a:pt x="4263" y="10788"/>
                      <a:pt x="4263" y="10883"/>
                    </a:cubicBezTo>
                    <a:cubicBezTo>
                      <a:pt x="4263" y="10978"/>
                      <a:pt x="4335" y="11050"/>
                      <a:pt x="4430" y="11050"/>
                    </a:cubicBezTo>
                    <a:lnTo>
                      <a:pt x="7407" y="11050"/>
                    </a:lnTo>
                    <a:cubicBezTo>
                      <a:pt x="7645" y="11050"/>
                      <a:pt x="7871" y="10931"/>
                      <a:pt x="7990" y="10716"/>
                    </a:cubicBezTo>
                    <a:cubicBezTo>
                      <a:pt x="8097" y="10538"/>
                      <a:pt x="8097" y="10288"/>
                      <a:pt x="7990" y="10085"/>
                    </a:cubicBezTo>
                    <a:lnTo>
                      <a:pt x="5311" y="5049"/>
                    </a:lnTo>
                    <a:cubicBezTo>
                      <a:pt x="5263" y="4977"/>
                      <a:pt x="5252" y="4882"/>
                      <a:pt x="5252" y="4799"/>
                    </a:cubicBezTo>
                    <a:lnTo>
                      <a:pt x="5252" y="1167"/>
                    </a:lnTo>
                    <a:cubicBezTo>
                      <a:pt x="5442" y="1155"/>
                      <a:pt x="5597" y="989"/>
                      <a:pt x="5597" y="798"/>
                    </a:cubicBezTo>
                    <a:lnTo>
                      <a:pt x="5597" y="382"/>
                    </a:lnTo>
                    <a:cubicBezTo>
                      <a:pt x="5597" y="167"/>
                      <a:pt x="5430" y="1"/>
                      <a:pt x="5216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25" name="Google Shape;5914;p48"/>
              <p:cNvSpPr/>
              <p:nvPr/>
            </p:nvSpPr>
            <p:spPr>
              <a:xfrm>
                <a:off x="945688" y="3593691"/>
                <a:ext cx="160485" cy="89736"/>
              </a:xfrm>
              <a:custGeom>
                <a:avLst/>
                <a:gdLst/>
                <a:ahLst/>
                <a:cxnLst/>
                <a:rect l="l" t="t" r="r" b="b"/>
                <a:pathLst>
                  <a:path w="5038" h="2817" extrusionOk="0">
                    <a:moveTo>
                      <a:pt x="2535" y="339"/>
                    </a:moveTo>
                    <a:cubicBezTo>
                      <a:pt x="2817" y="339"/>
                      <a:pt x="3097" y="363"/>
                      <a:pt x="3370" y="412"/>
                    </a:cubicBezTo>
                    <a:lnTo>
                      <a:pt x="3513" y="447"/>
                    </a:lnTo>
                    <a:cubicBezTo>
                      <a:pt x="3608" y="459"/>
                      <a:pt x="3668" y="519"/>
                      <a:pt x="3716" y="602"/>
                    </a:cubicBezTo>
                    <a:lnTo>
                      <a:pt x="4680" y="2424"/>
                    </a:lnTo>
                    <a:cubicBezTo>
                      <a:pt x="4692" y="2459"/>
                      <a:pt x="4680" y="2471"/>
                      <a:pt x="4680" y="2483"/>
                    </a:cubicBezTo>
                    <a:cubicBezTo>
                      <a:pt x="4680" y="2495"/>
                      <a:pt x="4668" y="2519"/>
                      <a:pt x="4632" y="2519"/>
                    </a:cubicBezTo>
                    <a:lnTo>
                      <a:pt x="406" y="2519"/>
                    </a:lnTo>
                    <a:cubicBezTo>
                      <a:pt x="382" y="2519"/>
                      <a:pt x="358" y="2495"/>
                      <a:pt x="358" y="2483"/>
                    </a:cubicBezTo>
                    <a:cubicBezTo>
                      <a:pt x="358" y="2471"/>
                      <a:pt x="346" y="2459"/>
                      <a:pt x="358" y="2424"/>
                    </a:cubicBezTo>
                    <a:lnTo>
                      <a:pt x="1334" y="602"/>
                    </a:lnTo>
                    <a:cubicBezTo>
                      <a:pt x="1358" y="507"/>
                      <a:pt x="1430" y="459"/>
                      <a:pt x="1513" y="447"/>
                    </a:cubicBezTo>
                    <a:cubicBezTo>
                      <a:pt x="1847" y="375"/>
                      <a:pt x="2192" y="339"/>
                      <a:pt x="2535" y="339"/>
                    </a:cubicBezTo>
                    <a:close/>
                    <a:moveTo>
                      <a:pt x="2520" y="0"/>
                    </a:moveTo>
                    <a:cubicBezTo>
                      <a:pt x="2155" y="0"/>
                      <a:pt x="1791" y="42"/>
                      <a:pt x="1430" y="126"/>
                    </a:cubicBezTo>
                    <a:cubicBezTo>
                      <a:pt x="1275" y="162"/>
                      <a:pt x="1120" y="281"/>
                      <a:pt x="1037" y="435"/>
                    </a:cubicBezTo>
                    <a:lnTo>
                      <a:pt x="60" y="2269"/>
                    </a:lnTo>
                    <a:cubicBezTo>
                      <a:pt x="1" y="2388"/>
                      <a:pt x="1" y="2531"/>
                      <a:pt x="84" y="2638"/>
                    </a:cubicBezTo>
                    <a:cubicBezTo>
                      <a:pt x="156" y="2757"/>
                      <a:pt x="275" y="2817"/>
                      <a:pt x="406" y="2817"/>
                    </a:cubicBezTo>
                    <a:lnTo>
                      <a:pt x="4632" y="2817"/>
                    </a:lnTo>
                    <a:cubicBezTo>
                      <a:pt x="4763" y="2817"/>
                      <a:pt x="4882" y="2745"/>
                      <a:pt x="4954" y="2638"/>
                    </a:cubicBezTo>
                    <a:cubicBezTo>
                      <a:pt x="5037" y="2519"/>
                      <a:pt x="5037" y="2388"/>
                      <a:pt x="4978" y="2269"/>
                    </a:cubicBezTo>
                    <a:lnTo>
                      <a:pt x="4001" y="435"/>
                    </a:lnTo>
                    <a:cubicBezTo>
                      <a:pt x="3918" y="269"/>
                      <a:pt x="3763" y="162"/>
                      <a:pt x="3585" y="126"/>
                    </a:cubicBezTo>
                    <a:lnTo>
                      <a:pt x="3442" y="90"/>
                    </a:lnTo>
                    <a:cubicBezTo>
                      <a:pt x="3136" y="30"/>
                      <a:pt x="2828" y="0"/>
                      <a:pt x="252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26" name="Google Shape;5915;p48"/>
              <p:cNvSpPr/>
              <p:nvPr/>
            </p:nvSpPr>
            <p:spPr>
              <a:xfrm>
                <a:off x="1045076" y="3638256"/>
                <a:ext cx="27332" cy="2771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870" extrusionOk="0">
                    <a:moveTo>
                      <a:pt x="429" y="310"/>
                    </a:moveTo>
                    <a:cubicBezTo>
                      <a:pt x="488" y="310"/>
                      <a:pt x="548" y="358"/>
                      <a:pt x="548" y="429"/>
                    </a:cubicBezTo>
                    <a:cubicBezTo>
                      <a:pt x="548" y="489"/>
                      <a:pt x="500" y="548"/>
                      <a:pt x="429" y="548"/>
                    </a:cubicBezTo>
                    <a:cubicBezTo>
                      <a:pt x="369" y="548"/>
                      <a:pt x="310" y="501"/>
                      <a:pt x="310" y="429"/>
                    </a:cubicBezTo>
                    <a:cubicBezTo>
                      <a:pt x="322" y="370"/>
                      <a:pt x="369" y="310"/>
                      <a:pt x="429" y="310"/>
                    </a:cubicBezTo>
                    <a:close/>
                    <a:moveTo>
                      <a:pt x="429" y="1"/>
                    </a:moveTo>
                    <a:cubicBezTo>
                      <a:pt x="191" y="1"/>
                      <a:pt x="0" y="191"/>
                      <a:pt x="0" y="429"/>
                    </a:cubicBezTo>
                    <a:cubicBezTo>
                      <a:pt x="0" y="668"/>
                      <a:pt x="191" y="870"/>
                      <a:pt x="429" y="870"/>
                    </a:cubicBezTo>
                    <a:cubicBezTo>
                      <a:pt x="667" y="870"/>
                      <a:pt x="858" y="668"/>
                      <a:pt x="858" y="429"/>
                    </a:cubicBezTo>
                    <a:cubicBezTo>
                      <a:pt x="858" y="191"/>
                      <a:pt x="667" y="1"/>
                      <a:pt x="429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27" name="Google Shape;5916;p48"/>
              <p:cNvSpPr/>
              <p:nvPr/>
            </p:nvSpPr>
            <p:spPr>
              <a:xfrm>
                <a:off x="976046" y="3643194"/>
                <a:ext cx="28096" cy="27332"/>
              </a:xfrm>
              <a:custGeom>
                <a:avLst/>
                <a:gdLst/>
                <a:ahLst/>
                <a:cxnLst/>
                <a:rect l="l" t="t" r="r" b="b"/>
                <a:pathLst>
                  <a:path w="882" h="858" extrusionOk="0">
                    <a:moveTo>
                      <a:pt x="453" y="310"/>
                    </a:moveTo>
                    <a:cubicBezTo>
                      <a:pt x="512" y="310"/>
                      <a:pt x="572" y="346"/>
                      <a:pt x="572" y="429"/>
                    </a:cubicBezTo>
                    <a:cubicBezTo>
                      <a:pt x="572" y="489"/>
                      <a:pt x="524" y="548"/>
                      <a:pt x="453" y="548"/>
                    </a:cubicBezTo>
                    <a:cubicBezTo>
                      <a:pt x="393" y="548"/>
                      <a:pt x="334" y="501"/>
                      <a:pt x="334" y="429"/>
                    </a:cubicBezTo>
                    <a:cubicBezTo>
                      <a:pt x="334" y="358"/>
                      <a:pt x="393" y="310"/>
                      <a:pt x="453" y="310"/>
                    </a:cubicBezTo>
                    <a:close/>
                    <a:moveTo>
                      <a:pt x="453" y="1"/>
                    </a:moveTo>
                    <a:cubicBezTo>
                      <a:pt x="215" y="1"/>
                      <a:pt x="24" y="191"/>
                      <a:pt x="24" y="429"/>
                    </a:cubicBezTo>
                    <a:cubicBezTo>
                      <a:pt x="0" y="667"/>
                      <a:pt x="215" y="858"/>
                      <a:pt x="453" y="858"/>
                    </a:cubicBezTo>
                    <a:cubicBezTo>
                      <a:pt x="691" y="858"/>
                      <a:pt x="881" y="667"/>
                      <a:pt x="881" y="429"/>
                    </a:cubicBezTo>
                    <a:cubicBezTo>
                      <a:pt x="881" y="191"/>
                      <a:pt x="691" y="1"/>
                      <a:pt x="453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28" name="Google Shape;5917;p48"/>
              <p:cNvSpPr/>
              <p:nvPr/>
            </p:nvSpPr>
            <p:spPr>
              <a:xfrm>
                <a:off x="1004493" y="3613218"/>
                <a:ext cx="31505" cy="31154"/>
              </a:xfrm>
              <a:custGeom>
                <a:avLst/>
                <a:gdLst/>
                <a:ahLst/>
                <a:cxnLst/>
                <a:rect l="l" t="t" r="r" b="b"/>
                <a:pathLst>
                  <a:path w="989" h="978" extrusionOk="0">
                    <a:moveTo>
                      <a:pt x="500" y="322"/>
                    </a:moveTo>
                    <a:cubicBezTo>
                      <a:pt x="584" y="322"/>
                      <a:pt x="655" y="406"/>
                      <a:pt x="655" y="489"/>
                    </a:cubicBezTo>
                    <a:cubicBezTo>
                      <a:pt x="655" y="584"/>
                      <a:pt x="584" y="656"/>
                      <a:pt x="500" y="656"/>
                    </a:cubicBezTo>
                    <a:cubicBezTo>
                      <a:pt x="405" y="656"/>
                      <a:pt x="334" y="584"/>
                      <a:pt x="334" y="489"/>
                    </a:cubicBezTo>
                    <a:cubicBezTo>
                      <a:pt x="334" y="406"/>
                      <a:pt x="405" y="322"/>
                      <a:pt x="500" y="322"/>
                    </a:cubicBezTo>
                    <a:close/>
                    <a:moveTo>
                      <a:pt x="500" y="1"/>
                    </a:moveTo>
                    <a:cubicBezTo>
                      <a:pt x="227" y="1"/>
                      <a:pt x="0" y="227"/>
                      <a:pt x="0" y="489"/>
                    </a:cubicBezTo>
                    <a:cubicBezTo>
                      <a:pt x="0" y="763"/>
                      <a:pt x="227" y="977"/>
                      <a:pt x="500" y="977"/>
                    </a:cubicBezTo>
                    <a:cubicBezTo>
                      <a:pt x="762" y="977"/>
                      <a:pt x="989" y="763"/>
                      <a:pt x="989" y="489"/>
                    </a:cubicBezTo>
                    <a:cubicBezTo>
                      <a:pt x="989" y="227"/>
                      <a:pt x="762" y="1"/>
                      <a:pt x="500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29" name="Google Shape;5918;p48"/>
              <p:cNvSpPr/>
              <p:nvPr/>
            </p:nvSpPr>
            <p:spPr>
              <a:xfrm>
                <a:off x="991209" y="3555975"/>
                <a:ext cx="31505" cy="31122"/>
              </a:xfrm>
              <a:custGeom>
                <a:avLst/>
                <a:gdLst/>
                <a:ahLst/>
                <a:cxnLst/>
                <a:rect l="l" t="t" r="r" b="b"/>
                <a:pathLst>
                  <a:path w="989" h="977" extrusionOk="0">
                    <a:moveTo>
                      <a:pt x="513" y="322"/>
                    </a:moveTo>
                    <a:cubicBezTo>
                      <a:pt x="596" y="322"/>
                      <a:pt x="679" y="393"/>
                      <a:pt x="679" y="488"/>
                    </a:cubicBezTo>
                    <a:cubicBezTo>
                      <a:pt x="679" y="572"/>
                      <a:pt x="596" y="655"/>
                      <a:pt x="513" y="655"/>
                    </a:cubicBezTo>
                    <a:cubicBezTo>
                      <a:pt x="417" y="655"/>
                      <a:pt x="346" y="572"/>
                      <a:pt x="346" y="488"/>
                    </a:cubicBezTo>
                    <a:cubicBezTo>
                      <a:pt x="346" y="393"/>
                      <a:pt x="417" y="322"/>
                      <a:pt x="513" y="322"/>
                    </a:cubicBezTo>
                    <a:close/>
                    <a:moveTo>
                      <a:pt x="501" y="0"/>
                    </a:moveTo>
                    <a:cubicBezTo>
                      <a:pt x="227" y="0"/>
                      <a:pt x="1" y="214"/>
                      <a:pt x="1" y="488"/>
                    </a:cubicBezTo>
                    <a:cubicBezTo>
                      <a:pt x="1" y="750"/>
                      <a:pt x="227" y="976"/>
                      <a:pt x="501" y="976"/>
                    </a:cubicBezTo>
                    <a:cubicBezTo>
                      <a:pt x="763" y="976"/>
                      <a:pt x="989" y="750"/>
                      <a:pt x="989" y="488"/>
                    </a:cubicBezTo>
                    <a:cubicBezTo>
                      <a:pt x="989" y="214"/>
                      <a:pt x="763" y="0"/>
                      <a:pt x="5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30" name="Google Shape;5919;p48"/>
              <p:cNvSpPr/>
              <p:nvPr/>
            </p:nvSpPr>
            <p:spPr>
              <a:xfrm>
                <a:off x="1023447" y="3528261"/>
                <a:ext cx="31505" cy="31154"/>
              </a:xfrm>
              <a:custGeom>
                <a:avLst/>
                <a:gdLst/>
                <a:ahLst/>
                <a:cxnLst/>
                <a:rect l="l" t="t" r="r" b="b"/>
                <a:pathLst>
                  <a:path w="989" h="978" extrusionOk="0">
                    <a:moveTo>
                      <a:pt x="501" y="311"/>
                    </a:moveTo>
                    <a:cubicBezTo>
                      <a:pt x="584" y="311"/>
                      <a:pt x="655" y="394"/>
                      <a:pt x="655" y="477"/>
                    </a:cubicBezTo>
                    <a:cubicBezTo>
                      <a:pt x="655" y="572"/>
                      <a:pt x="584" y="644"/>
                      <a:pt x="501" y="644"/>
                    </a:cubicBezTo>
                    <a:cubicBezTo>
                      <a:pt x="405" y="644"/>
                      <a:pt x="334" y="572"/>
                      <a:pt x="334" y="477"/>
                    </a:cubicBezTo>
                    <a:cubicBezTo>
                      <a:pt x="334" y="394"/>
                      <a:pt x="405" y="311"/>
                      <a:pt x="501" y="311"/>
                    </a:cubicBezTo>
                    <a:close/>
                    <a:moveTo>
                      <a:pt x="501" y="1"/>
                    </a:moveTo>
                    <a:cubicBezTo>
                      <a:pt x="227" y="1"/>
                      <a:pt x="1" y="215"/>
                      <a:pt x="1" y="489"/>
                    </a:cubicBezTo>
                    <a:cubicBezTo>
                      <a:pt x="1" y="763"/>
                      <a:pt x="227" y="977"/>
                      <a:pt x="501" y="977"/>
                    </a:cubicBezTo>
                    <a:cubicBezTo>
                      <a:pt x="763" y="977"/>
                      <a:pt x="989" y="763"/>
                      <a:pt x="989" y="489"/>
                    </a:cubicBezTo>
                    <a:cubicBezTo>
                      <a:pt x="989" y="227"/>
                      <a:pt x="763" y="1"/>
                      <a:pt x="501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31" name="Google Shape;5920;p48"/>
              <p:cNvSpPr/>
              <p:nvPr/>
            </p:nvSpPr>
            <p:spPr>
              <a:xfrm>
                <a:off x="1008284" y="3488442"/>
                <a:ext cx="28096" cy="27714"/>
              </a:xfrm>
              <a:custGeom>
                <a:avLst/>
                <a:gdLst/>
                <a:ahLst/>
                <a:cxnLst/>
                <a:rect l="l" t="t" r="r" b="b"/>
                <a:pathLst>
                  <a:path w="882" h="870" extrusionOk="0">
                    <a:moveTo>
                      <a:pt x="441" y="310"/>
                    </a:moveTo>
                    <a:cubicBezTo>
                      <a:pt x="500" y="310"/>
                      <a:pt x="560" y="358"/>
                      <a:pt x="560" y="429"/>
                    </a:cubicBezTo>
                    <a:cubicBezTo>
                      <a:pt x="560" y="513"/>
                      <a:pt x="512" y="548"/>
                      <a:pt x="441" y="548"/>
                    </a:cubicBezTo>
                    <a:cubicBezTo>
                      <a:pt x="381" y="548"/>
                      <a:pt x="322" y="513"/>
                      <a:pt x="322" y="429"/>
                    </a:cubicBezTo>
                    <a:cubicBezTo>
                      <a:pt x="322" y="370"/>
                      <a:pt x="358" y="310"/>
                      <a:pt x="441" y="310"/>
                    </a:cubicBezTo>
                    <a:close/>
                    <a:moveTo>
                      <a:pt x="441" y="1"/>
                    </a:moveTo>
                    <a:cubicBezTo>
                      <a:pt x="203" y="1"/>
                      <a:pt x="0" y="191"/>
                      <a:pt x="0" y="429"/>
                    </a:cubicBezTo>
                    <a:cubicBezTo>
                      <a:pt x="0" y="668"/>
                      <a:pt x="203" y="870"/>
                      <a:pt x="441" y="870"/>
                    </a:cubicBezTo>
                    <a:cubicBezTo>
                      <a:pt x="679" y="870"/>
                      <a:pt x="870" y="668"/>
                      <a:pt x="870" y="429"/>
                    </a:cubicBezTo>
                    <a:cubicBezTo>
                      <a:pt x="881" y="191"/>
                      <a:pt x="691" y="1"/>
                      <a:pt x="441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32" name="Google Shape;5921;p48"/>
            <p:cNvGrpSpPr/>
            <p:nvPr/>
          </p:nvGrpSpPr>
          <p:grpSpPr>
            <a:xfrm>
              <a:off x="1044720" y="3227201"/>
              <a:ext cx="271213" cy="383088"/>
              <a:chOff x="1333682" y="3344330"/>
              <a:chExt cx="271213" cy="383088"/>
            </a:xfrm>
            <a:solidFill>
              <a:schemeClr val="bg2">
                <a:lumMod val="75000"/>
              </a:schemeClr>
            </a:solidFill>
          </p:grpSpPr>
          <p:sp>
            <p:nvSpPr>
              <p:cNvPr id="133" name="Google Shape;5922;p48"/>
              <p:cNvSpPr/>
              <p:nvPr/>
            </p:nvSpPr>
            <p:spPr>
              <a:xfrm>
                <a:off x="1334065" y="3377332"/>
                <a:ext cx="270831" cy="350086"/>
              </a:xfrm>
              <a:custGeom>
                <a:avLst/>
                <a:gdLst/>
                <a:ahLst/>
                <a:cxnLst/>
                <a:rect l="l" t="t" r="r" b="b"/>
                <a:pathLst>
                  <a:path w="8502" h="10990" extrusionOk="0">
                    <a:moveTo>
                      <a:pt x="6502" y="0"/>
                    </a:moveTo>
                    <a:cubicBezTo>
                      <a:pt x="6406" y="0"/>
                      <a:pt x="6323" y="84"/>
                      <a:pt x="6323" y="191"/>
                    </a:cubicBezTo>
                    <a:cubicBezTo>
                      <a:pt x="6323" y="286"/>
                      <a:pt x="6406" y="369"/>
                      <a:pt x="6502" y="369"/>
                    </a:cubicBezTo>
                    <a:lnTo>
                      <a:pt x="7276" y="369"/>
                    </a:lnTo>
                    <a:cubicBezTo>
                      <a:pt x="7383" y="369"/>
                      <a:pt x="7454" y="441"/>
                      <a:pt x="7454" y="548"/>
                    </a:cubicBezTo>
                    <a:lnTo>
                      <a:pt x="7454" y="9490"/>
                    </a:lnTo>
                    <a:cubicBezTo>
                      <a:pt x="7454" y="9597"/>
                      <a:pt x="7383" y="9668"/>
                      <a:pt x="7276" y="9668"/>
                    </a:cubicBezTo>
                    <a:lnTo>
                      <a:pt x="537" y="9668"/>
                    </a:lnTo>
                    <a:cubicBezTo>
                      <a:pt x="429" y="9668"/>
                      <a:pt x="358" y="9597"/>
                      <a:pt x="358" y="9490"/>
                    </a:cubicBezTo>
                    <a:lnTo>
                      <a:pt x="358" y="8775"/>
                    </a:lnTo>
                    <a:cubicBezTo>
                      <a:pt x="358" y="8668"/>
                      <a:pt x="287" y="8597"/>
                      <a:pt x="179" y="8597"/>
                    </a:cubicBezTo>
                    <a:cubicBezTo>
                      <a:pt x="72" y="8597"/>
                      <a:pt x="1" y="8668"/>
                      <a:pt x="1" y="8775"/>
                    </a:cubicBezTo>
                    <a:lnTo>
                      <a:pt x="1" y="9490"/>
                    </a:lnTo>
                    <a:cubicBezTo>
                      <a:pt x="1" y="9787"/>
                      <a:pt x="239" y="10013"/>
                      <a:pt x="525" y="10013"/>
                    </a:cubicBezTo>
                    <a:lnTo>
                      <a:pt x="703" y="10013"/>
                    </a:lnTo>
                    <a:lnTo>
                      <a:pt x="703" y="10466"/>
                    </a:lnTo>
                    <a:cubicBezTo>
                      <a:pt x="703" y="10763"/>
                      <a:pt x="941" y="10990"/>
                      <a:pt x="1227" y="10990"/>
                    </a:cubicBezTo>
                    <a:lnTo>
                      <a:pt x="7966" y="10990"/>
                    </a:lnTo>
                    <a:cubicBezTo>
                      <a:pt x="8264" y="10990"/>
                      <a:pt x="8490" y="10752"/>
                      <a:pt x="8490" y="10466"/>
                    </a:cubicBezTo>
                    <a:lnTo>
                      <a:pt x="8490" y="10252"/>
                    </a:lnTo>
                    <a:cubicBezTo>
                      <a:pt x="8490" y="10144"/>
                      <a:pt x="8407" y="10073"/>
                      <a:pt x="8311" y="10073"/>
                    </a:cubicBezTo>
                    <a:cubicBezTo>
                      <a:pt x="8204" y="10073"/>
                      <a:pt x="8133" y="10144"/>
                      <a:pt x="8133" y="10252"/>
                    </a:cubicBezTo>
                    <a:lnTo>
                      <a:pt x="8133" y="10466"/>
                    </a:lnTo>
                    <a:cubicBezTo>
                      <a:pt x="8133" y="10573"/>
                      <a:pt x="8049" y="10644"/>
                      <a:pt x="7954" y="10644"/>
                    </a:cubicBezTo>
                    <a:lnTo>
                      <a:pt x="1203" y="10644"/>
                    </a:lnTo>
                    <a:cubicBezTo>
                      <a:pt x="1108" y="10644"/>
                      <a:pt x="1025" y="10573"/>
                      <a:pt x="1025" y="10466"/>
                    </a:cubicBezTo>
                    <a:lnTo>
                      <a:pt x="1025" y="10013"/>
                    </a:lnTo>
                    <a:lnTo>
                      <a:pt x="7264" y="10013"/>
                    </a:lnTo>
                    <a:cubicBezTo>
                      <a:pt x="7561" y="10013"/>
                      <a:pt x="7788" y="9775"/>
                      <a:pt x="7788" y="9490"/>
                    </a:cubicBezTo>
                    <a:lnTo>
                      <a:pt x="7788" y="1358"/>
                    </a:lnTo>
                    <a:lnTo>
                      <a:pt x="7966" y="1358"/>
                    </a:lnTo>
                    <a:cubicBezTo>
                      <a:pt x="8061" y="1358"/>
                      <a:pt x="8145" y="1441"/>
                      <a:pt x="8145" y="1536"/>
                    </a:cubicBezTo>
                    <a:lnTo>
                      <a:pt x="8145" y="9501"/>
                    </a:lnTo>
                    <a:cubicBezTo>
                      <a:pt x="8145" y="9573"/>
                      <a:pt x="8228" y="9656"/>
                      <a:pt x="8323" y="9656"/>
                    </a:cubicBezTo>
                    <a:cubicBezTo>
                      <a:pt x="8430" y="9656"/>
                      <a:pt x="8502" y="9573"/>
                      <a:pt x="8502" y="9478"/>
                    </a:cubicBezTo>
                    <a:lnTo>
                      <a:pt x="8502" y="1512"/>
                    </a:lnTo>
                    <a:cubicBezTo>
                      <a:pt x="8502" y="1215"/>
                      <a:pt x="8264" y="988"/>
                      <a:pt x="7978" y="988"/>
                    </a:cubicBezTo>
                    <a:lnTo>
                      <a:pt x="7799" y="988"/>
                    </a:lnTo>
                    <a:lnTo>
                      <a:pt x="7799" y="524"/>
                    </a:lnTo>
                    <a:cubicBezTo>
                      <a:pt x="7799" y="226"/>
                      <a:pt x="7561" y="0"/>
                      <a:pt x="7276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34" name="Google Shape;5923;p48"/>
              <p:cNvSpPr/>
              <p:nvPr/>
            </p:nvSpPr>
            <p:spPr>
              <a:xfrm>
                <a:off x="1333682" y="3344330"/>
                <a:ext cx="189697" cy="292461"/>
              </a:xfrm>
              <a:custGeom>
                <a:avLst/>
                <a:gdLst/>
                <a:ahLst/>
                <a:cxnLst/>
                <a:rect l="l" t="t" r="r" b="b"/>
                <a:pathLst>
                  <a:path w="5955" h="9181" extrusionOk="0">
                    <a:moveTo>
                      <a:pt x="2430" y="370"/>
                    </a:moveTo>
                    <a:cubicBezTo>
                      <a:pt x="2489" y="370"/>
                      <a:pt x="2549" y="429"/>
                      <a:pt x="2549" y="489"/>
                    </a:cubicBezTo>
                    <a:lnTo>
                      <a:pt x="2549" y="727"/>
                    </a:lnTo>
                    <a:lnTo>
                      <a:pt x="1858" y="727"/>
                    </a:lnTo>
                    <a:lnTo>
                      <a:pt x="1858" y="489"/>
                    </a:lnTo>
                    <a:cubicBezTo>
                      <a:pt x="1858" y="429"/>
                      <a:pt x="1918" y="370"/>
                      <a:pt x="1977" y="370"/>
                    </a:cubicBezTo>
                    <a:close/>
                    <a:moveTo>
                      <a:pt x="3037" y="1072"/>
                    </a:moveTo>
                    <a:cubicBezTo>
                      <a:pt x="3120" y="1072"/>
                      <a:pt x="3216" y="1143"/>
                      <a:pt x="3216" y="1251"/>
                    </a:cubicBezTo>
                    <a:lnTo>
                      <a:pt x="3216" y="1953"/>
                    </a:lnTo>
                    <a:lnTo>
                      <a:pt x="1215" y="1953"/>
                    </a:lnTo>
                    <a:lnTo>
                      <a:pt x="1215" y="1251"/>
                    </a:lnTo>
                    <a:cubicBezTo>
                      <a:pt x="1203" y="1167"/>
                      <a:pt x="1299" y="1072"/>
                      <a:pt x="1382" y="1072"/>
                    </a:cubicBezTo>
                    <a:close/>
                    <a:moveTo>
                      <a:pt x="1977" y="0"/>
                    </a:moveTo>
                    <a:cubicBezTo>
                      <a:pt x="1727" y="0"/>
                      <a:pt x="1501" y="203"/>
                      <a:pt x="1501" y="477"/>
                    </a:cubicBezTo>
                    <a:lnTo>
                      <a:pt x="1501" y="715"/>
                    </a:lnTo>
                    <a:lnTo>
                      <a:pt x="1370" y="715"/>
                    </a:lnTo>
                    <a:cubicBezTo>
                      <a:pt x="1156" y="715"/>
                      <a:pt x="977" y="834"/>
                      <a:pt x="894" y="1012"/>
                    </a:cubicBezTo>
                    <a:lnTo>
                      <a:pt x="525" y="1012"/>
                    </a:lnTo>
                    <a:cubicBezTo>
                      <a:pt x="227" y="1012"/>
                      <a:pt x="1" y="1251"/>
                      <a:pt x="1" y="1536"/>
                    </a:cubicBezTo>
                    <a:lnTo>
                      <a:pt x="1" y="8990"/>
                    </a:lnTo>
                    <a:cubicBezTo>
                      <a:pt x="13" y="9109"/>
                      <a:pt x="84" y="9180"/>
                      <a:pt x="191" y="9180"/>
                    </a:cubicBezTo>
                    <a:cubicBezTo>
                      <a:pt x="299" y="9180"/>
                      <a:pt x="370" y="9109"/>
                      <a:pt x="370" y="9002"/>
                    </a:cubicBezTo>
                    <a:lnTo>
                      <a:pt x="370" y="1548"/>
                    </a:lnTo>
                    <a:cubicBezTo>
                      <a:pt x="370" y="1441"/>
                      <a:pt x="441" y="1370"/>
                      <a:pt x="549" y="1370"/>
                    </a:cubicBezTo>
                    <a:lnTo>
                      <a:pt x="858" y="1370"/>
                    </a:lnTo>
                    <a:lnTo>
                      <a:pt x="858" y="1965"/>
                    </a:lnTo>
                    <a:cubicBezTo>
                      <a:pt x="858" y="2144"/>
                      <a:pt x="1013" y="2310"/>
                      <a:pt x="1203" y="2310"/>
                    </a:cubicBezTo>
                    <a:lnTo>
                      <a:pt x="3228" y="2310"/>
                    </a:lnTo>
                    <a:cubicBezTo>
                      <a:pt x="3406" y="2310"/>
                      <a:pt x="3573" y="2155"/>
                      <a:pt x="3573" y="1965"/>
                    </a:cubicBezTo>
                    <a:lnTo>
                      <a:pt x="3573" y="1370"/>
                    </a:lnTo>
                    <a:lnTo>
                      <a:pt x="5775" y="1370"/>
                    </a:lnTo>
                    <a:cubicBezTo>
                      <a:pt x="5883" y="1370"/>
                      <a:pt x="5954" y="1298"/>
                      <a:pt x="5954" y="1191"/>
                    </a:cubicBezTo>
                    <a:cubicBezTo>
                      <a:pt x="5954" y="1084"/>
                      <a:pt x="5883" y="1012"/>
                      <a:pt x="5775" y="1012"/>
                    </a:cubicBezTo>
                    <a:lnTo>
                      <a:pt x="3513" y="1012"/>
                    </a:lnTo>
                    <a:cubicBezTo>
                      <a:pt x="3418" y="834"/>
                      <a:pt x="3239" y="715"/>
                      <a:pt x="3037" y="715"/>
                    </a:cubicBezTo>
                    <a:lnTo>
                      <a:pt x="2906" y="715"/>
                    </a:lnTo>
                    <a:lnTo>
                      <a:pt x="2906" y="477"/>
                    </a:lnTo>
                    <a:cubicBezTo>
                      <a:pt x="2906" y="227"/>
                      <a:pt x="2692" y="0"/>
                      <a:pt x="243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35" name="Google Shape;5924;p48"/>
              <p:cNvSpPr/>
              <p:nvPr/>
            </p:nvSpPr>
            <p:spPr>
              <a:xfrm>
                <a:off x="1444060" y="3469488"/>
                <a:ext cx="100917" cy="11404"/>
              </a:xfrm>
              <a:custGeom>
                <a:avLst/>
                <a:gdLst/>
                <a:ahLst/>
                <a:cxnLst/>
                <a:rect l="l" t="t" r="r" b="b"/>
                <a:pathLst>
                  <a:path w="3168" h="358" extrusionOk="0">
                    <a:moveTo>
                      <a:pt x="179" y="0"/>
                    </a:moveTo>
                    <a:cubicBezTo>
                      <a:pt x="72" y="0"/>
                      <a:pt x="1" y="72"/>
                      <a:pt x="1" y="179"/>
                    </a:cubicBezTo>
                    <a:cubicBezTo>
                      <a:pt x="1" y="286"/>
                      <a:pt x="72" y="358"/>
                      <a:pt x="179" y="358"/>
                    </a:cubicBezTo>
                    <a:lnTo>
                      <a:pt x="2989" y="358"/>
                    </a:lnTo>
                    <a:cubicBezTo>
                      <a:pt x="3096" y="358"/>
                      <a:pt x="3168" y="286"/>
                      <a:pt x="3168" y="179"/>
                    </a:cubicBezTo>
                    <a:cubicBezTo>
                      <a:pt x="3168" y="72"/>
                      <a:pt x="3084" y="0"/>
                      <a:pt x="2989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36" name="Google Shape;5925;p48"/>
              <p:cNvSpPr/>
              <p:nvPr/>
            </p:nvSpPr>
            <p:spPr>
              <a:xfrm>
                <a:off x="1444060" y="3493762"/>
                <a:ext cx="100917" cy="11404"/>
              </a:xfrm>
              <a:custGeom>
                <a:avLst/>
                <a:gdLst/>
                <a:ahLst/>
                <a:cxnLst/>
                <a:rect l="l" t="t" r="r" b="b"/>
                <a:pathLst>
                  <a:path w="3168" h="358" extrusionOk="0">
                    <a:moveTo>
                      <a:pt x="179" y="0"/>
                    </a:moveTo>
                    <a:cubicBezTo>
                      <a:pt x="72" y="0"/>
                      <a:pt x="1" y="72"/>
                      <a:pt x="1" y="179"/>
                    </a:cubicBezTo>
                    <a:cubicBezTo>
                      <a:pt x="1" y="286"/>
                      <a:pt x="72" y="358"/>
                      <a:pt x="179" y="358"/>
                    </a:cubicBezTo>
                    <a:lnTo>
                      <a:pt x="2989" y="358"/>
                    </a:lnTo>
                    <a:cubicBezTo>
                      <a:pt x="3096" y="358"/>
                      <a:pt x="3168" y="286"/>
                      <a:pt x="3168" y="179"/>
                    </a:cubicBezTo>
                    <a:cubicBezTo>
                      <a:pt x="3168" y="72"/>
                      <a:pt x="3084" y="0"/>
                      <a:pt x="2989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37" name="Google Shape;5926;p48"/>
              <p:cNvSpPr/>
              <p:nvPr/>
            </p:nvSpPr>
            <p:spPr>
              <a:xfrm>
                <a:off x="1444060" y="3541927"/>
                <a:ext cx="100917" cy="11404"/>
              </a:xfrm>
              <a:custGeom>
                <a:avLst/>
                <a:gdLst/>
                <a:ahLst/>
                <a:cxnLst/>
                <a:rect l="l" t="t" r="r" b="b"/>
                <a:pathLst>
                  <a:path w="3168" h="358" extrusionOk="0">
                    <a:moveTo>
                      <a:pt x="179" y="1"/>
                    </a:moveTo>
                    <a:cubicBezTo>
                      <a:pt x="72" y="1"/>
                      <a:pt x="1" y="84"/>
                      <a:pt x="1" y="179"/>
                    </a:cubicBezTo>
                    <a:cubicBezTo>
                      <a:pt x="1" y="286"/>
                      <a:pt x="72" y="358"/>
                      <a:pt x="179" y="358"/>
                    </a:cubicBezTo>
                    <a:lnTo>
                      <a:pt x="2989" y="358"/>
                    </a:lnTo>
                    <a:cubicBezTo>
                      <a:pt x="3096" y="358"/>
                      <a:pt x="3168" y="286"/>
                      <a:pt x="3168" y="179"/>
                    </a:cubicBezTo>
                    <a:cubicBezTo>
                      <a:pt x="3168" y="84"/>
                      <a:pt x="3084" y="1"/>
                      <a:pt x="2989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38" name="Google Shape;5927;p48"/>
              <p:cNvSpPr/>
              <p:nvPr/>
            </p:nvSpPr>
            <p:spPr>
              <a:xfrm>
                <a:off x="1444060" y="3565818"/>
                <a:ext cx="100917" cy="11404"/>
              </a:xfrm>
              <a:custGeom>
                <a:avLst/>
                <a:gdLst/>
                <a:ahLst/>
                <a:cxnLst/>
                <a:rect l="l" t="t" r="r" b="b"/>
                <a:pathLst>
                  <a:path w="3168" h="358" extrusionOk="0">
                    <a:moveTo>
                      <a:pt x="179" y="1"/>
                    </a:moveTo>
                    <a:cubicBezTo>
                      <a:pt x="72" y="1"/>
                      <a:pt x="1" y="72"/>
                      <a:pt x="1" y="179"/>
                    </a:cubicBezTo>
                    <a:cubicBezTo>
                      <a:pt x="1" y="286"/>
                      <a:pt x="72" y="358"/>
                      <a:pt x="179" y="358"/>
                    </a:cubicBezTo>
                    <a:lnTo>
                      <a:pt x="2989" y="358"/>
                    </a:lnTo>
                    <a:cubicBezTo>
                      <a:pt x="3096" y="358"/>
                      <a:pt x="3168" y="286"/>
                      <a:pt x="3168" y="179"/>
                    </a:cubicBezTo>
                    <a:cubicBezTo>
                      <a:pt x="3168" y="72"/>
                      <a:pt x="3084" y="1"/>
                      <a:pt x="2989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39" name="Google Shape;5928;p48"/>
              <p:cNvSpPr/>
              <p:nvPr/>
            </p:nvSpPr>
            <p:spPr>
              <a:xfrm>
                <a:off x="1444060" y="3614747"/>
                <a:ext cx="100917" cy="11404"/>
              </a:xfrm>
              <a:custGeom>
                <a:avLst/>
                <a:gdLst/>
                <a:ahLst/>
                <a:cxnLst/>
                <a:rect l="l" t="t" r="r" b="b"/>
                <a:pathLst>
                  <a:path w="3168" h="358" extrusionOk="0">
                    <a:moveTo>
                      <a:pt x="179" y="1"/>
                    </a:moveTo>
                    <a:cubicBezTo>
                      <a:pt x="72" y="1"/>
                      <a:pt x="1" y="72"/>
                      <a:pt x="1" y="179"/>
                    </a:cubicBezTo>
                    <a:cubicBezTo>
                      <a:pt x="1" y="274"/>
                      <a:pt x="72" y="358"/>
                      <a:pt x="179" y="358"/>
                    </a:cubicBezTo>
                    <a:lnTo>
                      <a:pt x="2989" y="358"/>
                    </a:lnTo>
                    <a:cubicBezTo>
                      <a:pt x="3096" y="358"/>
                      <a:pt x="3168" y="274"/>
                      <a:pt x="3168" y="179"/>
                    </a:cubicBezTo>
                    <a:cubicBezTo>
                      <a:pt x="3168" y="72"/>
                      <a:pt x="3084" y="1"/>
                      <a:pt x="2989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40" name="Google Shape;5929;p48"/>
              <p:cNvSpPr/>
              <p:nvPr/>
            </p:nvSpPr>
            <p:spPr>
              <a:xfrm>
                <a:off x="1444060" y="3638256"/>
                <a:ext cx="100917" cy="11404"/>
              </a:xfrm>
              <a:custGeom>
                <a:avLst/>
                <a:gdLst/>
                <a:ahLst/>
                <a:cxnLst/>
                <a:rect l="l" t="t" r="r" b="b"/>
                <a:pathLst>
                  <a:path w="3168" h="358" extrusionOk="0">
                    <a:moveTo>
                      <a:pt x="179" y="1"/>
                    </a:moveTo>
                    <a:cubicBezTo>
                      <a:pt x="72" y="1"/>
                      <a:pt x="1" y="72"/>
                      <a:pt x="1" y="179"/>
                    </a:cubicBezTo>
                    <a:cubicBezTo>
                      <a:pt x="1" y="287"/>
                      <a:pt x="72" y="358"/>
                      <a:pt x="179" y="358"/>
                    </a:cubicBezTo>
                    <a:lnTo>
                      <a:pt x="2989" y="358"/>
                    </a:lnTo>
                    <a:cubicBezTo>
                      <a:pt x="3096" y="358"/>
                      <a:pt x="3168" y="287"/>
                      <a:pt x="3168" y="179"/>
                    </a:cubicBezTo>
                    <a:cubicBezTo>
                      <a:pt x="3168" y="72"/>
                      <a:pt x="3084" y="1"/>
                      <a:pt x="2989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41" name="Google Shape;5930;p48"/>
              <p:cNvSpPr/>
              <p:nvPr/>
            </p:nvSpPr>
            <p:spPr>
              <a:xfrm>
                <a:off x="1371622" y="3459454"/>
                <a:ext cx="70208" cy="57084"/>
              </a:xfrm>
              <a:custGeom>
                <a:avLst/>
                <a:gdLst/>
                <a:ahLst/>
                <a:cxnLst/>
                <a:rect l="l" t="t" r="r" b="b"/>
                <a:pathLst>
                  <a:path w="2204" h="1792" extrusionOk="0">
                    <a:moveTo>
                      <a:pt x="1417" y="387"/>
                    </a:moveTo>
                    <a:lnTo>
                      <a:pt x="1417" y="470"/>
                    </a:lnTo>
                    <a:lnTo>
                      <a:pt x="1072" y="768"/>
                    </a:lnTo>
                    <a:lnTo>
                      <a:pt x="905" y="589"/>
                    </a:lnTo>
                    <a:cubicBezTo>
                      <a:pt x="873" y="544"/>
                      <a:pt x="823" y="523"/>
                      <a:pt x="773" y="523"/>
                    </a:cubicBezTo>
                    <a:cubicBezTo>
                      <a:pt x="731" y="523"/>
                      <a:pt x="688" y="538"/>
                      <a:pt x="655" y="566"/>
                    </a:cubicBezTo>
                    <a:cubicBezTo>
                      <a:pt x="584" y="625"/>
                      <a:pt x="584" y="744"/>
                      <a:pt x="632" y="827"/>
                    </a:cubicBezTo>
                    <a:lnTo>
                      <a:pt x="917" y="1125"/>
                    </a:lnTo>
                    <a:cubicBezTo>
                      <a:pt x="953" y="1161"/>
                      <a:pt x="989" y="1185"/>
                      <a:pt x="1048" y="1185"/>
                    </a:cubicBezTo>
                    <a:cubicBezTo>
                      <a:pt x="1096" y="1185"/>
                      <a:pt x="1132" y="1161"/>
                      <a:pt x="1167" y="1137"/>
                    </a:cubicBezTo>
                    <a:lnTo>
                      <a:pt x="1429" y="923"/>
                    </a:lnTo>
                    <a:lnTo>
                      <a:pt x="1417" y="1447"/>
                    </a:lnTo>
                    <a:lnTo>
                      <a:pt x="358" y="1447"/>
                    </a:lnTo>
                    <a:lnTo>
                      <a:pt x="358" y="387"/>
                    </a:lnTo>
                    <a:close/>
                    <a:moveTo>
                      <a:pt x="2007" y="1"/>
                    </a:moveTo>
                    <a:cubicBezTo>
                      <a:pt x="1966" y="1"/>
                      <a:pt x="1925" y="17"/>
                      <a:pt x="1894" y="54"/>
                    </a:cubicBezTo>
                    <a:lnTo>
                      <a:pt x="1727" y="185"/>
                    </a:lnTo>
                    <a:cubicBezTo>
                      <a:pt x="1679" y="89"/>
                      <a:pt x="1596" y="30"/>
                      <a:pt x="1489" y="30"/>
                    </a:cubicBezTo>
                    <a:lnTo>
                      <a:pt x="263" y="30"/>
                    </a:lnTo>
                    <a:cubicBezTo>
                      <a:pt x="120" y="30"/>
                      <a:pt x="1" y="149"/>
                      <a:pt x="1" y="304"/>
                    </a:cubicBezTo>
                    <a:lnTo>
                      <a:pt x="1" y="1518"/>
                    </a:lnTo>
                    <a:cubicBezTo>
                      <a:pt x="1" y="1673"/>
                      <a:pt x="120" y="1792"/>
                      <a:pt x="263" y="1792"/>
                    </a:cubicBezTo>
                    <a:lnTo>
                      <a:pt x="1489" y="1792"/>
                    </a:lnTo>
                    <a:cubicBezTo>
                      <a:pt x="1632" y="1792"/>
                      <a:pt x="1751" y="1673"/>
                      <a:pt x="1751" y="1518"/>
                    </a:cubicBezTo>
                    <a:lnTo>
                      <a:pt x="1751" y="613"/>
                    </a:lnTo>
                    <a:lnTo>
                      <a:pt x="2108" y="304"/>
                    </a:lnTo>
                    <a:cubicBezTo>
                      <a:pt x="2203" y="256"/>
                      <a:pt x="2203" y="137"/>
                      <a:pt x="2144" y="65"/>
                    </a:cubicBezTo>
                    <a:cubicBezTo>
                      <a:pt x="2111" y="26"/>
                      <a:pt x="2059" y="1"/>
                      <a:pt x="200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42" name="Google Shape;5931;p48"/>
              <p:cNvSpPr/>
              <p:nvPr/>
            </p:nvSpPr>
            <p:spPr>
              <a:xfrm>
                <a:off x="1371622" y="3532434"/>
                <a:ext cx="70208" cy="56543"/>
              </a:xfrm>
              <a:custGeom>
                <a:avLst/>
                <a:gdLst/>
                <a:ahLst/>
                <a:cxnLst/>
                <a:rect l="l" t="t" r="r" b="b"/>
                <a:pathLst>
                  <a:path w="2204" h="1775" extrusionOk="0">
                    <a:moveTo>
                      <a:pt x="1417" y="382"/>
                    </a:moveTo>
                    <a:lnTo>
                      <a:pt x="1417" y="465"/>
                    </a:lnTo>
                    <a:lnTo>
                      <a:pt x="1072" y="763"/>
                    </a:lnTo>
                    <a:lnTo>
                      <a:pt x="905" y="584"/>
                    </a:lnTo>
                    <a:cubicBezTo>
                      <a:pt x="874" y="547"/>
                      <a:pt x="827" y="529"/>
                      <a:pt x="779" y="529"/>
                    </a:cubicBezTo>
                    <a:cubicBezTo>
                      <a:pt x="734" y="529"/>
                      <a:pt x="690" y="544"/>
                      <a:pt x="655" y="572"/>
                    </a:cubicBezTo>
                    <a:cubicBezTo>
                      <a:pt x="584" y="632"/>
                      <a:pt x="584" y="751"/>
                      <a:pt x="632" y="822"/>
                    </a:cubicBezTo>
                    <a:lnTo>
                      <a:pt x="917" y="1120"/>
                    </a:lnTo>
                    <a:cubicBezTo>
                      <a:pt x="953" y="1168"/>
                      <a:pt x="989" y="1180"/>
                      <a:pt x="1048" y="1180"/>
                    </a:cubicBezTo>
                    <a:cubicBezTo>
                      <a:pt x="1096" y="1180"/>
                      <a:pt x="1132" y="1168"/>
                      <a:pt x="1167" y="1132"/>
                    </a:cubicBezTo>
                    <a:lnTo>
                      <a:pt x="1429" y="930"/>
                    </a:lnTo>
                    <a:lnTo>
                      <a:pt x="1417" y="1430"/>
                    </a:lnTo>
                    <a:lnTo>
                      <a:pt x="358" y="1430"/>
                    </a:lnTo>
                    <a:lnTo>
                      <a:pt x="358" y="382"/>
                    </a:lnTo>
                    <a:close/>
                    <a:moveTo>
                      <a:pt x="2012" y="1"/>
                    </a:moveTo>
                    <a:cubicBezTo>
                      <a:pt x="1969" y="1"/>
                      <a:pt x="1926" y="16"/>
                      <a:pt x="1894" y="49"/>
                    </a:cubicBezTo>
                    <a:lnTo>
                      <a:pt x="1727" y="180"/>
                    </a:lnTo>
                    <a:cubicBezTo>
                      <a:pt x="1679" y="96"/>
                      <a:pt x="1596" y="13"/>
                      <a:pt x="1489" y="13"/>
                    </a:cubicBezTo>
                    <a:lnTo>
                      <a:pt x="263" y="13"/>
                    </a:lnTo>
                    <a:cubicBezTo>
                      <a:pt x="120" y="13"/>
                      <a:pt x="1" y="132"/>
                      <a:pt x="1" y="287"/>
                    </a:cubicBezTo>
                    <a:lnTo>
                      <a:pt x="1" y="1501"/>
                    </a:lnTo>
                    <a:cubicBezTo>
                      <a:pt x="1" y="1656"/>
                      <a:pt x="120" y="1775"/>
                      <a:pt x="263" y="1775"/>
                    </a:cubicBezTo>
                    <a:lnTo>
                      <a:pt x="1489" y="1775"/>
                    </a:lnTo>
                    <a:cubicBezTo>
                      <a:pt x="1632" y="1775"/>
                      <a:pt x="1751" y="1656"/>
                      <a:pt x="1751" y="1501"/>
                    </a:cubicBezTo>
                    <a:lnTo>
                      <a:pt x="1751" y="608"/>
                    </a:lnTo>
                    <a:lnTo>
                      <a:pt x="2108" y="299"/>
                    </a:lnTo>
                    <a:cubicBezTo>
                      <a:pt x="2203" y="239"/>
                      <a:pt x="2203" y="144"/>
                      <a:pt x="2144" y="60"/>
                    </a:cubicBezTo>
                    <a:cubicBezTo>
                      <a:pt x="2111" y="22"/>
                      <a:pt x="2062" y="1"/>
                      <a:pt x="2012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43" name="Google Shape;5932;p48"/>
              <p:cNvSpPr/>
              <p:nvPr/>
            </p:nvSpPr>
            <p:spPr>
              <a:xfrm>
                <a:off x="1371622" y="3605254"/>
                <a:ext cx="70208" cy="55810"/>
              </a:xfrm>
              <a:custGeom>
                <a:avLst/>
                <a:gdLst/>
                <a:ahLst/>
                <a:cxnLst/>
                <a:rect l="l" t="t" r="r" b="b"/>
                <a:pathLst>
                  <a:path w="2204" h="1752" extrusionOk="0">
                    <a:moveTo>
                      <a:pt x="1417" y="358"/>
                    </a:moveTo>
                    <a:lnTo>
                      <a:pt x="1417" y="489"/>
                    </a:lnTo>
                    <a:lnTo>
                      <a:pt x="1072" y="787"/>
                    </a:lnTo>
                    <a:lnTo>
                      <a:pt x="905" y="608"/>
                    </a:lnTo>
                    <a:cubicBezTo>
                      <a:pt x="874" y="571"/>
                      <a:pt x="827" y="553"/>
                      <a:pt x="779" y="553"/>
                    </a:cubicBezTo>
                    <a:cubicBezTo>
                      <a:pt x="734" y="553"/>
                      <a:pt x="690" y="568"/>
                      <a:pt x="655" y="596"/>
                    </a:cubicBezTo>
                    <a:cubicBezTo>
                      <a:pt x="584" y="644"/>
                      <a:pt x="584" y="775"/>
                      <a:pt x="632" y="846"/>
                    </a:cubicBezTo>
                    <a:lnTo>
                      <a:pt x="917" y="1144"/>
                    </a:lnTo>
                    <a:cubicBezTo>
                      <a:pt x="953" y="1192"/>
                      <a:pt x="989" y="1203"/>
                      <a:pt x="1048" y="1203"/>
                    </a:cubicBezTo>
                    <a:cubicBezTo>
                      <a:pt x="1096" y="1203"/>
                      <a:pt x="1132" y="1192"/>
                      <a:pt x="1167" y="1156"/>
                    </a:cubicBezTo>
                    <a:lnTo>
                      <a:pt x="1429" y="953"/>
                    </a:lnTo>
                    <a:lnTo>
                      <a:pt x="1417" y="1406"/>
                    </a:lnTo>
                    <a:lnTo>
                      <a:pt x="358" y="1406"/>
                    </a:lnTo>
                    <a:lnTo>
                      <a:pt x="358" y="358"/>
                    </a:lnTo>
                    <a:close/>
                    <a:moveTo>
                      <a:pt x="263" y="1"/>
                    </a:moveTo>
                    <a:cubicBezTo>
                      <a:pt x="120" y="1"/>
                      <a:pt x="1" y="120"/>
                      <a:pt x="1" y="263"/>
                    </a:cubicBezTo>
                    <a:lnTo>
                      <a:pt x="1" y="1489"/>
                    </a:lnTo>
                    <a:cubicBezTo>
                      <a:pt x="1" y="1632"/>
                      <a:pt x="120" y="1751"/>
                      <a:pt x="263" y="1751"/>
                    </a:cubicBezTo>
                    <a:lnTo>
                      <a:pt x="1489" y="1751"/>
                    </a:lnTo>
                    <a:cubicBezTo>
                      <a:pt x="1632" y="1751"/>
                      <a:pt x="1751" y="1632"/>
                      <a:pt x="1751" y="1489"/>
                    </a:cubicBezTo>
                    <a:lnTo>
                      <a:pt x="1751" y="632"/>
                    </a:lnTo>
                    <a:lnTo>
                      <a:pt x="2108" y="322"/>
                    </a:lnTo>
                    <a:cubicBezTo>
                      <a:pt x="2191" y="263"/>
                      <a:pt x="2203" y="144"/>
                      <a:pt x="2132" y="72"/>
                    </a:cubicBezTo>
                    <a:cubicBezTo>
                      <a:pt x="2107" y="47"/>
                      <a:pt x="2062" y="32"/>
                      <a:pt x="2014" y="32"/>
                    </a:cubicBezTo>
                    <a:cubicBezTo>
                      <a:pt x="1972" y="32"/>
                      <a:pt x="1927" y="44"/>
                      <a:pt x="1894" y="72"/>
                    </a:cubicBezTo>
                    <a:lnTo>
                      <a:pt x="1739" y="191"/>
                    </a:lnTo>
                    <a:cubicBezTo>
                      <a:pt x="1715" y="84"/>
                      <a:pt x="1608" y="1"/>
                      <a:pt x="1489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44" name="Google Shape;5933;p48"/>
            <p:cNvGrpSpPr/>
            <p:nvPr/>
          </p:nvGrpSpPr>
          <p:grpSpPr>
            <a:xfrm>
              <a:off x="5935733" y="3253960"/>
              <a:ext cx="353113" cy="351998"/>
              <a:chOff x="6664394" y="3346974"/>
              <a:chExt cx="353113" cy="351998"/>
            </a:xfrm>
            <a:solidFill>
              <a:schemeClr val="bg2">
                <a:lumMod val="75000"/>
              </a:schemeClr>
            </a:solidFill>
          </p:grpSpPr>
          <p:sp>
            <p:nvSpPr>
              <p:cNvPr id="145" name="Google Shape;5934;p48"/>
              <p:cNvSpPr/>
              <p:nvPr/>
            </p:nvSpPr>
            <p:spPr>
              <a:xfrm>
                <a:off x="6788023" y="3450917"/>
                <a:ext cx="37207" cy="37175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1167" extrusionOk="0">
                    <a:moveTo>
                      <a:pt x="572" y="333"/>
                    </a:moveTo>
                    <a:cubicBezTo>
                      <a:pt x="703" y="333"/>
                      <a:pt x="822" y="453"/>
                      <a:pt x="822" y="583"/>
                    </a:cubicBezTo>
                    <a:cubicBezTo>
                      <a:pt x="822" y="738"/>
                      <a:pt x="703" y="834"/>
                      <a:pt x="572" y="834"/>
                    </a:cubicBezTo>
                    <a:cubicBezTo>
                      <a:pt x="429" y="834"/>
                      <a:pt x="310" y="738"/>
                      <a:pt x="310" y="583"/>
                    </a:cubicBezTo>
                    <a:cubicBezTo>
                      <a:pt x="310" y="441"/>
                      <a:pt x="429" y="333"/>
                      <a:pt x="572" y="333"/>
                    </a:cubicBezTo>
                    <a:close/>
                    <a:moveTo>
                      <a:pt x="584" y="0"/>
                    </a:moveTo>
                    <a:cubicBezTo>
                      <a:pt x="251" y="0"/>
                      <a:pt x="1" y="274"/>
                      <a:pt x="1" y="583"/>
                    </a:cubicBezTo>
                    <a:cubicBezTo>
                      <a:pt x="1" y="917"/>
                      <a:pt x="275" y="1167"/>
                      <a:pt x="584" y="1167"/>
                    </a:cubicBezTo>
                    <a:cubicBezTo>
                      <a:pt x="894" y="1167"/>
                      <a:pt x="1168" y="917"/>
                      <a:pt x="1168" y="583"/>
                    </a:cubicBezTo>
                    <a:cubicBezTo>
                      <a:pt x="1168" y="262"/>
                      <a:pt x="894" y="0"/>
                      <a:pt x="58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46" name="Google Shape;5935;p48"/>
              <p:cNvSpPr/>
              <p:nvPr/>
            </p:nvSpPr>
            <p:spPr>
              <a:xfrm>
                <a:off x="6874892" y="3495641"/>
                <a:ext cx="36824" cy="36824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1156" extrusionOk="0">
                    <a:moveTo>
                      <a:pt x="584" y="311"/>
                    </a:moveTo>
                    <a:cubicBezTo>
                      <a:pt x="727" y="311"/>
                      <a:pt x="834" y="430"/>
                      <a:pt x="834" y="561"/>
                    </a:cubicBezTo>
                    <a:cubicBezTo>
                      <a:pt x="834" y="715"/>
                      <a:pt x="715" y="823"/>
                      <a:pt x="584" y="823"/>
                    </a:cubicBezTo>
                    <a:cubicBezTo>
                      <a:pt x="441" y="823"/>
                      <a:pt x="322" y="703"/>
                      <a:pt x="322" y="561"/>
                    </a:cubicBezTo>
                    <a:cubicBezTo>
                      <a:pt x="322" y="430"/>
                      <a:pt x="441" y="311"/>
                      <a:pt x="584" y="311"/>
                    </a:cubicBezTo>
                    <a:close/>
                    <a:moveTo>
                      <a:pt x="563" y="1"/>
                    </a:moveTo>
                    <a:cubicBezTo>
                      <a:pt x="251" y="1"/>
                      <a:pt x="0" y="258"/>
                      <a:pt x="0" y="584"/>
                    </a:cubicBezTo>
                    <a:cubicBezTo>
                      <a:pt x="0" y="906"/>
                      <a:pt x="262" y="1156"/>
                      <a:pt x="584" y="1156"/>
                    </a:cubicBezTo>
                    <a:cubicBezTo>
                      <a:pt x="905" y="1156"/>
                      <a:pt x="1155" y="894"/>
                      <a:pt x="1155" y="584"/>
                    </a:cubicBezTo>
                    <a:cubicBezTo>
                      <a:pt x="1155" y="251"/>
                      <a:pt x="893" y="1"/>
                      <a:pt x="584" y="1"/>
                    </a:cubicBezTo>
                    <a:cubicBezTo>
                      <a:pt x="577" y="1"/>
                      <a:pt x="570" y="1"/>
                      <a:pt x="563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47" name="Google Shape;5936;p48"/>
              <p:cNvSpPr/>
              <p:nvPr/>
            </p:nvSpPr>
            <p:spPr>
              <a:xfrm>
                <a:off x="6780059" y="3538136"/>
                <a:ext cx="53134" cy="53134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668" extrusionOk="0">
                    <a:moveTo>
                      <a:pt x="834" y="334"/>
                    </a:moveTo>
                    <a:cubicBezTo>
                      <a:pt x="1120" y="334"/>
                      <a:pt x="1334" y="560"/>
                      <a:pt x="1334" y="834"/>
                    </a:cubicBezTo>
                    <a:cubicBezTo>
                      <a:pt x="1334" y="1120"/>
                      <a:pt x="1120" y="1346"/>
                      <a:pt x="834" y="1346"/>
                    </a:cubicBezTo>
                    <a:cubicBezTo>
                      <a:pt x="548" y="1346"/>
                      <a:pt x="322" y="1120"/>
                      <a:pt x="322" y="834"/>
                    </a:cubicBezTo>
                    <a:cubicBezTo>
                      <a:pt x="322" y="572"/>
                      <a:pt x="548" y="334"/>
                      <a:pt x="834" y="334"/>
                    </a:cubicBezTo>
                    <a:close/>
                    <a:moveTo>
                      <a:pt x="834" y="1"/>
                    </a:moveTo>
                    <a:cubicBezTo>
                      <a:pt x="370" y="24"/>
                      <a:pt x="1" y="393"/>
                      <a:pt x="1" y="834"/>
                    </a:cubicBezTo>
                    <a:cubicBezTo>
                      <a:pt x="1" y="1298"/>
                      <a:pt x="370" y="1667"/>
                      <a:pt x="834" y="1667"/>
                    </a:cubicBezTo>
                    <a:cubicBezTo>
                      <a:pt x="1298" y="1667"/>
                      <a:pt x="1668" y="1298"/>
                      <a:pt x="1668" y="834"/>
                    </a:cubicBezTo>
                    <a:cubicBezTo>
                      <a:pt x="1668" y="382"/>
                      <a:pt x="1298" y="1"/>
                      <a:pt x="834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48" name="Google Shape;5937;p48"/>
              <p:cNvSpPr/>
              <p:nvPr/>
            </p:nvSpPr>
            <p:spPr>
              <a:xfrm>
                <a:off x="6664394" y="3346974"/>
                <a:ext cx="353113" cy="351998"/>
              </a:xfrm>
              <a:custGeom>
                <a:avLst/>
                <a:gdLst/>
                <a:ahLst/>
                <a:cxnLst/>
                <a:rect l="l" t="t" r="r" b="b"/>
                <a:pathLst>
                  <a:path w="11085" h="11050" extrusionOk="0">
                    <a:moveTo>
                      <a:pt x="5549" y="358"/>
                    </a:moveTo>
                    <a:cubicBezTo>
                      <a:pt x="5680" y="358"/>
                      <a:pt x="5799" y="477"/>
                      <a:pt x="5799" y="620"/>
                    </a:cubicBezTo>
                    <a:cubicBezTo>
                      <a:pt x="5799" y="763"/>
                      <a:pt x="5680" y="870"/>
                      <a:pt x="5549" y="870"/>
                    </a:cubicBezTo>
                    <a:cubicBezTo>
                      <a:pt x="5418" y="870"/>
                      <a:pt x="5299" y="763"/>
                      <a:pt x="5299" y="620"/>
                    </a:cubicBezTo>
                    <a:cubicBezTo>
                      <a:pt x="5299" y="465"/>
                      <a:pt x="5418" y="358"/>
                      <a:pt x="5549" y="358"/>
                    </a:cubicBezTo>
                    <a:close/>
                    <a:moveTo>
                      <a:pt x="9752" y="1001"/>
                    </a:moveTo>
                    <a:cubicBezTo>
                      <a:pt x="10061" y="1001"/>
                      <a:pt x="10228" y="1394"/>
                      <a:pt x="10002" y="1620"/>
                    </a:cubicBezTo>
                    <a:cubicBezTo>
                      <a:pt x="9936" y="1686"/>
                      <a:pt x="9844" y="1718"/>
                      <a:pt x="9750" y="1718"/>
                    </a:cubicBezTo>
                    <a:cubicBezTo>
                      <a:pt x="9656" y="1718"/>
                      <a:pt x="9561" y="1686"/>
                      <a:pt x="9490" y="1620"/>
                    </a:cubicBezTo>
                    <a:cubicBezTo>
                      <a:pt x="9275" y="1394"/>
                      <a:pt x="9430" y="1001"/>
                      <a:pt x="9752" y="1001"/>
                    </a:cubicBezTo>
                    <a:close/>
                    <a:moveTo>
                      <a:pt x="1554" y="1203"/>
                    </a:moveTo>
                    <a:cubicBezTo>
                      <a:pt x="1655" y="1203"/>
                      <a:pt x="1756" y="1239"/>
                      <a:pt x="1834" y="1310"/>
                    </a:cubicBezTo>
                    <a:cubicBezTo>
                      <a:pt x="1977" y="1465"/>
                      <a:pt x="1977" y="1715"/>
                      <a:pt x="1834" y="1870"/>
                    </a:cubicBezTo>
                    <a:cubicBezTo>
                      <a:pt x="1756" y="1941"/>
                      <a:pt x="1658" y="1977"/>
                      <a:pt x="1559" y="1977"/>
                    </a:cubicBezTo>
                    <a:cubicBezTo>
                      <a:pt x="1459" y="1977"/>
                      <a:pt x="1358" y="1941"/>
                      <a:pt x="1274" y="1870"/>
                    </a:cubicBezTo>
                    <a:cubicBezTo>
                      <a:pt x="1131" y="1715"/>
                      <a:pt x="1131" y="1465"/>
                      <a:pt x="1274" y="1310"/>
                    </a:cubicBezTo>
                    <a:cubicBezTo>
                      <a:pt x="1352" y="1239"/>
                      <a:pt x="1453" y="1203"/>
                      <a:pt x="1554" y="1203"/>
                    </a:cubicBezTo>
                    <a:close/>
                    <a:moveTo>
                      <a:pt x="596" y="5323"/>
                    </a:moveTo>
                    <a:cubicBezTo>
                      <a:pt x="727" y="5323"/>
                      <a:pt x="846" y="5442"/>
                      <a:pt x="846" y="5573"/>
                    </a:cubicBezTo>
                    <a:cubicBezTo>
                      <a:pt x="858" y="5704"/>
                      <a:pt x="738" y="5823"/>
                      <a:pt x="596" y="5823"/>
                    </a:cubicBezTo>
                    <a:cubicBezTo>
                      <a:pt x="441" y="5823"/>
                      <a:pt x="346" y="5704"/>
                      <a:pt x="346" y="5573"/>
                    </a:cubicBezTo>
                    <a:cubicBezTo>
                      <a:pt x="346" y="5430"/>
                      <a:pt x="465" y="5323"/>
                      <a:pt x="596" y="5323"/>
                    </a:cubicBezTo>
                    <a:close/>
                    <a:moveTo>
                      <a:pt x="10502" y="5323"/>
                    </a:moveTo>
                    <a:cubicBezTo>
                      <a:pt x="10656" y="5323"/>
                      <a:pt x="10764" y="5442"/>
                      <a:pt x="10764" y="5573"/>
                    </a:cubicBezTo>
                    <a:cubicBezTo>
                      <a:pt x="10764" y="5704"/>
                      <a:pt x="10644" y="5823"/>
                      <a:pt x="10502" y="5823"/>
                    </a:cubicBezTo>
                    <a:cubicBezTo>
                      <a:pt x="10359" y="5823"/>
                      <a:pt x="10252" y="5704"/>
                      <a:pt x="10252" y="5573"/>
                    </a:cubicBezTo>
                    <a:cubicBezTo>
                      <a:pt x="10252" y="5430"/>
                      <a:pt x="10371" y="5323"/>
                      <a:pt x="10502" y="5323"/>
                    </a:cubicBezTo>
                    <a:close/>
                    <a:moveTo>
                      <a:pt x="2036" y="8799"/>
                    </a:moveTo>
                    <a:cubicBezTo>
                      <a:pt x="2274" y="8823"/>
                      <a:pt x="2393" y="9085"/>
                      <a:pt x="2227" y="9252"/>
                    </a:cubicBezTo>
                    <a:cubicBezTo>
                      <a:pt x="2179" y="9305"/>
                      <a:pt x="2114" y="9332"/>
                      <a:pt x="2047" y="9332"/>
                    </a:cubicBezTo>
                    <a:cubicBezTo>
                      <a:pt x="1980" y="9332"/>
                      <a:pt x="1911" y="9305"/>
                      <a:pt x="1858" y="9252"/>
                    </a:cubicBezTo>
                    <a:cubicBezTo>
                      <a:pt x="1691" y="9085"/>
                      <a:pt x="1810" y="8799"/>
                      <a:pt x="2036" y="8799"/>
                    </a:cubicBezTo>
                    <a:close/>
                    <a:moveTo>
                      <a:pt x="5549" y="10264"/>
                    </a:moveTo>
                    <a:cubicBezTo>
                      <a:pt x="5680" y="10264"/>
                      <a:pt x="5799" y="10383"/>
                      <a:pt x="5799" y="10514"/>
                    </a:cubicBezTo>
                    <a:cubicBezTo>
                      <a:pt x="5799" y="10669"/>
                      <a:pt x="5680" y="10764"/>
                      <a:pt x="5549" y="10764"/>
                    </a:cubicBezTo>
                    <a:cubicBezTo>
                      <a:pt x="5418" y="10764"/>
                      <a:pt x="5299" y="10645"/>
                      <a:pt x="5299" y="10514"/>
                    </a:cubicBezTo>
                    <a:cubicBezTo>
                      <a:pt x="5299" y="10371"/>
                      <a:pt x="5418" y="10264"/>
                      <a:pt x="5549" y="10264"/>
                    </a:cubicBezTo>
                    <a:close/>
                    <a:moveTo>
                      <a:pt x="5501" y="1"/>
                    </a:moveTo>
                    <a:cubicBezTo>
                      <a:pt x="5180" y="1"/>
                      <a:pt x="4918" y="275"/>
                      <a:pt x="4918" y="584"/>
                    </a:cubicBezTo>
                    <a:cubicBezTo>
                      <a:pt x="4918" y="858"/>
                      <a:pt x="5096" y="1060"/>
                      <a:pt x="5334" y="1132"/>
                    </a:cubicBezTo>
                    <a:lnTo>
                      <a:pt x="5334" y="2025"/>
                    </a:lnTo>
                    <a:cubicBezTo>
                      <a:pt x="5299" y="2013"/>
                      <a:pt x="5251" y="2001"/>
                      <a:pt x="5191" y="1989"/>
                    </a:cubicBezTo>
                    <a:cubicBezTo>
                      <a:pt x="5015" y="1924"/>
                      <a:pt x="4880" y="1886"/>
                      <a:pt x="4761" y="1886"/>
                    </a:cubicBezTo>
                    <a:cubicBezTo>
                      <a:pt x="4576" y="1886"/>
                      <a:pt x="4430" y="1978"/>
                      <a:pt x="4227" y="2203"/>
                    </a:cubicBezTo>
                    <a:cubicBezTo>
                      <a:pt x="4144" y="2299"/>
                      <a:pt x="4072" y="2370"/>
                      <a:pt x="4001" y="2406"/>
                    </a:cubicBezTo>
                    <a:cubicBezTo>
                      <a:pt x="3929" y="2442"/>
                      <a:pt x="3810" y="2442"/>
                      <a:pt x="3703" y="2465"/>
                    </a:cubicBezTo>
                    <a:cubicBezTo>
                      <a:pt x="3370" y="2489"/>
                      <a:pt x="3179" y="2537"/>
                      <a:pt x="3036" y="2823"/>
                    </a:cubicBezTo>
                    <a:lnTo>
                      <a:pt x="2120" y="1906"/>
                    </a:lnTo>
                    <a:cubicBezTo>
                      <a:pt x="2286" y="1632"/>
                      <a:pt x="2274" y="1275"/>
                      <a:pt x="2036" y="1037"/>
                    </a:cubicBezTo>
                    <a:cubicBezTo>
                      <a:pt x="1893" y="894"/>
                      <a:pt x="1712" y="822"/>
                      <a:pt x="1530" y="822"/>
                    </a:cubicBezTo>
                    <a:cubicBezTo>
                      <a:pt x="1349" y="822"/>
                      <a:pt x="1167" y="894"/>
                      <a:pt x="1024" y="1037"/>
                    </a:cubicBezTo>
                    <a:cubicBezTo>
                      <a:pt x="546" y="1505"/>
                      <a:pt x="939" y="2252"/>
                      <a:pt x="1509" y="2252"/>
                    </a:cubicBezTo>
                    <a:cubicBezTo>
                      <a:pt x="1635" y="2252"/>
                      <a:pt x="1770" y="2216"/>
                      <a:pt x="1905" y="2132"/>
                    </a:cubicBezTo>
                    <a:lnTo>
                      <a:pt x="2917" y="3144"/>
                    </a:lnTo>
                    <a:cubicBezTo>
                      <a:pt x="2846" y="3370"/>
                      <a:pt x="2810" y="3394"/>
                      <a:pt x="2572" y="3549"/>
                    </a:cubicBezTo>
                    <a:cubicBezTo>
                      <a:pt x="2143" y="3799"/>
                      <a:pt x="2084" y="3966"/>
                      <a:pt x="2143" y="4442"/>
                    </a:cubicBezTo>
                    <a:cubicBezTo>
                      <a:pt x="2155" y="4561"/>
                      <a:pt x="2167" y="4668"/>
                      <a:pt x="2155" y="4751"/>
                    </a:cubicBezTo>
                    <a:cubicBezTo>
                      <a:pt x="2108" y="4918"/>
                      <a:pt x="1941" y="5061"/>
                      <a:pt x="1846" y="5359"/>
                    </a:cubicBezTo>
                    <a:lnTo>
                      <a:pt x="1131" y="5359"/>
                    </a:lnTo>
                    <a:cubicBezTo>
                      <a:pt x="1060" y="5120"/>
                      <a:pt x="846" y="4942"/>
                      <a:pt x="584" y="4942"/>
                    </a:cubicBezTo>
                    <a:cubicBezTo>
                      <a:pt x="250" y="4942"/>
                      <a:pt x="0" y="5216"/>
                      <a:pt x="0" y="5525"/>
                    </a:cubicBezTo>
                    <a:cubicBezTo>
                      <a:pt x="0" y="5859"/>
                      <a:pt x="262" y="6109"/>
                      <a:pt x="584" y="6109"/>
                    </a:cubicBezTo>
                    <a:cubicBezTo>
                      <a:pt x="846" y="6109"/>
                      <a:pt x="1060" y="5930"/>
                      <a:pt x="1131" y="5692"/>
                    </a:cubicBezTo>
                    <a:lnTo>
                      <a:pt x="1846" y="5692"/>
                    </a:lnTo>
                    <a:cubicBezTo>
                      <a:pt x="1929" y="5990"/>
                      <a:pt x="2108" y="6132"/>
                      <a:pt x="2155" y="6299"/>
                    </a:cubicBezTo>
                    <a:cubicBezTo>
                      <a:pt x="2203" y="6513"/>
                      <a:pt x="2036" y="6871"/>
                      <a:pt x="2179" y="7156"/>
                    </a:cubicBezTo>
                    <a:cubicBezTo>
                      <a:pt x="2322" y="7430"/>
                      <a:pt x="2703" y="7526"/>
                      <a:pt x="2822" y="7704"/>
                    </a:cubicBezTo>
                    <a:cubicBezTo>
                      <a:pt x="2870" y="7764"/>
                      <a:pt x="2894" y="7835"/>
                      <a:pt x="2929" y="7930"/>
                    </a:cubicBezTo>
                    <a:lnTo>
                      <a:pt x="2322" y="8538"/>
                    </a:lnTo>
                    <a:cubicBezTo>
                      <a:pt x="2229" y="8489"/>
                      <a:pt x="2127" y="8464"/>
                      <a:pt x="2025" y="8464"/>
                    </a:cubicBezTo>
                    <a:cubicBezTo>
                      <a:pt x="1880" y="8464"/>
                      <a:pt x="1737" y="8515"/>
                      <a:pt x="1631" y="8621"/>
                    </a:cubicBezTo>
                    <a:cubicBezTo>
                      <a:pt x="1262" y="9002"/>
                      <a:pt x="1536" y="9621"/>
                      <a:pt x="2048" y="9621"/>
                    </a:cubicBezTo>
                    <a:cubicBezTo>
                      <a:pt x="2489" y="9621"/>
                      <a:pt x="2786" y="9157"/>
                      <a:pt x="2560" y="8764"/>
                    </a:cubicBezTo>
                    <a:lnTo>
                      <a:pt x="3084" y="8240"/>
                    </a:lnTo>
                    <a:cubicBezTo>
                      <a:pt x="3322" y="8704"/>
                      <a:pt x="3810" y="8538"/>
                      <a:pt x="4060" y="8657"/>
                    </a:cubicBezTo>
                    <a:cubicBezTo>
                      <a:pt x="4251" y="8740"/>
                      <a:pt x="4418" y="9085"/>
                      <a:pt x="4727" y="9157"/>
                    </a:cubicBezTo>
                    <a:cubicBezTo>
                      <a:pt x="4769" y="9167"/>
                      <a:pt x="4811" y="9172"/>
                      <a:pt x="4853" y="9172"/>
                    </a:cubicBezTo>
                    <a:cubicBezTo>
                      <a:pt x="5045" y="9172"/>
                      <a:pt x="5230" y="9075"/>
                      <a:pt x="5406" y="9026"/>
                    </a:cubicBezTo>
                    <a:lnTo>
                      <a:pt x="5406" y="9919"/>
                    </a:lnTo>
                    <a:cubicBezTo>
                      <a:pt x="5168" y="9990"/>
                      <a:pt x="4989" y="10204"/>
                      <a:pt x="4989" y="10466"/>
                    </a:cubicBezTo>
                    <a:cubicBezTo>
                      <a:pt x="4989" y="10800"/>
                      <a:pt x="5251" y="11050"/>
                      <a:pt x="5561" y="11050"/>
                    </a:cubicBezTo>
                    <a:cubicBezTo>
                      <a:pt x="5894" y="11050"/>
                      <a:pt x="6144" y="10788"/>
                      <a:pt x="6144" y="10466"/>
                    </a:cubicBezTo>
                    <a:cubicBezTo>
                      <a:pt x="6144" y="10204"/>
                      <a:pt x="5965" y="9990"/>
                      <a:pt x="5727" y="9919"/>
                    </a:cubicBezTo>
                    <a:lnTo>
                      <a:pt x="5727" y="9026"/>
                    </a:lnTo>
                    <a:cubicBezTo>
                      <a:pt x="5903" y="9075"/>
                      <a:pt x="6080" y="9172"/>
                      <a:pt x="6269" y="9172"/>
                    </a:cubicBezTo>
                    <a:cubicBezTo>
                      <a:pt x="6310" y="9172"/>
                      <a:pt x="6352" y="9167"/>
                      <a:pt x="6394" y="9157"/>
                    </a:cubicBezTo>
                    <a:cubicBezTo>
                      <a:pt x="6715" y="9085"/>
                      <a:pt x="6894" y="8740"/>
                      <a:pt x="7073" y="8657"/>
                    </a:cubicBezTo>
                    <a:cubicBezTo>
                      <a:pt x="7323" y="8538"/>
                      <a:pt x="7799" y="8704"/>
                      <a:pt x="8049" y="8240"/>
                    </a:cubicBezTo>
                    <a:lnTo>
                      <a:pt x="8216" y="8407"/>
                    </a:lnTo>
                    <a:cubicBezTo>
                      <a:pt x="8245" y="8436"/>
                      <a:pt x="8287" y="8451"/>
                      <a:pt x="8329" y="8451"/>
                    </a:cubicBezTo>
                    <a:cubicBezTo>
                      <a:pt x="8370" y="8451"/>
                      <a:pt x="8412" y="8436"/>
                      <a:pt x="8442" y="8407"/>
                    </a:cubicBezTo>
                    <a:cubicBezTo>
                      <a:pt x="8501" y="8347"/>
                      <a:pt x="8501" y="8240"/>
                      <a:pt x="8442" y="8180"/>
                    </a:cubicBezTo>
                    <a:lnTo>
                      <a:pt x="8168" y="7907"/>
                    </a:lnTo>
                    <a:cubicBezTo>
                      <a:pt x="8239" y="7692"/>
                      <a:pt x="8275" y="7656"/>
                      <a:pt x="8513" y="7514"/>
                    </a:cubicBezTo>
                    <a:cubicBezTo>
                      <a:pt x="8942" y="7252"/>
                      <a:pt x="9013" y="7097"/>
                      <a:pt x="8942" y="6621"/>
                    </a:cubicBezTo>
                    <a:cubicBezTo>
                      <a:pt x="8894" y="6323"/>
                      <a:pt x="8918" y="6287"/>
                      <a:pt x="9073" y="6037"/>
                    </a:cubicBezTo>
                    <a:cubicBezTo>
                      <a:pt x="9156" y="5930"/>
                      <a:pt x="9216" y="5811"/>
                      <a:pt x="9240" y="5692"/>
                    </a:cubicBezTo>
                    <a:lnTo>
                      <a:pt x="9954" y="5692"/>
                    </a:lnTo>
                    <a:cubicBezTo>
                      <a:pt x="10025" y="5930"/>
                      <a:pt x="10240" y="6109"/>
                      <a:pt x="10502" y="6109"/>
                    </a:cubicBezTo>
                    <a:cubicBezTo>
                      <a:pt x="10835" y="6109"/>
                      <a:pt x="11085" y="5847"/>
                      <a:pt x="11085" y="5525"/>
                    </a:cubicBezTo>
                    <a:cubicBezTo>
                      <a:pt x="11085" y="5251"/>
                      <a:pt x="10823" y="4989"/>
                      <a:pt x="10502" y="4989"/>
                    </a:cubicBezTo>
                    <a:cubicBezTo>
                      <a:pt x="10240" y="4989"/>
                      <a:pt x="10025" y="5168"/>
                      <a:pt x="9954" y="5406"/>
                    </a:cubicBezTo>
                    <a:lnTo>
                      <a:pt x="9240" y="5406"/>
                    </a:lnTo>
                    <a:cubicBezTo>
                      <a:pt x="9156" y="5109"/>
                      <a:pt x="8978" y="4966"/>
                      <a:pt x="8930" y="4799"/>
                    </a:cubicBezTo>
                    <a:cubicBezTo>
                      <a:pt x="8882" y="4585"/>
                      <a:pt x="9049" y="4239"/>
                      <a:pt x="8894" y="3954"/>
                    </a:cubicBezTo>
                    <a:cubicBezTo>
                      <a:pt x="8763" y="3668"/>
                      <a:pt x="8382" y="3573"/>
                      <a:pt x="8263" y="3394"/>
                    </a:cubicBezTo>
                    <a:cubicBezTo>
                      <a:pt x="8216" y="3335"/>
                      <a:pt x="8180" y="3263"/>
                      <a:pt x="8156" y="3180"/>
                    </a:cubicBezTo>
                    <a:lnTo>
                      <a:pt x="9406" y="1930"/>
                    </a:lnTo>
                    <a:cubicBezTo>
                      <a:pt x="9513" y="1989"/>
                      <a:pt x="9632" y="2025"/>
                      <a:pt x="9752" y="2025"/>
                    </a:cubicBezTo>
                    <a:cubicBezTo>
                      <a:pt x="9930" y="2025"/>
                      <a:pt x="10109" y="1953"/>
                      <a:pt x="10228" y="1834"/>
                    </a:cubicBezTo>
                    <a:cubicBezTo>
                      <a:pt x="10490" y="1572"/>
                      <a:pt x="10490" y="1132"/>
                      <a:pt x="10228" y="870"/>
                    </a:cubicBezTo>
                    <a:cubicBezTo>
                      <a:pt x="10091" y="733"/>
                      <a:pt x="9915" y="665"/>
                      <a:pt x="9740" y="665"/>
                    </a:cubicBezTo>
                    <a:cubicBezTo>
                      <a:pt x="9564" y="665"/>
                      <a:pt x="9388" y="733"/>
                      <a:pt x="9251" y="870"/>
                    </a:cubicBezTo>
                    <a:cubicBezTo>
                      <a:pt x="9037" y="1096"/>
                      <a:pt x="9001" y="1430"/>
                      <a:pt x="9168" y="1691"/>
                    </a:cubicBezTo>
                    <a:lnTo>
                      <a:pt x="8025" y="2834"/>
                    </a:lnTo>
                    <a:cubicBezTo>
                      <a:pt x="7918" y="2644"/>
                      <a:pt x="7799" y="2537"/>
                      <a:pt x="7501" y="2489"/>
                    </a:cubicBezTo>
                    <a:cubicBezTo>
                      <a:pt x="7493" y="2488"/>
                      <a:pt x="7485" y="2488"/>
                      <a:pt x="7477" y="2488"/>
                    </a:cubicBezTo>
                    <a:cubicBezTo>
                      <a:pt x="7394" y="2488"/>
                      <a:pt x="7334" y="2545"/>
                      <a:pt x="7323" y="2632"/>
                    </a:cubicBezTo>
                    <a:cubicBezTo>
                      <a:pt x="7311" y="2715"/>
                      <a:pt x="7370" y="2787"/>
                      <a:pt x="7454" y="2811"/>
                    </a:cubicBezTo>
                    <a:cubicBezTo>
                      <a:pt x="7680" y="2834"/>
                      <a:pt x="7727" y="2906"/>
                      <a:pt x="7811" y="3192"/>
                    </a:cubicBezTo>
                    <a:cubicBezTo>
                      <a:pt x="7930" y="3549"/>
                      <a:pt x="7989" y="3644"/>
                      <a:pt x="8323" y="3835"/>
                    </a:cubicBezTo>
                    <a:cubicBezTo>
                      <a:pt x="8632" y="4025"/>
                      <a:pt x="8644" y="4061"/>
                      <a:pt x="8597" y="4418"/>
                    </a:cubicBezTo>
                    <a:cubicBezTo>
                      <a:pt x="8537" y="4799"/>
                      <a:pt x="8573" y="4906"/>
                      <a:pt x="8775" y="5216"/>
                    </a:cubicBezTo>
                    <a:cubicBezTo>
                      <a:pt x="8990" y="5525"/>
                      <a:pt x="8990" y="5573"/>
                      <a:pt x="8775" y="5871"/>
                    </a:cubicBezTo>
                    <a:cubicBezTo>
                      <a:pt x="8573" y="6180"/>
                      <a:pt x="8561" y="6287"/>
                      <a:pt x="8597" y="6668"/>
                    </a:cubicBezTo>
                    <a:cubicBezTo>
                      <a:pt x="8644" y="7025"/>
                      <a:pt x="8632" y="7061"/>
                      <a:pt x="8323" y="7252"/>
                    </a:cubicBezTo>
                    <a:cubicBezTo>
                      <a:pt x="7989" y="7442"/>
                      <a:pt x="7930" y="7537"/>
                      <a:pt x="7811" y="7895"/>
                    </a:cubicBezTo>
                    <a:cubicBezTo>
                      <a:pt x="7692" y="8240"/>
                      <a:pt x="7668" y="8264"/>
                      <a:pt x="7311" y="8299"/>
                    </a:cubicBezTo>
                    <a:cubicBezTo>
                      <a:pt x="6918" y="8323"/>
                      <a:pt x="6834" y="8383"/>
                      <a:pt x="6561" y="8657"/>
                    </a:cubicBezTo>
                    <a:cubicBezTo>
                      <a:pt x="6411" y="8813"/>
                      <a:pt x="6334" y="8876"/>
                      <a:pt x="6228" y="8876"/>
                    </a:cubicBezTo>
                    <a:cubicBezTo>
                      <a:pt x="6156" y="8876"/>
                      <a:pt x="6071" y="8847"/>
                      <a:pt x="5942" y="8799"/>
                    </a:cubicBezTo>
                    <a:cubicBezTo>
                      <a:pt x="5799" y="8752"/>
                      <a:pt x="5668" y="8692"/>
                      <a:pt x="5525" y="8692"/>
                    </a:cubicBezTo>
                    <a:cubicBezTo>
                      <a:pt x="5261" y="8692"/>
                      <a:pt x="4987" y="8875"/>
                      <a:pt x="4806" y="8875"/>
                    </a:cubicBezTo>
                    <a:cubicBezTo>
                      <a:pt x="4791" y="8875"/>
                      <a:pt x="4777" y="8874"/>
                      <a:pt x="4763" y="8871"/>
                    </a:cubicBezTo>
                    <a:cubicBezTo>
                      <a:pt x="4668" y="8859"/>
                      <a:pt x="4572" y="8752"/>
                      <a:pt x="4477" y="8657"/>
                    </a:cubicBezTo>
                    <a:cubicBezTo>
                      <a:pt x="4227" y="8383"/>
                      <a:pt x="4120" y="8323"/>
                      <a:pt x="3739" y="8299"/>
                    </a:cubicBezTo>
                    <a:cubicBezTo>
                      <a:pt x="3382" y="8264"/>
                      <a:pt x="3346" y="8240"/>
                      <a:pt x="3227" y="7895"/>
                    </a:cubicBezTo>
                    <a:cubicBezTo>
                      <a:pt x="3108" y="7537"/>
                      <a:pt x="3048" y="7442"/>
                      <a:pt x="2727" y="7252"/>
                    </a:cubicBezTo>
                    <a:cubicBezTo>
                      <a:pt x="2405" y="7061"/>
                      <a:pt x="2393" y="7025"/>
                      <a:pt x="2441" y="6668"/>
                    </a:cubicBezTo>
                    <a:cubicBezTo>
                      <a:pt x="2501" y="6287"/>
                      <a:pt x="2465" y="6180"/>
                      <a:pt x="2262" y="5871"/>
                    </a:cubicBezTo>
                    <a:cubicBezTo>
                      <a:pt x="2048" y="5561"/>
                      <a:pt x="2048" y="5513"/>
                      <a:pt x="2262" y="5216"/>
                    </a:cubicBezTo>
                    <a:cubicBezTo>
                      <a:pt x="2465" y="4906"/>
                      <a:pt x="2477" y="4799"/>
                      <a:pt x="2441" y="4418"/>
                    </a:cubicBezTo>
                    <a:cubicBezTo>
                      <a:pt x="2393" y="4061"/>
                      <a:pt x="2405" y="4025"/>
                      <a:pt x="2727" y="3835"/>
                    </a:cubicBezTo>
                    <a:cubicBezTo>
                      <a:pt x="2846" y="3763"/>
                      <a:pt x="2965" y="3680"/>
                      <a:pt x="3048" y="3585"/>
                    </a:cubicBezTo>
                    <a:cubicBezTo>
                      <a:pt x="3144" y="3477"/>
                      <a:pt x="3179" y="3323"/>
                      <a:pt x="3227" y="3192"/>
                    </a:cubicBezTo>
                    <a:cubicBezTo>
                      <a:pt x="3275" y="3061"/>
                      <a:pt x="3322" y="2942"/>
                      <a:pt x="3394" y="2882"/>
                    </a:cubicBezTo>
                    <a:cubicBezTo>
                      <a:pt x="3465" y="2823"/>
                      <a:pt x="3596" y="2799"/>
                      <a:pt x="3739" y="2787"/>
                    </a:cubicBezTo>
                    <a:cubicBezTo>
                      <a:pt x="4120" y="2763"/>
                      <a:pt x="4215" y="2703"/>
                      <a:pt x="4477" y="2430"/>
                    </a:cubicBezTo>
                    <a:cubicBezTo>
                      <a:pt x="4626" y="2273"/>
                      <a:pt x="4699" y="2210"/>
                      <a:pt x="4807" y="2210"/>
                    </a:cubicBezTo>
                    <a:cubicBezTo>
                      <a:pt x="4880" y="2210"/>
                      <a:pt x="4969" y="2239"/>
                      <a:pt x="5108" y="2287"/>
                    </a:cubicBezTo>
                    <a:cubicBezTo>
                      <a:pt x="5287" y="2352"/>
                      <a:pt x="5406" y="2385"/>
                      <a:pt x="5525" y="2385"/>
                    </a:cubicBezTo>
                    <a:cubicBezTo>
                      <a:pt x="5644" y="2385"/>
                      <a:pt x="5763" y="2352"/>
                      <a:pt x="5942" y="2287"/>
                    </a:cubicBezTo>
                    <a:cubicBezTo>
                      <a:pt x="6081" y="2233"/>
                      <a:pt x="6168" y="2206"/>
                      <a:pt x="6236" y="2206"/>
                    </a:cubicBezTo>
                    <a:cubicBezTo>
                      <a:pt x="6366" y="2206"/>
                      <a:pt x="6425" y="2306"/>
                      <a:pt x="6644" y="2525"/>
                    </a:cubicBezTo>
                    <a:cubicBezTo>
                      <a:pt x="6680" y="2555"/>
                      <a:pt x="6721" y="2570"/>
                      <a:pt x="6762" y="2570"/>
                    </a:cubicBezTo>
                    <a:cubicBezTo>
                      <a:pt x="6802" y="2570"/>
                      <a:pt x="6840" y="2555"/>
                      <a:pt x="6870" y="2525"/>
                    </a:cubicBezTo>
                    <a:cubicBezTo>
                      <a:pt x="6930" y="2465"/>
                      <a:pt x="6930" y="2358"/>
                      <a:pt x="6870" y="2299"/>
                    </a:cubicBezTo>
                    <a:lnTo>
                      <a:pt x="6787" y="2203"/>
                    </a:lnTo>
                    <a:cubicBezTo>
                      <a:pt x="6569" y="1978"/>
                      <a:pt x="6422" y="1886"/>
                      <a:pt x="6241" y="1886"/>
                    </a:cubicBezTo>
                    <a:cubicBezTo>
                      <a:pt x="6125" y="1886"/>
                      <a:pt x="5994" y="1924"/>
                      <a:pt x="5822" y="1989"/>
                    </a:cubicBezTo>
                    <a:cubicBezTo>
                      <a:pt x="5775" y="2001"/>
                      <a:pt x="5715" y="2013"/>
                      <a:pt x="5668" y="2025"/>
                    </a:cubicBezTo>
                    <a:lnTo>
                      <a:pt x="5668" y="1132"/>
                    </a:lnTo>
                    <a:cubicBezTo>
                      <a:pt x="5906" y="1060"/>
                      <a:pt x="6084" y="858"/>
                      <a:pt x="6084" y="584"/>
                    </a:cubicBezTo>
                    <a:cubicBezTo>
                      <a:pt x="6084" y="263"/>
                      <a:pt x="5822" y="1"/>
                      <a:pt x="5501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49" name="Google Shape;5938;p48"/>
              <p:cNvSpPr/>
              <p:nvPr/>
            </p:nvSpPr>
            <p:spPr>
              <a:xfrm>
                <a:off x="6938984" y="3622042"/>
                <a:ext cx="53899" cy="51605"/>
              </a:xfrm>
              <a:custGeom>
                <a:avLst/>
                <a:gdLst/>
                <a:ahLst/>
                <a:cxnLst/>
                <a:rect l="l" t="t" r="r" b="b"/>
                <a:pathLst>
                  <a:path w="1692" h="1620" extrusionOk="0">
                    <a:moveTo>
                      <a:pt x="919" y="548"/>
                    </a:moveTo>
                    <a:cubicBezTo>
                      <a:pt x="1015" y="548"/>
                      <a:pt x="1114" y="587"/>
                      <a:pt x="1191" y="665"/>
                    </a:cubicBezTo>
                    <a:cubicBezTo>
                      <a:pt x="1334" y="796"/>
                      <a:pt x="1334" y="1046"/>
                      <a:pt x="1191" y="1200"/>
                    </a:cubicBezTo>
                    <a:cubicBezTo>
                      <a:pt x="1114" y="1272"/>
                      <a:pt x="1015" y="1307"/>
                      <a:pt x="919" y="1307"/>
                    </a:cubicBezTo>
                    <a:cubicBezTo>
                      <a:pt x="822" y="1307"/>
                      <a:pt x="727" y="1272"/>
                      <a:pt x="655" y="1200"/>
                    </a:cubicBezTo>
                    <a:cubicBezTo>
                      <a:pt x="500" y="1046"/>
                      <a:pt x="500" y="807"/>
                      <a:pt x="655" y="665"/>
                    </a:cubicBezTo>
                    <a:cubicBezTo>
                      <a:pt x="727" y="587"/>
                      <a:pt x="822" y="548"/>
                      <a:pt x="919" y="548"/>
                    </a:cubicBezTo>
                    <a:close/>
                    <a:moveTo>
                      <a:pt x="167" y="1"/>
                    </a:moveTo>
                    <a:cubicBezTo>
                      <a:pt x="128" y="1"/>
                      <a:pt x="90" y="16"/>
                      <a:pt x="60" y="45"/>
                    </a:cubicBezTo>
                    <a:cubicBezTo>
                      <a:pt x="0" y="105"/>
                      <a:pt x="0" y="212"/>
                      <a:pt x="60" y="272"/>
                    </a:cubicBezTo>
                    <a:lnTo>
                      <a:pt x="334" y="557"/>
                    </a:lnTo>
                    <a:cubicBezTo>
                      <a:pt x="179" y="819"/>
                      <a:pt x="191" y="1177"/>
                      <a:pt x="429" y="1415"/>
                    </a:cubicBezTo>
                    <a:cubicBezTo>
                      <a:pt x="560" y="1552"/>
                      <a:pt x="739" y="1620"/>
                      <a:pt x="920" y="1620"/>
                    </a:cubicBezTo>
                    <a:cubicBezTo>
                      <a:pt x="1102" y="1620"/>
                      <a:pt x="1286" y="1552"/>
                      <a:pt x="1429" y="1415"/>
                    </a:cubicBezTo>
                    <a:cubicBezTo>
                      <a:pt x="1691" y="1153"/>
                      <a:pt x="1691" y="700"/>
                      <a:pt x="1429" y="415"/>
                    </a:cubicBezTo>
                    <a:cubicBezTo>
                      <a:pt x="1294" y="286"/>
                      <a:pt x="1120" y="223"/>
                      <a:pt x="945" y="223"/>
                    </a:cubicBezTo>
                    <a:cubicBezTo>
                      <a:pt x="812" y="223"/>
                      <a:pt x="678" y="259"/>
                      <a:pt x="560" y="331"/>
                    </a:cubicBezTo>
                    <a:lnTo>
                      <a:pt x="274" y="45"/>
                    </a:lnTo>
                    <a:cubicBezTo>
                      <a:pt x="244" y="16"/>
                      <a:pt x="206" y="1"/>
                      <a:pt x="16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50" name="Google Shape;5939;p48"/>
            <p:cNvGrpSpPr/>
            <p:nvPr/>
          </p:nvGrpSpPr>
          <p:grpSpPr>
            <a:xfrm>
              <a:off x="560779" y="1842178"/>
              <a:ext cx="399398" cy="375443"/>
              <a:chOff x="849741" y="1959307"/>
              <a:chExt cx="399398" cy="375443"/>
            </a:xfrm>
            <a:solidFill>
              <a:schemeClr val="bg2">
                <a:lumMod val="75000"/>
              </a:schemeClr>
            </a:solidFill>
          </p:grpSpPr>
          <p:sp>
            <p:nvSpPr>
              <p:cNvPr id="151" name="Google Shape;5940;p48"/>
              <p:cNvSpPr/>
              <p:nvPr/>
            </p:nvSpPr>
            <p:spPr>
              <a:xfrm>
                <a:off x="849741" y="1959307"/>
                <a:ext cx="399398" cy="375443"/>
              </a:xfrm>
              <a:custGeom>
                <a:avLst/>
                <a:gdLst/>
                <a:ahLst/>
                <a:cxnLst/>
                <a:rect l="l" t="t" r="r" b="b"/>
                <a:pathLst>
                  <a:path w="12538" h="11786" extrusionOk="0">
                    <a:moveTo>
                      <a:pt x="2441" y="7273"/>
                    </a:moveTo>
                    <a:lnTo>
                      <a:pt x="5251" y="10082"/>
                    </a:lnTo>
                    <a:lnTo>
                      <a:pt x="4537" y="10797"/>
                    </a:lnTo>
                    <a:lnTo>
                      <a:pt x="1727" y="7987"/>
                    </a:lnTo>
                    <a:lnTo>
                      <a:pt x="2441" y="7273"/>
                    </a:lnTo>
                    <a:close/>
                    <a:moveTo>
                      <a:pt x="8661" y="1"/>
                    </a:moveTo>
                    <a:cubicBezTo>
                      <a:pt x="8400" y="1"/>
                      <a:pt x="8138" y="99"/>
                      <a:pt x="7942" y="296"/>
                    </a:cubicBezTo>
                    <a:lnTo>
                      <a:pt x="1846" y="6392"/>
                    </a:lnTo>
                    <a:cubicBezTo>
                      <a:pt x="1763" y="6463"/>
                      <a:pt x="1763" y="6582"/>
                      <a:pt x="1846" y="6665"/>
                    </a:cubicBezTo>
                    <a:lnTo>
                      <a:pt x="2168" y="6987"/>
                    </a:lnTo>
                    <a:lnTo>
                      <a:pt x="1322" y="7832"/>
                    </a:lnTo>
                    <a:cubicBezTo>
                      <a:pt x="1251" y="7916"/>
                      <a:pt x="1251" y="8035"/>
                      <a:pt x="1322" y="8106"/>
                    </a:cubicBezTo>
                    <a:lnTo>
                      <a:pt x="1941" y="8725"/>
                    </a:lnTo>
                    <a:lnTo>
                      <a:pt x="1465" y="9201"/>
                    </a:lnTo>
                    <a:cubicBezTo>
                      <a:pt x="1394" y="9285"/>
                      <a:pt x="1394" y="9404"/>
                      <a:pt x="1465" y="9475"/>
                    </a:cubicBezTo>
                    <a:cubicBezTo>
                      <a:pt x="1507" y="9511"/>
                      <a:pt x="1557" y="9529"/>
                      <a:pt x="1606" y="9529"/>
                    </a:cubicBezTo>
                    <a:cubicBezTo>
                      <a:pt x="1656" y="9529"/>
                      <a:pt x="1703" y="9511"/>
                      <a:pt x="1739" y="9475"/>
                    </a:cubicBezTo>
                    <a:lnTo>
                      <a:pt x="2215" y="8999"/>
                    </a:lnTo>
                    <a:lnTo>
                      <a:pt x="3525" y="10309"/>
                    </a:lnTo>
                    <a:lnTo>
                      <a:pt x="2453" y="11380"/>
                    </a:lnTo>
                    <a:lnTo>
                      <a:pt x="536" y="10678"/>
                    </a:lnTo>
                    <a:lnTo>
                      <a:pt x="1167" y="10035"/>
                    </a:lnTo>
                    <a:cubicBezTo>
                      <a:pt x="1251" y="9963"/>
                      <a:pt x="1251" y="9844"/>
                      <a:pt x="1167" y="9773"/>
                    </a:cubicBezTo>
                    <a:cubicBezTo>
                      <a:pt x="1132" y="9737"/>
                      <a:pt x="1084" y="9719"/>
                      <a:pt x="1036" y="9719"/>
                    </a:cubicBezTo>
                    <a:cubicBezTo>
                      <a:pt x="989" y="9719"/>
                      <a:pt x="941" y="9737"/>
                      <a:pt x="905" y="9773"/>
                    </a:cubicBezTo>
                    <a:lnTo>
                      <a:pt x="60" y="10618"/>
                    </a:lnTo>
                    <a:cubicBezTo>
                      <a:pt x="12" y="10666"/>
                      <a:pt x="1" y="10737"/>
                      <a:pt x="12" y="10797"/>
                    </a:cubicBezTo>
                    <a:cubicBezTo>
                      <a:pt x="24" y="10856"/>
                      <a:pt x="72" y="10916"/>
                      <a:pt x="132" y="10928"/>
                    </a:cubicBezTo>
                    <a:lnTo>
                      <a:pt x="2441" y="11761"/>
                    </a:lnTo>
                    <a:cubicBezTo>
                      <a:pt x="2453" y="11785"/>
                      <a:pt x="2477" y="11785"/>
                      <a:pt x="2501" y="11785"/>
                    </a:cubicBezTo>
                    <a:cubicBezTo>
                      <a:pt x="2537" y="11785"/>
                      <a:pt x="2596" y="11761"/>
                      <a:pt x="2632" y="11726"/>
                    </a:cubicBezTo>
                    <a:lnTo>
                      <a:pt x="3787" y="10559"/>
                    </a:lnTo>
                    <a:lnTo>
                      <a:pt x="4418" y="11190"/>
                    </a:lnTo>
                    <a:cubicBezTo>
                      <a:pt x="4442" y="11214"/>
                      <a:pt x="4501" y="11249"/>
                      <a:pt x="4549" y="11249"/>
                    </a:cubicBezTo>
                    <a:cubicBezTo>
                      <a:pt x="4596" y="11249"/>
                      <a:pt x="4656" y="11225"/>
                      <a:pt x="4680" y="11190"/>
                    </a:cubicBezTo>
                    <a:lnTo>
                      <a:pt x="5537" y="10332"/>
                    </a:lnTo>
                    <a:lnTo>
                      <a:pt x="5858" y="10666"/>
                    </a:lnTo>
                    <a:cubicBezTo>
                      <a:pt x="5894" y="10690"/>
                      <a:pt x="5954" y="10725"/>
                      <a:pt x="5989" y="10725"/>
                    </a:cubicBezTo>
                    <a:cubicBezTo>
                      <a:pt x="6037" y="10725"/>
                      <a:pt x="6097" y="10702"/>
                      <a:pt x="6132" y="10666"/>
                    </a:cubicBezTo>
                    <a:lnTo>
                      <a:pt x="10788" y="6011"/>
                    </a:lnTo>
                    <a:cubicBezTo>
                      <a:pt x="10859" y="5927"/>
                      <a:pt x="10859" y="5808"/>
                      <a:pt x="10788" y="5737"/>
                    </a:cubicBezTo>
                    <a:cubicBezTo>
                      <a:pt x="10752" y="5701"/>
                      <a:pt x="10704" y="5683"/>
                      <a:pt x="10655" y="5683"/>
                    </a:cubicBezTo>
                    <a:cubicBezTo>
                      <a:pt x="10606" y="5683"/>
                      <a:pt x="10555" y="5701"/>
                      <a:pt x="10514" y="5737"/>
                    </a:cubicBezTo>
                    <a:lnTo>
                      <a:pt x="5989" y="10261"/>
                    </a:lnTo>
                    <a:lnTo>
                      <a:pt x="2263" y="6523"/>
                    </a:lnTo>
                    <a:lnTo>
                      <a:pt x="8240" y="546"/>
                    </a:lnTo>
                    <a:cubicBezTo>
                      <a:pt x="8365" y="415"/>
                      <a:pt x="8525" y="349"/>
                      <a:pt x="8686" y="349"/>
                    </a:cubicBezTo>
                    <a:cubicBezTo>
                      <a:pt x="8847" y="349"/>
                      <a:pt x="9008" y="415"/>
                      <a:pt x="9133" y="546"/>
                    </a:cubicBezTo>
                    <a:lnTo>
                      <a:pt x="11978" y="3379"/>
                    </a:lnTo>
                    <a:cubicBezTo>
                      <a:pt x="12097" y="3510"/>
                      <a:pt x="12157" y="3665"/>
                      <a:pt x="12157" y="3832"/>
                    </a:cubicBezTo>
                    <a:cubicBezTo>
                      <a:pt x="12157" y="3998"/>
                      <a:pt x="12097" y="4153"/>
                      <a:pt x="11978" y="4272"/>
                    </a:cubicBezTo>
                    <a:lnTo>
                      <a:pt x="11050" y="5201"/>
                    </a:lnTo>
                    <a:cubicBezTo>
                      <a:pt x="10978" y="5272"/>
                      <a:pt x="10978" y="5391"/>
                      <a:pt x="11050" y="5463"/>
                    </a:cubicBezTo>
                    <a:cubicBezTo>
                      <a:pt x="11091" y="5505"/>
                      <a:pt x="11142" y="5525"/>
                      <a:pt x="11191" y="5525"/>
                    </a:cubicBezTo>
                    <a:cubicBezTo>
                      <a:pt x="11240" y="5525"/>
                      <a:pt x="11288" y="5505"/>
                      <a:pt x="11323" y="5463"/>
                    </a:cubicBezTo>
                    <a:lnTo>
                      <a:pt x="12240" y="4546"/>
                    </a:lnTo>
                    <a:cubicBezTo>
                      <a:pt x="12443" y="4356"/>
                      <a:pt x="12538" y="4106"/>
                      <a:pt x="12538" y="3832"/>
                    </a:cubicBezTo>
                    <a:cubicBezTo>
                      <a:pt x="12526" y="3582"/>
                      <a:pt x="12419" y="3332"/>
                      <a:pt x="12228" y="3129"/>
                    </a:cubicBezTo>
                    <a:lnTo>
                      <a:pt x="9371" y="296"/>
                    </a:lnTo>
                    <a:cubicBezTo>
                      <a:pt x="9180" y="99"/>
                      <a:pt x="8921" y="1"/>
                      <a:pt x="8661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52" name="Google Shape;5941;p48"/>
              <p:cNvSpPr/>
              <p:nvPr/>
            </p:nvSpPr>
            <p:spPr>
              <a:xfrm>
                <a:off x="986654" y="2041588"/>
                <a:ext cx="180204" cy="177082"/>
              </a:xfrm>
              <a:custGeom>
                <a:avLst/>
                <a:gdLst/>
                <a:ahLst/>
                <a:cxnLst/>
                <a:rect l="l" t="t" r="r" b="b"/>
                <a:pathLst>
                  <a:path w="5657" h="5559" extrusionOk="0">
                    <a:moveTo>
                      <a:pt x="3811" y="368"/>
                    </a:moveTo>
                    <a:cubicBezTo>
                      <a:pt x="3894" y="368"/>
                      <a:pt x="3989" y="403"/>
                      <a:pt x="4061" y="475"/>
                    </a:cubicBezTo>
                    <a:lnTo>
                      <a:pt x="5168" y="1582"/>
                    </a:lnTo>
                    <a:cubicBezTo>
                      <a:pt x="5228" y="1642"/>
                      <a:pt x="5263" y="1725"/>
                      <a:pt x="5263" y="1832"/>
                    </a:cubicBezTo>
                    <a:cubicBezTo>
                      <a:pt x="5263" y="1915"/>
                      <a:pt x="5228" y="2023"/>
                      <a:pt x="5168" y="2082"/>
                    </a:cubicBezTo>
                    <a:lnTo>
                      <a:pt x="2156" y="5094"/>
                    </a:lnTo>
                    <a:cubicBezTo>
                      <a:pt x="2090" y="5160"/>
                      <a:pt x="1998" y="5193"/>
                      <a:pt x="1906" y="5193"/>
                    </a:cubicBezTo>
                    <a:cubicBezTo>
                      <a:pt x="1813" y="5193"/>
                      <a:pt x="1721" y="5160"/>
                      <a:pt x="1656" y="5094"/>
                    </a:cubicBezTo>
                    <a:lnTo>
                      <a:pt x="548" y="3987"/>
                    </a:lnTo>
                    <a:cubicBezTo>
                      <a:pt x="417" y="3856"/>
                      <a:pt x="417" y="3618"/>
                      <a:pt x="548" y="3487"/>
                    </a:cubicBezTo>
                    <a:lnTo>
                      <a:pt x="3561" y="475"/>
                    </a:lnTo>
                    <a:cubicBezTo>
                      <a:pt x="3632" y="403"/>
                      <a:pt x="3715" y="368"/>
                      <a:pt x="3811" y="368"/>
                    </a:cubicBezTo>
                    <a:close/>
                    <a:moveTo>
                      <a:pt x="3800" y="0"/>
                    </a:moveTo>
                    <a:cubicBezTo>
                      <a:pt x="3613" y="0"/>
                      <a:pt x="3428" y="71"/>
                      <a:pt x="3287" y="213"/>
                    </a:cubicBezTo>
                    <a:lnTo>
                      <a:pt x="286" y="3213"/>
                    </a:lnTo>
                    <a:cubicBezTo>
                      <a:pt x="1" y="3499"/>
                      <a:pt x="1" y="3975"/>
                      <a:pt x="286" y="4261"/>
                    </a:cubicBezTo>
                    <a:lnTo>
                      <a:pt x="1382" y="5356"/>
                    </a:lnTo>
                    <a:cubicBezTo>
                      <a:pt x="1537" y="5511"/>
                      <a:pt x="1715" y="5559"/>
                      <a:pt x="1906" y="5559"/>
                    </a:cubicBezTo>
                    <a:cubicBezTo>
                      <a:pt x="2096" y="5559"/>
                      <a:pt x="2275" y="5487"/>
                      <a:pt x="2430" y="5356"/>
                    </a:cubicBezTo>
                    <a:lnTo>
                      <a:pt x="5430" y="2368"/>
                    </a:lnTo>
                    <a:cubicBezTo>
                      <a:pt x="5561" y="2237"/>
                      <a:pt x="5656" y="2035"/>
                      <a:pt x="5656" y="1844"/>
                    </a:cubicBezTo>
                    <a:cubicBezTo>
                      <a:pt x="5656" y="1654"/>
                      <a:pt x="5585" y="1451"/>
                      <a:pt x="5430" y="1320"/>
                    </a:cubicBezTo>
                    <a:lnTo>
                      <a:pt x="4335" y="225"/>
                    </a:lnTo>
                    <a:cubicBezTo>
                      <a:pt x="4184" y="74"/>
                      <a:pt x="3991" y="0"/>
                      <a:pt x="380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53" name="Google Shape;5942;p48"/>
            <p:cNvGrpSpPr/>
            <p:nvPr/>
          </p:nvGrpSpPr>
          <p:grpSpPr>
            <a:xfrm>
              <a:off x="995250" y="1846637"/>
              <a:ext cx="379489" cy="366046"/>
              <a:chOff x="1284212" y="1963766"/>
              <a:chExt cx="379489" cy="366046"/>
            </a:xfrm>
            <a:solidFill>
              <a:schemeClr val="bg2">
                <a:lumMod val="75000"/>
              </a:schemeClr>
            </a:solidFill>
          </p:grpSpPr>
          <p:sp>
            <p:nvSpPr>
              <p:cNvPr id="154" name="Google Shape;5943;p48"/>
              <p:cNvSpPr/>
              <p:nvPr/>
            </p:nvSpPr>
            <p:spPr>
              <a:xfrm>
                <a:off x="1436861" y="2112975"/>
                <a:ext cx="69444" cy="68902"/>
              </a:xfrm>
              <a:custGeom>
                <a:avLst/>
                <a:gdLst/>
                <a:ahLst/>
                <a:cxnLst/>
                <a:rect l="l" t="t" r="r" b="b"/>
                <a:pathLst>
                  <a:path w="2180" h="2163" extrusionOk="0">
                    <a:moveTo>
                      <a:pt x="1086" y="1"/>
                    </a:moveTo>
                    <a:cubicBezTo>
                      <a:pt x="526" y="1"/>
                      <a:pt x="0" y="443"/>
                      <a:pt x="0" y="1079"/>
                    </a:cubicBezTo>
                    <a:cubicBezTo>
                      <a:pt x="0" y="1675"/>
                      <a:pt x="501" y="2163"/>
                      <a:pt x="1096" y="2163"/>
                    </a:cubicBezTo>
                    <a:cubicBezTo>
                      <a:pt x="1703" y="2163"/>
                      <a:pt x="2179" y="1675"/>
                      <a:pt x="2179" y="1079"/>
                    </a:cubicBezTo>
                    <a:cubicBezTo>
                      <a:pt x="2144" y="1020"/>
                      <a:pt x="2144" y="960"/>
                      <a:pt x="2132" y="889"/>
                    </a:cubicBezTo>
                    <a:cubicBezTo>
                      <a:pt x="2121" y="802"/>
                      <a:pt x="2040" y="744"/>
                      <a:pt x="1963" y="744"/>
                    </a:cubicBezTo>
                    <a:cubicBezTo>
                      <a:pt x="1955" y="744"/>
                      <a:pt x="1948" y="745"/>
                      <a:pt x="1941" y="746"/>
                    </a:cubicBezTo>
                    <a:cubicBezTo>
                      <a:pt x="1846" y="770"/>
                      <a:pt x="1786" y="853"/>
                      <a:pt x="1810" y="948"/>
                    </a:cubicBezTo>
                    <a:cubicBezTo>
                      <a:pt x="1883" y="1428"/>
                      <a:pt x="1488" y="1811"/>
                      <a:pt x="1059" y="1811"/>
                    </a:cubicBezTo>
                    <a:cubicBezTo>
                      <a:pt x="923" y="1811"/>
                      <a:pt x="784" y="1772"/>
                      <a:pt x="655" y="1687"/>
                    </a:cubicBezTo>
                    <a:cubicBezTo>
                      <a:pt x="48" y="1282"/>
                      <a:pt x="346" y="329"/>
                      <a:pt x="1072" y="329"/>
                    </a:cubicBezTo>
                    <a:cubicBezTo>
                      <a:pt x="1239" y="329"/>
                      <a:pt x="1405" y="389"/>
                      <a:pt x="1536" y="496"/>
                    </a:cubicBezTo>
                    <a:cubicBezTo>
                      <a:pt x="1567" y="522"/>
                      <a:pt x="1605" y="534"/>
                      <a:pt x="1642" y="534"/>
                    </a:cubicBezTo>
                    <a:cubicBezTo>
                      <a:pt x="1692" y="534"/>
                      <a:pt x="1741" y="513"/>
                      <a:pt x="1774" y="472"/>
                    </a:cubicBezTo>
                    <a:cubicBezTo>
                      <a:pt x="1834" y="389"/>
                      <a:pt x="1822" y="294"/>
                      <a:pt x="1751" y="234"/>
                    </a:cubicBezTo>
                    <a:cubicBezTo>
                      <a:pt x="1545" y="73"/>
                      <a:pt x="1313" y="1"/>
                      <a:pt x="1086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55" name="Google Shape;5944;p48"/>
              <p:cNvSpPr/>
              <p:nvPr/>
            </p:nvSpPr>
            <p:spPr>
              <a:xfrm>
                <a:off x="1284212" y="1963766"/>
                <a:ext cx="379489" cy="366046"/>
              </a:xfrm>
              <a:custGeom>
                <a:avLst/>
                <a:gdLst/>
                <a:ahLst/>
                <a:cxnLst/>
                <a:rect l="l" t="t" r="r" b="b"/>
                <a:pathLst>
                  <a:path w="11913" h="11491" extrusionOk="0">
                    <a:moveTo>
                      <a:pt x="1031" y="2185"/>
                    </a:moveTo>
                    <a:cubicBezTo>
                      <a:pt x="1151" y="2185"/>
                      <a:pt x="1275" y="2224"/>
                      <a:pt x="1387" y="2311"/>
                    </a:cubicBezTo>
                    <a:cubicBezTo>
                      <a:pt x="1625" y="2489"/>
                      <a:pt x="1673" y="2834"/>
                      <a:pt x="1506" y="3084"/>
                    </a:cubicBezTo>
                    <a:cubicBezTo>
                      <a:pt x="1389" y="3256"/>
                      <a:pt x="1207" y="3337"/>
                      <a:pt x="1026" y="3337"/>
                    </a:cubicBezTo>
                    <a:cubicBezTo>
                      <a:pt x="767" y="3337"/>
                      <a:pt x="510" y="3171"/>
                      <a:pt x="447" y="2870"/>
                    </a:cubicBezTo>
                    <a:cubicBezTo>
                      <a:pt x="376" y="2492"/>
                      <a:pt x="689" y="2185"/>
                      <a:pt x="1031" y="2185"/>
                    </a:cubicBezTo>
                    <a:close/>
                    <a:moveTo>
                      <a:pt x="4269" y="3025"/>
                    </a:moveTo>
                    <a:cubicBezTo>
                      <a:pt x="4364" y="3073"/>
                      <a:pt x="5435" y="3680"/>
                      <a:pt x="5519" y="3739"/>
                    </a:cubicBezTo>
                    <a:lnTo>
                      <a:pt x="4269" y="4454"/>
                    </a:lnTo>
                    <a:lnTo>
                      <a:pt x="4269" y="3025"/>
                    </a:lnTo>
                    <a:close/>
                    <a:moveTo>
                      <a:pt x="7448" y="3025"/>
                    </a:moveTo>
                    <a:lnTo>
                      <a:pt x="7448" y="4454"/>
                    </a:lnTo>
                    <a:lnTo>
                      <a:pt x="6197" y="3739"/>
                    </a:lnTo>
                    <a:lnTo>
                      <a:pt x="7448" y="3025"/>
                    </a:lnTo>
                    <a:close/>
                    <a:moveTo>
                      <a:pt x="2550" y="2268"/>
                    </a:moveTo>
                    <a:cubicBezTo>
                      <a:pt x="2817" y="2268"/>
                      <a:pt x="3085" y="2336"/>
                      <a:pt x="3328" y="2477"/>
                    </a:cubicBezTo>
                    <a:cubicBezTo>
                      <a:pt x="3697" y="2692"/>
                      <a:pt x="3566" y="2608"/>
                      <a:pt x="3935" y="2811"/>
                    </a:cubicBezTo>
                    <a:lnTo>
                      <a:pt x="3935" y="4644"/>
                    </a:lnTo>
                    <a:lnTo>
                      <a:pt x="2328" y="5573"/>
                    </a:lnTo>
                    <a:lnTo>
                      <a:pt x="1744" y="5240"/>
                    </a:lnTo>
                    <a:cubicBezTo>
                      <a:pt x="1375" y="5037"/>
                      <a:pt x="1125" y="4692"/>
                      <a:pt x="1006" y="4275"/>
                    </a:cubicBezTo>
                    <a:cubicBezTo>
                      <a:pt x="947" y="4085"/>
                      <a:pt x="923" y="3870"/>
                      <a:pt x="959" y="3680"/>
                    </a:cubicBezTo>
                    <a:lnTo>
                      <a:pt x="959" y="3680"/>
                    </a:lnTo>
                    <a:cubicBezTo>
                      <a:pt x="981" y="3681"/>
                      <a:pt x="1003" y="3682"/>
                      <a:pt x="1025" y="3682"/>
                    </a:cubicBezTo>
                    <a:cubicBezTo>
                      <a:pt x="1659" y="3682"/>
                      <a:pt x="2129" y="3028"/>
                      <a:pt x="1875" y="2418"/>
                    </a:cubicBezTo>
                    <a:cubicBezTo>
                      <a:pt x="2090" y="2319"/>
                      <a:pt x="2320" y="2268"/>
                      <a:pt x="2550" y="2268"/>
                    </a:cubicBezTo>
                    <a:close/>
                    <a:moveTo>
                      <a:pt x="9186" y="2275"/>
                    </a:moveTo>
                    <a:cubicBezTo>
                      <a:pt x="10067" y="2275"/>
                      <a:pt x="10781" y="2977"/>
                      <a:pt x="10781" y="3858"/>
                    </a:cubicBezTo>
                    <a:cubicBezTo>
                      <a:pt x="10781" y="4418"/>
                      <a:pt x="10460" y="4954"/>
                      <a:pt x="9972" y="5240"/>
                    </a:cubicBezTo>
                    <a:lnTo>
                      <a:pt x="9400" y="5573"/>
                    </a:lnTo>
                    <a:cubicBezTo>
                      <a:pt x="9186" y="5454"/>
                      <a:pt x="7983" y="4751"/>
                      <a:pt x="7793" y="4644"/>
                    </a:cubicBezTo>
                    <a:lnTo>
                      <a:pt x="7793" y="2834"/>
                    </a:lnTo>
                    <a:cubicBezTo>
                      <a:pt x="8245" y="2596"/>
                      <a:pt x="8567" y="2275"/>
                      <a:pt x="9186" y="2275"/>
                    </a:cubicBezTo>
                    <a:close/>
                    <a:moveTo>
                      <a:pt x="3935" y="5013"/>
                    </a:moveTo>
                    <a:lnTo>
                      <a:pt x="3935" y="6478"/>
                    </a:lnTo>
                    <a:lnTo>
                      <a:pt x="2673" y="5751"/>
                    </a:lnTo>
                    <a:lnTo>
                      <a:pt x="3935" y="5013"/>
                    </a:lnTo>
                    <a:close/>
                    <a:moveTo>
                      <a:pt x="7793" y="5037"/>
                    </a:moveTo>
                    <a:cubicBezTo>
                      <a:pt x="7948" y="5120"/>
                      <a:pt x="8900" y="5668"/>
                      <a:pt x="9055" y="5763"/>
                    </a:cubicBezTo>
                    <a:lnTo>
                      <a:pt x="7793" y="6490"/>
                    </a:lnTo>
                    <a:lnTo>
                      <a:pt x="7793" y="5037"/>
                    </a:lnTo>
                    <a:close/>
                    <a:moveTo>
                      <a:pt x="5852" y="3918"/>
                    </a:moveTo>
                    <a:lnTo>
                      <a:pt x="7448" y="4823"/>
                    </a:lnTo>
                    <a:lnTo>
                      <a:pt x="7448" y="6668"/>
                    </a:lnTo>
                    <a:lnTo>
                      <a:pt x="5852" y="7573"/>
                    </a:lnTo>
                    <a:lnTo>
                      <a:pt x="4257" y="6668"/>
                    </a:lnTo>
                    <a:lnTo>
                      <a:pt x="4257" y="4823"/>
                    </a:lnTo>
                    <a:lnTo>
                      <a:pt x="5852" y="3918"/>
                    </a:lnTo>
                    <a:close/>
                    <a:moveTo>
                      <a:pt x="7448" y="7061"/>
                    </a:moveTo>
                    <a:lnTo>
                      <a:pt x="7448" y="8490"/>
                    </a:lnTo>
                    <a:cubicBezTo>
                      <a:pt x="7352" y="8442"/>
                      <a:pt x="6281" y="7835"/>
                      <a:pt x="6197" y="7776"/>
                    </a:cubicBezTo>
                    <a:lnTo>
                      <a:pt x="7448" y="7061"/>
                    </a:lnTo>
                    <a:close/>
                    <a:moveTo>
                      <a:pt x="4269" y="7073"/>
                    </a:moveTo>
                    <a:lnTo>
                      <a:pt x="5519" y="7787"/>
                    </a:lnTo>
                    <a:lnTo>
                      <a:pt x="4269" y="8502"/>
                    </a:lnTo>
                    <a:lnTo>
                      <a:pt x="4269" y="7073"/>
                    </a:lnTo>
                    <a:close/>
                    <a:moveTo>
                      <a:pt x="9376" y="5954"/>
                    </a:moveTo>
                    <a:lnTo>
                      <a:pt x="9960" y="6287"/>
                    </a:lnTo>
                    <a:cubicBezTo>
                      <a:pt x="10329" y="6490"/>
                      <a:pt x="10579" y="6835"/>
                      <a:pt x="10710" y="7252"/>
                    </a:cubicBezTo>
                    <a:cubicBezTo>
                      <a:pt x="10746" y="7430"/>
                      <a:pt x="10757" y="7609"/>
                      <a:pt x="10757" y="7787"/>
                    </a:cubicBezTo>
                    <a:cubicBezTo>
                      <a:pt x="10736" y="7786"/>
                      <a:pt x="10714" y="7785"/>
                      <a:pt x="10693" y="7785"/>
                    </a:cubicBezTo>
                    <a:cubicBezTo>
                      <a:pt x="10049" y="7785"/>
                      <a:pt x="9612" y="8474"/>
                      <a:pt x="9888" y="9085"/>
                    </a:cubicBezTo>
                    <a:cubicBezTo>
                      <a:pt x="9662" y="9190"/>
                      <a:pt x="9412" y="9249"/>
                      <a:pt x="9161" y="9249"/>
                    </a:cubicBezTo>
                    <a:cubicBezTo>
                      <a:pt x="8898" y="9249"/>
                      <a:pt x="8632" y="9184"/>
                      <a:pt x="8388" y="9038"/>
                    </a:cubicBezTo>
                    <a:cubicBezTo>
                      <a:pt x="8007" y="8811"/>
                      <a:pt x="8138" y="8907"/>
                      <a:pt x="7769" y="8692"/>
                    </a:cubicBezTo>
                    <a:lnTo>
                      <a:pt x="7769" y="6883"/>
                    </a:lnTo>
                    <a:lnTo>
                      <a:pt x="9376" y="5954"/>
                    </a:lnTo>
                    <a:close/>
                    <a:moveTo>
                      <a:pt x="10731" y="8111"/>
                    </a:moveTo>
                    <a:cubicBezTo>
                      <a:pt x="10841" y="8111"/>
                      <a:pt x="10950" y="8142"/>
                      <a:pt x="11043" y="8204"/>
                    </a:cubicBezTo>
                    <a:cubicBezTo>
                      <a:pt x="11484" y="8502"/>
                      <a:pt x="11329" y="9157"/>
                      <a:pt x="10841" y="9264"/>
                    </a:cubicBezTo>
                    <a:cubicBezTo>
                      <a:pt x="10802" y="9271"/>
                      <a:pt x="10764" y="9275"/>
                      <a:pt x="10726" y="9275"/>
                    </a:cubicBezTo>
                    <a:cubicBezTo>
                      <a:pt x="10276" y="9275"/>
                      <a:pt x="9982" y="8767"/>
                      <a:pt x="10246" y="8371"/>
                    </a:cubicBezTo>
                    <a:cubicBezTo>
                      <a:pt x="10358" y="8199"/>
                      <a:pt x="10545" y="8111"/>
                      <a:pt x="10731" y="8111"/>
                    </a:cubicBezTo>
                    <a:close/>
                    <a:moveTo>
                      <a:pt x="5852" y="7978"/>
                    </a:moveTo>
                    <a:cubicBezTo>
                      <a:pt x="6043" y="8097"/>
                      <a:pt x="7233" y="8764"/>
                      <a:pt x="7448" y="8883"/>
                    </a:cubicBezTo>
                    <a:lnTo>
                      <a:pt x="7448" y="9585"/>
                    </a:lnTo>
                    <a:cubicBezTo>
                      <a:pt x="7448" y="10466"/>
                      <a:pt x="6733" y="11181"/>
                      <a:pt x="5852" y="11181"/>
                    </a:cubicBezTo>
                    <a:cubicBezTo>
                      <a:pt x="4971" y="11181"/>
                      <a:pt x="4257" y="10466"/>
                      <a:pt x="4257" y="9585"/>
                    </a:cubicBezTo>
                    <a:lnTo>
                      <a:pt x="4257" y="8883"/>
                    </a:lnTo>
                    <a:lnTo>
                      <a:pt x="5852" y="7978"/>
                    </a:lnTo>
                    <a:close/>
                    <a:moveTo>
                      <a:pt x="5852" y="1"/>
                    </a:moveTo>
                    <a:cubicBezTo>
                      <a:pt x="4792" y="1"/>
                      <a:pt x="3935" y="870"/>
                      <a:pt x="3935" y="1918"/>
                    </a:cubicBezTo>
                    <a:lnTo>
                      <a:pt x="3935" y="2430"/>
                    </a:lnTo>
                    <a:cubicBezTo>
                      <a:pt x="3649" y="2263"/>
                      <a:pt x="3757" y="2322"/>
                      <a:pt x="3483" y="2180"/>
                    </a:cubicBezTo>
                    <a:cubicBezTo>
                      <a:pt x="3183" y="2005"/>
                      <a:pt x="2854" y="1922"/>
                      <a:pt x="2529" y="1922"/>
                    </a:cubicBezTo>
                    <a:cubicBezTo>
                      <a:pt x="2235" y="1922"/>
                      <a:pt x="1945" y="1990"/>
                      <a:pt x="1685" y="2120"/>
                    </a:cubicBezTo>
                    <a:cubicBezTo>
                      <a:pt x="1491" y="1915"/>
                      <a:pt x="1256" y="1827"/>
                      <a:pt x="1027" y="1827"/>
                    </a:cubicBezTo>
                    <a:cubicBezTo>
                      <a:pt x="497" y="1827"/>
                      <a:pt x="0" y="2303"/>
                      <a:pt x="125" y="2918"/>
                    </a:cubicBezTo>
                    <a:cubicBezTo>
                      <a:pt x="185" y="3215"/>
                      <a:pt x="375" y="3454"/>
                      <a:pt x="625" y="3573"/>
                    </a:cubicBezTo>
                    <a:cubicBezTo>
                      <a:pt x="530" y="4335"/>
                      <a:pt x="887" y="5109"/>
                      <a:pt x="1578" y="5501"/>
                    </a:cubicBezTo>
                    <a:cubicBezTo>
                      <a:pt x="1816" y="5644"/>
                      <a:pt x="1744" y="5597"/>
                      <a:pt x="1983" y="5728"/>
                    </a:cubicBezTo>
                    <a:lnTo>
                      <a:pt x="1578" y="5954"/>
                    </a:lnTo>
                    <a:cubicBezTo>
                      <a:pt x="982" y="6299"/>
                      <a:pt x="613" y="6942"/>
                      <a:pt x="613" y="7633"/>
                    </a:cubicBezTo>
                    <a:cubicBezTo>
                      <a:pt x="613" y="8633"/>
                      <a:pt x="1375" y="9466"/>
                      <a:pt x="2375" y="9538"/>
                    </a:cubicBezTo>
                    <a:lnTo>
                      <a:pt x="2387" y="9538"/>
                    </a:lnTo>
                    <a:cubicBezTo>
                      <a:pt x="2471" y="9538"/>
                      <a:pt x="2554" y="9478"/>
                      <a:pt x="2554" y="9395"/>
                    </a:cubicBezTo>
                    <a:cubicBezTo>
                      <a:pt x="2566" y="9300"/>
                      <a:pt x="2495" y="9216"/>
                      <a:pt x="2399" y="9216"/>
                    </a:cubicBezTo>
                    <a:cubicBezTo>
                      <a:pt x="1578" y="9145"/>
                      <a:pt x="959" y="8454"/>
                      <a:pt x="959" y="7633"/>
                    </a:cubicBezTo>
                    <a:cubicBezTo>
                      <a:pt x="959" y="7073"/>
                      <a:pt x="1268" y="6537"/>
                      <a:pt x="1756" y="6252"/>
                    </a:cubicBezTo>
                    <a:lnTo>
                      <a:pt x="2340" y="5918"/>
                    </a:lnTo>
                    <a:lnTo>
                      <a:pt x="3947" y="6847"/>
                    </a:lnTo>
                    <a:lnTo>
                      <a:pt x="3947" y="8657"/>
                    </a:lnTo>
                    <a:cubicBezTo>
                      <a:pt x="3411" y="8954"/>
                      <a:pt x="3280" y="9061"/>
                      <a:pt x="3030" y="9157"/>
                    </a:cubicBezTo>
                    <a:cubicBezTo>
                      <a:pt x="2935" y="9180"/>
                      <a:pt x="2887" y="9276"/>
                      <a:pt x="2911" y="9359"/>
                    </a:cubicBezTo>
                    <a:cubicBezTo>
                      <a:pt x="2932" y="9443"/>
                      <a:pt x="3008" y="9480"/>
                      <a:pt x="3082" y="9480"/>
                    </a:cubicBezTo>
                    <a:cubicBezTo>
                      <a:pt x="3093" y="9480"/>
                      <a:pt x="3103" y="9480"/>
                      <a:pt x="3114" y="9478"/>
                    </a:cubicBezTo>
                    <a:cubicBezTo>
                      <a:pt x="3423" y="9395"/>
                      <a:pt x="3578" y="9252"/>
                      <a:pt x="3947" y="9061"/>
                    </a:cubicBezTo>
                    <a:lnTo>
                      <a:pt x="3947" y="9573"/>
                    </a:lnTo>
                    <a:cubicBezTo>
                      <a:pt x="3947" y="10621"/>
                      <a:pt x="4816" y="11490"/>
                      <a:pt x="5864" y="11490"/>
                    </a:cubicBezTo>
                    <a:cubicBezTo>
                      <a:pt x="6924" y="11490"/>
                      <a:pt x="7793" y="10621"/>
                      <a:pt x="7793" y="9573"/>
                    </a:cubicBezTo>
                    <a:lnTo>
                      <a:pt x="7793" y="9085"/>
                    </a:lnTo>
                    <a:cubicBezTo>
                      <a:pt x="8269" y="9347"/>
                      <a:pt x="8591" y="9585"/>
                      <a:pt x="9186" y="9585"/>
                    </a:cubicBezTo>
                    <a:cubicBezTo>
                      <a:pt x="9495" y="9585"/>
                      <a:pt x="9829" y="9514"/>
                      <a:pt x="10115" y="9359"/>
                    </a:cubicBezTo>
                    <a:cubicBezTo>
                      <a:pt x="10277" y="9521"/>
                      <a:pt x="10500" y="9615"/>
                      <a:pt x="10736" y="9615"/>
                    </a:cubicBezTo>
                    <a:cubicBezTo>
                      <a:pt x="10794" y="9615"/>
                      <a:pt x="10853" y="9609"/>
                      <a:pt x="10912" y="9597"/>
                    </a:cubicBezTo>
                    <a:cubicBezTo>
                      <a:pt x="11781" y="9419"/>
                      <a:pt x="11912" y="8216"/>
                      <a:pt x="11091" y="7847"/>
                    </a:cubicBezTo>
                    <a:cubicBezTo>
                      <a:pt x="11162" y="7121"/>
                      <a:pt x="10805" y="6371"/>
                      <a:pt x="10138" y="5990"/>
                    </a:cubicBezTo>
                    <a:cubicBezTo>
                      <a:pt x="9900" y="5847"/>
                      <a:pt x="9972" y="5894"/>
                      <a:pt x="9734" y="5763"/>
                    </a:cubicBezTo>
                    <a:lnTo>
                      <a:pt x="10138" y="5537"/>
                    </a:lnTo>
                    <a:cubicBezTo>
                      <a:pt x="11067" y="5013"/>
                      <a:pt x="11377" y="3823"/>
                      <a:pt x="10853" y="2906"/>
                    </a:cubicBezTo>
                    <a:cubicBezTo>
                      <a:pt x="10507" y="2311"/>
                      <a:pt x="9876" y="1941"/>
                      <a:pt x="9174" y="1941"/>
                    </a:cubicBezTo>
                    <a:cubicBezTo>
                      <a:pt x="8471" y="1941"/>
                      <a:pt x="8067" y="2311"/>
                      <a:pt x="7769" y="2442"/>
                    </a:cubicBezTo>
                    <a:cubicBezTo>
                      <a:pt x="7757" y="2025"/>
                      <a:pt x="7805" y="1834"/>
                      <a:pt x="7733" y="1525"/>
                    </a:cubicBezTo>
                    <a:cubicBezTo>
                      <a:pt x="7711" y="1438"/>
                      <a:pt x="7640" y="1380"/>
                      <a:pt x="7546" y="1380"/>
                    </a:cubicBezTo>
                    <a:cubicBezTo>
                      <a:pt x="7537" y="1380"/>
                      <a:pt x="7528" y="1381"/>
                      <a:pt x="7519" y="1382"/>
                    </a:cubicBezTo>
                    <a:cubicBezTo>
                      <a:pt x="7436" y="1406"/>
                      <a:pt x="7376" y="1489"/>
                      <a:pt x="7388" y="1596"/>
                    </a:cubicBezTo>
                    <a:cubicBezTo>
                      <a:pt x="7448" y="1858"/>
                      <a:pt x="7412" y="2013"/>
                      <a:pt x="7436" y="2632"/>
                    </a:cubicBezTo>
                    <a:lnTo>
                      <a:pt x="5840" y="3549"/>
                    </a:lnTo>
                    <a:lnTo>
                      <a:pt x="4245" y="2632"/>
                    </a:lnTo>
                    <a:lnTo>
                      <a:pt x="4245" y="1941"/>
                    </a:lnTo>
                    <a:cubicBezTo>
                      <a:pt x="4245" y="1060"/>
                      <a:pt x="4959" y="346"/>
                      <a:pt x="5840" y="346"/>
                    </a:cubicBezTo>
                    <a:cubicBezTo>
                      <a:pt x="6364" y="346"/>
                      <a:pt x="6840" y="596"/>
                      <a:pt x="7150" y="1025"/>
                    </a:cubicBezTo>
                    <a:cubicBezTo>
                      <a:pt x="7186" y="1076"/>
                      <a:pt x="7241" y="1100"/>
                      <a:pt x="7294" y="1100"/>
                    </a:cubicBezTo>
                    <a:cubicBezTo>
                      <a:pt x="7328" y="1100"/>
                      <a:pt x="7360" y="1091"/>
                      <a:pt x="7388" y="1072"/>
                    </a:cubicBezTo>
                    <a:cubicBezTo>
                      <a:pt x="7459" y="1013"/>
                      <a:pt x="7471" y="906"/>
                      <a:pt x="7436" y="834"/>
                    </a:cubicBezTo>
                    <a:cubicBezTo>
                      <a:pt x="7078" y="310"/>
                      <a:pt x="6483" y="1"/>
                      <a:pt x="5852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56" name="Google Shape;5945;p48"/>
            <p:cNvGrpSpPr/>
            <p:nvPr/>
          </p:nvGrpSpPr>
          <p:grpSpPr>
            <a:xfrm>
              <a:off x="2748804" y="1852435"/>
              <a:ext cx="370219" cy="354928"/>
              <a:chOff x="3037766" y="1969564"/>
              <a:chExt cx="370219" cy="354928"/>
            </a:xfrm>
            <a:solidFill>
              <a:schemeClr val="bg2">
                <a:lumMod val="75000"/>
              </a:schemeClr>
            </a:solidFill>
          </p:grpSpPr>
          <p:sp>
            <p:nvSpPr>
              <p:cNvPr id="157" name="Google Shape;5946;p48"/>
              <p:cNvSpPr/>
              <p:nvPr/>
            </p:nvSpPr>
            <p:spPr>
              <a:xfrm>
                <a:off x="3037766" y="1969564"/>
                <a:ext cx="370219" cy="354928"/>
              </a:xfrm>
              <a:custGeom>
                <a:avLst/>
                <a:gdLst/>
                <a:ahLst/>
                <a:cxnLst/>
                <a:rect l="l" t="t" r="r" b="b"/>
                <a:pathLst>
                  <a:path w="11622" h="11142" extrusionOk="0">
                    <a:moveTo>
                      <a:pt x="5609" y="366"/>
                    </a:moveTo>
                    <a:lnTo>
                      <a:pt x="7299" y="2069"/>
                    </a:lnTo>
                    <a:lnTo>
                      <a:pt x="6180" y="3188"/>
                    </a:lnTo>
                    <a:lnTo>
                      <a:pt x="4489" y="1486"/>
                    </a:lnTo>
                    <a:lnTo>
                      <a:pt x="5609" y="366"/>
                    </a:lnTo>
                    <a:close/>
                    <a:moveTo>
                      <a:pt x="4263" y="1700"/>
                    </a:moveTo>
                    <a:lnTo>
                      <a:pt x="5954" y="3391"/>
                    </a:lnTo>
                    <a:lnTo>
                      <a:pt x="3596" y="5772"/>
                    </a:lnTo>
                    <a:cubicBezTo>
                      <a:pt x="2989" y="6379"/>
                      <a:pt x="2989" y="7379"/>
                      <a:pt x="3596" y="7986"/>
                    </a:cubicBezTo>
                    <a:cubicBezTo>
                      <a:pt x="3900" y="8296"/>
                      <a:pt x="4302" y="8451"/>
                      <a:pt x="4704" y="8451"/>
                    </a:cubicBezTo>
                    <a:cubicBezTo>
                      <a:pt x="5106" y="8451"/>
                      <a:pt x="5507" y="8296"/>
                      <a:pt x="5811" y="7986"/>
                    </a:cubicBezTo>
                    <a:lnTo>
                      <a:pt x="8180" y="5629"/>
                    </a:lnTo>
                    <a:lnTo>
                      <a:pt x="9097" y="6546"/>
                    </a:lnTo>
                    <a:cubicBezTo>
                      <a:pt x="9127" y="6576"/>
                      <a:pt x="9169" y="6590"/>
                      <a:pt x="9210" y="6590"/>
                    </a:cubicBezTo>
                    <a:cubicBezTo>
                      <a:pt x="9252" y="6590"/>
                      <a:pt x="9294" y="6576"/>
                      <a:pt x="9323" y="6546"/>
                    </a:cubicBezTo>
                    <a:cubicBezTo>
                      <a:pt x="9383" y="6486"/>
                      <a:pt x="9383" y="6379"/>
                      <a:pt x="9323" y="6320"/>
                    </a:cubicBezTo>
                    <a:lnTo>
                      <a:pt x="8407" y="5403"/>
                    </a:lnTo>
                    <a:lnTo>
                      <a:pt x="9514" y="4284"/>
                    </a:lnTo>
                    <a:lnTo>
                      <a:pt x="11216" y="5986"/>
                    </a:lnTo>
                    <a:lnTo>
                      <a:pt x="10097" y="7093"/>
                    </a:lnTo>
                    <a:lnTo>
                      <a:pt x="9776" y="6772"/>
                    </a:lnTo>
                    <a:cubicBezTo>
                      <a:pt x="9746" y="6742"/>
                      <a:pt x="9704" y="6727"/>
                      <a:pt x="9663" y="6727"/>
                    </a:cubicBezTo>
                    <a:cubicBezTo>
                      <a:pt x="9621" y="6727"/>
                      <a:pt x="9579" y="6742"/>
                      <a:pt x="9550" y="6772"/>
                    </a:cubicBezTo>
                    <a:cubicBezTo>
                      <a:pt x="9490" y="6832"/>
                      <a:pt x="9490" y="6939"/>
                      <a:pt x="9550" y="6998"/>
                    </a:cubicBezTo>
                    <a:lnTo>
                      <a:pt x="9871" y="7320"/>
                    </a:lnTo>
                    <a:lnTo>
                      <a:pt x="7514" y="9689"/>
                    </a:lnTo>
                    <a:cubicBezTo>
                      <a:pt x="6746" y="10463"/>
                      <a:pt x="5728" y="10850"/>
                      <a:pt x="4708" y="10850"/>
                    </a:cubicBezTo>
                    <a:cubicBezTo>
                      <a:pt x="3689" y="10850"/>
                      <a:pt x="2668" y="10463"/>
                      <a:pt x="1894" y="9689"/>
                    </a:cubicBezTo>
                    <a:cubicBezTo>
                      <a:pt x="346" y="8141"/>
                      <a:pt x="346" y="5605"/>
                      <a:pt x="1894" y="4057"/>
                    </a:cubicBezTo>
                    <a:lnTo>
                      <a:pt x="4263" y="1700"/>
                    </a:lnTo>
                    <a:close/>
                    <a:moveTo>
                      <a:pt x="5615" y="0"/>
                    </a:moveTo>
                    <a:cubicBezTo>
                      <a:pt x="5573" y="0"/>
                      <a:pt x="5531" y="15"/>
                      <a:pt x="5501" y="45"/>
                    </a:cubicBezTo>
                    <a:lnTo>
                      <a:pt x="1668" y="3843"/>
                    </a:lnTo>
                    <a:cubicBezTo>
                      <a:pt x="1" y="5510"/>
                      <a:pt x="1" y="8225"/>
                      <a:pt x="1668" y="9891"/>
                    </a:cubicBezTo>
                    <a:cubicBezTo>
                      <a:pt x="2507" y="10725"/>
                      <a:pt x="3605" y="11142"/>
                      <a:pt x="4702" y="11142"/>
                    </a:cubicBezTo>
                    <a:cubicBezTo>
                      <a:pt x="5799" y="11142"/>
                      <a:pt x="6894" y="10725"/>
                      <a:pt x="7728" y="9891"/>
                    </a:cubicBezTo>
                    <a:lnTo>
                      <a:pt x="11538" y="6081"/>
                    </a:lnTo>
                    <a:cubicBezTo>
                      <a:pt x="11621" y="6046"/>
                      <a:pt x="11621" y="5939"/>
                      <a:pt x="11562" y="5879"/>
                    </a:cubicBezTo>
                    <a:lnTo>
                      <a:pt x="9633" y="3962"/>
                    </a:lnTo>
                    <a:cubicBezTo>
                      <a:pt x="9603" y="3932"/>
                      <a:pt x="9564" y="3917"/>
                      <a:pt x="9526" y="3917"/>
                    </a:cubicBezTo>
                    <a:cubicBezTo>
                      <a:pt x="9487" y="3917"/>
                      <a:pt x="9448" y="3932"/>
                      <a:pt x="9419" y="3962"/>
                    </a:cubicBezTo>
                    <a:lnTo>
                      <a:pt x="5609" y="7772"/>
                    </a:lnTo>
                    <a:cubicBezTo>
                      <a:pt x="5359" y="8016"/>
                      <a:pt x="5037" y="8138"/>
                      <a:pt x="4717" y="8138"/>
                    </a:cubicBezTo>
                    <a:cubicBezTo>
                      <a:pt x="4397" y="8138"/>
                      <a:pt x="4079" y="8016"/>
                      <a:pt x="3835" y="7772"/>
                    </a:cubicBezTo>
                    <a:cubicBezTo>
                      <a:pt x="3346" y="7272"/>
                      <a:pt x="3346" y="6486"/>
                      <a:pt x="3835" y="5998"/>
                    </a:cubicBezTo>
                    <a:lnTo>
                      <a:pt x="7645" y="2188"/>
                    </a:lnTo>
                    <a:cubicBezTo>
                      <a:pt x="7704" y="2129"/>
                      <a:pt x="7704" y="2021"/>
                      <a:pt x="7645" y="1962"/>
                    </a:cubicBezTo>
                    <a:lnTo>
                      <a:pt x="5728" y="45"/>
                    </a:lnTo>
                    <a:cubicBezTo>
                      <a:pt x="5698" y="15"/>
                      <a:pt x="5656" y="0"/>
                      <a:pt x="5615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58" name="Google Shape;5947;p48"/>
              <p:cNvSpPr/>
              <p:nvPr/>
            </p:nvSpPr>
            <p:spPr>
              <a:xfrm>
                <a:off x="3081757" y="2197136"/>
                <a:ext cx="11436" cy="10448"/>
              </a:xfrm>
              <a:custGeom>
                <a:avLst/>
                <a:gdLst/>
                <a:ahLst/>
                <a:cxnLst/>
                <a:rect l="l" t="t" r="r" b="b"/>
                <a:pathLst>
                  <a:path w="359" h="328" extrusionOk="0">
                    <a:moveTo>
                      <a:pt x="173" y="0"/>
                    </a:moveTo>
                    <a:cubicBezTo>
                      <a:pt x="132" y="0"/>
                      <a:pt x="90" y="15"/>
                      <a:pt x="60" y="45"/>
                    </a:cubicBezTo>
                    <a:cubicBezTo>
                      <a:pt x="1" y="116"/>
                      <a:pt x="1" y="211"/>
                      <a:pt x="60" y="283"/>
                    </a:cubicBezTo>
                    <a:cubicBezTo>
                      <a:pt x="90" y="313"/>
                      <a:pt x="132" y="327"/>
                      <a:pt x="173" y="327"/>
                    </a:cubicBezTo>
                    <a:cubicBezTo>
                      <a:pt x="215" y="327"/>
                      <a:pt x="257" y="313"/>
                      <a:pt x="287" y="283"/>
                    </a:cubicBezTo>
                    <a:cubicBezTo>
                      <a:pt x="358" y="211"/>
                      <a:pt x="358" y="116"/>
                      <a:pt x="287" y="45"/>
                    </a:cubicBezTo>
                    <a:cubicBezTo>
                      <a:pt x="257" y="15"/>
                      <a:pt x="215" y="0"/>
                      <a:pt x="173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59" name="Google Shape;5948;p48"/>
              <p:cNvSpPr/>
              <p:nvPr/>
            </p:nvSpPr>
            <p:spPr>
              <a:xfrm>
                <a:off x="3081375" y="2168689"/>
                <a:ext cx="11436" cy="10448"/>
              </a:xfrm>
              <a:custGeom>
                <a:avLst/>
                <a:gdLst/>
                <a:ahLst/>
                <a:cxnLst/>
                <a:rect l="l" t="t" r="r" b="b"/>
                <a:pathLst>
                  <a:path w="359" h="328" extrusionOk="0">
                    <a:moveTo>
                      <a:pt x="185" y="0"/>
                    </a:moveTo>
                    <a:cubicBezTo>
                      <a:pt x="144" y="0"/>
                      <a:pt x="102" y="15"/>
                      <a:pt x="72" y="45"/>
                    </a:cubicBezTo>
                    <a:cubicBezTo>
                      <a:pt x="1" y="116"/>
                      <a:pt x="1" y="223"/>
                      <a:pt x="72" y="283"/>
                    </a:cubicBezTo>
                    <a:cubicBezTo>
                      <a:pt x="102" y="313"/>
                      <a:pt x="144" y="328"/>
                      <a:pt x="185" y="328"/>
                    </a:cubicBezTo>
                    <a:cubicBezTo>
                      <a:pt x="227" y="328"/>
                      <a:pt x="269" y="313"/>
                      <a:pt x="299" y="283"/>
                    </a:cubicBezTo>
                    <a:cubicBezTo>
                      <a:pt x="358" y="223"/>
                      <a:pt x="358" y="116"/>
                      <a:pt x="299" y="45"/>
                    </a:cubicBezTo>
                    <a:cubicBezTo>
                      <a:pt x="269" y="15"/>
                      <a:pt x="227" y="0"/>
                      <a:pt x="185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60" name="Google Shape;5949;p48"/>
              <p:cNvSpPr/>
              <p:nvPr/>
            </p:nvSpPr>
            <p:spPr>
              <a:xfrm>
                <a:off x="3298340" y="2210770"/>
                <a:ext cx="11404" cy="1048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329" extrusionOk="0">
                    <a:moveTo>
                      <a:pt x="179" y="1"/>
                    </a:moveTo>
                    <a:cubicBezTo>
                      <a:pt x="137" y="1"/>
                      <a:pt x="96" y="16"/>
                      <a:pt x="60" y="45"/>
                    </a:cubicBezTo>
                    <a:cubicBezTo>
                      <a:pt x="0" y="117"/>
                      <a:pt x="0" y="212"/>
                      <a:pt x="60" y="283"/>
                    </a:cubicBezTo>
                    <a:cubicBezTo>
                      <a:pt x="96" y="313"/>
                      <a:pt x="137" y="328"/>
                      <a:pt x="179" y="328"/>
                    </a:cubicBezTo>
                    <a:cubicBezTo>
                      <a:pt x="221" y="328"/>
                      <a:pt x="262" y="313"/>
                      <a:pt x="298" y="283"/>
                    </a:cubicBezTo>
                    <a:cubicBezTo>
                      <a:pt x="358" y="212"/>
                      <a:pt x="358" y="117"/>
                      <a:pt x="298" y="45"/>
                    </a:cubicBezTo>
                    <a:cubicBezTo>
                      <a:pt x="262" y="16"/>
                      <a:pt x="221" y="1"/>
                      <a:pt x="179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61" name="Google Shape;5950;p48"/>
            <p:cNvGrpSpPr/>
            <p:nvPr/>
          </p:nvGrpSpPr>
          <p:grpSpPr>
            <a:xfrm>
              <a:off x="3693591" y="1854601"/>
              <a:ext cx="304566" cy="350501"/>
              <a:chOff x="3982553" y="1971730"/>
              <a:chExt cx="304566" cy="350501"/>
            </a:xfrm>
            <a:solidFill>
              <a:schemeClr val="bg2">
                <a:lumMod val="75000"/>
              </a:schemeClr>
            </a:solidFill>
          </p:grpSpPr>
          <p:sp>
            <p:nvSpPr>
              <p:cNvPr id="162" name="Google Shape;5951;p48"/>
              <p:cNvSpPr/>
              <p:nvPr/>
            </p:nvSpPr>
            <p:spPr>
              <a:xfrm>
                <a:off x="4037535" y="2176558"/>
                <a:ext cx="196513" cy="145673"/>
              </a:xfrm>
              <a:custGeom>
                <a:avLst/>
                <a:gdLst/>
                <a:ahLst/>
                <a:cxnLst/>
                <a:rect l="l" t="t" r="r" b="b"/>
                <a:pathLst>
                  <a:path w="6169" h="4573" extrusionOk="0">
                    <a:moveTo>
                      <a:pt x="1441" y="322"/>
                    </a:moveTo>
                    <a:cubicBezTo>
                      <a:pt x="1584" y="322"/>
                      <a:pt x="1727" y="441"/>
                      <a:pt x="1727" y="595"/>
                    </a:cubicBezTo>
                    <a:lnTo>
                      <a:pt x="1727" y="4251"/>
                    </a:lnTo>
                    <a:lnTo>
                      <a:pt x="1167" y="4251"/>
                    </a:lnTo>
                    <a:lnTo>
                      <a:pt x="1167" y="595"/>
                    </a:lnTo>
                    <a:lnTo>
                      <a:pt x="1156" y="595"/>
                    </a:lnTo>
                    <a:cubicBezTo>
                      <a:pt x="1156" y="453"/>
                      <a:pt x="1275" y="322"/>
                      <a:pt x="1441" y="322"/>
                    </a:cubicBezTo>
                    <a:close/>
                    <a:moveTo>
                      <a:pt x="3061" y="322"/>
                    </a:moveTo>
                    <a:cubicBezTo>
                      <a:pt x="3227" y="322"/>
                      <a:pt x="3346" y="441"/>
                      <a:pt x="3346" y="595"/>
                    </a:cubicBezTo>
                    <a:lnTo>
                      <a:pt x="3346" y="4251"/>
                    </a:lnTo>
                    <a:lnTo>
                      <a:pt x="2799" y="4251"/>
                    </a:lnTo>
                    <a:lnTo>
                      <a:pt x="2799" y="595"/>
                    </a:lnTo>
                    <a:lnTo>
                      <a:pt x="2775" y="595"/>
                    </a:lnTo>
                    <a:cubicBezTo>
                      <a:pt x="2775" y="453"/>
                      <a:pt x="2894" y="322"/>
                      <a:pt x="3061" y="322"/>
                    </a:cubicBezTo>
                    <a:close/>
                    <a:moveTo>
                      <a:pt x="4680" y="322"/>
                    </a:moveTo>
                    <a:cubicBezTo>
                      <a:pt x="4835" y="322"/>
                      <a:pt x="4966" y="441"/>
                      <a:pt x="4966" y="595"/>
                    </a:cubicBezTo>
                    <a:lnTo>
                      <a:pt x="4966" y="4251"/>
                    </a:lnTo>
                    <a:lnTo>
                      <a:pt x="4406" y="4251"/>
                    </a:lnTo>
                    <a:lnTo>
                      <a:pt x="4406" y="595"/>
                    </a:lnTo>
                    <a:cubicBezTo>
                      <a:pt x="4406" y="453"/>
                      <a:pt x="4525" y="322"/>
                      <a:pt x="4680" y="322"/>
                    </a:cubicBezTo>
                    <a:close/>
                    <a:moveTo>
                      <a:pt x="1441" y="0"/>
                    </a:moveTo>
                    <a:cubicBezTo>
                      <a:pt x="1108" y="0"/>
                      <a:pt x="846" y="274"/>
                      <a:pt x="846" y="595"/>
                    </a:cubicBezTo>
                    <a:lnTo>
                      <a:pt x="846" y="4251"/>
                    </a:lnTo>
                    <a:lnTo>
                      <a:pt x="322" y="4251"/>
                    </a:lnTo>
                    <a:lnTo>
                      <a:pt x="322" y="2536"/>
                    </a:lnTo>
                    <a:cubicBezTo>
                      <a:pt x="322" y="2441"/>
                      <a:pt x="251" y="2370"/>
                      <a:pt x="155" y="2370"/>
                    </a:cubicBezTo>
                    <a:cubicBezTo>
                      <a:pt x="72" y="2370"/>
                      <a:pt x="1" y="2441"/>
                      <a:pt x="1" y="2536"/>
                    </a:cubicBezTo>
                    <a:lnTo>
                      <a:pt x="1" y="4405"/>
                    </a:lnTo>
                    <a:cubicBezTo>
                      <a:pt x="1" y="4501"/>
                      <a:pt x="72" y="4572"/>
                      <a:pt x="155" y="4572"/>
                    </a:cubicBezTo>
                    <a:lnTo>
                      <a:pt x="6001" y="4572"/>
                    </a:lnTo>
                    <a:cubicBezTo>
                      <a:pt x="6097" y="4572"/>
                      <a:pt x="6168" y="4501"/>
                      <a:pt x="6168" y="4405"/>
                    </a:cubicBezTo>
                    <a:lnTo>
                      <a:pt x="6168" y="834"/>
                    </a:lnTo>
                    <a:cubicBezTo>
                      <a:pt x="6144" y="750"/>
                      <a:pt x="6073" y="679"/>
                      <a:pt x="5978" y="679"/>
                    </a:cubicBezTo>
                    <a:cubicBezTo>
                      <a:pt x="5894" y="679"/>
                      <a:pt x="5811" y="750"/>
                      <a:pt x="5811" y="834"/>
                    </a:cubicBezTo>
                    <a:lnTo>
                      <a:pt x="5811" y="4251"/>
                    </a:lnTo>
                    <a:lnTo>
                      <a:pt x="5299" y="4251"/>
                    </a:lnTo>
                    <a:lnTo>
                      <a:pt x="5299" y="595"/>
                    </a:lnTo>
                    <a:cubicBezTo>
                      <a:pt x="5299" y="274"/>
                      <a:pt x="5025" y="0"/>
                      <a:pt x="4704" y="0"/>
                    </a:cubicBezTo>
                    <a:cubicBezTo>
                      <a:pt x="4370" y="0"/>
                      <a:pt x="4108" y="274"/>
                      <a:pt x="4108" y="595"/>
                    </a:cubicBezTo>
                    <a:lnTo>
                      <a:pt x="4108" y="4251"/>
                    </a:lnTo>
                    <a:lnTo>
                      <a:pt x="3656" y="4251"/>
                    </a:lnTo>
                    <a:lnTo>
                      <a:pt x="3656" y="595"/>
                    </a:lnTo>
                    <a:cubicBezTo>
                      <a:pt x="3656" y="274"/>
                      <a:pt x="3394" y="0"/>
                      <a:pt x="3061" y="0"/>
                    </a:cubicBezTo>
                    <a:cubicBezTo>
                      <a:pt x="2739" y="0"/>
                      <a:pt x="2465" y="274"/>
                      <a:pt x="2465" y="595"/>
                    </a:cubicBezTo>
                    <a:lnTo>
                      <a:pt x="2465" y="4251"/>
                    </a:lnTo>
                    <a:lnTo>
                      <a:pt x="2037" y="4251"/>
                    </a:lnTo>
                    <a:lnTo>
                      <a:pt x="2037" y="595"/>
                    </a:lnTo>
                    <a:cubicBezTo>
                      <a:pt x="2037" y="274"/>
                      <a:pt x="1763" y="0"/>
                      <a:pt x="144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63" name="Google Shape;5952;p48"/>
              <p:cNvSpPr/>
              <p:nvPr/>
            </p:nvSpPr>
            <p:spPr>
              <a:xfrm>
                <a:off x="3982553" y="1971730"/>
                <a:ext cx="304566" cy="272360"/>
              </a:xfrm>
              <a:custGeom>
                <a:avLst/>
                <a:gdLst/>
                <a:ahLst/>
                <a:cxnLst/>
                <a:rect l="l" t="t" r="r" b="b"/>
                <a:pathLst>
                  <a:path w="9561" h="8550" extrusionOk="0">
                    <a:moveTo>
                      <a:pt x="8632" y="346"/>
                    </a:moveTo>
                    <a:cubicBezTo>
                      <a:pt x="8966" y="346"/>
                      <a:pt x="9239" y="632"/>
                      <a:pt x="9239" y="953"/>
                    </a:cubicBezTo>
                    <a:cubicBezTo>
                      <a:pt x="9239" y="1287"/>
                      <a:pt x="8954" y="1572"/>
                      <a:pt x="8632" y="1572"/>
                    </a:cubicBezTo>
                    <a:lnTo>
                      <a:pt x="929" y="1572"/>
                    </a:lnTo>
                    <a:cubicBezTo>
                      <a:pt x="596" y="1572"/>
                      <a:pt x="322" y="1287"/>
                      <a:pt x="322" y="953"/>
                    </a:cubicBezTo>
                    <a:cubicBezTo>
                      <a:pt x="322" y="632"/>
                      <a:pt x="607" y="346"/>
                      <a:pt x="929" y="346"/>
                    </a:cubicBezTo>
                    <a:close/>
                    <a:moveTo>
                      <a:pt x="6787" y="3835"/>
                    </a:moveTo>
                    <a:cubicBezTo>
                      <a:pt x="6811" y="4073"/>
                      <a:pt x="6930" y="4275"/>
                      <a:pt x="7096" y="4442"/>
                    </a:cubicBezTo>
                    <a:lnTo>
                      <a:pt x="2524" y="4442"/>
                    </a:lnTo>
                    <a:cubicBezTo>
                      <a:pt x="2715" y="4275"/>
                      <a:pt x="2822" y="4049"/>
                      <a:pt x="2858" y="3835"/>
                    </a:cubicBezTo>
                    <a:close/>
                    <a:moveTo>
                      <a:pt x="7870" y="1882"/>
                    </a:moveTo>
                    <a:cubicBezTo>
                      <a:pt x="8573" y="1882"/>
                      <a:pt x="9144" y="2453"/>
                      <a:pt x="9144" y="3156"/>
                    </a:cubicBezTo>
                    <a:cubicBezTo>
                      <a:pt x="9168" y="3870"/>
                      <a:pt x="8597" y="4442"/>
                      <a:pt x="7894" y="4442"/>
                    </a:cubicBezTo>
                    <a:lnTo>
                      <a:pt x="7823" y="4442"/>
                    </a:lnTo>
                    <a:cubicBezTo>
                      <a:pt x="7644" y="4406"/>
                      <a:pt x="7477" y="4335"/>
                      <a:pt x="7334" y="4216"/>
                    </a:cubicBezTo>
                    <a:cubicBezTo>
                      <a:pt x="7203" y="4097"/>
                      <a:pt x="7108" y="3918"/>
                      <a:pt x="7096" y="3716"/>
                    </a:cubicBezTo>
                    <a:cubicBezTo>
                      <a:pt x="7084" y="3513"/>
                      <a:pt x="7156" y="3323"/>
                      <a:pt x="7275" y="3192"/>
                    </a:cubicBezTo>
                    <a:cubicBezTo>
                      <a:pt x="7377" y="3070"/>
                      <a:pt x="7523" y="3011"/>
                      <a:pt x="7672" y="3011"/>
                    </a:cubicBezTo>
                    <a:cubicBezTo>
                      <a:pt x="7801" y="3011"/>
                      <a:pt x="7932" y="3056"/>
                      <a:pt x="8037" y="3144"/>
                    </a:cubicBezTo>
                    <a:cubicBezTo>
                      <a:pt x="8108" y="3215"/>
                      <a:pt x="8156" y="3311"/>
                      <a:pt x="8168" y="3418"/>
                    </a:cubicBezTo>
                    <a:cubicBezTo>
                      <a:pt x="8168" y="3513"/>
                      <a:pt x="8132" y="3620"/>
                      <a:pt x="8061" y="3692"/>
                    </a:cubicBezTo>
                    <a:cubicBezTo>
                      <a:pt x="8001" y="3751"/>
                      <a:pt x="8001" y="3858"/>
                      <a:pt x="8073" y="3918"/>
                    </a:cubicBezTo>
                    <a:cubicBezTo>
                      <a:pt x="8101" y="3946"/>
                      <a:pt x="8140" y="3961"/>
                      <a:pt x="8180" y="3961"/>
                    </a:cubicBezTo>
                    <a:cubicBezTo>
                      <a:pt x="8224" y="3961"/>
                      <a:pt x="8268" y="3943"/>
                      <a:pt x="8299" y="3906"/>
                    </a:cubicBezTo>
                    <a:cubicBezTo>
                      <a:pt x="8430" y="3751"/>
                      <a:pt x="8489" y="3573"/>
                      <a:pt x="8477" y="3382"/>
                    </a:cubicBezTo>
                    <a:cubicBezTo>
                      <a:pt x="8466" y="3192"/>
                      <a:pt x="8394" y="3013"/>
                      <a:pt x="8239" y="2894"/>
                    </a:cubicBezTo>
                    <a:cubicBezTo>
                      <a:pt x="8075" y="2746"/>
                      <a:pt x="7872" y="2674"/>
                      <a:pt x="7672" y="2674"/>
                    </a:cubicBezTo>
                    <a:cubicBezTo>
                      <a:pt x="7437" y="2674"/>
                      <a:pt x="7204" y="2773"/>
                      <a:pt x="7037" y="2965"/>
                    </a:cubicBezTo>
                    <a:cubicBezTo>
                      <a:pt x="6906" y="3120"/>
                      <a:pt x="6811" y="3287"/>
                      <a:pt x="6787" y="3489"/>
                    </a:cubicBezTo>
                    <a:lnTo>
                      <a:pt x="2858" y="3489"/>
                    </a:lnTo>
                    <a:cubicBezTo>
                      <a:pt x="2822" y="3287"/>
                      <a:pt x="2751" y="3120"/>
                      <a:pt x="2596" y="2965"/>
                    </a:cubicBezTo>
                    <a:cubicBezTo>
                      <a:pt x="2453" y="2799"/>
                      <a:pt x="2239" y="2692"/>
                      <a:pt x="2000" y="2680"/>
                    </a:cubicBezTo>
                    <a:cubicBezTo>
                      <a:pt x="1985" y="2679"/>
                      <a:pt x="1970" y="2678"/>
                      <a:pt x="1954" y="2678"/>
                    </a:cubicBezTo>
                    <a:cubicBezTo>
                      <a:pt x="1754" y="2678"/>
                      <a:pt x="1547" y="2750"/>
                      <a:pt x="1381" y="2894"/>
                    </a:cubicBezTo>
                    <a:cubicBezTo>
                      <a:pt x="1227" y="3025"/>
                      <a:pt x="1155" y="3192"/>
                      <a:pt x="1143" y="3382"/>
                    </a:cubicBezTo>
                    <a:cubicBezTo>
                      <a:pt x="1119" y="3573"/>
                      <a:pt x="1203" y="3751"/>
                      <a:pt x="1322" y="3906"/>
                    </a:cubicBezTo>
                    <a:cubicBezTo>
                      <a:pt x="1355" y="3939"/>
                      <a:pt x="1402" y="3957"/>
                      <a:pt x="1447" y="3957"/>
                    </a:cubicBezTo>
                    <a:cubicBezTo>
                      <a:pt x="1485" y="3957"/>
                      <a:pt x="1521" y="3945"/>
                      <a:pt x="1548" y="3918"/>
                    </a:cubicBezTo>
                    <a:cubicBezTo>
                      <a:pt x="1596" y="3858"/>
                      <a:pt x="1619" y="3751"/>
                      <a:pt x="1560" y="3692"/>
                    </a:cubicBezTo>
                    <a:cubicBezTo>
                      <a:pt x="1488" y="3620"/>
                      <a:pt x="1453" y="3513"/>
                      <a:pt x="1453" y="3418"/>
                    </a:cubicBezTo>
                    <a:cubicBezTo>
                      <a:pt x="1453" y="3311"/>
                      <a:pt x="1512" y="3204"/>
                      <a:pt x="1584" y="3144"/>
                    </a:cubicBezTo>
                    <a:cubicBezTo>
                      <a:pt x="1682" y="3068"/>
                      <a:pt x="1800" y="3012"/>
                      <a:pt x="1937" y="3012"/>
                    </a:cubicBezTo>
                    <a:cubicBezTo>
                      <a:pt x="1950" y="3012"/>
                      <a:pt x="1963" y="3012"/>
                      <a:pt x="1977" y="3013"/>
                    </a:cubicBezTo>
                    <a:cubicBezTo>
                      <a:pt x="2120" y="3025"/>
                      <a:pt x="2239" y="3085"/>
                      <a:pt x="2346" y="3192"/>
                    </a:cubicBezTo>
                    <a:cubicBezTo>
                      <a:pt x="2608" y="3489"/>
                      <a:pt x="2584" y="3954"/>
                      <a:pt x="2286" y="4216"/>
                    </a:cubicBezTo>
                    <a:cubicBezTo>
                      <a:pt x="2155" y="4335"/>
                      <a:pt x="1977" y="4406"/>
                      <a:pt x="1798" y="4442"/>
                    </a:cubicBezTo>
                    <a:lnTo>
                      <a:pt x="1727" y="4442"/>
                    </a:lnTo>
                    <a:cubicBezTo>
                      <a:pt x="1024" y="4442"/>
                      <a:pt x="441" y="3858"/>
                      <a:pt x="441" y="3156"/>
                    </a:cubicBezTo>
                    <a:cubicBezTo>
                      <a:pt x="441" y="2465"/>
                      <a:pt x="1024" y="1882"/>
                      <a:pt x="1727" y="1882"/>
                    </a:cubicBezTo>
                    <a:close/>
                    <a:moveTo>
                      <a:pt x="7537" y="4763"/>
                    </a:moveTo>
                    <a:lnTo>
                      <a:pt x="7537" y="5573"/>
                    </a:lnTo>
                    <a:lnTo>
                      <a:pt x="2036" y="5573"/>
                    </a:lnTo>
                    <a:lnTo>
                      <a:pt x="2036" y="4763"/>
                    </a:lnTo>
                    <a:close/>
                    <a:moveTo>
                      <a:pt x="929" y="1"/>
                    </a:moveTo>
                    <a:cubicBezTo>
                      <a:pt x="417" y="1"/>
                      <a:pt x="0" y="418"/>
                      <a:pt x="0" y="941"/>
                    </a:cubicBezTo>
                    <a:cubicBezTo>
                      <a:pt x="0" y="1418"/>
                      <a:pt x="357" y="1811"/>
                      <a:pt x="798" y="1870"/>
                    </a:cubicBezTo>
                    <a:cubicBezTo>
                      <a:pt x="393" y="2168"/>
                      <a:pt x="143" y="2620"/>
                      <a:pt x="143" y="3144"/>
                    </a:cubicBezTo>
                    <a:cubicBezTo>
                      <a:pt x="143" y="4013"/>
                      <a:pt x="834" y="4728"/>
                      <a:pt x="1691" y="4739"/>
                    </a:cubicBezTo>
                    <a:lnTo>
                      <a:pt x="1703" y="4739"/>
                    </a:lnTo>
                    <a:lnTo>
                      <a:pt x="1703" y="5704"/>
                    </a:lnTo>
                    <a:lnTo>
                      <a:pt x="1703" y="8383"/>
                    </a:lnTo>
                    <a:cubicBezTo>
                      <a:pt x="1703" y="8478"/>
                      <a:pt x="1786" y="8549"/>
                      <a:pt x="1869" y="8549"/>
                    </a:cubicBezTo>
                    <a:cubicBezTo>
                      <a:pt x="1965" y="8549"/>
                      <a:pt x="2036" y="8478"/>
                      <a:pt x="2036" y="8383"/>
                    </a:cubicBezTo>
                    <a:lnTo>
                      <a:pt x="2036" y="5894"/>
                    </a:lnTo>
                    <a:lnTo>
                      <a:pt x="7537" y="5894"/>
                    </a:lnTo>
                    <a:lnTo>
                      <a:pt x="7537" y="6692"/>
                    </a:lnTo>
                    <a:cubicBezTo>
                      <a:pt x="7537" y="6775"/>
                      <a:pt x="7620" y="6847"/>
                      <a:pt x="7704" y="6847"/>
                    </a:cubicBezTo>
                    <a:cubicBezTo>
                      <a:pt x="7799" y="6847"/>
                      <a:pt x="7870" y="6775"/>
                      <a:pt x="7870" y="6692"/>
                    </a:cubicBezTo>
                    <a:lnTo>
                      <a:pt x="7870" y="5740"/>
                    </a:lnTo>
                    <a:lnTo>
                      <a:pt x="7870" y="4763"/>
                    </a:lnTo>
                    <a:lnTo>
                      <a:pt x="7918" y="4763"/>
                    </a:lnTo>
                    <a:cubicBezTo>
                      <a:pt x="7930" y="4763"/>
                      <a:pt x="7942" y="4763"/>
                      <a:pt x="7954" y="4751"/>
                    </a:cubicBezTo>
                    <a:cubicBezTo>
                      <a:pt x="8823" y="4728"/>
                      <a:pt x="9501" y="4025"/>
                      <a:pt x="9501" y="3156"/>
                    </a:cubicBezTo>
                    <a:cubicBezTo>
                      <a:pt x="9489" y="2644"/>
                      <a:pt x="9228" y="2168"/>
                      <a:pt x="8823" y="1870"/>
                    </a:cubicBezTo>
                    <a:cubicBezTo>
                      <a:pt x="9251" y="1775"/>
                      <a:pt x="9561" y="1406"/>
                      <a:pt x="9561" y="941"/>
                    </a:cubicBezTo>
                    <a:cubicBezTo>
                      <a:pt x="9561" y="418"/>
                      <a:pt x="9144" y="1"/>
                      <a:pt x="8632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64" name="Google Shape;5953;p48"/>
            <p:cNvGrpSpPr/>
            <p:nvPr/>
          </p:nvGrpSpPr>
          <p:grpSpPr>
            <a:xfrm>
              <a:off x="2278879" y="1876995"/>
              <a:ext cx="399812" cy="306477"/>
              <a:chOff x="2567841" y="1994124"/>
              <a:chExt cx="399812" cy="306477"/>
            </a:xfrm>
            <a:solidFill>
              <a:schemeClr val="bg2">
                <a:lumMod val="75000"/>
              </a:schemeClr>
            </a:solidFill>
          </p:grpSpPr>
          <p:sp>
            <p:nvSpPr>
              <p:cNvPr id="165" name="Google Shape;5954;p48"/>
              <p:cNvSpPr/>
              <p:nvPr/>
            </p:nvSpPr>
            <p:spPr>
              <a:xfrm>
                <a:off x="2567841" y="1994124"/>
                <a:ext cx="399812" cy="306477"/>
              </a:xfrm>
              <a:custGeom>
                <a:avLst/>
                <a:gdLst/>
                <a:ahLst/>
                <a:cxnLst/>
                <a:rect l="l" t="t" r="r" b="b"/>
                <a:pathLst>
                  <a:path w="12551" h="9621" extrusionOk="0">
                    <a:moveTo>
                      <a:pt x="11157" y="346"/>
                    </a:moveTo>
                    <a:lnTo>
                      <a:pt x="11157" y="6584"/>
                    </a:lnTo>
                    <a:lnTo>
                      <a:pt x="1334" y="6584"/>
                    </a:lnTo>
                    <a:lnTo>
                      <a:pt x="1334" y="346"/>
                    </a:lnTo>
                    <a:close/>
                    <a:moveTo>
                      <a:pt x="7442" y="7930"/>
                    </a:moveTo>
                    <a:lnTo>
                      <a:pt x="7621" y="8561"/>
                    </a:lnTo>
                    <a:lnTo>
                      <a:pt x="4859" y="8561"/>
                    </a:lnTo>
                    <a:lnTo>
                      <a:pt x="5037" y="7930"/>
                    </a:lnTo>
                    <a:close/>
                    <a:moveTo>
                      <a:pt x="11217" y="6954"/>
                    </a:moveTo>
                    <a:lnTo>
                      <a:pt x="12038" y="8561"/>
                    </a:lnTo>
                    <a:lnTo>
                      <a:pt x="7990" y="8561"/>
                    </a:lnTo>
                    <a:lnTo>
                      <a:pt x="7776" y="7835"/>
                    </a:lnTo>
                    <a:cubicBezTo>
                      <a:pt x="7740" y="7680"/>
                      <a:pt x="7597" y="7573"/>
                      <a:pt x="7454" y="7573"/>
                    </a:cubicBezTo>
                    <a:lnTo>
                      <a:pt x="5013" y="7573"/>
                    </a:lnTo>
                    <a:cubicBezTo>
                      <a:pt x="4859" y="7573"/>
                      <a:pt x="4716" y="7680"/>
                      <a:pt x="4680" y="7835"/>
                    </a:cubicBezTo>
                    <a:lnTo>
                      <a:pt x="4478" y="8561"/>
                    </a:lnTo>
                    <a:lnTo>
                      <a:pt x="430" y="8561"/>
                    </a:lnTo>
                    <a:lnTo>
                      <a:pt x="1263" y="6954"/>
                    </a:lnTo>
                    <a:close/>
                    <a:moveTo>
                      <a:pt x="12157" y="8930"/>
                    </a:moveTo>
                    <a:lnTo>
                      <a:pt x="12157" y="9216"/>
                    </a:lnTo>
                    <a:lnTo>
                      <a:pt x="12169" y="9216"/>
                    </a:lnTo>
                    <a:cubicBezTo>
                      <a:pt x="12169" y="9239"/>
                      <a:pt x="12145" y="9275"/>
                      <a:pt x="12110" y="9275"/>
                    </a:cubicBezTo>
                    <a:lnTo>
                      <a:pt x="382" y="9275"/>
                    </a:lnTo>
                    <a:cubicBezTo>
                      <a:pt x="346" y="9275"/>
                      <a:pt x="322" y="9239"/>
                      <a:pt x="322" y="9216"/>
                    </a:cubicBezTo>
                    <a:lnTo>
                      <a:pt x="322" y="8930"/>
                    </a:lnTo>
                    <a:close/>
                    <a:moveTo>
                      <a:pt x="1334" y="0"/>
                    </a:moveTo>
                    <a:cubicBezTo>
                      <a:pt x="1144" y="0"/>
                      <a:pt x="977" y="167"/>
                      <a:pt x="977" y="357"/>
                    </a:cubicBezTo>
                    <a:lnTo>
                      <a:pt x="977" y="6739"/>
                    </a:lnTo>
                    <a:lnTo>
                      <a:pt x="1" y="8680"/>
                    </a:lnTo>
                    <a:lnTo>
                      <a:pt x="1" y="8692"/>
                    </a:lnTo>
                    <a:lnTo>
                      <a:pt x="1" y="8704"/>
                    </a:lnTo>
                    <a:lnTo>
                      <a:pt x="1" y="8728"/>
                    </a:lnTo>
                    <a:lnTo>
                      <a:pt x="1" y="8739"/>
                    </a:lnTo>
                    <a:lnTo>
                      <a:pt x="1" y="9204"/>
                    </a:lnTo>
                    <a:cubicBezTo>
                      <a:pt x="1" y="9442"/>
                      <a:pt x="191" y="9620"/>
                      <a:pt x="406" y="9620"/>
                    </a:cubicBezTo>
                    <a:lnTo>
                      <a:pt x="12133" y="9620"/>
                    </a:lnTo>
                    <a:cubicBezTo>
                      <a:pt x="12371" y="9620"/>
                      <a:pt x="12550" y="9418"/>
                      <a:pt x="12550" y="9204"/>
                    </a:cubicBezTo>
                    <a:lnTo>
                      <a:pt x="12526" y="8739"/>
                    </a:lnTo>
                    <a:lnTo>
                      <a:pt x="12526" y="8704"/>
                    </a:lnTo>
                    <a:lnTo>
                      <a:pt x="12526" y="8692"/>
                    </a:lnTo>
                    <a:lnTo>
                      <a:pt x="12526" y="8680"/>
                    </a:lnTo>
                    <a:lnTo>
                      <a:pt x="11550" y="6739"/>
                    </a:lnTo>
                    <a:lnTo>
                      <a:pt x="11550" y="357"/>
                    </a:lnTo>
                    <a:cubicBezTo>
                      <a:pt x="11550" y="167"/>
                      <a:pt x="11383" y="0"/>
                      <a:pt x="11193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66" name="Google Shape;5955;p48"/>
              <p:cNvSpPr/>
              <p:nvPr/>
            </p:nvSpPr>
            <p:spPr>
              <a:xfrm>
                <a:off x="2623237" y="2113963"/>
                <a:ext cx="287523" cy="77025"/>
              </a:xfrm>
              <a:custGeom>
                <a:avLst/>
                <a:gdLst/>
                <a:ahLst/>
                <a:cxnLst/>
                <a:rect l="l" t="t" r="r" b="b"/>
                <a:pathLst>
                  <a:path w="9026" h="2418" extrusionOk="0">
                    <a:moveTo>
                      <a:pt x="179" y="1"/>
                    </a:moveTo>
                    <a:cubicBezTo>
                      <a:pt x="72" y="1"/>
                      <a:pt x="0" y="96"/>
                      <a:pt x="0" y="179"/>
                    </a:cubicBezTo>
                    <a:lnTo>
                      <a:pt x="0" y="2132"/>
                    </a:lnTo>
                    <a:cubicBezTo>
                      <a:pt x="0" y="2299"/>
                      <a:pt x="131" y="2418"/>
                      <a:pt x="274" y="2418"/>
                    </a:cubicBezTo>
                    <a:lnTo>
                      <a:pt x="8727" y="2418"/>
                    </a:lnTo>
                    <a:cubicBezTo>
                      <a:pt x="8894" y="2418"/>
                      <a:pt x="9013" y="2287"/>
                      <a:pt x="9013" y="2132"/>
                    </a:cubicBezTo>
                    <a:lnTo>
                      <a:pt x="9013" y="179"/>
                    </a:lnTo>
                    <a:cubicBezTo>
                      <a:pt x="9025" y="96"/>
                      <a:pt x="8942" y="1"/>
                      <a:pt x="8835" y="1"/>
                    </a:cubicBezTo>
                    <a:cubicBezTo>
                      <a:pt x="8727" y="1"/>
                      <a:pt x="8656" y="96"/>
                      <a:pt x="8656" y="179"/>
                    </a:cubicBezTo>
                    <a:lnTo>
                      <a:pt x="8656" y="2049"/>
                    </a:lnTo>
                    <a:lnTo>
                      <a:pt x="357" y="2049"/>
                    </a:lnTo>
                    <a:lnTo>
                      <a:pt x="357" y="179"/>
                    </a:lnTo>
                    <a:cubicBezTo>
                      <a:pt x="357" y="84"/>
                      <a:pt x="262" y="1"/>
                      <a:pt x="179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67" name="Google Shape;5956;p48"/>
              <p:cNvSpPr/>
              <p:nvPr/>
            </p:nvSpPr>
            <p:spPr>
              <a:xfrm>
                <a:off x="2623237" y="2017251"/>
                <a:ext cx="287523" cy="77025"/>
              </a:xfrm>
              <a:custGeom>
                <a:avLst/>
                <a:gdLst/>
                <a:ahLst/>
                <a:cxnLst/>
                <a:rect l="l" t="t" r="r" b="b"/>
                <a:pathLst>
                  <a:path w="9026" h="2418" extrusionOk="0">
                    <a:moveTo>
                      <a:pt x="286" y="1"/>
                    </a:moveTo>
                    <a:cubicBezTo>
                      <a:pt x="119" y="1"/>
                      <a:pt x="0" y="143"/>
                      <a:pt x="0" y="286"/>
                    </a:cubicBezTo>
                    <a:lnTo>
                      <a:pt x="0" y="2239"/>
                    </a:lnTo>
                    <a:cubicBezTo>
                      <a:pt x="0" y="2346"/>
                      <a:pt x="84" y="2418"/>
                      <a:pt x="179" y="2418"/>
                    </a:cubicBezTo>
                    <a:cubicBezTo>
                      <a:pt x="286" y="2418"/>
                      <a:pt x="357" y="2322"/>
                      <a:pt x="357" y="2239"/>
                    </a:cubicBezTo>
                    <a:lnTo>
                      <a:pt x="357" y="382"/>
                    </a:lnTo>
                    <a:lnTo>
                      <a:pt x="8656" y="382"/>
                    </a:lnTo>
                    <a:lnTo>
                      <a:pt x="8656" y="2239"/>
                    </a:lnTo>
                    <a:cubicBezTo>
                      <a:pt x="8656" y="2346"/>
                      <a:pt x="8751" y="2418"/>
                      <a:pt x="8835" y="2418"/>
                    </a:cubicBezTo>
                    <a:cubicBezTo>
                      <a:pt x="8942" y="2418"/>
                      <a:pt x="9013" y="2322"/>
                      <a:pt x="9013" y="2239"/>
                    </a:cubicBezTo>
                    <a:lnTo>
                      <a:pt x="9013" y="286"/>
                    </a:lnTo>
                    <a:cubicBezTo>
                      <a:pt x="9025" y="143"/>
                      <a:pt x="8894" y="1"/>
                      <a:pt x="872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68" name="Google Shape;5957;p48"/>
            <p:cNvGrpSpPr/>
            <p:nvPr/>
          </p:nvGrpSpPr>
          <p:grpSpPr>
            <a:xfrm>
              <a:off x="1923122" y="1843229"/>
              <a:ext cx="324698" cy="372863"/>
              <a:chOff x="2212084" y="1960358"/>
              <a:chExt cx="324698" cy="372863"/>
            </a:xfrm>
            <a:solidFill>
              <a:schemeClr val="bg2">
                <a:lumMod val="75000"/>
              </a:schemeClr>
            </a:solidFill>
          </p:grpSpPr>
          <p:sp>
            <p:nvSpPr>
              <p:cNvPr id="169" name="Google Shape;5958;p48"/>
              <p:cNvSpPr/>
              <p:nvPr/>
            </p:nvSpPr>
            <p:spPr>
              <a:xfrm>
                <a:off x="2291371" y="2128011"/>
                <a:ext cx="166888" cy="166888"/>
              </a:xfrm>
              <a:custGeom>
                <a:avLst/>
                <a:gdLst/>
                <a:ahLst/>
                <a:cxnLst/>
                <a:rect l="l" t="t" r="r" b="b"/>
                <a:pathLst>
                  <a:path w="5239" h="5239" extrusionOk="0">
                    <a:moveTo>
                      <a:pt x="2620" y="357"/>
                    </a:moveTo>
                    <a:cubicBezTo>
                      <a:pt x="3870" y="357"/>
                      <a:pt x="4894" y="1369"/>
                      <a:pt x="4894" y="2631"/>
                    </a:cubicBezTo>
                    <a:cubicBezTo>
                      <a:pt x="4894" y="3882"/>
                      <a:pt x="3882" y="4906"/>
                      <a:pt x="2620" y="4906"/>
                    </a:cubicBezTo>
                    <a:cubicBezTo>
                      <a:pt x="1369" y="4906"/>
                      <a:pt x="346" y="3894"/>
                      <a:pt x="346" y="2631"/>
                    </a:cubicBezTo>
                    <a:cubicBezTo>
                      <a:pt x="346" y="1369"/>
                      <a:pt x="1369" y="357"/>
                      <a:pt x="2620" y="357"/>
                    </a:cubicBezTo>
                    <a:close/>
                    <a:moveTo>
                      <a:pt x="2620" y="0"/>
                    </a:moveTo>
                    <a:cubicBezTo>
                      <a:pt x="1179" y="0"/>
                      <a:pt x="0" y="1167"/>
                      <a:pt x="0" y="2620"/>
                    </a:cubicBezTo>
                    <a:cubicBezTo>
                      <a:pt x="0" y="4060"/>
                      <a:pt x="1179" y="5239"/>
                      <a:pt x="2620" y="5239"/>
                    </a:cubicBezTo>
                    <a:cubicBezTo>
                      <a:pt x="4060" y="5239"/>
                      <a:pt x="5239" y="4060"/>
                      <a:pt x="5239" y="2620"/>
                    </a:cubicBezTo>
                    <a:cubicBezTo>
                      <a:pt x="5239" y="1167"/>
                      <a:pt x="4060" y="0"/>
                      <a:pt x="262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70" name="Google Shape;5959;p48"/>
              <p:cNvSpPr/>
              <p:nvPr/>
            </p:nvSpPr>
            <p:spPr>
              <a:xfrm>
                <a:off x="2212084" y="1960358"/>
                <a:ext cx="324698" cy="372863"/>
              </a:xfrm>
              <a:custGeom>
                <a:avLst/>
                <a:gdLst/>
                <a:ahLst/>
                <a:cxnLst/>
                <a:rect l="l" t="t" r="r" b="b"/>
                <a:pathLst>
                  <a:path w="10193" h="11705" extrusionOk="0">
                    <a:moveTo>
                      <a:pt x="7502" y="358"/>
                    </a:moveTo>
                    <a:lnTo>
                      <a:pt x="6383" y="2644"/>
                    </a:lnTo>
                    <a:lnTo>
                      <a:pt x="3811" y="2644"/>
                    </a:lnTo>
                    <a:lnTo>
                      <a:pt x="2692" y="358"/>
                    </a:lnTo>
                    <a:close/>
                    <a:moveTo>
                      <a:pt x="6228" y="3001"/>
                    </a:moveTo>
                    <a:lnTo>
                      <a:pt x="5692" y="4096"/>
                    </a:lnTo>
                    <a:cubicBezTo>
                      <a:pt x="5490" y="4073"/>
                      <a:pt x="5299" y="4049"/>
                      <a:pt x="5109" y="4049"/>
                    </a:cubicBezTo>
                    <a:cubicBezTo>
                      <a:pt x="4918" y="4049"/>
                      <a:pt x="4716" y="4073"/>
                      <a:pt x="4525" y="4096"/>
                    </a:cubicBezTo>
                    <a:lnTo>
                      <a:pt x="3989" y="3001"/>
                    </a:lnTo>
                    <a:close/>
                    <a:moveTo>
                      <a:pt x="2334" y="405"/>
                    </a:moveTo>
                    <a:lnTo>
                      <a:pt x="4168" y="4156"/>
                    </a:lnTo>
                    <a:cubicBezTo>
                      <a:pt x="3382" y="4370"/>
                      <a:pt x="2692" y="4799"/>
                      <a:pt x="2180" y="5406"/>
                    </a:cubicBezTo>
                    <a:lnTo>
                      <a:pt x="608" y="2227"/>
                    </a:lnTo>
                    <a:cubicBezTo>
                      <a:pt x="406" y="1787"/>
                      <a:pt x="584" y="1275"/>
                      <a:pt x="1013" y="1060"/>
                    </a:cubicBezTo>
                    <a:lnTo>
                      <a:pt x="2334" y="405"/>
                    </a:lnTo>
                    <a:close/>
                    <a:moveTo>
                      <a:pt x="2418" y="1"/>
                    </a:moveTo>
                    <a:cubicBezTo>
                      <a:pt x="2382" y="1"/>
                      <a:pt x="2358" y="1"/>
                      <a:pt x="2334" y="24"/>
                    </a:cubicBezTo>
                    <a:lnTo>
                      <a:pt x="846" y="751"/>
                    </a:lnTo>
                    <a:cubicBezTo>
                      <a:pt x="251" y="1048"/>
                      <a:pt x="1" y="1775"/>
                      <a:pt x="298" y="2370"/>
                    </a:cubicBezTo>
                    <a:lnTo>
                      <a:pt x="1942" y="5704"/>
                    </a:lnTo>
                    <a:cubicBezTo>
                      <a:pt x="1525" y="6311"/>
                      <a:pt x="1263" y="7073"/>
                      <a:pt x="1263" y="7883"/>
                    </a:cubicBezTo>
                    <a:cubicBezTo>
                      <a:pt x="1263" y="8275"/>
                      <a:pt x="1322" y="8680"/>
                      <a:pt x="1441" y="9049"/>
                    </a:cubicBezTo>
                    <a:cubicBezTo>
                      <a:pt x="1470" y="9126"/>
                      <a:pt x="1544" y="9179"/>
                      <a:pt x="1616" y="9179"/>
                    </a:cubicBezTo>
                    <a:cubicBezTo>
                      <a:pt x="1633" y="9179"/>
                      <a:pt x="1651" y="9176"/>
                      <a:pt x="1668" y="9168"/>
                    </a:cubicBezTo>
                    <a:cubicBezTo>
                      <a:pt x="1763" y="9145"/>
                      <a:pt x="1822" y="9037"/>
                      <a:pt x="1787" y="8954"/>
                    </a:cubicBezTo>
                    <a:cubicBezTo>
                      <a:pt x="1668" y="8609"/>
                      <a:pt x="1620" y="8240"/>
                      <a:pt x="1620" y="7883"/>
                    </a:cubicBezTo>
                    <a:cubicBezTo>
                      <a:pt x="1620" y="5954"/>
                      <a:pt x="3192" y="4394"/>
                      <a:pt x="5109" y="4394"/>
                    </a:cubicBezTo>
                    <a:cubicBezTo>
                      <a:pt x="7026" y="4394"/>
                      <a:pt x="8585" y="5954"/>
                      <a:pt x="8585" y="7883"/>
                    </a:cubicBezTo>
                    <a:cubicBezTo>
                      <a:pt x="8585" y="9799"/>
                      <a:pt x="7026" y="11359"/>
                      <a:pt x="5109" y="11359"/>
                    </a:cubicBezTo>
                    <a:cubicBezTo>
                      <a:pt x="3823" y="11359"/>
                      <a:pt x="2656" y="10657"/>
                      <a:pt x="2037" y="9526"/>
                    </a:cubicBezTo>
                    <a:cubicBezTo>
                      <a:pt x="2012" y="9468"/>
                      <a:pt x="1953" y="9433"/>
                      <a:pt x="1887" y="9433"/>
                    </a:cubicBezTo>
                    <a:cubicBezTo>
                      <a:pt x="1858" y="9433"/>
                      <a:pt x="1828" y="9440"/>
                      <a:pt x="1799" y="9454"/>
                    </a:cubicBezTo>
                    <a:cubicBezTo>
                      <a:pt x="1715" y="9502"/>
                      <a:pt x="1680" y="9597"/>
                      <a:pt x="1727" y="9692"/>
                    </a:cubicBezTo>
                    <a:cubicBezTo>
                      <a:pt x="2394" y="10931"/>
                      <a:pt x="3692" y="11704"/>
                      <a:pt x="5109" y="11704"/>
                    </a:cubicBezTo>
                    <a:cubicBezTo>
                      <a:pt x="7216" y="11704"/>
                      <a:pt x="8942" y="9978"/>
                      <a:pt x="8942" y="7859"/>
                    </a:cubicBezTo>
                    <a:cubicBezTo>
                      <a:pt x="8942" y="7061"/>
                      <a:pt x="8692" y="6311"/>
                      <a:pt x="8276" y="5692"/>
                    </a:cubicBezTo>
                    <a:lnTo>
                      <a:pt x="8966" y="4299"/>
                    </a:lnTo>
                    <a:cubicBezTo>
                      <a:pt x="9002" y="4215"/>
                      <a:pt x="8966" y="4108"/>
                      <a:pt x="8883" y="4061"/>
                    </a:cubicBezTo>
                    <a:cubicBezTo>
                      <a:pt x="8861" y="4051"/>
                      <a:pt x="8838" y="4047"/>
                      <a:pt x="8814" y="4047"/>
                    </a:cubicBezTo>
                    <a:cubicBezTo>
                      <a:pt x="8748" y="4047"/>
                      <a:pt x="8680" y="4082"/>
                      <a:pt x="8645" y="4144"/>
                    </a:cubicBezTo>
                    <a:lnTo>
                      <a:pt x="8038" y="5370"/>
                    </a:lnTo>
                    <a:cubicBezTo>
                      <a:pt x="7537" y="4763"/>
                      <a:pt x="6835" y="4334"/>
                      <a:pt x="6049" y="4120"/>
                    </a:cubicBezTo>
                    <a:lnTo>
                      <a:pt x="7871" y="370"/>
                    </a:lnTo>
                    <a:lnTo>
                      <a:pt x="9204" y="1025"/>
                    </a:lnTo>
                    <a:cubicBezTo>
                      <a:pt x="9633" y="1239"/>
                      <a:pt x="9812" y="1763"/>
                      <a:pt x="9597" y="2191"/>
                    </a:cubicBezTo>
                    <a:lnTo>
                      <a:pt x="8942" y="3513"/>
                    </a:lnTo>
                    <a:cubicBezTo>
                      <a:pt x="8907" y="3608"/>
                      <a:pt x="8942" y="3703"/>
                      <a:pt x="9026" y="3751"/>
                    </a:cubicBezTo>
                    <a:cubicBezTo>
                      <a:pt x="9049" y="3764"/>
                      <a:pt x="9074" y="3770"/>
                      <a:pt x="9099" y="3770"/>
                    </a:cubicBezTo>
                    <a:cubicBezTo>
                      <a:pt x="9164" y="3770"/>
                      <a:pt x="9230" y="3731"/>
                      <a:pt x="9264" y="3680"/>
                    </a:cubicBezTo>
                    <a:lnTo>
                      <a:pt x="9919" y="2358"/>
                    </a:lnTo>
                    <a:cubicBezTo>
                      <a:pt x="10193" y="1775"/>
                      <a:pt x="9943" y="1048"/>
                      <a:pt x="9347" y="751"/>
                    </a:cubicBezTo>
                    <a:lnTo>
                      <a:pt x="7859" y="24"/>
                    </a:lnTo>
                    <a:cubicBezTo>
                      <a:pt x="7835" y="1"/>
                      <a:pt x="7811" y="1"/>
                      <a:pt x="7788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71" name="Google Shape;5960;p48"/>
              <p:cNvSpPr/>
              <p:nvPr/>
            </p:nvSpPr>
            <p:spPr>
              <a:xfrm>
                <a:off x="2319435" y="2157190"/>
                <a:ext cx="108880" cy="103210"/>
              </a:xfrm>
              <a:custGeom>
                <a:avLst/>
                <a:gdLst/>
                <a:ahLst/>
                <a:cxnLst/>
                <a:rect l="l" t="t" r="r" b="b"/>
                <a:pathLst>
                  <a:path w="3418" h="3240" extrusionOk="0">
                    <a:moveTo>
                      <a:pt x="1739" y="346"/>
                    </a:moveTo>
                    <a:cubicBezTo>
                      <a:pt x="1822" y="346"/>
                      <a:pt x="1881" y="394"/>
                      <a:pt x="1929" y="465"/>
                    </a:cubicBezTo>
                    <a:lnTo>
                      <a:pt x="2096" y="787"/>
                    </a:lnTo>
                    <a:cubicBezTo>
                      <a:pt x="2179" y="953"/>
                      <a:pt x="2334" y="1073"/>
                      <a:pt x="2513" y="1108"/>
                    </a:cubicBezTo>
                    <a:lnTo>
                      <a:pt x="2870" y="1144"/>
                    </a:lnTo>
                    <a:cubicBezTo>
                      <a:pt x="2953" y="1168"/>
                      <a:pt x="3013" y="1203"/>
                      <a:pt x="3048" y="1299"/>
                    </a:cubicBezTo>
                    <a:cubicBezTo>
                      <a:pt x="3072" y="1370"/>
                      <a:pt x="3048" y="1465"/>
                      <a:pt x="2989" y="1525"/>
                    </a:cubicBezTo>
                    <a:lnTo>
                      <a:pt x="2739" y="1775"/>
                    </a:lnTo>
                    <a:cubicBezTo>
                      <a:pt x="2596" y="1906"/>
                      <a:pt x="2536" y="2085"/>
                      <a:pt x="2572" y="2263"/>
                    </a:cubicBezTo>
                    <a:lnTo>
                      <a:pt x="2632" y="2620"/>
                    </a:lnTo>
                    <a:cubicBezTo>
                      <a:pt x="2643" y="2692"/>
                      <a:pt x="2620" y="2787"/>
                      <a:pt x="2536" y="2823"/>
                    </a:cubicBezTo>
                    <a:cubicBezTo>
                      <a:pt x="2493" y="2852"/>
                      <a:pt x="2450" y="2867"/>
                      <a:pt x="2407" y="2867"/>
                    </a:cubicBezTo>
                    <a:cubicBezTo>
                      <a:pt x="2378" y="2867"/>
                      <a:pt x="2350" y="2861"/>
                      <a:pt x="2322" y="2847"/>
                    </a:cubicBezTo>
                    <a:lnTo>
                      <a:pt x="2001" y="2680"/>
                    </a:lnTo>
                    <a:cubicBezTo>
                      <a:pt x="1917" y="2632"/>
                      <a:pt x="1822" y="2620"/>
                      <a:pt x="1739" y="2620"/>
                    </a:cubicBezTo>
                    <a:cubicBezTo>
                      <a:pt x="1643" y="2620"/>
                      <a:pt x="1560" y="2632"/>
                      <a:pt x="1465" y="2680"/>
                    </a:cubicBezTo>
                    <a:lnTo>
                      <a:pt x="1155" y="2847"/>
                    </a:lnTo>
                    <a:cubicBezTo>
                      <a:pt x="1128" y="2865"/>
                      <a:pt x="1097" y="2872"/>
                      <a:pt x="1066" y="2872"/>
                    </a:cubicBezTo>
                    <a:cubicBezTo>
                      <a:pt x="1016" y="2872"/>
                      <a:pt x="966" y="2852"/>
                      <a:pt x="929" y="2823"/>
                    </a:cubicBezTo>
                    <a:cubicBezTo>
                      <a:pt x="858" y="2787"/>
                      <a:pt x="822" y="2692"/>
                      <a:pt x="846" y="2620"/>
                    </a:cubicBezTo>
                    <a:lnTo>
                      <a:pt x="905" y="2263"/>
                    </a:lnTo>
                    <a:cubicBezTo>
                      <a:pt x="929" y="2085"/>
                      <a:pt x="869" y="1894"/>
                      <a:pt x="738" y="1775"/>
                    </a:cubicBezTo>
                    <a:lnTo>
                      <a:pt x="488" y="1525"/>
                    </a:lnTo>
                    <a:cubicBezTo>
                      <a:pt x="429" y="1465"/>
                      <a:pt x="393" y="1382"/>
                      <a:pt x="429" y="1299"/>
                    </a:cubicBezTo>
                    <a:cubicBezTo>
                      <a:pt x="453" y="1227"/>
                      <a:pt x="512" y="1168"/>
                      <a:pt x="608" y="1144"/>
                    </a:cubicBezTo>
                    <a:lnTo>
                      <a:pt x="965" y="1108"/>
                    </a:lnTo>
                    <a:cubicBezTo>
                      <a:pt x="1143" y="1073"/>
                      <a:pt x="1298" y="953"/>
                      <a:pt x="1381" y="787"/>
                    </a:cubicBezTo>
                    <a:lnTo>
                      <a:pt x="1548" y="465"/>
                    </a:lnTo>
                    <a:cubicBezTo>
                      <a:pt x="1572" y="394"/>
                      <a:pt x="1643" y="346"/>
                      <a:pt x="1739" y="346"/>
                    </a:cubicBezTo>
                    <a:close/>
                    <a:moveTo>
                      <a:pt x="1703" y="1"/>
                    </a:moveTo>
                    <a:cubicBezTo>
                      <a:pt x="1489" y="1"/>
                      <a:pt x="1310" y="120"/>
                      <a:pt x="1203" y="311"/>
                    </a:cubicBezTo>
                    <a:lnTo>
                      <a:pt x="1036" y="644"/>
                    </a:lnTo>
                    <a:cubicBezTo>
                      <a:pt x="1012" y="703"/>
                      <a:pt x="953" y="739"/>
                      <a:pt x="869" y="763"/>
                    </a:cubicBezTo>
                    <a:lnTo>
                      <a:pt x="512" y="811"/>
                    </a:lnTo>
                    <a:cubicBezTo>
                      <a:pt x="310" y="834"/>
                      <a:pt x="131" y="989"/>
                      <a:pt x="60" y="1192"/>
                    </a:cubicBezTo>
                    <a:cubicBezTo>
                      <a:pt x="0" y="1406"/>
                      <a:pt x="36" y="1620"/>
                      <a:pt x="203" y="1775"/>
                    </a:cubicBezTo>
                    <a:lnTo>
                      <a:pt x="500" y="2025"/>
                    </a:lnTo>
                    <a:cubicBezTo>
                      <a:pt x="548" y="2073"/>
                      <a:pt x="572" y="2144"/>
                      <a:pt x="560" y="2216"/>
                    </a:cubicBezTo>
                    <a:lnTo>
                      <a:pt x="500" y="2573"/>
                    </a:lnTo>
                    <a:cubicBezTo>
                      <a:pt x="477" y="2787"/>
                      <a:pt x="548" y="2989"/>
                      <a:pt x="727" y="3120"/>
                    </a:cubicBezTo>
                    <a:cubicBezTo>
                      <a:pt x="834" y="3204"/>
                      <a:pt x="929" y="3228"/>
                      <a:pt x="1048" y="3228"/>
                    </a:cubicBezTo>
                    <a:cubicBezTo>
                      <a:pt x="1143" y="3228"/>
                      <a:pt x="1227" y="3216"/>
                      <a:pt x="1322" y="3168"/>
                    </a:cubicBezTo>
                    <a:lnTo>
                      <a:pt x="1631" y="3001"/>
                    </a:lnTo>
                    <a:cubicBezTo>
                      <a:pt x="1661" y="2989"/>
                      <a:pt x="1694" y="2983"/>
                      <a:pt x="1727" y="2983"/>
                    </a:cubicBezTo>
                    <a:cubicBezTo>
                      <a:pt x="1759" y="2983"/>
                      <a:pt x="1792" y="2989"/>
                      <a:pt x="1822" y="3001"/>
                    </a:cubicBezTo>
                    <a:lnTo>
                      <a:pt x="2143" y="3168"/>
                    </a:lnTo>
                    <a:cubicBezTo>
                      <a:pt x="2227" y="3215"/>
                      <a:pt x="2318" y="3239"/>
                      <a:pt x="2409" y="3239"/>
                    </a:cubicBezTo>
                    <a:cubicBezTo>
                      <a:pt x="2524" y="3239"/>
                      <a:pt x="2639" y="3200"/>
                      <a:pt x="2739" y="3120"/>
                    </a:cubicBezTo>
                    <a:cubicBezTo>
                      <a:pt x="2917" y="2989"/>
                      <a:pt x="2989" y="2787"/>
                      <a:pt x="2953" y="2573"/>
                    </a:cubicBezTo>
                    <a:lnTo>
                      <a:pt x="2894" y="2216"/>
                    </a:lnTo>
                    <a:cubicBezTo>
                      <a:pt x="2882" y="2144"/>
                      <a:pt x="2917" y="2085"/>
                      <a:pt x="2953" y="2025"/>
                    </a:cubicBezTo>
                    <a:lnTo>
                      <a:pt x="3215" y="1775"/>
                    </a:lnTo>
                    <a:cubicBezTo>
                      <a:pt x="3358" y="1620"/>
                      <a:pt x="3417" y="1406"/>
                      <a:pt x="3358" y="1192"/>
                    </a:cubicBezTo>
                    <a:cubicBezTo>
                      <a:pt x="3298" y="989"/>
                      <a:pt x="3120" y="834"/>
                      <a:pt x="2894" y="811"/>
                    </a:cubicBezTo>
                    <a:lnTo>
                      <a:pt x="2536" y="763"/>
                    </a:lnTo>
                    <a:cubicBezTo>
                      <a:pt x="2465" y="739"/>
                      <a:pt x="2405" y="703"/>
                      <a:pt x="2382" y="644"/>
                    </a:cubicBezTo>
                    <a:lnTo>
                      <a:pt x="2215" y="311"/>
                    </a:lnTo>
                    <a:cubicBezTo>
                      <a:pt x="2120" y="120"/>
                      <a:pt x="1929" y="1"/>
                      <a:pt x="1703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72" name="Google Shape;5961;p48"/>
            <p:cNvGrpSpPr/>
            <p:nvPr/>
          </p:nvGrpSpPr>
          <p:grpSpPr>
            <a:xfrm>
              <a:off x="1516939" y="1843229"/>
              <a:ext cx="284847" cy="373627"/>
              <a:chOff x="1805901" y="1960358"/>
              <a:chExt cx="284847" cy="373627"/>
            </a:xfrm>
            <a:solidFill>
              <a:schemeClr val="bg2">
                <a:lumMod val="75000"/>
              </a:schemeClr>
            </a:solidFill>
          </p:grpSpPr>
          <p:sp>
            <p:nvSpPr>
              <p:cNvPr id="173" name="Google Shape;5962;p48"/>
              <p:cNvSpPr/>
              <p:nvPr/>
            </p:nvSpPr>
            <p:spPr>
              <a:xfrm>
                <a:off x="1805901" y="1960358"/>
                <a:ext cx="284847" cy="373627"/>
              </a:xfrm>
              <a:custGeom>
                <a:avLst/>
                <a:gdLst/>
                <a:ahLst/>
                <a:cxnLst/>
                <a:rect l="l" t="t" r="r" b="b"/>
                <a:pathLst>
                  <a:path w="8942" h="11729" extrusionOk="0">
                    <a:moveTo>
                      <a:pt x="8525" y="9395"/>
                    </a:moveTo>
                    <a:lnTo>
                      <a:pt x="8525" y="9764"/>
                    </a:lnTo>
                    <a:lnTo>
                      <a:pt x="3358" y="9764"/>
                    </a:lnTo>
                    <a:cubicBezTo>
                      <a:pt x="3239" y="9764"/>
                      <a:pt x="3155" y="9859"/>
                      <a:pt x="3155" y="9978"/>
                    </a:cubicBezTo>
                    <a:cubicBezTo>
                      <a:pt x="3155" y="10097"/>
                      <a:pt x="3239" y="10180"/>
                      <a:pt x="3358" y="10180"/>
                    </a:cubicBezTo>
                    <a:lnTo>
                      <a:pt x="8525" y="10180"/>
                    </a:lnTo>
                    <a:lnTo>
                      <a:pt x="8525" y="10490"/>
                    </a:lnTo>
                    <a:lnTo>
                      <a:pt x="6775" y="10490"/>
                    </a:lnTo>
                    <a:cubicBezTo>
                      <a:pt x="6656" y="10490"/>
                      <a:pt x="6561" y="10585"/>
                      <a:pt x="6561" y="10704"/>
                    </a:cubicBezTo>
                    <a:cubicBezTo>
                      <a:pt x="6561" y="10823"/>
                      <a:pt x="6656" y="10907"/>
                      <a:pt x="6775" y="10907"/>
                    </a:cubicBezTo>
                    <a:lnTo>
                      <a:pt x="8525" y="10907"/>
                    </a:lnTo>
                    <a:lnTo>
                      <a:pt x="8525" y="11264"/>
                    </a:lnTo>
                    <a:lnTo>
                      <a:pt x="1381" y="11264"/>
                    </a:lnTo>
                    <a:cubicBezTo>
                      <a:pt x="857" y="11264"/>
                      <a:pt x="441" y="10847"/>
                      <a:pt x="441" y="10335"/>
                    </a:cubicBezTo>
                    <a:cubicBezTo>
                      <a:pt x="441" y="10073"/>
                      <a:pt x="548" y="9835"/>
                      <a:pt x="715" y="9657"/>
                    </a:cubicBezTo>
                    <a:cubicBezTo>
                      <a:pt x="893" y="9478"/>
                      <a:pt x="1131" y="9395"/>
                      <a:pt x="1381" y="9395"/>
                    </a:cubicBezTo>
                    <a:close/>
                    <a:moveTo>
                      <a:pt x="1369" y="1"/>
                    </a:moveTo>
                    <a:cubicBezTo>
                      <a:pt x="619" y="1"/>
                      <a:pt x="0" y="620"/>
                      <a:pt x="0" y="1370"/>
                    </a:cubicBezTo>
                    <a:lnTo>
                      <a:pt x="0" y="10359"/>
                    </a:lnTo>
                    <a:cubicBezTo>
                      <a:pt x="0" y="11109"/>
                      <a:pt x="607" y="11728"/>
                      <a:pt x="1369" y="11728"/>
                    </a:cubicBezTo>
                    <a:lnTo>
                      <a:pt x="8739" y="11728"/>
                    </a:lnTo>
                    <a:cubicBezTo>
                      <a:pt x="8858" y="11728"/>
                      <a:pt x="8942" y="11645"/>
                      <a:pt x="8942" y="11526"/>
                    </a:cubicBezTo>
                    <a:lnTo>
                      <a:pt x="8942" y="2191"/>
                    </a:lnTo>
                    <a:cubicBezTo>
                      <a:pt x="8942" y="2072"/>
                      <a:pt x="8858" y="1989"/>
                      <a:pt x="8739" y="1989"/>
                    </a:cubicBezTo>
                    <a:cubicBezTo>
                      <a:pt x="8620" y="1989"/>
                      <a:pt x="8525" y="2072"/>
                      <a:pt x="8525" y="2191"/>
                    </a:cubicBezTo>
                    <a:lnTo>
                      <a:pt x="8525" y="8990"/>
                    </a:lnTo>
                    <a:lnTo>
                      <a:pt x="1596" y="8990"/>
                    </a:lnTo>
                    <a:lnTo>
                      <a:pt x="1596" y="7787"/>
                    </a:lnTo>
                    <a:cubicBezTo>
                      <a:pt x="1596" y="7668"/>
                      <a:pt x="1500" y="7585"/>
                      <a:pt x="1381" y="7585"/>
                    </a:cubicBezTo>
                    <a:cubicBezTo>
                      <a:pt x="1262" y="7585"/>
                      <a:pt x="1179" y="7668"/>
                      <a:pt x="1179" y="7787"/>
                    </a:cubicBezTo>
                    <a:lnTo>
                      <a:pt x="1179" y="9002"/>
                    </a:lnTo>
                    <a:cubicBezTo>
                      <a:pt x="905" y="9049"/>
                      <a:pt x="655" y="9168"/>
                      <a:pt x="441" y="9359"/>
                    </a:cubicBezTo>
                    <a:lnTo>
                      <a:pt x="441" y="1370"/>
                    </a:lnTo>
                    <a:cubicBezTo>
                      <a:pt x="441" y="929"/>
                      <a:pt x="762" y="548"/>
                      <a:pt x="1179" y="465"/>
                    </a:cubicBezTo>
                    <a:lnTo>
                      <a:pt x="1179" y="7109"/>
                    </a:lnTo>
                    <a:cubicBezTo>
                      <a:pt x="1179" y="7228"/>
                      <a:pt x="1262" y="7311"/>
                      <a:pt x="1381" y="7311"/>
                    </a:cubicBezTo>
                    <a:cubicBezTo>
                      <a:pt x="1500" y="7311"/>
                      <a:pt x="1596" y="7216"/>
                      <a:pt x="1596" y="7109"/>
                    </a:cubicBezTo>
                    <a:lnTo>
                      <a:pt x="1596" y="441"/>
                    </a:lnTo>
                    <a:lnTo>
                      <a:pt x="8525" y="441"/>
                    </a:lnTo>
                    <a:lnTo>
                      <a:pt x="8525" y="1489"/>
                    </a:lnTo>
                    <a:cubicBezTo>
                      <a:pt x="8525" y="1608"/>
                      <a:pt x="8620" y="1703"/>
                      <a:pt x="8739" y="1703"/>
                    </a:cubicBezTo>
                    <a:cubicBezTo>
                      <a:pt x="8847" y="1703"/>
                      <a:pt x="8942" y="1608"/>
                      <a:pt x="8942" y="1489"/>
                    </a:cubicBezTo>
                    <a:lnTo>
                      <a:pt x="8942" y="215"/>
                    </a:lnTo>
                    <a:cubicBezTo>
                      <a:pt x="8942" y="96"/>
                      <a:pt x="8847" y="1"/>
                      <a:pt x="8739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74" name="Google Shape;5963;p48"/>
              <p:cNvSpPr/>
              <p:nvPr/>
            </p:nvSpPr>
            <p:spPr>
              <a:xfrm>
                <a:off x="1841929" y="2295249"/>
                <a:ext cx="165773" cy="13315"/>
              </a:xfrm>
              <a:custGeom>
                <a:avLst/>
                <a:gdLst/>
                <a:ahLst/>
                <a:cxnLst/>
                <a:rect l="l" t="t" r="r" b="b"/>
                <a:pathLst>
                  <a:path w="5204" h="418" extrusionOk="0">
                    <a:moveTo>
                      <a:pt x="203" y="1"/>
                    </a:moveTo>
                    <a:cubicBezTo>
                      <a:pt x="84" y="1"/>
                      <a:pt x="0" y="84"/>
                      <a:pt x="0" y="203"/>
                    </a:cubicBezTo>
                    <a:cubicBezTo>
                      <a:pt x="0" y="322"/>
                      <a:pt x="84" y="418"/>
                      <a:pt x="203" y="418"/>
                    </a:cubicBezTo>
                    <a:lnTo>
                      <a:pt x="5001" y="418"/>
                    </a:lnTo>
                    <a:cubicBezTo>
                      <a:pt x="5120" y="418"/>
                      <a:pt x="5203" y="322"/>
                      <a:pt x="5203" y="203"/>
                    </a:cubicBezTo>
                    <a:cubicBezTo>
                      <a:pt x="5203" y="84"/>
                      <a:pt x="5120" y="1"/>
                      <a:pt x="5001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75" name="Google Shape;5964;p48"/>
            <p:cNvSpPr/>
            <p:nvPr/>
          </p:nvSpPr>
          <p:spPr>
            <a:xfrm>
              <a:off x="3216467" y="1862947"/>
              <a:ext cx="342505" cy="334191"/>
            </a:xfrm>
            <a:custGeom>
              <a:avLst/>
              <a:gdLst/>
              <a:ahLst/>
              <a:cxnLst/>
              <a:rect l="l" t="t" r="r" b="b"/>
              <a:pathLst>
                <a:path w="10752" h="10491" extrusionOk="0">
                  <a:moveTo>
                    <a:pt x="9632" y="1406"/>
                  </a:moveTo>
                  <a:lnTo>
                    <a:pt x="9632" y="2418"/>
                  </a:lnTo>
                  <a:lnTo>
                    <a:pt x="3584" y="2418"/>
                  </a:lnTo>
                  <a:lnTo>
                    <a:pt x="3584" y="1918"/>
                  </a:lnTo>
                  <a:cubicBezTo>
                    <a:pt x="3584" y="1787"/>
                    <a:pt x="3477" y="1680"/>
                    <a:pt x="3346" y="1680"/>
                  </a:cubicBezTo>
                  <a:lnTo>
                    <a:pt x="1905" y="1680"/>
                  </a:lnTo>
                  <a:cubicBezTo>
                    <a:pt x="1774" y="1680"/>
                    <a:pt x="1667" y="1787"/>
                    <a:pt x="1667" y="1918"/>
                  </a:cubicBezTo>
                  <a:lnTo>
                    <a:pt x="1667" y="2358"/>
                  </a:lnTo>
                  <a:cubicBezTo>
                    <a:pt x="1500" y="2275"/>
                    <a:pt x="1381" y="2108"/>
                    <a:pt x="1381" y="1918"/>
                  </a:cubicBezTo>
                  <a:cubicBezTo>
                    <a:pt x="1381" y="1632"/>
                    <a:pt x="1607" y="1406"/>
                    <a:pt x="1893" y="1406"/>
                  </a:cubicBezTo>
                  <a:close/>
                  <a:moveTo>
                    <a:pt x="3131" y="2156"/>
                  </a:moveTo>
                  <a:lnTo>
                    <a:pt x="3131" y="3168"/>
                  </a:lnTo>
                  <a:lnTo>
                    <a:pt x="2739" y="3001"/>
                  </a:lnTo>
                  <a:cubicBezTo>
                    <a:pt x="2709" y="2989"/>
                    <a:pt x="2679" y="2983"/>
                    <a:pt x="2649" y="2983"/>
                  </a:cubicBezTo>
                  <a:cubicBezTo>
                    <a:pt x="2620" y="2983"/>
                    <a:pt x="2590" y="2989"/>
                    <a:pt x="2560" y="3001"/>
                  </a:cubicBezTo>
                  <a:lnTo>
                    <a:pt x="2143" y="3180"/>
                  </a:lnTo>
                  <a:lnTo>
                    <a:pt x="2143" y="2156"/>
                  </a:lnTo>
                  <a:close/>
                  <a:moveTo>
                    <a:pt x="10275" y="2882"/>
                  </a:moveTo>
                  <a:lnTo>
                    <a:pt x="10275" y="3346"/>
                  </a:lnTo>
                  <a:lnTo>
                    <a:pt x="3584" y="3346"/>
                  </a:lnTo>
                  <a:lnTo>
                    <a:pt x="3584" y="2882"/>
                  </a:lnTo>
                  <a:close/>
                  <a:moveTo>
                    <a:pt x="8823" y="4728"/>
                  </a:moveTo>
                  <a:cubicBezTo>
                    <a:pt x="9108" y="4728"/>
                    <a:pt x="9335" y="4954"/>
                    <a:pt x="9335" y="5239"/>
                  </a:cubicBezTo>
                  <a:cubicBezTo>
                    <a:pt x="9335" y="5430"/>
                    <a:pt x="9216" y="5609"/>
                    <a:pt x="9049" y="5680"/>
                  </a:cubicBezTo>
                  <a:lnTo>
                    <a:pt x="9049" y="5239"/>
                  </a:lnTo>
                  <a:cubicBezTo>
                    <a:pt x="9049" y="5097"/>
                    <a:pt x="8942" y="4989"/>
                    <a:pt x="8811" y="4989"/>
                  </a:cubicBezTo>
                  <a:lnTo>
                    <a:pt x="7358" y="4989"/>
                  </a:lnTo>
                  <a:cubicBezTo>
                    <a:pt x="7215" y="4989"/>
                    <a:pt x="7120" y="5097"/>
                    <a:pt x="7120" y="5239"/>
                  </a:cubicBezTo>
                  <a:lnTo>
                    <a:pt x="7120" y="5740"/>
                  </a:lnTo>
                  <a:lnTo>
                    <a:pt x="1060" y="5740"/>
                  </a:lnTo>
                  <a:lnTo>
                    <a:pt x="1060" y="4728"/>
                  </a:lnTo>
                  <a:close/>
                  <a:moveTo>
                    <a:pt x="8608" y="5454"/>
                  </a:moveTo>
                  <a:lnTo>
                    <a:pt x="8608" y="6502"/>
                  </a:lnTo>
                  <a:lnTo>
                    <a:pt x="8192" y="6323"/>
                  </a:lnTo>
                  <a:cubicBezTo>
                    <a:pt x="8156" y="6311"/>
                    <a:pt x="8132" y="6311"/>
                    <a:pt x="8096" y="6311"/>
                  </a:cubicBezTo>
                  <a:cubicBezTo>
                    <a:pt x="8073" y="6311"/>
                    <a:pt x="8037" y="6311"/>
                    <a:pt x="8013" y="6323"/>
                  </a:cubicBezTo>
                  <a:lnTo>
                    <a:pt x="7620" y="6490"/>
                  </a:lnTo>
                  <a:lnTo>
                    <a:pt x="7620" y="5454"/>
                  </a:lnTo>
                  <a:close/>
                  <a:moveTo>
                    <a:pt x="8846" y="3811"/>
                  </a:moveTo>
                  <a:cubicBezTo>
                    <a:pt x="9632" y="3811"/>
                    <a:pt x="10275" y="4442"/>
                    <a:pt x="10275" y="5251"/>
                  </a:cubicBezTo>
                  <a:cubicBezTo>
                    <a:pt x="10275" y="5632"/>
                    <a:pt x="10120" y="5990"/>
                    <a:pt x="9859" y="6263"/>
                  </a:cubicBezTo>
                  <a:cubicBezTo>
                    <a:pt x="9632" y="6490"/>
                    <a:pt x="9358" y="6621"/>
                    <a:pt x="9061" y="6668"/>
                  </a:cubicBezTo>
                  <a:lnTo>
                    <a:pt x="9061" y="6192"/>
                  </a:lnTo>
                  <a:cubicBezTo>
                    <a:pt x="9501" y="6085"/>
                    <a:pt x="9811" y="5692"/>
                    <a:pt x="9811" y="5239"/>
                  </a:cubicBezTo>
                  <a:cubicBezTo>
                    <a:pt x="9811" y="4704"/>
                    <a:pt x="9382" y="4263"/>
                    <a:pt x="8846" y="4263"/>
                  </a:cubicBezTo>
                  <a:lnTo>
                    <a:pt x="476" y="4263"/>
                  </a:lnTo>
                  <a:lnTo>
                    <a:pt x="476" y="3811"/>
                  </a:lnTo>
                  <a:close/>
                  <a:moveTo>
                    <a:pt x="7144" y="6216"/>
                  </a:moveTo>
                  <a:lnTo>
                    <a:pt x="7144" y="6680"/>
                  </a:lnTo>
                  <a:lnTo>
                    <a:pt x="464" y="6680"/>
                  </a:lnTo>
                  <a:lnTo>
                    <a:pt x="464" y="6216"/>
                  </a:lnTo>
                  <a:close/>
                  <a:moveTo>
                    <a:pt x="9632" y="8073"/>
                  </a:moveTo>
                  <a:lnTo>
                    <a:pt x="9632" y="9085"/>
                  </a:lnTo>
                  <a:lnTo>
                    <a:pt x="3584" y="9085"/>
                  </a:lnTo>
                  <a:lnTo>
                    <a:pt x="3584" y="8585"/>
                  </a:lnTo>
                  <a:cubicBezTo>
                    <a:pt x="3584" y="8454"/>
                    <a:pt x="3477" y="8347"/>
                    <a:pt x="3346" y="8347"/>
                  </a:cubicBezTo>
                  <a:lnTo>
                    <a:pt x="1905" y="8347"/>
                  </a:lnTo>
                  <a:cubicBezTo>
                    <a:pt x="1774" y="8347"/>
                    <a:pt x="1667" y="8454"/>
                    <a:pt x="1667" y="8585"/>
                  </a:cubicBezTo>
                  <a:lnTo>
                    <a:pt x="1667" y="9026"/>
                  </a:lnTo>
                  <a:cubicBezTo>
                    <a:pt x="1500" y="8942"/>
                    <a:pt x="1381" y="8776"/>
                    <a:pt x="1381" y="8585"/>
                  </a:cubicBezTo>
                  <a:cubicBezTo>
                    <a:pt x="1381" y="8299"/>
                    <a:pt x="1607" y="8073"/>
                    <a:pt x="1893" y="8073"/>
                  </a:cubicBezTo>
                  <a:close/>
                  <a:moveTo>
                    <a:pt x="3131" y="8823"/>
                  </a:moveTo>
                  <a:lnTo>
                    <a:pt x="3131" y="9835"/>
                  </a:lnTo>
                  <a:lnTo>
                    <a:pt x="2739" y="9669"/>
                  </a:lnTo>
                  <a:cubicBezTo>
                    <a:pt x="2709" y="9657"/>
                    <a:pt x="2679" y="9651"/>
                    <a:pt x="2649" y="9651"/>
                  </a:cubicBezTo>
                  <a:cubicBezTo>
                    <a:pt x="2620" y="9651"/>
                    <a:pt x="2590" y="9657"/>
                    <a:pt x="2560" y="9669"/>
                  </a:cubicBezTo>
                  <a:lnTo>
                    <a:pt x="2143" y="9847"/>
                  </a:lnTo>
                  <a:lnTo>
                    <a:pt x="2143" y="8823"/>
                  </a:lnTo>
                  <a:close/>
                  <a:moveTo>
                    <a:pt x="10275" y="7144"/>
                  </a:moveTo>
                  <a:lnTo>
                    <a:pt x="10275" y="7597"/>
                  </a:lnTo>
                  <a:lnTo>
                    <a:pt x="1905" y="7597"/>
                  </a:lnTo>
                  <a:cubicBezTo>
                    <a:pt x="1369" y="7597"/>
                    <a:pt x="941" y="8037"/>
                    <a:pt x="941" y="8573"/>
                  </a:cubicBezTo>
                  <a:cubicBezTo>
                    <a:pt x="941" y="9026"/>
                    <a:pt x="1250" y="9419"/>
                    <a:pt x="1679" y="9526"/>
                  </a:cubicBezTo>
                  <a:lnTo>
                    <a:pt x="1679" y="10002"/>
                  </a:lnTo>
                  <a:cubicBezTo>
                    <a:pt x="1381" y="9954"/>
                    <a:pt x="1119" y="9800"/>
                    <a:pt x="893" y="9597"/>
                  </a:cubicBezTo>
                  <a:cubicBezTo>
                    <a:pt x="631" y="9323"/>
                    <a:pt x="476" y="8954"/>
                    <a:pt x="476" y="8585"/>
                  </a:cubicBezTo>
                  <a:cubicBezTo>
                    <a:pt x="476" y="7787"/>
                    <a:pt x="1119" y="7144"/>
                    <a:pt x="1917" y="7144"/>
                  </a:cubicBezTo>
                  <a:close/>
                  <a:moveTo>
                    <a:pt x="1917" y="1"/>
                  </a:moveTo>
                  <a:cubicBezTo>
                    <a:pt x="881" y="1"/>
                    <a:pt x="12" y="846"/>
                    <a:pt x="12" y="1906"/>
                  </a:cubicBezTo>
                  <a:cubicBezTo>
                    <a:pt x="12" y="2406"/>
                    <a:pt x="214" y="2882"/>
                    <a:pt x="572" y="3239"/>
                  </a:cubicBezTo>
                  <a:cubicBezTo>
                    <a:pt x="595" y="3275"/>
                    <a:pt x="631" y="3299"/>
                    <a:pt x="667" y="3334"/>
                  </a:cubicBezTo>
                  <a:lnTo>
                    <a:pt x="238" y="3334"/>
                  </a:lnTo>
                  <a:cubicBezTo>
                    <a:pt x="107" y="3334"/>
                    <a:pt x="0" y="3430"/>
                    <a:pt x="0" y="3573"/>
                  </a:cubicBezTo>
                  <a:lnTo>
                    <a:pt x="0" y="4489"/>
                  </a:lnTo>
                  <a:cubicBezTo>
                    <a:pt x="0" y="4620"/>
                    <a:pt x="107" y="4728"/>
                    <a:pt x="238" y="4728"/>
                  </a:cubicBezTo>
                  <a:lnTo>
                    <a:pt x="631" y="4728"/>
                  </a:lnTo>
                  <a:lnTo>
                    <a:pt x="631" y="5751"/>
                  </a:lnTo>
                  <a:lnTo>
                    <a:pt x="238" y="5751"/>
                  </a:lnTo>
                  <a:cubicBezTo>
                    <a:pt x="107" y="5751"/>
                    <a:pt x="0" y="5859"/>
                    <a:pt x="0" y="5990"/>
                  </a:cubicBezTo>
                  <a:lnTo>
                    <a:pt x="0" y="6918"/>
                  </a:lnTo>
                  <a:cubicBezTo>
                    <a:pt x="0" y="7049"/>
                    <a:pt x="107" y="7156"/>
                    <a:pt x="238" y="7156"/>
                  </a:cubicBezTo>
                  <a:lnTo>
                    <a:pt x="667" y="7156"/>
                  </a:lnTo>
                  <a:cubicBezTo>
                    <a:pt x="274" y="7502"/>
                    <a:pt x="12" y="8014"/>
                    <a:pt x="12" y="8597"/>
                  </a:cubicBezTo>
                  <a:cubicBezTo>
                    <a:pt x="12" y="9109"/>
                    <a:pt x="214" y="9585"/>
                    <a:pt x="572" y="9942"/>
                  </a:cubicBezTo>
                  <a:cubicBezTo>
                    <a:pt x="929" y="10300"/>
                    <a:pt x="1405" y="10490"/>
                    <a:pt x="1905" y="10490"/>
                  </a:cubicBezTo>
                  <a:lnTo>
                    <a:pt x="5394" y="10490"/>
                  </a:lnTo>
                  <a:cubicBezTo>
                    <a:pt x="5525" y="10490"/>
                    <a:pt x="5632" y="10383"/>
                    <a:pt x="5632" y="10252"/>
                  </a:cubicBezTo>
                  <a:cubicBezTo>
                    <a:pt x="5632" y="10121"/>
                    <a:pt x="5525" y="10014"/>
                    <a:pt x="5394" y="10014"/>
                  </a:cubicBezTo>
                  <a:lnTo>
                    <a:pt x="3584" y="10014"/>
                  </a:lnTo>
                  <a:lnTo>
                    <a:pt x="3584" y="9550"/>
                  </a:lnTo>
                  <a:lnTo>
                    <a:pt x="10275" y="9550"/>
                  </a:lnTo>
                  <a:lnTo>
                    <a:pt x="10275" y="10014"/>
                  </a:lnTo>
                  <a:lnTo>
                    <a:pt x="6477" y="10014"/>
                  </a:lnTo>
                  <a:cubicBezTo>
                    <a:pt x="6346" y="10014"/>
                    <a:pt x="6239" y="10121"/>
                    <a:pt x="6239" y="10252"/>
                  </a:cubicBezTo>
                  <a:cubicBezTo>
                    <a:pt x="6239" y="10383"/>
                    <a:pt x="6346" y="10490"/>
                    <a:pt x="6477" y="10490"/>
                  </a:cubicBezTo>
                  <a:lnTo>
                    <a:pt x="10513" y="10490"/>
                  </a:lnTo>
                  <a:cubicBezTo>
                    <a:pt x="10644" y="10490"/>
                    <a:pt x="10751" y="10383"/>
                    <a:pt x="10751" y="10252"/>
                  </a:cubicBezTo>
                  <a:lnTo>
                    <a:pt x="10751" y="9323"/>
                  </a:lnTo>
                  <a:cubicBezTo>
                    <a:pt x="10751" y="9192"/>
                    <a:pt x="10644" y="9085"/>
                    <a:pt x="10513" y="9085"/>
                  </a:cubicBezTo>
                  <a:lnTo>
                    <a:pt x="10120" y="9085"/>
                  </a:lnTo>
                  <a:lnTo>
                    <a:pt x="10120" y="8061"/>
                  </a:lnTo>
                  <a:lnTo>
                    <a:pt x="10513" y="8061"/>
                  </a:lnTo>
                  <a:cubicBezTo>
                    <a:pt x="10644" y="8061"/>
                    <a:pt x="10751" y="7954"/>
                    <a:pt x="10751" y="7823"/>
                  </a:cubicBezTo>
                  <a:lnTo>
                    <a:pt x="10751" y="6906"/>
                  </a:lnTo>
                  <a:cubicBezTo>
                    <a:pt x="10751" y="6763"/>
                    <a:pt x="10644" y="6668"/>
                    <a:pt x="10513" y="6668"/>
                  </a:cubicBezTo>
                  <a:lnTo>
                    <a:pt x="10073" y="6668"/>
                  </a:lnTo>
                  <a:cubicBezTo>
                    <a:pt x="10109" y="6633"/>
                    <a:pt x="10156" y="6609"/>
                    <a:pt x="10180" y="6573"/>
                  </a:cubicBezTo>
                  <a:cubicBezTo>
                    <a:pt x="10537" y="6216"/>
                    <a:pt x="10728" y="5740"/>
                    <a:pt x="10728" y="5239"/>
                  </a:cubicBezTo>
                  <a:cubicBezTo>
                    <a:pt x="10728" y="4656"/>
                    <a:pt x="10478" y="4144"/>
                    <a:pt x="10073" y="3787"/>
                  </a:cubicBezTo>
                  <a:lnTo>
                    <a:pt x="10513" y="3787"/>
                  </a:lnTo>
                  <a:cubicBezTo>
                    <a:pt x="10644" y="3787"/>
                    <a:pt x="10751" y="3692"/>
                    <a:pt x="10751" y="3549"/>
                  </a:cubicBezTo>
                  <a:lnTo>
                    <a:pt x="10751" y="2632"/>
                  </a:lnTo>
                  <a:cubicBezTo>
                    <a:pt x="10751" y="2501"/>
                    <a:pt x="10644" y="2394"/>
                    <a:pt x="10513" y="2394"/>
                  </a:cubicBezTo>
                  <a:lnTo>
                    <a:pt x="10120" y="2394"/>
                  </a:lnTo>
                  <a:lnTo>
                    <a:pt x="10120" y="1370"/>
                  </a:lnTo>
                  <a:lnTo>
                    <a:pt x="10513" y="1394"/>
                  </a:lnTo>
                  <a:cubicBezTo>
                    <a:pt x="10644" y="1394"/>
                    <a:pt x="10751" y="1287"/>
                    <a:pt x="10751" y="1156"/>
                  </a:cubicBezTo>
                  <a:lnTo>
                    <a:pt x="10751" y="239"/>
                  </a:lnTo>
                  <a:cubicBezTo>
                    <a:pt x="10751" y="96"/>
                    <a:pt x="10644" y="1"/>
                    <a:pt x="10513" y="1"/>
                  </a:cubicBezTo>
                  <a:lnTo>
                    <a:pt x="8942" y="1"/>
                  </a:lnTo>
                  <a:cubicBezTo>
                    <a:pt x="8811" y="1"/>
                    <a:pt x="8704" y="96"/>
                    <a:pt x="8704" y="239"/>
                  </a:cubicBezTo>
                  <a:cubicBezTo>
                    <a:pt x="8704" y="370"/>
                    <a:pt x="8811" y="477"/>
                    <a:pt x="8942" y="477"/>
                  </a:cubicBezTo>
                  <a:lnTo>
                    <a:pt x="10287" y="477"/>
                  </a:lnTo>
                  <a:lnTo>
                    <a:pt x="10287" y="929"/>
                  </a:lnTo>
                  <a:lnTo>
                    <a:pt x="1905" y="929"/>
                  </a:lnTo>
                  <a:cubicBezTo>
                    <a:pt x="1369" y="929"/>
                    <a:pt x="941" y="1370"/>
                    <a:pt x="941" y="1906"/>
                  </a:cubicBezTo>
                  <a:cubicBezTo>
                    <a:pt x="941" y="2358"/>
                    <a:pt x="1250" y="2751"/>
                    <a:pt x="1679" y="2858"/>
                  </a:cubicBezTo>
                  <a:lnTo>
                    <a:pt x="1679" y="3334"/>
                  </a:lnTo>
                  <a:cubicBezTo>
                    <a:pt x="1381" y="3287"/>
                    <a:pt x="1119" y="3156"/>
                    <a:pt x="893" y="2930"/>
                  </a:cubicBezTo>
                  <a:cubicBezTo>
                    <a:pt x="631" y="2656"/>
                    <a:pt x="476" y="2287"/>
                    <a:pt x="476" y="1918"/>
                  </a:cubicBezTo>
                  <a:cubicBezTo>
                    <a:pt x="476" y="1132"/>
                    <a:pt x="1119" y="477"/>
                    <a:pt x="1917" y="477"/>
                  </a:cubicBezTo>
                  <a:lnTo>
                    <a:pt x="7870" y="477"/>
                  </a:lnTo>
                  <a:cubicBezTo>
                    <a:pt x="8013" y="477"/>
                    <a:pt x="8108" y="370"/>
                    <a:pt x="8108" y="239"/>
                  </a:cubicBezTo>
                  <a:cubicBezTo>
                    <a:pt x="8108" y="96"/>
                    <a:pt x="8013" y="1"/>
                    <a:pt x="7870" y="1"/>
                  </a:cubicBez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176" name="Google Shape;5965;p48"/>
            <p:cNvSpPr/>
            <p:nvPr/>
          </p:nvSpPr>
          <p:spPr>
            <a:xfrm>
              <a:off x="6371891" y="1891235"/>
              <a:ext cx="368690" cy="334541"/>
            </a:xfrm>
            <a:custGeom>
              <a:avLst/>
              <a:gdLst/>
              <a:ahLst/>
              <a:cxnLst/>
              <a:rect l="l" t="t" r="r" b="b"/>
              <a:pathLst>
                <a:path w="11574" h="10502" extrusionOk="0">
                  <a:moveTo>
                    <a:pt x="4370" y="1560"/>
                  </a:moveTo>
                  <a:lnTo>
                    <a:pt x="4287" y="2668"/>
                  </a:lnTo>
                  <a:cubicBezTo>
                    <a:pt x="4287" y="2692"/>
                    <a:pt x="4251" y="2703"/>
                    <a:pt x="4227" y="2703"/>
                  </a:cubicBezTo>
                  <a:lnTo>
                    <a:pt x="3525" y="2703"/>
                  </a:lnTo>
                  <a:cubicBezTo>
                    <a:pt x="3489" y="2703"/>
                    <a:pt x="3465" y="2680"/>
                    <a:pt x="3465" y="2668"/>
                  </a:cubicBezTo>
                  <a:lnTo>
                    <a:pt x="3358" y="1560"/>
                  </a:lnTo>
                  <a:close/>
                  <a:moveTo>
                    <a:pt x="1084" y="3442"/>
                  </a:moveTo>
                  <a:cubicBezTo>
                    <a:pt x="2048" y="3525"/>
                    <a:pt x="2858" y="4335"/>
                    <a:pt x="2941" y="5311"/>
                  </a:cubicBezTo>
                  <a:lnTo>
                    <a:pt x="1084" y="5311"/>
                  </a:lnTo>
                  <a:lnTo>
                    <a:pt x="1084" y="3442"/>
                  </a:lnTo>
                  <a:close/>
                  <a:moveTo>
                    <a:pt x="3989" y="5656"/>
                  </a:moveTo>
                  <a:lnTo>
                    <a:pt x="3989" y="8264"/>
                  </a:lnTo>
                  <a:lnTo>
                    <a:pt x="1072" y="8264"/>
                  </a:lnTo>
                  <a:lnTo>
                    <a:pt x="1072" y="5656"/>
                  </a:lnTo>
                  <a:close/>
                  <a:moveTo>
                    <a:pt x="2370" y="8585"/>
                  </a:moveTo>
                  <a:lnTo>
                    <a:pt x="2370" y="10192"/>
                  </a:lnTo>
                  <a:lnTo>
                    <a:pt x="2191" y="10192"/>
                  </a:lnTo>
                  <a:lnTo>
                    <a:pt x="2191" y="8585"/>
                  </a:lnTo>
                  <a:close/>
                  <a:moveTo>
                    <a:pt x="11026" y="4311"/>
                  </a:moveTo>
                  <a:cubicBezTo>
                    <a:pt x="11133" y="4311"/>
                    <a:pt x="11216" y="4406"/>
                    <a:pt x="11216" y="4513"/>
                  </a:cubicBezTo>
                  <a:lnTo>
                    <a:pt x="11240" y="10192"/>
                  </a:lnTo>
                  <a:lnTo>
                    <a:pt x="10835" y="10192"/>
                  </a:lnTo>
                  <a:lnTo>
                    <a:pt x="10835" y="4513"/>
                  </a:lnTo>
                  <a:cubicBezTo>
                    <a:pt x="10835" y="4406"/>
                    <a:pt x="10919" y="4311"/>
                    <a:pt x="11026" y="4311"/>
                  </a:cubicBezTo>
                  <a:close/>
                  <a:moveTo>
                    <a:pt x="2334" y="1"/>
                  </a:moveTo>
                  <a:cubicBezTo>
                    <a:pt x="2072" y="1"/>
                    <a:pt x="1858" y="227"/>
                    <a:pt x="1858" y="477"/>
                  </a:cubicBezTo>
                  <a:lnTo>
                    <a:pt x="1858" y="3263"/>
                  </a:lnTo>
                  <a:cubicBezTo>
                    <a:pt x="1620" y="3156"/>
                    <a:pt x="1358" y="3096"/>
                    <a:pt x="1084" y="3084"/>
                  </a:cubicBezTo>
                  <a:lnTo>
                    <a:pt x="1084" y="1370"/>
                  </a:lnTo>
                  <a:cubicBezTo>
                    <a:pt x="1084" y="1072"/>
                    <a:pt x="846" y="834"/>
                    <a:pt x="548" y="834"/>
                  </a:cubicBezTo>
                  <a:cubicBezTo>
                    <a:pt x="251" y="834"/>
                    <a:pt x="12" y="1072"/>
                    <a:pt x="12" y="1370"/>
                  </a:cubicBezTo>
                  <a:lnTo>
                    <a:pt x="12" y="4954"/>
                  </a:lnTo>
                  <a:cubicBezTo>
                    <a:pt x="12" y="5049"/>
                    <a:pt x="84" y="5120"/>
                    <a:pt x="179" y="5120"/>
                  </a:cubicBezTo>
                  <a:cubicBezTo>
                    <a:pt x="262" y="5120"/>
                    <a:pt x="346" y="5049"/>
                    <a:pt x="346" y="4954"/>
                  </a:cubicBezTo>
                  <a:lnTo>
                    <a:pt x="346" y="1370"/>
                  </a:lnTo>
                  <a:cubicBezTo>
                    <a:pt x="346" y="1263"/>
                    <a:pt x="429" y="1179"/>
                    <a:pt x="536" y="1179"/>
                  </a:cubicBezTo>
                  <a:cubicBezTo>
                    <a:pt x="643" y="1179"/>
                    <a:pt x="727" y="1263"/>
                    <a:pt x="727" y="1370"/>
                  </a:cubicBezTo>
                  <a:lnTo>
                    <a:pt x="727" y="10133"/>
                  </a:lnTo>
                  <a:lnTo>
                    <a:pt x="322" y="10133"/>
                  </a:lnTo>
                  <a:lnTo>
                    <a:pt x="322" y="5775"/>
                  </a:lnTo>
                  <a:cubicBezTo>
                    <a:pt x="322" y="5680"/>
                    <a:pt x="251" y="5609"/>
                    <a:pt x="167" y="5609"/>
                  </a:cubicBezTo>
                  <a:cubicBezTo>
                    <a:pt x="72" y="5609"/>
                    <a:pt x="0" y="5680"/>
                    <a:pt x="0" y="5775"/>
                  </a:cubicBezTo>
                  <a:lnTo>
                    <a:pt x="0" y="10300"/>
                  </a:lnTo>
                  <a:cubicBezTo>
                    <a:pt x="0" y="10383"/>
                    <a:pt x="72" y="10466"/>
                    <a:pt x="167" y="10466"/>
                  </a:cubicBezTo>
                  <a:lnTo>
                    <a:pt x="893" y="10466"/>
                  </a:lnTo>
                  <a:cubicBezTo>
                    <a:pt x="977" y="10466"/>
                    <a:pt x="1060" y="10383"/>
                    <a:pt x="1060" y="10300"/>
                  </a:cubicBezTo>
                  <a:lnTo>
                    <a:pt x="1060" y="8537"/>
                  </a:lnTo>
                  <a:lnTo>
                    <a:pt x="1834" y="8537"/>
                  </a:lnTo>
                  <a:lnTo>
                    <a:pt x="1834" y="10300"/>
                  </a:lnTo>
                  <a:cubicBezTo>
                    <a:pt x="1834" y="10383"/>
                    <a:pt x="1905" y="10466"/>
                    <a:pt x="1989" y="10466"/>
                  </a:cubicBezTo>
                  <a:lnTo>
                    <a:pt x="2513" y="10466"/>
                  </a:lnTo>
                  <a:cubicBezTo>
                    <a:pt x="2596" y="10466"/>
                    <a:pt x="2679" y="10383"/>
                    <a:pt x="2679" y="10300"/>
                  </a:cubicBezTo>
                  <a:lnTo>
                    <a:pt x="2679" y="8537"/>
                  </a:lnTo>
                  <a:lnTo>
                    <a:pt x="3965" y="8537"/>
                  </a:lnTo>
                  <a:lnTo>
                    <a:pt x="3965" y="8954"/>
                  </a:lnTo>
                  <a:cubicBezTo>
                    <a:pt x="3965" y="9049"/>
                    <a:pt x="4049" y="9121"/>
                    <a:pt x="4132" y="9121"/>
                  </a:cubicBezTo>
                  <a:lnTo>
                    <a:pt x="7299" y="9121"/>
                  </a:lnTo>
                  <a:cubicBezTo>
                    <a:pt x="7394" y="9121"/>
                    <a:pt x="7466" y="9049"/>
                    <a:pt x="7466" y="8954"/>
                  </a:cubicBezTo>
                  <a:cubicBezTo>
                    <a:pt x="7466" y="8871"/>
                    <a:pt x="7394" y="8799"/>
                    <a:pt x="7299" y="8799"/>
                  </a:cubicBezTo>
                  <a:lnTo>
                    <a:pt x="4311" y="8799"/>
                  </a:lnTo>
                  <a:lnTo>
                    <a:pt x="4311" y="5168"/>
                  </a:lnTo>
                  <a:lnTo>
                    <a:pt x="10490" y="5168"/>
                  </a:lnTo>
                  <a:lnTo>
                    <a:pt x="10490" y="8835"/>
                  </a:lnTo>
                  <a:lnTo>
                    <a:pt x="8109" y="8835"/>
                  </a:lnTo>
                  <a:cubicBezTo>
                    <a:pt x="8025" y="8835"/>
                    <a:pt x="7942" y="8918"/>
                    <a:pt x="7942" y="9002"/>
                  </a:cubicBezTo>
                  <a:cubicBezTo>
                    <a:pt x="7942" y="9097"/>
                    <a:pt x="8025" y="9168"/>
                    <a:pt x="8109" y="9168"/>
                  </a:cubicBezTo>
                  <a:lnTo>
                    <a:pt x="10490" y="9168"/>
                  </a:lnTo>
                  <a:lnTo>
                    <a:pt x="10490" y="10347"/>
                  </a:lnTo>
                  <a:cubicBezTo>
                    <a:pt x="10490" y="10431"/>
                    <a:pt x="10561" y="10502"/>
                    <a:pt x="10657" y="10502"/>
                  </a:cubicBezTo>
                  <a:lnTo>
                    <a:pt x="11383" y="10502"/>
                  </a:lnTo>
                  <a:cubicBezTo>
                    <a:pt x="11466" y="10502"/>
                    <a:pt x="11550" y="10431"/>
                    <a:pt x="11550" y="10347"/>
                  </a:cubicBezTo>
                  <a:lnTo>
                    <a:pt x="11550" y="4477"/>
                  </a:lnTo>
                  <a:cubicBezTo>
                    <a:pt x="11573" y="4192"/>
                    <a:pt x="11323" y="3954"/>
                    <a:pt x="11026" y="3954"/>
                  </a:cubicBezTo>
                  <a:cubicBezTo>
                    <a:pt x="10728" y="3954"/>
                    <a:pt x="10490" y="4192"/>
                    <a:pt x="10490" y="4489"/>
                  </a:cubicBezTo>
                  <a:lnTo>
                    <a:pt x="10490" y="4823"/>
                  </a:lnTo>
                  <a:lnTo>
                    <a:pt x="4156" y="4823"/>
                  </a:lnTo>
                  <a:cubicBezTo>
                    <a:pt x="4061" y="4823"/>
                    <a:pt x="3989" y="4894"/>
                    <a:pt x="3989" y="4989"/>
                  </a:cubicBezTo>
                  <a:lnTo>
                    <a:pt x="3989" y="5311"/>
                  </a:lnTo>
                  <a:lnTo>
                    <a:pt x="3275" y="5311"/>
                  </a:lnTo>
                  <a:cubicBezTo>
                    <a:pt x="3227" y="4787"/>
                    <a:pt x="3025" y="4311"/>
                    <a:pt x="2703" y="3930"/>
                  </a:cubicBezTo>
                  <a:lnTo>
                    <a:pt x="2703" y="882"/>
                  </a:lnTo>
                  <a:lnTo>
                    <a:pt x="3715" y="882"/>
                  </a:lnTo>
                  <a:lnTo>
                    <a:pt x="3715" y="1203"/>
                  </a:lnTo>
                  <a:lnTo>
                    <a:pt x="3203" y="1203"/>
                  </a:lnTo>
                  <a:cubicBezTo>
                    <a:pt x="3096" y="1203"/>
                    <a:pt x="3025" y="1298"/>
                    <a:pt x="3037" y="1394"/>
                  </a:cubicBezTo>
                  <a:lnTo>
                    <a:pt x="3156" y="2680"/>
                  </a:lnTo>
                  <a:cubicBezTo>
                    <a:pt x="3168" y="2882"/>
                    <a:pt x="3346" y="3037"/>
                    <a:pt x="3537" y="3037"/>
                  </a:cubicBezTo>
                  <a:lnTo>
                    <a:pt x="3715" y="3037"/>
                  </a:lnTo>
                  <a:lnTo>
                    <a:pt x="3715" y="3989"/>
                  </a:lnTo>
                  <a:cubicBezTo>
                    <a:pt x="3715" y="4073"/>
                    <a:pt x="3799" y="4156"/>
                    <a:pt x="3882" y="4156"/>
                  </a:cubicBezTo>
                  <a:cubicBezTo>
                    <a:pt x="3977" y="4156"/>
                    <a:pt x="4049" y="4073"/>
                    <a:pt x="4049" y="3989"/>
                  </a:cubicBezTo>
                  <a:lnTo>
                    <a:pt x="4049" y="3037"/>
                  </a:lnTo>
                  <a:lnTo>
                    <a:pt x="4227" y="3037"/>
                  </a:lnTo>
                  <a:cubicBezTo>
                    <a:pt x="4430" y="3037"/>
                    <a:pt x="4596" y="2882"/>
                    <a:pt x="4608" y="2680"/>
                  </a:cubicBezTo>
                  <a:lnTo>
                    <a:pt x="4727" y="1394"/>
                  </a:lnTo>
                  <a:cubicBezTo>
                    <a:pt x="4727" y="1358"/>
                    <a:pt x="4715" y="1310"/>
                    <a:pt x="4692" y="1263"/>
                  </a:cubicBezTo>
                  <a:cubicBezTo>
                    <a:pt x="4656" y="1239"/>
                    <a:pt x="4608" y="1203"/>
                    <a:pt x="4572" y="1203"/>
                  </a:cubicBezTo>
                  <a:lnTo>
                    <a:pt x="4049" y="1203"/>
                  </a:lnTo>
                  <a:lnTo>
                    <a:pt x="4049" y="882"/>
                  </a:lnTo>
                  <a:lnTo>
                    <a:pt x="4394" y="882"/>
                  </a:lnTo>
                  <a:cubicBezTo>
                    <a:pt x="4632" y="882"/>
                    <a:pt x="4823" y="679"/>
                    <a:pt x="4823" y="441"/>
                  </a:cubicBezTo>
                  <a:cubicBezTo>
                    <a:pt x="4823" y="203"/>
                    <a:pt x="4632" y="13"/>
                    <a:pt x="4394" y="13"/>
                  </a:cubicBezTo>
                  <a:lnTo>
                    <a:pt x="3632" y="13"/>
                  </a:lnTo>
                  <a:cubicBezTo>
                    <a:pt x="3537" y="13"/>
                    <a:pt x="3465" y="84"/>
                    <a:pt x="3465" y="179"/>
                  </a:cubicBezTo>
                  <a:cubicBezTo>
                    <a:pt x="3465" y="263"/>
                    <a:pt x="3537" y="346"/>
                    <a:pt x="3632" y="346"/>
                  </a:cubicBezTo>
                  <a:lnTo>
                    <a:pt x="4394" y="346"/>
                  </a:lnTo>
                  <a:cubicBezTo>
                    <a:pt x="4430" y="346"/>
                    <a:pt x="4477" y="382"/>
                    <a:pt x="4477" y="429"/>
                  </a:cubicBezTo>
                  <a:cubicBezTo>
                    <a:pt x="4477" y="477"/>
                    <a:pt x="4430" y="525"/>
                    <a:pt x="4394" y="525"/>
                  </a:cubicBezTo>
                  <a:lnTo>
                    <a:pt x="2525" y="525"/>
                  </a:lnTo>
                  <a:cubicBezTo>
                    <a:pt x="2441" y="525"/>
                    <a:pt x="2370" y="596"/>
                    <a:pt x="2370" y="679"/>
                  </a:cubicBezTo>
                  <a:lnTo>
                    <a:pt x="2370" y="3573"/>
                  </a:lnTo>
                  <a:cubicBezTo>
                    <a:pt x="2334" y="3561"/>
                    <a:pt x="2191" y="3442"/>
                    <a:pt x="2191" y="3442"/>
                  </a:cubicBezTo>
                  <a:lnTo>
                    <a:pt x="2191" y="477"/>
                  </a:lnTo>
                  <a:cubicBezTo>
                    <a:pt x="2191" y="406"/>
                    <a:pt x="2251" y="322"/>
                    <a:pt x="2334" y="322"/>
                  </a:cubicBezTo>
                  <a:lnTo>
                    <a:pt x="2870" y="322"/>
                  </a:lnTo>
                  <a:cubicBezTo>
                    <a:pt x="2965" y="322"/>
                    <a:pt x="3037" y="251"/>
                    <a:pt x="3037" y="167"/>
                  </a:cubicBezTo>
                  <a:cubicBezTo>
                    <a:pt x="3037" y="72"/>
                    <a:pt x="2965" y="1"/>
                    <a:pt x="2870" y="1"/>
                  </a:cubicBez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177" name="Google Shape;5966;p48"/>
            <p:cNvSpPr/>
            <p:nvPr/>
          </p:nvSpPr>
          <p:spPr>
            <a:xfrm>
              <a:off x="7226784" y="1918184"/>
              <a:ext cx="383088" cy="286472"/>
            </a:xfrm>
            <a:custGeom>
              <a:avLst/>
              <a:gdLst/>
              <a:ahLst/>
              <a:cxnLst/>
              <a:rect l="l" t="t" r="r" b="b"/>
              <a:pathLst>
                <a:path w="12026" h="8993" extrusionOk="0">
                  <a:moveTo>
                    <a:pt x="3929" y="0"/>
                  </a:moveTo>
                  <a:cubicBezTo>
                    <a:pt x="1691" y="0"/>
                    <a:pt x="0" y="2322"/>
                    <a:pt x="1167" y="4763"/>
                  </a:cubicBezTo>
                  <a:lnTo>
                    <a:pt x="453" y="4763"/>
                  </a:lnTo>
                  <a:cubicBezTo>
                    <a:pt x="369" y="4763"/>
                    <a:pt x="298" y="4834"/>
                    <a:pt x="298" y="4929"/>
                  </a:cubicBezTo>
                  <a:cubicBezTo>
                    <a:pt x="298" y="5013"/>
                    <a:pt x="369" y="5096"/>
                    <a:pt x="453" y="5096"/>
                  </a:cubicBezTo>
                  <a:lnTo>
                    <a:pt x="1346" y="5096"/>
                  </a:lnTo>
                  <a:cubicBezTo>
                    <a:pt x="2334" y="6727"/>
                    <a:pt x="4382" y="7918"/>
                    <a:pt x="5977" y="8965"/>
                  </a:cubicBezTo>
                  <a:cubicBezTo>
                    <a:pt x="6007" y="8983"/>
                    <a:pt x="6040" y="8992"/>
                    <a:pt x="6071" y="8992"/>
                  </a:cubicBezTo>
                  <a:cubicBezTo>
                    <a:pt x="6102" y="8992"/>
                    <a:pt x="6132" y="8983"/>
                    <a:pt x="6156" y="8965"/>
                  </a:cubicBezTo>
                  <a:cubicBezTo>
                    <a:pt x="7751" y="7930"/>
                    <a:pt x="9799" y="6739"/>
                    <a:pt x="10787" y="5096"/>
                  </a:cubicBezTo>
                  <a:lnTo>
                    <a:pt x="11680" y="5096"/>
                  </a:lnTo>
                  <a:cubicBezTo>
                    <a:pt x="11764" y="5096"/>
                    <a:pt x="11847" y="5013"/>
                    <a:pt x="11847" y="4929"/>
                  </a:cubicBezTo>
                  <a:cubicBezTo>
                    <a:pt x="11883" y="4774"/>
                    <a:pt x="11811" y="4703"/>
                    <a:pt x="11704" y="4703"/>
                  </a:cubicBezTo>
                  <a:lnTo>
                    <a:pt x="10990" y="4703"/>
                  </a:lnTo>
                  <a:cubicBezTo>
                    <a:pt x="12025" y="2572"/>
                    <a:pt x="10859" y="452"/>
                    <a:pt x="8930" y="12"/>
                  </a:cubicBezTo>
                  <a:cubicBezTo>
                    <a:pt x="8922" y="11"/>
                    <a:pt x="8914" y="10"/>
                    <a:pt x="8906" y="10"/>
                  </a:cubicBezTo>
                  <a:cubicBezTo>
                    <a:pt x="8821" y="10"/>
                    <a:pt x="8748" y="68"/>
                    <a:pt x="8716" y="155"/>
                  </a:cubicBezTo>
                  <a:cubicBezTo>
                    <a:pt x="8704" y="238"/>
                    <a:pt x="8763" y="333"/>
                    <a:pt x="8847" y="357"/>
                  </a:cubicBezTo>
                  <a:cubicBezTo>
                    <a:pt x="10609" y="762"/>
                    <a:pt x="11668" y="2738"/>
                    <a:pt x="10621" y="4715"/>
                  </a:cubicBezTo>
                  <a:lnTo>
                    <a:pt x="10001" y="4715"/>
                  </a:lnTo>
                  <a:lnTo>
                    <a:pt x="9418" y="3548"/>
                  </a:lnTo>
                  <a:cubicBezTo>
                    <a:pt x="9385" y="3483"/>
                    <a:pt x="9325" y="3452"/>
                    <a:pt x="9266" y="3452"/>
                  </a:cubicBezTo>
                  <a:cubicBezTo>
                    <a:pt x="9196" y="3452"/>
                    <a:pt x="9128" y="3495"/>
                    <a:pt x="9108" y="3572"/>
                  </a:cubicBezTo>
                  <a:lnTo>
                    <a:pt x="8573" y="5251"/>
                  </a:lnTo>
                  <a:lnTo>
                    <a:pt x="7954" y="3870"/>
                  </a:lnTo>
                  <a:cubicBezTo>
                    <a:pt x="7927" y="3808"/>
                    <a:pt x="7868" y="3772"/>
                    <a:pt x="7806" y="3772"/>
                  </a:cubicBezTo>
                  <a:cubicBezTo>
                    <a:pt x="7784" y="3772"/>
                    <a:pt x="7761" y="3777"/>
                    <a:pt x="7739" y="3786"/>
                  </a:cubicBezTo>
                  <a:cubicBezTo>
                    <a:pt x="7644" y="3822"/>
                    <a:pt x="7620" y="3917"/>
                    <a:pt x="7644" y="4001"/>
                  </a:cubicBezTo>
                  <a:lnTo>
                    <a:pt x="8430" y="5810"/>
                  </a:lnTo>
                  <a:cubicBezTo>
                    <a:pt x="8458" y="5877"/>
                    <a:pt x="8520" y="5910"/>
                    <a:pt x="8583" y="5910"/>
                  </a:cubicBezTo>
                  <a:cubicBezTo>
                    <a:pt x="8654" y="5910"/>
                    <a:pt x="8726" y="5869"/>
                    <a:pt x="8751" y="5786"/>
                  </a:cubicBezTo>
                  <a:lnTo>
                    <a:pt x="9299" y="4084"/>
                  </a:lnTo>
                  <a:lnTo>
                    <a:pt x="9739" y="4989"/>
                  </a:lnTo>
                  <a:cubicBezTo>
                    <a:pt x="9775" y="5048"/>
                    <a:pt x="9835" y="5072"/>
                    <a:pt x="9894" y="5072"/>
                  </a:cubicBezTo>
                  <a:lnTo>
                    <a:pt x="10418" y="5072"/>
                  </a:lnTo>
                  <a:cubicBezTo>
                    <a:pt x="9323" y="6715"/>
                    <a:pt x="6989" y="7965"/>
                    <a:pt x="6084" y="8584"/>
                  </a:cubicBezTo>
                  <a:cubicBezTo>
                    <a:pt x="4644" y="7656"/>
                    <a:pt x="2715" y="6537"/>
                    <a:pt x="1750" y="5072"/>
                  </a:cubicBezTo>
                  <a:lnTo>
                    <a:pt x="2572" y="5072"/>
                  </a:lnTo>
                  <a:cubicBezTo>
                    <a:pt x="2631" y="5072"/>
                    <a:pt x="2691" y="5036"/>
                    <a:pt x="2715" y="4989"/>
                  </a:cubicBezTo>
                  <a:lnTo>
                    <a:pt x="3453" y="3500"/>
                  </a:lnTo>
                  <a:lnTo>
                    <a:pt x="4358" y="6167"/>
                  </a:lnTo>
                  <a:cubicBezTo>
                    <a:pt x="4387" y="6243"/>
                    <a:pt x="4456" y="6279"/>
                    <a:pt x="4523" y="6279"/>
                  </a:cubicBezTo>
                  <a:cubicBezTo>
                    <a:pt x="4593" y="6279"/>
                    <a:pt x="4661" y="6240"/>
                    <a:pt x="4679" y="6167"/>
                  </a:cubicBezTo>
                  <a:lnTo>
                    <a:pt x="5394" y="3739"/>
                  </a:lnTo>
                  <a:lnTo>
                    <a:pt x="6049" y="4822"/>
                  </a:lnTo>
                  <a:cubicBezTo>
                    <a:pt x="6087" y="4877"/>
                    <a:pt x="6146" y="4904"/>
                    <a:pt x="6202" y="4904"/>
                  </a:cubicBezTo>
                  <a:cubicBezTo>
                    <a:pt x="6267" y="4904"/>
                    <a:pt x="6327" y="4868"/>
                    <a:pt x="6346" y="4798"/>
                  </a:cubicBezTo>
                  <a:lnTo>
                    <a:pt x="7120" y="2893"/>
                  </a:lnTo>
                  <a:lnTo>
                    <a:pt x="7358" y="3429"/>
                  </a:lnTo>
                  <a:cubicBezTo>
                    <a:pt x="7393" y="3491"/>
                    <a:pt x="7455" y="3526"/>
                    <a:pt x="7518" y="3526"/>
                  </a:cubicBezTo>
                  <a:cubicBezTo>
                    <a:pt x="7540" y="3526"/>
                    <a:pt x="7563" y="3522"/>
                    <a:pt x="7584" y="3512"/>
                  </a:cubicBezTo>
                  <a:cubicBezTo>
                    <a:pt x="7680" y="3465"/>
                    <a:pt x="7704" y="3381"/>
                    <a:pt x="7680" y="3286"/>
                  </a:cubicBezTo>
                  <a:lnTo>
                    <a:pt x="7287" y="2393"/>
                  </a:lnTo>
                  <a:cubicBezTo>
                    <a:pt x="7257" y="2328"/>
                    <a:pt x="7195" y="2295"/>
                    <a:pt x="7132" y="2295"/>
                  </a:cubicBezTo>
                  <a:cubicBezTo>
                    <a:pt x="7070" y="2295"/>
                    <a:pt x="7007" y="2328"/>
                    <a:pt x="6977" y="2393"/>
                  </a:cubicBezTo>
                  <a:lnTo>
                    <a:pt x="6168" y="4358"/>
                  </a:lnTo>
                  <a:lnTo>
                    <a:pt x="5501" y="3227"/>
                  </a:lnTo>
                  <a:cubicBezTo>
                    <a:pt x="5470" y="3171"/>
                    <a:pt x="5419" y="3145"/>
                    <a:pt x="5365" y="3145"/>
                  </a:cubicBezTo>
                  <a:cubicBezTo>
                    <a:pt x="5293" y="3145"/>
                    <a:pt x="5219" y="3192"/>
                    <a:pt x="5191" y="3274"/>
                  </a:cubicBezTo>
                  <a:lnTo>
                    <a:pt x="4501" y="5572"/>
                  </a:lnTo>
                  <a:lnTo>
                    <a:pt x="3643" y="3024"/>
                  </a:lnTo>
                  <a:cubicBezTo>
                    <a:pt x="3618" y="2942"/>
                    <a:pt x="3550" y="2900"/>
                    <a:pt x="3482" y="2900"/>
                  </a:cubicBezTo>
                  <a:cubicBezTo>
                    <a:pt x="3421" y="2900"/>
                    <a:pt x="3362" y="2933"/>
                    <a:pt x="3334" y="3000"/>
                  </a:cubicBezTo>
                  <a:lnTo>
                    <a:pt x="2465" y="4774"/>
                  </a:lnTo>
                  <a:lnTo>
                    <a:pt x="1548" y="4774"/>
                  </a:lnTo>
                  <a:cubicBezTo>
                    <a:pt x="357" y="2548"/>
                    <a:pt x="1869" y="345"/>
                    <a:pt x="3929" y="345"/>
                  </a:cubicBezTo>
                  <a:cubicBezTo>
                    <a:pt x="4703" y="345"/>
                    <a:pt x="5418" y="655"/>
                    <a:pt x="5953" y="1203"/>
                  </a:cubicBezTo>
                  <a:cubicBezTo>
                    <a:pt x="5989" y="1238"/>
                    <a:pt x="6034" y="1256"/>
                    <a:pt x="6078" y="1256"/>
                  </a:cubicBezTo>
                  <a:cubicBezTo>
                    <a:pt x="6123" y="1256"/>
                    <a:pt x="6168" y="1238"/>
                    <a:pt x="6203" y="1203"/>
                  </a:cubicBezTo>
                  <a:cubicBezTo>
                    <a:pt x="6668" y="714"/>
                    <a:pt x="7287" y="417"/>
                    <a:pt x="7954" y="357"/>
                  </a:cubicBezTo>
                  <a:cubicBezTo>
                    <a:pt x="8049" y="345"/>
                    <a:pt x="8120" y="262"/>
                    <a:pt x="8108" y="167"/>
                  </a:cubicBezTo>
                  <a:cubicBezTo>
                    <a:pt x="8097" y="78"/>
                    <a:pt x="8025" y="11"/>
                    <a:pt x="7939" y="11"/>
                  </a:cubicBezTo>
                  <a:cubicBezTo>
                    <a:pt x="7932" y="11"/>
                    <a:pt x="7925" y="11"/>
                    <a:pt x="7918" y="12"/>
                  </a:cubicBezTo>
                  <a:cubicBezTo>
                    <a:pt x="7215" y="83"/>
                    <a:pt x="6572" y="369"/>
                    <a:pt x="6072" y="845"/>
                  </a:cubicBezTo>
                  <a:cubicBezTo>
                    <a:pt x="5489" y="298"/>
                    <a:pt x="4727" y="0"/>
                    <a:pt x="3929" y="0"/>
                  </a:cubicBez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  <p:grpSp>
          <p:nvGrpSpPr>
            <p:cNvPr id="178" name="Google Shape;5967;p48"/>
            <p:cNvGrpSpPr/>
            <p:nvPr/>
          </p:nvGrpSpPr>
          <p:grpSpPr>
            <a:xfrm>
              <a:off x="5928151" y="1936374"/>
              <a:ext cx="368690" cy="245793"/>
              <a:chOff x="6656812" y="2029388"/>
              <a:chExt cx="368690" cy="245793"/>
            </a:xfrm>
            <a:solidFill>
              <a:schemeClr val="bg2">
                <a:lumMod val="75000"/>
              </a:schemeClr>
            </a:solidFill>
          </p:grpSpPr>
          <p:sp>
            <p:nvSpPr>
              <p:cNvPr id="179" name="Google Shape;5968;p48"/>
              <p:cNvSpPr/>
              <p:nvPr/>
            </p:nvSpPr>
            <p:spPr>
              <a:xfrm>
                <a:off x="6915475" y="2164007"/>
                <a:ext cx="73967" cy="73999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2323" extrusionOk="0">
                    <a:moveTo>
                      <a:pt x="1167" y="323"/>
                    </a:moveTo>
                    <a:cubicBezTo>
                      <a:pt x="1631" y="323"/>
                      <a:pt x="2000" y="692"/>
                      <a:pt x="2000" y="1156"/>
                    </a:cubicBezTo>
                    <a:cubicBezTo>
                      <a:pt x="2000" y="1621"/>
                      <a:pt x="1631" y="1990"/>
                      <a:pt x="1167" y="1990"/>
                    </a:cubicBezTo>
                    <a:cubicBezTo>
                      <a:pt x="703" y="1990"/>
                      <a:pt x="334" y="1621"/>
                      <a:pt x="334" y="1156"/>
                    </a:cubicBezTo>
                    <a:cubicBezTo>
                      <a:pt x="334" y="692"/>
                      <a:pt x="703" y="323"/>
                      <a:pt x="1167" y="323"/>
                    </a:cubicBezTo>
                    <a:close/>
                    <a:moveTo>
                      <a:pt x="1126" y="0"/>
                    </a:moveTo>
                    <a:cubicBezTo>
                      <a:pt x="502" y="0"/>
                      <a:pt x="0" y="527"/>
                      <a:pt x="0" y="1156"/>
                    </a:cubicBezTo>
                    <a:cubicBezTo>
                      <a:pt x="0" y="1799"/>
                      <a:pt x="524" y="2323"/>
                      <a:pt x="1167" y="2323"/>
                    </a:cubicBezTo>
                    <a:cubicBezTo>
                      <a:pt x="1810" y="2323"/>
                      <a:pt x="2322" y="1799"/>
                      <a:pt x="2322" y="1156"/>
                    </a:cubicBezTo>
                    <a:cubicBezTo>
                      <a:pt x="2322" y="513"/>
                      <a:pt x="1810" y="1"/>
                      <a:pt x="1167" y="1"/>
                    </a:cubicBezTo>
                    <a:cubicBezTo>
                      <a:pt x="1153" y="1"/>
                      <a:pt x="1139" y="0"/>
                      <a:pt x="1126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80" name="Google Shape;5969;p48"/>
              <p:cNvSpPr/>
              <p:nvPr/>
            </p:nvSpPr>
            <p:spPr>
              <a:xfrm>
                <a:off x="6901427" y="2057070"/>
                <a:ext cx="51605" cy="31154"/>
              </a:xfrm>
              <a:custGeom>
                <a:avLst/>
                <a:gdLst/>
                <a:ahLst/>
                <a:cxnLst/>
                <a:rect l="l" t="t" r="r" b="b"/>
                <a:pathLst>
                  <a:path w="1620" h="978" extrusionOk="0">
                    <a:moveTo>
                      <a:pt x="1179" y="346"/>
                    </a:moveTo>
                    <a:cubicBezTo>
                      <a:pt x="1239" y="346"/>
                      <a:pt x="1275" y="394"/>
                      <a:pt x="1275" y="453"/>
                    </a:cubicBezTo>
                    <a:lnTo>
                      <a:pt x="1275" y="525"/>
                    </a:lnTo>
                    <a:cubicBezTo>
                      <a:pt x="1275" y="584"/>
                      <a:pt x="1239" y="632"/>
                      <a:pt x="1179" y="632"/>
                    </a:cubicBezTo>
                    <a:lnTo>
                      <a:pt x="441" y="632"/>
                    </a:lnTo>
                    <a:cubicBezTo>
                      <a:pt x="382" y="632"/>
                      <a:pt x="334" y="584"/>
                      <a:pt x="334" y="525"/>
                    </a:cubicBezTo>
                    <a:lnTo>
                      <a:pt x="334" y="453"/>
                    </a:lnTo>
                    <a:cubicBezTo>
                      <a:pt x="334" y="394"/>
                      <a:pt x="382" y="346"/>
                      <a:pt x="441" y="346"/>
                    </a:cubicBezTo>
                    <a:close/>
                    <a:moveTo>
                      <a:pt x="441" y="1"/>
                    </a:moveTo>
                    <a:cubicBezTo>
                      <a:pt x="203" y="1"/>
                      <a:pt x="1" y="203"/>
                      <a:pt x="1" y="453"/>
                    </a:cubicBezTo>
                    <a:lnTo>
                      <a:pt x="1" y="525"/>
                    </a:lnTo>
                    <a:cubicBezTo>
                      <a:pt x="1" y="763"/>
                      <a:pt x="191" y="977"/>
                      <a:pt x="441" y="977"/>
                    </a:cubicBezTo>
                    <a:lnTo>
                      <a:pt x="1179" y="977"/>
                    </a:lnTo>
                    <a:cubicBezTo>
                      <a:pt x="1418" y="977"/>
                      <a:pt x="1620" y="775"/>
                      <a:pt x="1620" y="525"/>
                    </a:cubicBezTo>
                    <a:lnTo>
                      <a:pt x="1620" y="453"/>
                    </a:lnTo>
                    <a:cubicBezTo>
                      <a:pt x="1620" y="215"/>
                      <a:pt x="1429" y="1"/>
                      <a:pt x="1179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81" name="Google Shape;5970;p48"/>
              <p:cNvSpPr/>
              <p:nvPr/>
            </p:nvSpPr>
            <p:spPr>
              <a:xfrm>
                <a:off x="6901809" y="2091983"/>
                <a:ext cx="51605" cy="30358"/>
              </a:xfrm>
              <a:custGeom>
                <a:avLst/>
                <a:gdLst/>
                <a:ahLst/>
                <a:cxnLst/>
                <a:rect l="l" t="t" r="r" b="b"/>
                <a:pathLst>
                  <a:path w="1620" h="953" extrusionOk="0">
                    <a:moveTo>
                      <a:pt x="1179" y="333"/>
                    </a:moveTo>
                    <a:cubicBezTo>
                      <a:pt x="1239" y="333"/>
                      <a:pt x="1286" y="381"/>
                      <a:pt x="1286" y="441"/>
                    </a:cubicBezTo>
                    <a:lnTo>
                      <a:pt x="1286" y="512"/>
                    </a:lnTo>
                    <a:cubicBezTo>
                      <a:pt x="1286" y="572"/>
                      <a:pt x="1239" y="619"/>
                      <a:pt x="1179" y="619"/>
                    </a:cubicBezTo>
                    <a:lnTo>
                      <a:pt x="453" y="619"/>
                    </a:lnTo>
                    <a:cubicBezTo>
                      <a:pt x="394" y="619"/>
                      <a:pt x="346" y="572"/>
                      <a:pt x="346" y="512"/>
                    </a:cubicBezTo>
                    <a:lnTo>
                      <a:pt x="346" y="441"/>
                    </a:lnTo>
                    <a:cubicBezTo>
                      <a:pt x="346" y="381"/>
                      <a:pt x="394" y="333"/>
                      <a:pt x="453" y="333"/>
                    </a:cubicBezTo>
                    <a:close/>
                    <a:moveTo>
                      <a:pt x="453" y="0"/>
                    </a:moveTo>
                    <a:cubicBezTo>
                      <a:pt x="215" y="0"/>
                      <a:pt x="1" y="191"/>
                      <a:pt x="1" y="441"/>
                    </a:cubicBezTo>
                    <a:lnTo>
                      <a:pt x="1" y="500"/>
                    </a:lnTo>
                    <a:cubicBezTo>
                      <a:pt x="1" y="738"/>
                      <a:pt x="191" y="953"/>
                      <a:pt x="453" y="953"/>
                    </a:cubicBezTo>
                    <a:lnTo>
                      <a:pt x="1179" y="953"/>
                    </a:lnTo>
                    <a:cubicBezTo>
                      <a:pt x="1417" y="953"/>
                      <a:pt x="1620" y="750"/>
                      <a:pt x="1620" y="500"/>
                    </a:cubicBezTo>
                    <a:lnTo>
                      <a:pt x="1620" y="441"/>
                    </a:lnTo>
                    <a:cubicBezTo>
                      <a:pt x="1620" y="202"/>
                      <a:pt x="1429" y="0"/>
                      <a:pt x="1179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82" name="Google Shape;5971;p48"/>
              <p:cNvSpPr/>
              <p:nvPr/>
            </p:nvSpPr>
            <p:spPr>
              <a:xfrm>
                <a:off x="6901809" y="2126099"/>
                <a:ext cx="51605" cy="30772"/>
              </a:xfrm>
              <a:custGeom>
                <a:avLst/>
                <a:gdLst/>
                <a:ahLst/>
                <a:cxnLst/>
                <a:rect l="l" t="t" r="r" b="b"/>
                <a:pathLst>
                  <a:path w="1620" h="966" extrusionOk="0">
                    <a:moveTo>
                      <a:pt x="1179" y="358"/>
                    </a:moveTo>
                    <a:cubicBezTo>
                      <a:pt x="1239" y="358"/>
                      <a:pt x="1286" y="394"/>
                      <a:pt x="1286" y="453"/>
                    </a:cubicBezTo>
                    <a:lnTo>
                      <a:pt x="1286" y="536"/>
                    </a:lnTo>
                    <a:cubicBezTo>
                      <a:pt x="1286" y="596"/>
                      <a:pt x="1239" y="632"/>
                      <a:pt x="1179" y="632"/>
                    </a:cubicBezTo>
                    <a:lnTo>
                      <a:pt x="453" y="632"/>
                    </a:lnTo>
                    <a:cubicBezTo>
                      <a:pt x="394" y="632"/>
                      <a:pt x="346" y="596"/>
                      <a:pt x="346" y="536"/>
                    </a:cubicBezTo>
                    <a:lnTo>
                      <a:pt x="346" y="453"/>
                    </a:lnTo>
                    <a:cubicBezTo>
                      <a:pt x="346" y="394"/>
                      <a:pt x="394" y="358"/>
                      <a:pt x="453" y="358"/>
                    </a:cubicBezTo>
                    <a:close/>
                    <a:moveTo>
                      <a:pt x="453" y="1"/>
                    </a:moveTo>
                    <a:cubicBezTo>
                      <a:pt x="215" y="1"/>
                      <a:pt x="1" y="191"/>
                      <a:pt x="1" y="441"/>
                    </a:cubicBezTo>
                    <a:lnTo>
                      <a:pt x="1" y="513"/>
                    </a:lnTo>
                    <a:cubicBezTo>
                      <a:pt x="1" y="751"/>
                      <a:pt x="191" y="965"/>
                      <a:pt x="453" y="965"/>
                    </a:cubicBezTo>
                    <a:lnTo>
                      <a:pt x="1179" y="965"/>
                    </a:lnTo>
                    <a:cubicBezTo>
                      <a:pt x="1417" y="965"/>
                      <a:pt x="1620" y="775"/>
                      <a:pt x="1620" y="513"/>
                    </a:cubicBezTo>
                    <a:lnTo>
                      <a:pt x="1620" y="441"/>
                    </a:lnTo>
                    <a:cubicBezTo>
                      <a:pt x="1620" y="203"/>
                      <a:pt x="1429" y="1"/>
                      <a:pt x="1179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83" name="Google Shape;5972;p48"/>
              <p:cNvSpPr/>
              <p:nvPr/>
            </p:nvSpPr>
            <p:spPr>
              <a:xfrm>
                <a:off x="6959849" y="2057452"/>
                <a:ext cx="43641" cy="99419"/>
              </a:xfrm>
              <a:custGeom>
                <a:avLst/>
                <a:gdLst/>
                <a:ahLst/>
                <a:cxnLst/>
                <a:rect l="l" t="t" r="r" b="b"/>
                <a:pathLst>
                  <a:path w="1370" h="3121" extrusionOk="0">
                    <a:moveTo>
                      <a:pt x="965" y="334"/>
                    </a:moveTo>
                    <a:cubicBezTo>
                      <a:pt x="1000" y="334"/>
                      <a:pt x="1048" y="382"/>
                      <a:pt x="1048" y="429"/>
                    </a:cubicBezTo>
                    <a:lnTo>
                      <a:pt x="1048" y="2703"/>
                    </a:lnTo>
                    <a:cubicBezTo>
                      <a:pt x="1048" y="2751"/>
                      <a:pt x="1000" y="2787"/>
                      <a:pt x="965" y="2787"/>
                    </a:cubicBezTo>
                    <a:lnTo>
                      <a:pt x="429" y="2787"/>
                    </a:lnTo>
                    <a:cubicBezTo>
                      <a:pt x="369" y="2775"/>
                      <a:pt x="334" y="2751"/>
                      <a:pt x="334" y="2703"/>
                    </a:cubicBezTo>
                    <a:lnTo>
                      <a:pt x="334" y="429"/>
                    </a:lnTo>
                    <a:cubicBezTo>
                      <a:pt x="334" y="382"/>
                      <a:pt x="381" y="334"/>
                      <a:pt x="429" y="334"/>
                    </a:cubicBezTo>
                    <a:close/>
                    <a:moveTo>
                      <a:pt x="417" y="1"/>
                    </a:moveTo>
                    <a:cubicBezTo>
                      <a:pt x="179" y="1"/>
                      <a:pt x="0" y="203"/>
                      <a:pt x="0" y="429"/>
                    </a:cubicBezTo>
                    <a:lnTo>
                      <a:pt x="0" y="2703"/>
                    </a:lnTo>
                    <a:cubicBezTo>
                      <a:pt x="0" y="2941"/>
                      <a:pt x="191" y="3120"/>
                      <a:pt x="417" y="3120"/>
                    </a:cubicBezTo>
                    <a:lnTo>
                      <a:pt x="953" y="3120"/>
                    </a:lnTo>
                    <a:cubicBezTo>
                      <a:pt x="1191" y="3120"/>
                      <a:pt x="1369" y="2930"/>
                      <a:pt x="1369" y="2703"/>
                    </a:cubicBezTo>
                    <a:lnTo>
                      <a:pt x="1369" y="429"/>
                    </a:lnTo>
                    <a:cubicBezTo>
                      <a:pt x="1369" y="179"/>
                      <a:pt x="1167" y="1"/>
                      <a:pt x="953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84" name="Google Shape;5973;p48"/>
              <p:cNvSpPr/>
              <p:nvPr/>
            </p:nvSpPr>
            <p:spPr>
              <a:xfrm>
                <a:off x="6835805" y="2075291"/>
                <a:ext cx="29243" cy="10257"/>
              </a:xfrm>
              <a:custGeom>
                <a:avLst/>
                <a:gdLst/>
                <a:ahLst/>
                <a:cxnLst/>
                <a:rect l="l" t="t" r="r" b="b"/>
                <a:pathLst>
                  <a:path w="918" h="322" extrusionOk="0">
                    <a:moveTo>
                      <a:pt x="168" y="0"/>
                    </a:moveTo>
                    <a:cubicBezTo>
                      <a:pt x="84" y="0"/>
                      <a:pt x="1" y="72"/>
                      <a:pt x="1" y="167"/>
                    </a:cubicBezTo>
                    <a:cubicBezTo>
                      <a:pt x="1" y="250"/>
                      <a:pt x="84" y="322"/>
                      <a:pt x="168" y="322"/>
                    </a:cubicBezTo>
                    <a:lnTo>
                      <a:pt x="751" y="322"/>
                    </a:lnTo>
                    <a:cubicBezTo>
                      <a:pt x="834" y="322"/>
                      <a:pt x="918" y="250"/>
                      <a:pt x="918" y="167"/>
                    </a:cubicBezTo>
                    <a:cubicBezTo>
                      <a:pt x="918" y="72"/>
                      <a:pt x="834" y="0"/>
                      <a:pt x="75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85" name="Google Shape;5974;p48"/>
              <p:cNvSpPr/>
              <p:nvPr/>
            </p:nvSpPr>
            <p:spPr>
              <a:xfrm>
                <a:off x="6700422" y="2074908"/>
                <a:ext cx="11022" cy="10257"/>
              </a:xfrm>
              <a:custGeom>
                <a:avLst/>
                <a:gdLst/>
                <a:ahLst/>
                <a:cxnLst/>
                <a:rect l="l" t="t" r="r" b="b"/>
                <a:pathLst>
                  <a:path w="346" h="322" extrusionOk="0">
                    <a:moveTo>
                      <a:pt x="167" y="0"/>
                    </a:moveTo>
                    <a:cubicBezTo>
                      <a:pt x="72" y="0"/>
                      <a:pt x="0" y="72"/>
                      <a:pt x="0" y="155"/>
                    </a:cubicBezTo>
                    <a:cubicBezTo>
                      <a:pt x="0" y="250"/>
                      <a:pt x="72" y="322"/>
                      <a:pt x="167" y="322"/>
                    </a:cubicBezTo>
                    <a:lnTo>
                      <a:pt x="179" y="322"/>
                    </a:lnTo>
                    <a:cubicBezTo>
                      <a:pt x="262" y="322"/>
                      <a:pt x="346" y="250"/>
                      <a:pt x="346" y="155"/>
                    </a:cubicBezTo>
                    <a:cubicBezTo>
                      <a:pt x="346" y="72"/>
                      <a:pt x="286" y="0"/>
                      <a:pt x="179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86" name="Google Shape;5975;p48"/>
              <p:cNvSpPr/>
              <p:nvPr/>
            </p:nvSpPr>
            <p:spPr>
              <a:xfrm>
                <a:off x="6706092" y="2098417"/>
                <a:ext cx="151375" cy="89162"/>
              </a:xfrm>
              <a:custGeom>
                <a:avLst/>
                <a:gdLst/>
                <a:ahLst/>
                <a:cxnLst/>
                <a:rect l="l" t="t" r="r" b="b"/>
                <a:pathLst>
                  <a:path w="4752" h="2799" extrusionOk="0">
                    <a:moveTo>
                      <a:pt x="2119" y="0"/>
                    </a:moveTo>
                    <a:cubicBezTo>
                      <a:pt x="2047" y="0"/>
                      <a:pt x="1977" y="45"/>
                      <a:pt x="1966" y="131"/>
                    </a:cubicBezTo>
                    <a:lnTo>
                      <a:pt x="1573" y="1977"/>
                    </a:lnTo>
                    <a:lnTo>
                      <a:pt x="1239" y="941"/>
                    </a:lnTo>
                    <a:cubicBezTo>
                      <a:pt x="1214" y="859"/>
                      <a:pt x="1142" y="817"/>
                      <a:pt x="1071" y="817"/>
                    </a:cubicBezTo>
                    <a:cubicBezTo>
                      <a:pt x="1008" y="817"/>
                      <a:pt x="946" y="850"/>
                      <a:pt x="918" y="917"/>
                    </a:cubicBezTo>
                    <a:lnTo>
                      <a:pt x="501" y="1846"/>
                    </a:lnTo>
                    <a:lnTo>
                      <a:pt x="168" y="1846"/>
                    </a:lnTo>
                    <a:cubicBezTo>
                      <a:pt x="72" y="1846"/>
                      <a:pt x="1" y="1917"/>
                      <a:pt x="1" y="2013"/>
                    </a:cubicBezTo>
                    <a:cubicBezTo>
                      <a:pt x="1" y="2096"/>
                      <a:pt x="72" y="2167"/>
                      <a:pt x="168" y="2167"/>
                    </a:cubicBezTo>
                    <a:lnTo>
                      <a:pt x="608" y="2167"/>
                    </a:lnTo>
                    <a:cubicBezTo>
                      <a:pt x="680" y="2167"/>
                      <a:pt x="739" y="2132"/>
                      <a:pt x="763" y="2072"/>
                    </a:cubicBezTo>
                    <a:lnTo>
                      <a:pt x="1037" y="1441"/>
                    </a:lnTo>
                    <a:lnTo>
                      <a:pt x="1442" y="2679"/>
                    </a:lnTo>
                    <a:cubicBezTo>
                      <a:pt x="1470" y="2760"/>
                      <a:pt x="1541" y="2799"/>
                      <a:pt x="1610" y="2799"/>
                    </a:cubicBezTo>
                    <a:cubicBezTo>
                      <a:pt x="1684" y="2799"/>
                      <a:pt x="1757" y="2754"/>
                      <a:pt x="1775" y="2667"/>
                    </a:cubicBezTo>
                    <a:lnTo>
                      <a:pt x="2096" y="1084"/>
                    </a:lnTo>
                    <a:lnTo>
                      <a:pt x="2227" y="1917"/>
                    </a:lnTo>
                    <a:cubicBezTo>
                      <a:pt x="2251" y="2013"/>
                      <a:pt x="2323" y="2072"/>
                      <a:pt x="2394" y="2072"/>
                    </a:cubicBezTo>
                    <a:lnTo>
                      <a:pt x="3049" y="2072"/>
                    </a:lnTo>
                    <a:cubicBezTo>
                      <a:pt x="3144" y="2072"/>
                      <a:pt x="3204" y="2013"/>
                      <a:pt x="3216" y="1941"/>
                    </a:cubicBezTo>
                    <a:lnTo>
                      <a:pt x="3287" y="1501"/>
                    </a:lnTo>
                    <a:lnTo>
                      <a:pt x="3501" y="2453"/>
                    </a:lnTo>
                    <a:cubicBezTo>
                      <a:pt x="3514" y="2543"/>
                      <a:pt x="3586" y="2588"/>
                      <a:pt x="3660" y="2588"/>
                    </a:cubicBezTo>
                    <a:cubicBezTo>
                      <a:pt x="3724" y="2588"/>
                      <a:pt x="3790" y="2555"/>
                      <a:pt x="3823" y="2489"/>
                    </a:cubicBezTo>
                    <a:lnTo>
                      <a:pt x="4037" y="2036"/>
                    </a:lnTo>
                    <a:lnTo>
                      <a:pt x="4585" y="2036"/>
                    </a:lnTo>
                    <a:cubicBezTo>
                      <a:pt x="4668" y="2036"/>
                      <a:pt x="4752" y="1965"/>
                      <a:pt x="4752" y="1870"/>
                    </a:cubicBezTo>
                    <a:cubicBezTo>
                      <a:pt x="4752" y="1786"/>
                      <a:pt x="4668" y="1715"/>
                      <a:pt x="4585" y="1715"/>
                    </a:cubicBezTo>
                    <a:lnTo>
                      <a:pt x="3918" y="1715"/>
                    </a:lnTo>
                    <a:cubicBezTo>
                      <a:pt x="3775" y="1715"/>
                      <a:pt x="3763" y="1858"/>
                      <a:pt x="3740" y="1905"/>
                    </a:cubicBezTo>
                    <a:lnTo>
                      <a:pt x="3454" y="632"/>
                    </a:lnTo>
                    <a:cubicBezTo>
                      <a:pt x="3430" y="542"/>
                      <a:pt x="3356" y="498"/>
                      <a:pt x="3283" y="498"/>
                    </a:cubicBezTo>
                    <a:cubicBezTo>
                      <a:pt x="3210" y="498"/>
                      <a:pt x="3138" y="542"/>
                      <a:pt x="3120" y="632"/>
                    </a:cubicBezTo>
                    <a:lnTo>
                      <a:pt x="2918" y="1739"/>
                    </a:lnTo>
                    <a:lnTo>
                      <a:pt x="2549" y="1739"/>
                    </a:lnTo>
                    <a:lnTo>
                      <a:pt x="2287" y="155"/>
                    </a:lnTo>
                    <a:cubicBezTo>
                      <a:pt x="2275" y="51"/>
                      <a:pt x="2196" y="0"/>
                      <a:pt x="2119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87" name="Google Shape;5976;p48"/>
              <p:cNvSpPr/>
              <p:nvPr/>
            </p:nvSpPr>
            <p:spPr>
              <a:xfrm>
                <a:off x="6656812" y="2029388"/>
                <a:ext cx="368690" cy="245793"/>
              </a:xfrm>
              <a:custGeom>
                <a:avLst/>
                <a:gdLst/>
                <a:ahLst/>
                <a:cxnLst/>
                <a:rect l="l" t="t" r="r" b="b"/>
                <a:pathLst>
                  <a:path w="11574" h="7716" extrusionOk="0">
                    <a:moveTo>
                      <a:pt x="3286" y="7180"/>
                    </a:moveTo>
                    <a:lnTo>
                      <a:pt x="3286" y="7394"/>
                    </a:lnTo>
                    <a:lnTo>
                      <a:pt x="1596" y="7394"/>
                    </a:lnTo>
                    <a:lnTo>
                      <a:pt x="1596" y="7180"/>
                    </a:lnTo>
                    <a:close/>
                    <a:moveTo>
                      <a:pt x="9966" y="7180"/>
                    </a:moveTo>
                    <a:lnTo>
                      <a:pt x="9966" y="7394"/>
                    </a:lnTo>
                    <a:lnTo>
                      <a:pt x="8275" y="7394"/>
                    </a:lnTo>
                    <a:lnTo>
                      <a:pt x="8275" y="7180"/>
                    </a:lnTo>
                    <a:close/>
                    <a:moveTo>
                      <a:pt x="548" y="1"/>
                    </a:moveTo>
                    <a:cubicBezTo>
                      <a:pt x="250" y="1"/>
                      <a:pt x="0" y="251"/>
                      <a:pt x="0" y="548"/>
                    </a:cubicBezTo>
                    <a:lnTo>
                      <a:pt x="0" y="6632"/>
                    </a:lnTo>
                    <a:cubicBezTo>
                      <a:pt x="0" y="6930"/>
                      <a:pt x="250" y="7180"/>
                      <a:pt x="548" y="7180"/>
                    </a:cubicBezTo>
                    <a:lnTo>
                      <a:pt x="1250" y="7180"/>
                    </a:lnTo>
                    <a:lnTo>
                      <a:pt x="1250" y="7561"/>
                    </a:lnTo>
                    <a:cubicBezTo>
                      <a:pt x="1250" y="7644"/>
                      <a:pt x="1322" y="7716"/>
                      <a:pt x="1417" y="7716"/>
                    </a:cubicBezTo>
                    <a:lnTo>
                      <a:pt x="3453" y="7716"/>
                    </a:lnTo>
                    <a:cubicBezTo>
                      <a:pt x="3536" y="7716"/>
                      <a:pt x="3608" y="7644"/>
                      <a:pt x="3608" y="7561"/>
                    </a:cubicBezTo>
                    <a:lnTo>
                      <a:pt x="3608" y="7180"/>
                    </a:lnTo>
                    <a:lnTo>
                      <a:pt x="7930" y="7180"/>
                    </a:lnTo>
                    <a:lnTo>
                      <a:pt x="7930" y="7561"/>
                    </a:lnTo>
                    <a:cubicBezTo>
                      <a:pt x="7930" y="7644"/>
                      <a:pt x="8001" y="7716"/>
                      <a:pt x="8096" y="7716"/>
                    </a:cubicBezTo>
                    <a:lnTo>
                      <a:pt x="10132" y="7716"/>
                    </a:lnTo>
                    <a:cubicBezTo>
                      <a:pt x="10216" y="7716"/>
                      <a:pt x="10299" y="7644"/>
                      <a:pt x="10299" y="7561"/>
                    </a:cubicBezTo>
                    <a:lnTo>
                      <a:pt x="10299" y="7180"/>
                    </a:lnTo>
                    <a:lnTo>
                      <a:pt x="10990" y="7180"/>
                    </a:lnTo>
                    <a:cubicBezTo>
                      <a:pt x="11287" y="7180"/>
                      <a:pt x="11549" y="6930"/>
                      <a:pt x="11549" y="6632"/>
                    </a:cubicBezTo>
                    <a:lnTo>
                      <a:pt x="11549" y="548"/>
                    </a:lnTo>
                    <a:cubicBezTo>
                      <a:pt x="11573" y="251"/>
                      <a:pt x="11323" y="1"/>
                      <a:pt x="11025" y="1"/>
                    </a:cubicBezTo>
                    <a:lnTo>
                      <a:pt x="7620" y="1"/>
                    </a:lnTo>
                    <a:cubicBezTo>
                      <a:pt x="7525" y="1"/>
                      <a:pt x="7453" y="72"/>
                      <a:pt x="7453" y="155"/>
                    </a:cubicBezTo>
                    <a:cubicBezTo>
                      <a:pt x="7453" y="251"/>
                      <a:pt x="7525" y="322"/>
                      <a:pt x="7620" y="322"/>
                    </a:cubicBezTo>
                    <a:lnTo>
                      <a:pt x="11025" y="322"/>
                    </a:lnTo>
                    <a:cubicBezTo>
                      <a:pt x="11144" y="322"/>
                      <a:pt x="11240" y="417"/>
                      <a:pt x="11240" y="536"/>
                    </a:cubicBezTo>
                    <a:lnTo>
                      <a:pt x="11240" y="6620"/>
                    </a:lnTo>
                    <a:cubicBezTo>
                      <a:pt x="11240" y="6739"/>
                      <a:pt x="11144" y="6823"/>
                      <a:pt x="11025" y="6823"/>
                    </a:cubicBezTo>
                    <a:lnTo>
                      <a:pt x="548" y="6823"/>
                    </a:lnTo>
                    <a:cubicBezTo>
                      <a:pt x="429" y="6823"/>
                      <a:pt x="334" y="6739"/>
                      <a:pt x="334" y="6620"/>
                    </a:cubicBezTo>
                    <a:lnTo>
                      <a:pt x="334" y="536"/>
                    </a:lnTo>
                    <a:cubicBezTo>
                      <a:pt x="334" y="417"/>
                      <a:pt x="429" y="322"/>
                      <a:pt x="548" y="322"/>
                    </a:cubicBezTo>
                    <a:lnTo>
                      <a:pt x="6870" y="322"/>
                    </a:lnTo>
                    <a:cubicBezTo>
                      <a:pt x="6965" y="322"/>
                      <a:pt x="7037" y="251"/>
                      <a:pt x="7037" y="155"/>
                    </a:cubicBezTo>
                    <a:cubicBezTo>
                      <a:pt x="7037" y="72"/>
                      <a:pt x="6965" y="1"/>
                      <a:pt x="6870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88" name="Google Shape;5977;p48"/>
              <p:cNvSpPr/>
              <p:nvPr/>
            </p:nvSpPr>
            <p:spPr>
              <a:xfrm>
                <a:off x="6681818" y="2057070"/>
                <a:ext cx="199540" cy="172622"/>
              </a:xfrm>
              <a:custGeom>
                <a:avLst/>
                <a:gdLst/>
                <a:ahLst/>
                <a:cxnLst/>
                <a:rect l="l" t="t" r="r" b="b"/>
                <a:pathLst>
                  <a:path w="6264" h="5419" extrusionOk="0">
                    <a:moveTo>
                      <a:pt x="168" y="1"/>
                    </a:moveTo>
                    <a:cubicBezTo>
                      <a:pt x="72" y="1"/>
                      <a:pt x="1" y="84"/>
                      <a:pt x="1" y="167"/>
                    </a:cubicBezTo>
                    <a:lnTo>
                      <a:pt x="1" y="1691"/>
                    </a:lnTo>
                    <a:cubicBezTo>
                      <a:pt x="1" y="1775"/>
                      <a:pt x="72" y="1846"/>
                      <a:pt x="168" y="1846"/>
                    </a:cubicBezTo>
                    <a:cubicBezTo>
                      <a:pt x="251" y="1846"/>
                      <a:pt x="334" y="1775"/>
                      <a:pt x="334" y="1691"/>
                    </a:cubicBezTo>
                    <a:lnTo>
                      <a:pt x="334" y="346"/>
                    </a:lnTo>
                    <a:lnTo>
                      <a:pt x="5942" y="346"/>
                    </a:lnTo>
                    <a:lnTo>
                      <a:pt x="5942" y="5097"/>
                    </a:lnTo>
                    <a:lnTo>
                      <a:pt x="334" y="5097"/>
                    </a:lnTo>
                    <a:lnTo>
                      <a:pt x="334" y="2465"/>
                    </a:lnTo>
                    <a:cubicBezTo>
                      <a:pt x="334" y="2370"/>
                      <a:pt x="251" y="2299"/>
                      <a:pt x="168" y="2299"/>
                    </a:cubicBezTo>
                    <a:cubicBezTo>
                      <a:pt x="72" y="2299"/>
                      <a:pt x="1" y="2370"/>
                      <a:pt x="1" y="2465"/>
                    </a:cubicBezTo>
                    <a:lnTo>
                      <a:pt x="1" y="5263"/>
                    </a:lnTo>
                    <a:cubicBezTo>
                      <a:pt x="1" y="5347"/>
                      <a:pt x="72" y="5418"/>
                      <a:pt x="168" y="5418"/>
                    </a:cubicBezTo>
                    <a:lnTo>
                      <a:pt x="6109" y="5418"/>
                    </a:lnTo>
                    <a:cubicBezTo>
                      <a:pt x="6192" y="5418"/>
                      <a:pt x="6264" y="5347"/>
                      <a:pt x="6264" y="5263"/>
                    </a:cubicBezTo>
                    <a:lnTo>
                      <a:pt x="6264" y="167"/>
                    </a:lnTo>
                    <a:cubicBezTo>
                      <a:pt x="6264" y="84"/>
                      <a:pt x="6192" y="1"/>
                      <a:pt x="6109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89" name="Google Shape;5978;p48"/>
            <p:cNvGrpSpPr/>
            <p:nvPr/>
          </p:nvGrpSpPr>
          <p:grpSpPr>
            <a:xfrm>
              <a:off x="4140990" y="1919204"/>
              <a:ext cx="376654" cy="281566"/>
              <a:chOff x="4869651" y="2012218"/>
              <a:chExt cx="376654" cy="281566"/>
            </a:xfrm>
            <a:solidFill>
              <a:schemeClr val="bg2">
                <a:lumMod val="75000"/>
              </a:schemeClr>
            </a:solidFill>
          </p:grpSpPr>
          <p:sp>
            <p:nvSpPr>
              <p:cNvPr id="190" name="Google Shape;5979;p48"/>
              <p:cNvSpPr/>
              <p:nvPr/>
            </p:nvSpPr>
            <p:spPr>
              <a:xfrm>
                <a:off x="4869651" y="2012218"/>
                <a:ext cx="376654" cy="281566"/>
              </a:xfrm>
              <a:custGeom>
                <a:avLst/>
                <a:gdLst/>
                <a:ahLst/>
                <a:cxnLst/>
                <a:rect l="l" t="t" r="r" b="b"/>
                <a:pathLst>
                  <a:path w="11824" h="8839" extrusionOk="0">
                    <a:moveTo>
                      <a:pt x="4976" y="1"/>
                    </a:moveTo>
                    <a:cubicBezTo>
                      <a:pt x="4854" y="1"/>
                      <a:pt x="4732" y="6"/>
                      <a:pt x="4609" y="16"/>
                    </a:cubicBezTo>
                    <a:cubicBezTo>
                      <a:pt x="4513" y="28"/>
                      <a:pt x="4442" y="99"/>
                      <a:pt x="4442" y="194"/>
                    </a:cubicBezTo>
                    <a:cubicBezTo>
                      <a:pt x="4454" y="278"/>
                      <a:pt x="4537" y="349"/>
                      <a:pt x="4621" y="349"/>
                    </a:cubicBezTo>
                    <a:cubicBezTo>
                      <a:pt x="4722" y="342"/>
                      <a:pt x="4822" y="338"/>
                      <a:pt x="4922" y="338"/>
                    </a:cubicBezTo>
                    <a:cubicBezTo>
                      <a:pt x="6773" y="338"/>
                      <a:pt x="8373" y="1575"/>
                      <a:pt x="8859" y="3326"/>
                    </a:cubicBezTo>
                    <a:cubicBezTo>
                      <a:pt x="8823" y="3385"/>
                      <a:pt x="8764" y="3468"/>
                      <a:pt x="8657" y="3540"/>
                    </a:cubicBezTo>
                    <a:cubicBezTo>
                      <a:pt x="8525" y="3632"/>
                      <a:pt x="8386" y="3671"/>
                      <a:pt x="8244" y="3671"/>
                    </a:cubicBezTo>
                    <a:cubicBezTo>
                      <a:pt x="8003" y="3671"/>
                      <a:pt x="7754" y="3559"/>
                      <a:pt x="7514" y="3409"/>
                    </a:cubicBezTo>
                    <a:cubicBezTo>
                      <a:pt x="7288" y="2933"/>
                      <a:pt x="7549" y="2635"/>
                      <a:pt x="7585" y="2611"/>
                    </a:cubicBezTo>
                    <a:cubicBezTo>
                      <a:pt x="7657" y="2552"/>
                      <a:pt x="7657" y="2433"/>
                      <a:pt x="7585" y="2373"/>
                    </a:cubicBezTo>
                    <a:cubicBezTo>
                      <a:pt x="7555" y="2337"/>
                      <a:pt x="7511" y="2320"/>
                      <a:pt x="7466" y="2320"/>
                    </a:cubicBezTo>
                    <a:cubicBezTo>
                      <a:pt x="7421" y="2320"/>
                      <a:pt x="7377" y="2337"/>
                      <a:pt x="7347" y="2373"/>
                    </a:cubicBezTo>
                    <a:cubicBezTo>
                      <a:pt x="7335" y="2397"/>
                      <a:pt x="7061" y="2671"/>
                      <a:pt x="7097" y="3135"/>
                    </a:cubicBezTo>
                    <a:cubicBezTo>
                      <a:pt x="6893" y="3013"/>
                      <a:pt x="6663" y="2925"/>
                      <a:pt x="6256" y="2925"/>
                    </a:cubicBezTo>
                    <a:cubicBezTo>
                      <a:pt x="6188" y="2925"/>
                      <a:pt x="6116" y="2928"/>
                      <a:pt x="6037" y="2933"/>
                    </a:cubicBezTo>
                    <a:cubicBezTo>
                      <a:pt x="5942" y="2933"/>
                      <a:pt x="5871" y="3016"/>
                      <a:pt x="5871" y="3111"/>
                    </a:cubicBezTo>
                    <a:cubicBezTo>
                      <a:pt x="5871" y="3195"/>
                      <a:pt x="5966" y="3266"/>
                      <a:pt x="6049" y="3266"/>
                    </a:cubicBezTo>
                    <a:cubicBezTo>
                      <a:pt x="6107" y="3263"/>
                      <a:pt x="6162" y="3262"/>
                      <a:pt x="6212" y="3262"/>
                    </a:cubicBezTo>
                    <a:cubicBezTo>
                      <a:pt x="6813" y="3262"/>
                      <a:pt x="6903" y="3451"/>
                      <a:pt x="7288" y="3671"/>
                    </a:cubicBezTo>
                    <a:cubicBezTo>
                      <a:pt x="7601" y="3871"/>
                      <a:pt x="7925" y="4007"/>
                      <a:pt x="8240" y="4007"/>
                    </a:cubicBezTo>
                    <a:cubicBezTo>
                      <a:pt x="8488" y="4007"/>
                      <a:pt x="8729" y="3923"/>
                      <a:pt x="8954" y="3719"/>
                    </a:cubicBezTo>
                    <a:cubicBezTo>
                      <a:pt x="9073" y="4397"/>
                      <a:pt x="9014" y="4623"/>
                      <a:pt x="8966" y="4957"/>
                    </a:cubicBezTo>
                    <a:cubicBezTo>
                      <a:pt x="8835" y="4969"/>
                      <a:pt x="8442" y="5040"/>
                      <a:pt x="7966" y="5219"/>
                    </a:cubicBezTo>
                    <a:cubicBezTo>
                      <a:pt x="7490" y="5421"/>
                      <a:pt x="7097" y="5671"/>
                      <a:pt x="6752" y="5969"/>
                    </a:cubicBezTo>
                    <a:cubicBezTo>
                      <a:pt x="6442" y="5719"/>
                      <a:pt x="6502" y="5278"/>
                      <a:pt x="6502" y="5254"/>
                    </a:cubicBezTo>
                    <a:cubicBezTo>
                      <a:pt x="6514" y="5159"/>
                      <a:pt x="6454" y="5076"/>
                      <a:pt x="6359" y="5052"/>
                    </a:cubicBezTo>
                    <a:cubicBezTo>
                      <a:pt x="6352" y="5051"/>
                      <a:pt x="6345" y="5050"/>
                      <a:pt x="6337" y="5050"/>
                    </a:cubicBezTo>
                    <a:cubicBezTo>
                      <a:pt x="6260" y="5050"/>
                      <a:pt x="6179" y="5108"/>
                      <a:pt x="6168" y="5195"/>
                    </a:cubicBezTo>
                    <a:cubicBezTo>
                      <a:pt x="6168" y="5219"/>
                      <a:pt x="6085" y="5814"/>
                      <a:pt x="6514" y="6183"/>
                    </a:cubicBezTo>
                    <a:cubicBezTo>
                      <a:pt x="6395" y="6302"/>
                      <a:pt x="6287" y="6445"/>
                      <a:pt x="6204" y="6576"/>
                    </a:cubicBezTo>
                    <a:cubicBezTo>
                      <a:pt x="6145" y="6647"/>
                      <a:pt x="6168" y="6755"/>
                      <a:pt x="6240" y="6814"/>
                    </a:cubicBezTo>
                    <a:cubicBezTo>
                      <a:pt x="6269" y="6835"/>
                      <a:pt x="6300" y="6844"/>
                      <a:pt x="6330" y="6844"/>
                    </a:cubicBezTo>
                    <a:cubicBezTo>
                      <a:pt x="6386" y="6844"/>
                      <a:pt x="6439" y="6813"/>
                      <a:pt x="6478" y="6767"/>
                    </a:cubicBezTo>
                    <a:cubicBezTo>
                      <a:pt x="6657" y="6505"/>
                      <a:pt x="6883" y="6290"/>
                      <a:pt x="7121" y="6100"/>
                    </a:cubicBezTo>
                    <a:lnTo>
                      <a:pt x="7121" y="6100"/>
                    </a:lnTo>
                    <a:cubicBezTo>
                      <a:pt x="7061" y="6576"/>
                      <a:pt x="7299" y="6945"/>
                      <a:pt x="7311" y="6981"/>
                    </a:cubicBezTo>
                    <a:cubicBezTo>
                      <a:pt x="7340" y="7024"/>
                      <a:pt x="7392" y="7050"/>
                      <a:pt x="7446" y="7050"/>
                    </a:cubicBezTo>
                    <a:cubicBezTo>
                      <a:pt x="7481" y="7050"/>
                      <a:pt x="7517" y="7040"/>
                      <a:pt x="7549" y="7017"/>
                    </a:cubicBezTo>
                    <a:cubicBezTo>
                      <a:pt x="7645" y="6957"/>
                      <a:pt x="7657" y="6874"/>
                      <a:pt x="7609" y="6778"/>
                    </a:cubicBezTo>
                    <a:cubicBezTo>
                      <a:pt x="7597" y="6755"/>
                      <a:pt x="7299" y="6266"/>
                      <a:pt x="7585" y="5790"/>
                    </a:cubicBezTo>
                    <a:cubicBezTo>
                      <a:pt x="8145" y="5469"/>
                      <a:pt x="8681" y="5338"/>
                      <a:pt x="8931" y="5290"/>
                    </a:cubicBezTo>
                    <a:lnTo>
                      <a:pt x="8931" y="5290"/>
                    </a:lnTo>
                    <a:cubicBezTo>
                      <a:pt x="8484" y="7304"/>
                      <a:pt x="6730" y="8498"/>
                      <a:pt x="4932" y="8498"/>
                    </a:cubicBezTo>
                    <a:cubicBezTo>
                      <a:pt x="3806" y="8498"/>
                      <a:pt x="2663" y="8031"/>
                      <a:pt x="1811" y="7005"/>
                    </a:cubicBezTo>
                    <a:cubicBezTo>
                      <a:pt x="2061" y="6921"/>
                      <a:pt x="2287" y="6695"/>
                      <a:pt x="2466" y="6350"/>
                    </a:cubicBezTo>
                    <a:cubicBezTo>
                      <a:pt x="2525" y="6231"/>
                      <a:pt x="2430" y="6100"/>
                      <a:pt x="2311" y="6100"/>
                    </a:cubicBezTo>
                    <a:cubicBezTo>
                      <a:pt x="2239" y="6100"/>
                      <a:pt x="2180" y="6147"/>
                      <a:pt x="2144" y="6207"/>
                    </a:cubicBezTo>
                    <a:cubicBezTo>
                      <a:pt x="1965" y="6528"/>
                      <a:pt x="1763" y="6707"/>
                      <a:pt x="1549" y="6707"/>
                    </a:cubicBezTo>
                    <a:cubicBezTo>
                      <a:pt x="1275" y="6290"/>
                      <a:pt x="1132" y="5945"/>
                      <a:pt x="1001" y="5493"/>
                    </a:cubicBezTo>
                    <a:lnTo>
                      <a:pt x="1001" y="5493"/>
                    </a:lnTo>
                    <a:cubicBezTo>
                      <a:pt x="1037" y="5504"/>
                      <a:pt x="1061" y="5504"/>
                      <a:pt x="1108" y="5504"/>
                    </a:cubicBezTo>
                    <a:cubicBezTo>
                      <a:pt x="1418" y="5504"/>
                      <a:pt x="1668" y="5016"/>
                      <a:pt x="1668" y="4397"/>
                    </a:cubicBezTo>
                    <a:cubicBezTo>
                      <a:pt x="1668" y="3790"/>
                      <a:pt x="1418" y="3302"/>
                      <a:pt x="1108" y="3302"/>
                    </a:cubicBezTo>
                    <a:cubicBezTo>
                      <a:pt x="1072" y="3302"/>
                      <a:pt x="1037" y="3314"/>
                      <a:pt x="1001" y="3314"/>
                    </a:cubicBezTo>
                    <a:cubicBezTo>
                      <a:pt x="1156" y="2778"/>
                      <a:pt x="1311" y="2468"/>
                      <a:pt x="1573" y="2099"/>
                    </a:cubicBezTo>
                    <a:cubicBezTo>
                      <a:pt x="2025" y="2147"/>
                      <a:pt x="2537" y="3076"/>
                      <a:pt x="2537" y="4385"/>
                    </a:cubicBezTo>
                    <a:cubicBezTo>
                      <a:pt x="2537" y="4778"/>
                      <a:pt x="2489" y="5147"/>
                      <a:pt x="2406" y="5493"/>
                    </a:cubicBezTo>
                    <a:cubicBezTo>
                      <a:pt x="2370" y="5576"/>
                      <a:pt x="2430" y="5671"/>
                      <a:pt x="2525" y="5695"/>
                    </a:cubicBezTo>
                    <a:cubicBezTo>
                      <a:pt x="2542" y="5702"/>
                      <a:pt x="2559" y="5705"/>
                      <a:pt x="2576" y="5705"/>
                    </a:cubicBezTo>
                    <a:cubicBezTo>
                      <a:pt x="2644" y="5705"/>
                      <a:pt x="2708" y="5652"/>
                      <a:pt x="2727" y="5576"/>
                    </a:cubicBezTo>
                    <a:cubicBezTo>
                      <a:pt x="2823" y="5207"/>
                      <a:pt x="2858" y="4814"/>
                      <a:pt x="2858" y="4397"/>
                    </a:cubicBezTo>
                    <a:cubicBezTo>
                      <a:pt x="2858" y="3730"/>
                      <a:pt x="2739" y="3087"/>
                      <a:pt x="2501" y="2599"/>
                    </a:cubicBezTo>
                    <a:cubicBezTo>
                      <a:pt x="2311" y="2183"/>
                      <a:pt x="2061" y="1921"/>
                      <a:pt x="1775" y="1814"/>
                    </a:cubicBezTo>
                    <a:cubicBezTo>
                      <a:pt x="2299" y="1171"/>
                      <a:pt x="3013" y="682"/>
                      <a:pt x="3859" y="456"/>
                    </a:cubicBezTo>
                    <a:cubicBezTo>
                      <a:pt x="3954" y="432"/>
                      <a:pt x="4013" y="337"/>
                      <a:pt x="3978" y="254"/>
                    </a:cubicBezTo>
                    <a:cubicBezTo>
                      <a:pt x="3959" y="178"/>
                      <a:pt x="3894" y="124"/>
                      <a:pt x="3826" y="124"/>
                    </a:cubicBezTo>
                    <a:cubicBezTo>
                      <a:pt x="3809" y="124"/>
                      <a:pt x="3792" y="128"/>
                      <a:pt x="3775" y="135"/>
                    </a:cubicBezTo>
                    <a:cubicBezTo>
                      <a:pt x="2763" y="397"/>
                      <a:pt x="1930" y="1028"/>
                      <a:pt x="1346" y="1825"/>
                    </a:cubicBezTo>
                    <a:cubicBezTo>
                      <a:pt x="1346" y="1825"/>
                      <a:pt x="1334" y="1825"/>
                      <a:pt x="1311" y="1837"/>
                    </a:cubicBezTo>
                    <a:cubicBezTo>
                      <a:pt x="1239" y="1944"/>
                      <a:pt x="1180" y="2052"/>
                      <a:pt x="1120" y="2159"/>
                    </a:cubicBezTo>
                    <a:cubicBezTo>
                      <a:pt x="1049" y="2290"/>
                      <a:pt x="977" y="2361"/>
                      <a:pt x="799" y="2826"/>
                    </a:cubicBezTo>
                    <a:cubicBezTo>
                      <a:pt x="775" y="2837"/>
                      <a:pt x="775" y="2873"/>
                      <a:pt x="763" y="2885"/>
                    </a:cubicBezTo>
                    <a:cubicBezTo>
                      <a:pt x="1" y="3445"/>
                      <a:pt x="1" y="5350"/>
                      <a:pt x="763" y="5933"/>
                    </a:cubicBezTo>
                    <a:cubicBezTo>
                      <a:pt x="1418" y="7719"/>
                      <a:pt x="3120" y="8838"/>
                      <a:pt x="4918" y="8838"/>
                    </a:cubicBezTo>
                    <a:cubicBezTo>
                      <a:pt x="6668" y="8838"/>
                      <a:pt x="8181" y="7814"/>
                      <a:pt x="8907" y="6338"/>
                    </a:cubicBezTo>
                    <a:cubicBezTo>
                      <a:pt x="8919" y="6338"/>
                      <a:pt x="8931" y="6338"/>
                      <a:pt x="8954" y="6326"/>
                    </a:cubicBezTo>
                    <a:cubicBezTo>
                      <a:pt x="8965" y="6306"/>
                      <a:pt x="10054" y="5294"/>
                      <a:pt x="11047" y="5294"/>
                    </a:cubicBezTo>
                    <a:cubicBezTo>
                      <a:pt x="11211" y="5294"/>
                      <a:pt x="11373" y="5321"/>
                      <a:pt x="11526" y="5385"/>
                    </a:cubicBezTo>
                    <a:cubicBezTo>
                      <a:pt x="11546" y="5391"/>
                      <a:pt x="11567" y="5394"/>
                      <a:pt x="11588" y="5394"/>
                    </a:cubicBezTo>
                    <a:cubicBezTo>
                      <a:pt x="11656" y="5394"/>
                      <a:pt x="11725" y="5363"/>
                      <a:pt x="11752" y="5290"/>
                    </a:cubicBezTo>
                    <a:cubicBezTo>
                      <a:pt x="11824" y="5195"/>
                      <a:pt x="11776" y="5088"/>
                      <a:pt x="11693" y="5064"/>
                    </a:cubicBezTo>
                    <a:cubicBezTo>
                      <a:pt x="11501" y="4987"/>
                      <a:pt x="11302" y="4954"/>
                      <a:pt x="11103" y="4954"/>
                    </a:cubicBezTo>
                    <a:cubicBezTo>
                      <a:pt x="10376" y="4954"/>
                      <a:pt x="9641" y="5392"/>
                      <a:pt x="9193" y="5719"/>
                    </a:cubicBezTo>
                    <a:cubicBezTo>
                      <a:pt x="9454" y="4838"/>
                      <a:pt x="9443" y="3933"/>
                      <a:pt x="9193" y="3111"/>
                    </a:cubicBezTo>
                    <a:lnTo>
                      <a:pt x="9193" y="3111"/>
                    </a:lnTo>
                    <a:cubicBezTo>
                      <a:pt x="9741" y="3514"/>
                      <a:pt x="10437" y="3874"/>
                      <a:pt x="11103" y="3874"/>
                    </a:cubicBezTo>
                    <a:cubicBezTo>
                      <a:pt x="11304" y="3874"/>
                      <a:pt x="11502" y="3841"/>
                      <a:pt x="11693" y="3766"/>
                    </a:cubicBezTo>
                    <a:cubicBezTo>
                      <a:pt x="11776" y="3730"/>
                      <a:pt x="11824" y="3635"/>
                      <a:pt x="11776" y="3540"/>
                    </a:cubicBezTo>
                    <a:cubicBezTo>
                      <a:pt x="11758" y="3469"/>
                      <a:pt x="11695" y="3431"/>
                      <a:pt x="11624" y="3431"/>
                    </a:cubicBezTo>
                    <a:cubicBezTo>
                      <a:pt x="11599" y="3431"/>
                      <a:pt x="11574" y="3436"/>
                      <a:pt x="11550" y="3445"/>
                    </a:cubicBezTo>
                    <a:cubicBezTo>
                      <a:pt x="11396" y="3509"/>
                      <a:pt x="11235" y="3536"/>
                      <a:pt x="11071" y="3536"/>
                    </a:cubicBezTo>
                    <a:cubicBezTo>
                      <a:pt x="10077" y="3536"/>
                      <a:pt x="8988" y="2526"/>
                      <a:pt x="8978" y="2516"/>
                    </a:cubicBezTo>
                    <a:cubicBezTo>
                      <a:pt x="8966" y="2492"/>
                      <a:pt x="8954" y="2492"/>
                      <a:pt x="8943" y="2492"/>
                    </a:cubicBezTo>
                    <a:cubicBezTo>
                      <a:pt x="8219" y="1012"/>
                      <a:pt x="6706" y="1"/>
                      <a:pt x="4976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91" name="Google Shape;5980;p48"/>
              <p:cNvSpPr/>
              <p:nvPr/>
            </p:nvSpPr>
            <p:spPr>
              <a:xfrm>
                <a:off x="5073332" y="2140402"/>
                <a:ext cx="44788" cy="20260"/>
              </a:xfrm>
              <a:custGeom>
                <a:avLst/>
                <a:gdLst/>
                <a:ahLst/>
                <a:cxnLst/>
                <a:rect l="l" t="t" r="r" b="b"/>
                <a:pathLst>
                  <a:path w="1406" h="636" extrusionOk="0">
                    <a:moveTo>
                      <a:pt x="538" y="1"/>
                    </a:moveTo>
                    <a:cubicBezTo>
                      <a:pt x="389" y="1"/>
                      <a:pt x="234" y="42"/>
                      <a:pt x="84" y="147"/>
                    </a:cubicBezTo>
                    <a:cubicBezTo>
                      <a:pt x="12" y="206"/>
                      <a:pt x="1" y="302"/>
                      <a:pt x="36" y="385"/>
                    </a:cubicBezTo>
                    <a:cubicBezTo>
                      <a:pt x="72" y="428"/>
                      <a:pt x="125" y="449"/>
                      <a:pt x="179" y="449"/>
                    </a:cubicBezTo>
                    <a:cubicBezTo>
                      <a:pt x="216" y="449"/>
                      <a:pt x="253" y="440"/>
                      <a:pt x="286" y="421"/>
                    </a:cubicBezTo>
                    <a:cubicBezTo>
                      <a:pt x="370" y="362"/>
                      <a:pt x="456" y="339"/>
                      <a:pt x="539" y="339"/>
                    </a:cubicBezTo>
                    <a:cubicBezTo>
                      <a:pt x="809" y="339"/>
                      <a:pt x="1045" y="578"/>
                      <a:pt x="1072" y="587"/>
                    </a:cubicBezTo>
                    <a:cubicBezTo>
                      <a:pt x="1096" y="623"/>
                      <a:pt x="1144" y="635"/>
                      <a:pt x="1191" y="635"/>
                    </a:cubicBezTo>
                    <a:cubicBezTo>
                      <a:pt x="1334" y="635"/>
                      <a:pt x="1406" y="457"/>
                      <a:pt x="1310" y="349"/>
                    </a:cubicBezTo>
                    <a:cubicBezTo>
                      <a:pt x="1155" y="194"/>
                      <a:pt x="861" y="1"/>
                      <a:pt x="538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92" name="Google Shape;5981;p48"/>
              <p:cNvSpPr/>
              <p:nvPr/>
            </p:nvSpPr>
            <p:spPr>
              <a:xfrm>
                <a:off x="5048294" y="2037988"/>
                <a:ext cx="73617" cy="43705"/>
              </a:xfrm>
              <a:custGeom>
                <a:avLst/>
                <a:gdLst/>
                <a:ahLst/>
                <a:cxnLst/>
                <a:rect l="l" t="t" r="r" b="b"/>
                <a:pathLst>
                  <a:path w="2311" h="1372" extrusionOk="0">
                    <a:moveTo>
                      <a:pt x="197" y="1"/>
                    </a:moveTo>
                    <a:cubicBezTo>
                      <a:pt x="170" y="1"/>
                      <a:pt x="144" y="6"/>
                      <a:pt x="120" y="16"/>
                    </a:cubicBezTo>
                    <a:cubicBezTo>
                      <a:pt x="25" y="64"/>
                      <a:pt x="1" y="171"/>
                      <a:pt x="36" y="266"/>
                    </a:cubicBezTo>
                    <a:cubicBezTo>
                      <a:pt x="60" y="278"/>
                      <a:pt x="382" y="862"/>
                      <a:pt x="1108" y="897"/>
                    </a:cubicBezTo>
                    <a:cubicBezTo>
                      <a:pt x="1680" y="945"/>
                      <a:pt x="1977" y="1290"/>
                      <a:pt x="1989" y="1302"/>
                    </a:cubicBezTo>
                    <a:cubicBezTo>
                      <a:pt x="2025" y="1346"/>
                      <a:pt x="2080" y="1372"/>
                      <a:pt x="2132" y="1372"/>
                    </a:cubicBezTo>
                    <a:cubicBezTo>
                      <a:pt x="2166" y="1372"/>
                      <a:pt x="2199" y="1361"/>
                      <a:pt x="2227" y="1338"/>
                    </a:cubicBezTo>
                    <a:cubicBezTo>
                      <a:pt x="2299" y="1278"/>
                      <a:pt x="2311" y="1171"/>
                      <a:pt x="2263" y="1088"/>
                    </a:cubicBezTo>
                    <a:cubicBezTo>
                      <a:pt x="2239" y="1076"/>
                      <a:pt x="1858" y="612"/>
                      <a:pt x="1144" y="576"/>
                    </a:cubicBezTo>
                    <a:cubicBezTo>
                      <a:pt x="584" y="528"/>
                      <a:pt x="358" y="112"/>
                      <a:pt x="358" y="100"/>
                    </a:cubicBezTo>
                    <a:cubicBezTo>
                      <a:pt x="324" y="32"/>
                      <a:pt x="261" y="1"/>
                      <a:pt x="19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93" name="Google Shape;5982;p48"/>
              <p:cNvSpPr/>
              <p:nvPr/>
            </p:nvSpPr>
            <p:spPr>
              <a:xfrm>
                <a:off x="5026314" y="2238484"/>
                <a:ext cx="59187" cy="30645"/>
              </a:xfrm>
              <a:custGeom>
                <a:avLst/>
                <a:gdLst/>
                <a:ahLst/>
                <a:cxnLst/>
                <a:rect l="l" t="t" r="r" b="b"/>
                <a:pathLst>
                  <a:path w="1858" h="962" extrusionOk="0">
                    <a:moveTo>
                      <a:pt x="1677" y="0"/>
                    </a:moveTo>
                    <a:cubicBezTo>
                      <a:pt x="1609" y="0"/>
                      <a:pt x="1542" y="31"/>
                      <a:pt x="1524" y="104"/>
                    </a:cubicBezTo>
                    <a:cubicBezTo>
                      <a:pt x="1502" y="126"/>
                      <a:pt x="1291" y="611"/>
                      <a:pt x="378" y="611"/>
                    </a:cubicBezTo>
                    <a:cubicBezTo>
                      <a:pt x="319" y="611"/>
                      <a:pt x="256" y="608"/>
                      <a:pt x="191" y="604"/>
                    </a:cubicBezTo>
                    <a:cubicBezTo>
                      <a:pt x="84" y="616"/>
                      <a:pt x="0" y="699"/>
                      <a:pt x="0" y="783"/>
                    </a:cubicBezTo>
                    <a:cubicBezTo>
                      <a:pt x="0" y="878"/>
                      <a:pt x="60" y="961"/>
                      <a:pt x="167" y="961"/>
                    </a:cubicBezTo>
                    <a:lnTo>
                      <a:pt x="357" y="961"/>
                    </a:lnTo>
                    <a:cubicBezTo>
                      <a:pt x="1512" y="961"/>
                      <a:pt x="1810" y="259"/>
                      <a:pt x="1834" y="235"/>
                    </a:cubicBezTo>
                    <a:cubicBezTo>
                      <a:pt x="1858" y="140"/>
                      <a:pt x="1822" y="45"/>
                      <a:pt x="1739" y="9"/>
                    </a:cubicBezTo>
                    <a:cubicBezTo>
                      <a:pt x="1719" y="3"/>
                      <a:pt x="1698" y="0"/>
                      <a:pt x="1677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94" name="Google Shape;5983;p48"/>
            <p:cNvGrpSpPr/>
            <p:nvPr/>
          </p:nvGrpSpPr>
          <p:grpSpPr>
            <a:xfrm>
              <a:off x="4577563" y="1919299"/>
              <a:ext cx="367925" cy="281694"/>
              <a:chOff x="5306224" y="2012313"/>
              <a:chExt cx="367925" cy="281694"/>
            </a:xfrm>
            <a:solidFill>
              <a:schemeClr val="bg2">
                <a:lumMod val="75000"/>
              </a:schemeClr>
            </a:solidFill>
          </p:grpSpPr>
          <p:sp>
            <p:nvSpPr>
              <p:cNvPr id="195" name="Google Shape;5984;p48"/>
              <p:cNvSpPr/>
              <p:nvPr/>
            </p:nvSpPr>
            <p:spPr>
              <a:xfrm>
                <a:off x="5483720" y="2123073"/>
                <a:ext cx="47814" cy="73617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2311" extrusionOk="0">
                    <a:moveTo>
                      <a:pt x="1179" y="334"/>
                    </a:moveTo>
                    <a:lnTo>
                      <a:pt x="1179" y="1965"/>
                    </a:lnTo>
                    <a:lnTo>
                      <a:pt x="345" y="1965"/>
                    </a:lnTo>
                    <a:lnTo>
                      <a:pt x="345" y="334"/>
                    </a:lnTo>
                    <a:close/>
                    <a:moveTo>
                      <a:pt x="167" y="0"/>
                    </a:moveTo>
                    <a:cubicBezTo>
                      <a:pt x="83" y="0"/>
                      <a:pt x="0" y="72"/>
                      <a:pt x="0" y="167"/>
                    </a:cubicBezTo>
                    <a:lnTo>
                      <a:pt x="0" y="2144"/>
                    </a:lnTo>
                    <a:cubicBezTo>
                      <a:pt x="0" y="2239"/>
                      <a:pt x="83" y="2310"/>
                      <a:pt x="167" y="2310"/>
                    </a:cubicBezTo>
                    <a:lnTo>
                      <a:pt x="1346" y="2310"/>
                    </a:lnTo>
                    <a:cubicBezTo>
                      <a:pt x="1429" y="2310"/>
                      <a:pt x="1500" y="2239"/>
                      <a:pt x="1500" y="2144"/>
                    </a:cubicBezTo>
                    <a:lnTo>
                      <a:pt x="1500" y="167"/>
                    </a:lnTo>
                    <a:cubicBezTo>
                      <a:pt x="1500" y="72"/>
                      <a:pt x="1429" y="0"/>
                      <a:pt x="1346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96" name="Google Shape;5985;p48"/>
              <p:cNvSpPr/>
              <p:nvPr/>
            </p:nvSpPr>
            <p:spPr>
              <a:xfrm>
                <a:off x="5306224" y="2012313"/>
                <a:ext cx="367925" cy="281694"/>
              </a:xfrm>
              <a:custGeom>
                <a:avLst/>
                <a:gdLst/>
                <a:ahLst/>
                <a:cxnLst/>
                <a:rect l="l" t="t" r="r" b="b"/>
                <a:pathLst>
                  <a:path w="11550" h="8843" extrusionOk="0">
                    <a:moveTo>
                      <a:pt x="2084" y="394"/>
                    </a:moveTo>
                    <a:lnTo>
                      <a:pt x="5274" y="620"/>
                    </a:lnTo>
                    <a:lnTo>
                      <a:pt x="5274" y="906"/>
                    </a:lnTo>
                    <a:lnTo>
                      <a:pt x="2084" y="1144"/>
                    </a:lnTo>
                    <a:cubicBezTo>
                      <a:pt x="2074" y="1144"/>
                      <a:pt x="2065" y="1145"/>
                      <a:pt x="2056" y="1145"/>
                    </a:cubicBezTo>
                    <a:cubicBezTo>
                      <a:pt x="1728" y="1145"/>
                      <a:pt x="1555" y="733"/>
                      <a:pt x="1798" y="501"/>
                    </a:cubicBezTo>
                    <a:cubicBezTo>
                      <a:pt x="1869" y="429"/>
                      <a:pt x="1976" y="394"/>
                      <a:pt x="2084" y="394"/>
                    </a:cubicBezTo>
                    <a:close/>
                    <a:moveTo>
                      <a:pt x="5929" y="322"/>
                    </a:moveTo>
                    <a:cubicBezTo>
                      <a:pt x="6108" y="322"/>
                      <a:pt x="6239" y="453"/>
                      <a:pt x="6239" y="632"/>
                    </a:cubicBezTo>
                    <a:lnTo>
                      <a:pt x="6239" y="1370"/>
                    </a:lnTo>
                    <a:lnTo>
                      <a:pt x="5620" y="1370"/>
                    </a:lnTo>
                    <a:lnTo>
                      <a:pt x="5620" y="632"/>
                    </a:lnTo>
                    <a:cubicBezTo>
                      <a:pt x="5620" y="453"/>
                      <a:pt x="5751" y="322"/>
                      <a:pt x="5929" y="322"/>
                    </a:cubicBezTo>
                    <a:close/>
                    <a:moveTo>
                      <a:pt x="6441" y="1691"/>
                    </a:moveTo>
                    <a:lnTo>
                      <a:pt x="6441" y="1918"/>
                    </a:lnTo>
                    <a:lnTo>
                      <a:pt x="5417" y="1918"/>
                    </a:lnTo>
                    <a:lnTo>
                      <a:pt x="5417" y="1691"/>
                    </a:lnTo>
                    <a:close/>
                    <a:moveTo>
                      <a:pt x="6036" y="2263"/>
                    </a:moveTo>
                    <a:lnTo>
                      <a:pt x="6036" y="2465"/>
                    </a:lnTo>
                    <a:lnTo>
                      <a:pt x="5834" y="2465"/>
                    </a:lnTo>
                    <a:lnTo>
                      <a:pt x="5834" y="2263"/>
                    </a:lnTo>
                    <a:close/>
                    <a:moveTo>
                      <a:pt x="8596" y="3632"/>
                    </a:moveTo>
                    <a:cubicBezTo>
                      <a:pt x="8727" y="3632"/>
                      <a:pt x="8834" y="3727"/>
                      <a:pt x="8834" y="3870"/>
                    </a:cubicBezTo>
                    <a:lnTo>
                      <a:pt x="8834" y="4787"/>
                    </a:lnTo>
                    <a:cubicBezTo>
                      <a:pt x="8763" y="4775"/>
                      <a:pt x="8727" y="4739"/>
                      <a:pt x="8692" y="4716"/>
                    </a:cubicBezTo>
                    <a:cubicBezTo>
                      <a:pt x="8394" y="4537"/>
                      <a:pt x="8394" y="4501"/>
                      <a:pt x="8358" y="4466"/>
                    </a:cubicBezTo>
                    <a:lnTo>
                      <a:pt x="8358" y="3870"/>
                    </a:lnTo>
                    <a:cubicBezTo>
                      <a:pt x="8358" y="3727"/>
                      <a:pt x="8465" y="3632"/>
                      <a:pt x="8596" y="3632"/>
                    </a:cubicBezTo>
                    <a:close/>
                    <a:moveTo>
                      <a:pt x="7930" y="2977"/>
                    </a:moveTo>
                    <a:cubicBezTo>
                      <a:pt x="9477" y="2977"/>
                      <a:pt x="10739" y="4168"/>
                      <a:pt x="10870" y="5680"/>
                    </a:cubicBezTo>
                    <a:lnTo>
                      <a:pt x="9144" y="4954"/>
                    </a:lnTo>
                    <a:lnTo>
                      <a:pt x="9144" y="3882"/>
                    </a:lnTo>
                    <a:cubicBezTo>
                      <a:pt x="9144" y="3573"/>
                      <a:pt x="8894" y="3311"/>
                      <a:pt x="8584" y="3311"/>
                    </a:cubicBezTo>
                    <a:cubicBezTo>
                      <a:pt x="8275" y="3311"/>
                      <a:pt x="8013" y="3573"/>
                      <a:pt x="8013" y="3882"/>
                    </a:cubicBezTo>
                    <a:lnTo>
                      <a:pt x="8013" y="4001"/>
                    </a:lnTo>
                    <a:cubicBezTo>
                      <a:pt x="7763" y="3465"/>
                      <a:pt x="7834" y="3168"/>
                      <a:pt x="7822" y="2977"/>
                    </a:cubicBezTo>
                    <a:close/>
                    <a:moveTo>
                      <a:pt x="9168" y="7287"/>
                    </a:moveTo>
                    <a:lnTo>
                      <a:pt x="9537" y="7692"/>
                    </a:lnTo>
                    <a:cubicBezTo>
                      <a:pt x="9835" y="8002"/>
                      <a:pt x="9739" y="8347"/>
                      <a:pt x="9763" y="8466"/>
                    </a:cubicBezTo>
                    <a:lnTo>
                      <a:pt x="6513" y="8466"/>
                    </a:lnTo>
                    <a:cubicBezTo>
                      <a:pt x="6513" y="8347"/>
                      <a:pt x="6429" y="8002"/>
                      <a:pt x="6727" y="7692"/>
                    </a:cubicBezTo>
                    <a:lnTo>
                      <a:pt x="7096" y="7287"/>
                    </a:lnTo>
                    <a:close/>
                    <a:moveTo>
                      <a:pt x="5941" y="1"/>
                    </a:moveTo>
                    <a:cubicBezTo>
                      <a:pt x="5733" y="1"/>
                      <a:pt x="5525" y="108"/>
                      <a:pt x="5394" y="322"/>
                    </a:cubicBezTo>
                    <a:lnTo>
                      <a:pt x="2107" y="96"/>
                    </a:lnTo>
                    <a:cubicBezTo>
                      <a:pt x="2094" y="95"/>
                      <a:pt x="2080" y="95"/>
                      <a:pt x="2066" y="95"/>
                    </a:cubicBezTo>
                    <a:cubicBezTo>
                      <a:pt x="1890" y="95"/>
                      <a:pt x="1715" y="166"/>
                      <a:pt x="1572" y="298"/>
                    </a:cubicBezTo>
                    <a:cubicBezTo>
                      <a:pt x="1107" y="727"/>
                      <a:pt x="1429" y="1513"/>
                      <a:pt x="2060" y="1513"/>
                    </a:cubicBezTo>
                    <a:cubicBezTo>
                      <a:pt x="2064" y="1513"/>
                      <a:pt x="2066" y="1513"/>
                      <a:pt x="2069" y="1513"/>
                    </a:cubicBezTo>
                    <a:cubicBezTo>
                      <a:pt x="2100" y="1513"/>
                      <a:pt x="2213" y="1503"/>
                      <a:pt x="5298" y="1287"/>
                    </a:cubicBezTo>
                    <a:lnTo>
                      <a:pt x="5298" y="1394"/>
                    </a:lnTo>
                    <a:lnTo>
                      <a:pt x="5263" y="1394"/>
                    </a:lnTo>
                    <a:cubicBezTo>
                      <a:pt x="5179" y="1394"/>
                      <a:pt x="5096" y="1465"/>
                      <a:pt x="5096" y="1560"/>
                    </a:cubicBezTo>
                    <a:lnTo>
                      <a:pt x="5096" y="2108"/>
                    </a:lnTo>
                    <a:cubicBezTo>
                      <a:pt x="5096" y="2203"/>
                      <a:pt x="5179" y="2275"/>
                      <a:pt x="5263" y="2275"/>
                    </a:cubicBezTo>
                    <a:lnTo>
                      <a:pt x="5513" y="2275"/>
                    </a:lnTo>
                    <a:lnTo>
                      <a:pt x="5513" y="2477"/>
                    </a:lnTo>
                    <a:lnTo>
                      <a:pt x="1679" y="2477"/>
                    </a:lnTo>
                    <a:lnTo>
                      <a:pt x="1381" y="1608"/>
                    </a:lnTo>
                    <a:cubicBezTo>
                      <a:pt x="1345" y="1525"/>
                      <a:pt x="1286" y="1489"/>
                      <a:pt x="1214" y="1489"/>
                    </a:cubicBezTo>
                    <a:lnTo>
                      <a:pt x="179" y="1489"/>
                    </a:lnTo>
                    <a:cubicBezTo>
                      <a:pt x="71" y="1489"/>
                      <a:pt x="0" y="1572"/>
                      <a:pt x="12" y="1680"/>
                    </a:cubicBezTo>
                    <a:lnTo>
                      <a:pt x="298" y="4430"/>
                    </a:lnTo>
                    <a:cubicBezTo>
                      <a:pt x="310" y="4525"/>
                      <a:pt x="381" y="4585"/>
                      <a:pt x="452" y="4585"/>
                    </a:cubicBezTo>
                    <a:lnTo>
                      <a:pt x="1214" y="4585"/>
                    </a:lnTo>
                    <a:cubicBezTo>
                      <a:pt x="1286" y="4585"/>
                      <a:pt x="1334" y="4537"/>
                      <a:pt x="1369" y="4478"/>
                    </a:cubicBezTo>
                    <a:lnTo>
                      <a:pt x="1750" y="3656"/>
                    </a:lnTo>
                    <a:lnTo>
                      <a:pt x="4536" y="3656"/>
                    </a:lnTo>
                    <a:cubicBezTo>
                      <a:pt x="4655" y="3656"/>
                      <a:pt x="4739" y="3751"/>
                      <a:pt x="4739" y="3870"/>
                    </a:cubicBezTo>
                    <a:cubicBezTo>
                      <a:pt x="4763" y="5311"/>
                      <a:pt x="4715" y="5430"/>
                      <a:pt x="4786" y="5787"/>
                    </a:cubicBezTo>
                    <a:cubicBezTo>
                      <a:pt x="4797" y="5863"/>
                      <a:pt x="4888" y="5920"/>
                      <a:pt x="4976" y="5920"/>
                    </a:cubicBezTo>
                    <a:cubicBezTo>
                      <a:pt x="4984" y="5920"/>
                      <a:pt x="4992" y="5919"/>
                      <a:pt x="5001" y="5918"/>
                    </a:cubicBezTo>
                    <a:cubicBezTo>
                      <a:pt x="5084" y="5906"/>
                      <a:pt x="5144" y="5799"/>
                      <a:pt x="5132" y="5716"/>
                    </a:cubicBezTo>
                    <a:cubicBezTo>
                      <a:pt x="5072" y="5418"/>
                      <a:pt x="5096" y="5299"/>
                      <a:pt x="5084" y="3870"/>
                    </a:cubicBezTo>
                    <a:cubicBezTo>
                      <a:pt x="5084" y="3573"/>
                      <a:pt x="4834" y="3311"/>
                      <a:pt x="4536" y="3311"/>
                    </a:cubicBezTo>
                    <a:lnTo>
                      <a:pt x="1643" y="3311"/>
                    </a:lnTo>
                    <a:cubicBezTo>
                      <a:pt x="1572" y="3311"/>
                      <a:pt x="1524" y="3358"/>
                      <a:pt x="1500" y="3418"/>
                    </a:cubicBezTo>
                    <a:lnTo>
                      <a:pt x="1107" y="4239"/>
                    </a:lnTo>
                    <a:lnTo>
                      <a:pt x="607" y="4239"/>
                    </a:lnTo>
                    <a:lnTo>
                      <a:pt x="357" y="1822"/>
                    </a:lnTo>
                    <a:lnTo>
                      <a:pt x="1095" y="1822"/>
                    </a:lnTo>
                    <a:lnTo>
                      <a:pt x="1393" y="2703"/>
                    </a:lnTo>
                    <a:cubicBezTo>
                      <a:pt x="1429" y="2775"/>
                      <a:pt x="1488" y="2823"/>
                      <a:pt x="1560" y="2823"/>
                    </a:cubicBezTo>
                    <a:lnTo>
                      <a:pt x="7382" y="2823"/>
                    </a:lnTo>
                    <a:cubicBezTo>
                      <a:pt x="7453" y="2823"/>
                      <a:pt x="7525" y="2882"/>
                      <a:pt x="7525" y="2977"/>
                    </a:cubicBezTo>
                    <a:lnTo>
                      <a:pt x="7525" y="3287"/>
                    </a:lnTo>
                    <a:cubicBezTo>
                      <a:pt x="7525" y="4144"/>
                      <a:pt x="8061" y="4882"/>
                      <a:pt x="8787" y="5192"/>
                    </a:cubicBezTo>
                    <a:lnTo>
                      <a:pt x="11216" y="6216"/>
                    </a:lnTo>
                    <a:cubicBezTo>
                      <a:pt x="11156" y="6644"/>
                      <a:pt x="10787" y="6990"/>
                      <a:pt x="10335" y="6990"/>
                    </a:cubicBezTo>
                    <a:lnTo>
                      <a:pt x="6703" y="6990"/>
                    </a:lnTo>
                    <a:cubicBezTo>
                      <a:pt x="6215" y="6990"/>
                      <a:pt x="5751" y="6764"/>
                      <a:pt x="5453" y="6383"/>
                    </a:cubicBezTo>
                    <a:cubicBezTo>
                      <a:pt x="5417" y="6339"/>
                      <a:pt x="5367" y="6313"/>
                      <a:pt x="5315" y="6313"/>
                    </a:cubicBezTo>
                    <a:cubicBezTo>
                      <a:pt x="5282" y="6313"/>
                      <a:pt x="5247" y="6324"/>
                      <a:pt x="5215" y="6347"/>
                    </a:cubicBezTo>
                    <a:cubicBezTo>
                      <a:pt x="5144" y="6406"/>
                      <a:pt x="5132" y="6513"/>
                      <a:pt x="5191" y="6585"/>
                    </a:cubicBezTo>
                    <a:cubicBezTo>
                      <a:pt x="5560" y="7049"/>
                      <a:pt x="6096" y="7323"/>
                      <a:pt x="6679" y="7323"/>
                    </a:cubicBezTo>
                    <a:lnTo>
                      <a:pt x="6513" y="7502"/>
                    </a:lnTo>
                    <a:cubicBezTo>
                      <a:pt x="6132" y="7930"/>
                      <a:pt x="6215" y="8407"/>
                      <a:pt x="6203" y="8514"/>
                    </a:cubicBezTo>
                    <a:lnTo>
                      <a:pt x="5632" y="8514"/>
                    </a:lnTo>
                    <a:lnTo>
                      <a:pt x="5084" y="8002"/>
                    </a:lnTo>
                    <a:cubicBezTo>
                      <a:pt x="5050" y="7973"/>
                      <a:pt x="5008" y="7958"/>
                      <a:pt x="4966" y="7958"/>
                    </a:cubicBezTo>
                    <a:cubicBezTo>
                      <a:pt x="4921" y="7958"/>
                      <a:pt x="4877" y="7976"/>
                      <a:pt x="4846" y="8014"/>
                    </a:cubicBezTo>
                    <a:cubicBezTo>
                      <a:pt x="4786" y="8097"/>
                      <a:pt x="4786" y="8192"/>
                      <a:pt x="4858" y="8252"/>
                    </a:cubicBezTo>
                    <a:cubicBezTo>
                      <a:pt x="5453" y="8776"/>
                      <a:pt x="5453" y="8835"/>
                      <a:pt x="5572" y="8835"/>
                    </a:cubicBezTo>
                    <a:cubicBezTo>
                      <a:pt x="6112" y="8834"/>
                      <a:pt x="6596" y="8834"/>
                      <a:pt x="7031" y="8834"/>
                    </a:cubicBezTo>
                    <a:cubicBezTo>
                      <a:pt x="8939" y="8834"/>
                      <a:pt x="9885" y="8843"/>
                      <a:pt x="10363" y="8843"/>
                    </a:cubicBezTo>
                    <a:cubicBezTo>
                      <a:pt x="10878" y="8843"/>
                      <a:pt x="10850" y="8832"/>
                      <a:pt x="10894" y="8788"/>
                    </a:cubicBezTo>
                    <a:lnTo>
                      <a:pt x="11466" y="8276"/>
                    </a:lnTo>
                    <a:cubicBezTo>
                      <a:pt x="11549" y="8216"/>
                      <a:pt x="11549" y="8109"/>
                      <a:pt x="11490" y="8037"/>
                    </a:cubicBezTo>
                    <a:cubicBezTo>
                      <a:pt x="11421" y="7976"/>
                      <a:pt x="11357" y="7950"/>
                      <a:pt x="11301" y="7950"/>
                    </a:cubicBezTo>
                    <a:cubicBezTo>
                      <a:pt x="11259" y="7950"/>
                      <a:pt x="11222" y="7964"/>
                      <a:pt x="11192" y="7990"/>
                    </a:cubicBezTo>
                    <a:lnTo>
                      <a:pt x="10668" y="8466"/>
                    </a:lnTo>
                    <a:lnTo>
                      <a:pt x="10085" y="8466"/>
                    </a:lnTo>
                    <a:lnTo>
                      <a:pt x="10085" y="8240"/>
                    </a:lnTo>
                    <a:cubicBezTo>
                      <a:pt x="10085" y="7656"/>
                      <a:pt x="9680" y="7371"/>
                      <a:pt x="9620" y="7287"/>
                    </a:cubicBezTo>
                    <a:lnTo>
                      <a:pt x="10299" y="7287"/>
                    </a:lnTo>
                    <a:cubicBezTo>
                      <a:pt x="10966" y="7287"/>
                      <a:pt x="11513" y="6740"/>
                      <a:pt x="11513" y="6073"/>
                    </a:cubicBezTo>
                    <a:cubicBezTo>
                      <a:pt x="11513" y="5990"/>
                      <a:pt x="11466" y="5930"/>
                      <a:pt x="11406" y="5906"/>
                    </a:cubicBezTo>
                    <a:lnTo>
                      <a:pt x="11228" y="5835"/>
                    </a:lnTo>
                    <a:cubicBezTo>
                      <a:pt x="11168" y="4061"/>
                      <a:pt x="9716" y="2632"/>
                      <a:pt x="7930" y="2632"/>
                    </a:cubicBezTo>
                    <a:lnTo>
                      <a:pt x="7703" y="2632"/>
                    </a:lnTo>
                    <a:cubicBezTo>
                      <a:pt x="7620" y="2525"/>
                      <a:pt x="7477" y="2453"/>
                      <a:pt x="7346" y="2453"/>
                    </a:cubicBezTo>
                    <a:lnTo>
                      <a:pt x="6370" y="2453"/>
                    </a:lnTo>
                    <a:lnTo>
                      <a:pt x="6370" y="2239"/>
                    </a:lnTo>
                    <a:lnTo>
                      <a:pt x="6620" y="2239"/>
                    </a:lnTo>
                    <a:cubicBezTo>
                      <a:pt x="6703" y="2239"/>
                      <a:pt x="6775" y="2168"/>
                      <a:pt x="6775" y="2084"/>
                    </a:cubicBezTo>
                    <a:lnTo>
                      <a:pt x="6775" y="1525"/>
                    </a:lnTo>
                    <a:cubicBezTo>
                      <a:pt x="6775" y="1441"/>
                      <a:pt x="6703" y="1370"/>
                      <a:pt x="6620" y="1370"/>
                    </a:cubicBezTo>
                    <a:lnTo>
                      <a:pt x="6584" y="1370"/>
                    </a:lnTo>
                    <a:lnTo>
                      <a:pt x="6584" y="1263"/>
                    </a:lnTo>
                    <a:cubicBezTo>
                      <a:pt x="9701" y="1479"/>
                      <a:pt x="9808" y="1489"/>
                      <a:pt x="9837" y="1489"/>
                    </a:cubicBezTo>
                    <a:cubicBezTo>
                      <a:pt x="9840" y="1489"/>
                      <a:pt x="9842" y="1489"/>
                      <a:pt x="9846" y="1489"/>
                    </a:cubicBezTo>
                    <a:cubicBezTo>
                      <a:pt x="10489" y="1489"/>
                      <a:pt x="10799" y="691"/>
                      <a:pt x="10335" y="263"/>
                    </a:cubicBezTo>
                    <a:cubicBezTo>
                      <a:pt x="10202" y="141"/>
                      <a:pt x="10029" y="71"/>
                      <a:pt x="9842" y="71"/>
                    </a:cubicBezTo>
                    <a:cubicBezTo>
                      <a:pt x="9828" y="71"/>
                      <a:pt x="9813" y="71"/>
                      <a:pt x="9799" y="72"/>
                    </a:cubicBezTo>
                    <a:lnTo>
                      <a:pt x="8989" y="132"/>
                    </a:lnTo>
                    <a:cubicBezTo>
                      <a:pt x="8894" y="132"/>
                      <a:pt x="8823" y="215"/>
                      <a:pt x="8823" y="310"/>
                    </a:cubicBezTo>
                    <a:cubicBezTo>
                      <a:pt x="8823" y="394"/>
                      <a:pt x="8906" y="477"/>
                      <a:pt x="9001" y="477"/>
                    </a:cubicBezTo>
                    <a:lnTo>
                      <a:pt x="9823" y="417"/>
                    </a:lnTo>
                    <a:cubicBezTo>
                      <a:pt x="9836" y="416"/>
                      <a:pt x="9849" y="415"/>
                      <a:pt x="9861" y="415"/>
                    </a:cubicBezTo>
                    <a:cubicBezTo>
                      <a:pt x="10170" y="415"/>
                      <a:pt x="10325" y="820"/>
                      <a:pt x="10097" y="1049"/>
                    </a:cubicBezTo>
                    <a:cubicBezTo>
                      <a:pt x="10025" y="1132"/>
                      <a:pt x="9918" y="1156"/>
                      <a:pt x="9823" y="1156"/>
                    </a:cubicBezTo>
                    <a:lnTo>
                      <a:pt x="6620" y="929"/>
                    </a:lnTo>
                    <a:lnTo>
                      <a:pt x="6620" y="656"/>
                    </a:lnTo>
                    <a:lnTo>
                      <a:pt x="8132" y="548"/>
                    </a:lnTo>
                    <a:cubicBezTo>
                      <a:pt x="8227" y="548"/>
                      <a:pt x="8299" y="453"/>
                      <a:pt x="8299" y="370"/>
                    </a:cubicBezTo>
                    <a:cubicBezTo>
                      <a:pt x="8299" y="275"/>
                      <a:pt x="8215" y="203"/>
                      <a:pt x="8120" y="203"/>
                    </a:cubicBezTo>
                    <a:lnTo>
                      <a:pt x="6489" y="322"/>
                    </a:lnTo>
                    <a:cubicBezTo>
                      <a:pt x="6358" y="108"/>
                      <a:pt x="6150" y="1"/>
                      <a:pt x="5941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97" name="Google Shape;5986;p48"/>
            <p:cNvSpPr/>
            <p:nvPr/>
          </p:nvSpPr>
          <p:spPr>
            <a:xfrm>
              <a:off x="5025476" y="1912801"/>
              <a:ext cx="370569" cy="293958"/>
            </a:xfrm>
            <a:custGeom>
              <a:avLst/>
              <a:gdLst/>
              <a:ahLst/>
              <a:cxnLst/>
              <a:rect l="l" t="t" r="r" b="b"/>
              <a:pathLst>
                <a:path w="11633" h="9228" extrusionOk="0">
                  <a:moveTo>
                    <a:pt x="7227" y="2193"/>
                  </a:moveTo>
                  <a:cubicBezTo>
                    <a:pt x="7085" y="2384"/>
                    <a:pt x="6989" y="2622"/>
                    <a:pt x="6989" y="2896"/>
                  </a:cubicBezTo>
                  <a:lnTo>
                    <a:pt x="6989" y="5098"/>
                  </a:lnTo>
                  <a:cubicBezTo>
                    <a:pt x="6989" y="5241"/>
                    <a:pt x="7037" y="5360"/>
                    <a:pt x="7108" y="5479"/>
                  </a:cubicBezTo>
                  <a:cubicBezTo>
                    <a:pt x="6954" y="5539"/>
                    <a:pt x="6787" y="5622"/>
                    <a:pt x="6656" y="5717"/>
                  </a:cubicBezTo>
                  <a:cubicBezTo>
                    <a:pt x="6632" y="2312"/>
                    <a:pt x="6692" y="2443"/>
                    <a:pt x="6608" y="2193"/>
                  </a:cubicBezTo>
                  <a:close/>
                  <a:moveTo>
                    <a:pt x="5680" y="1"/>
                  </a:moveTo>
                  <a:cubicBezTo>
                    <a:pt x="5672" y="1"/>
                    <a:pt x="5664" y="1"/>
                    <a:pt x="5656" y="2"/>
                  </a:cubicBezTo>
                  <a:cubicBezTo>
                    <a:pt x="5561" y="26"/>
                    <a:pt x="5501" y="110"/>
                    <a:pt x="5513" y="217"/>
                  </a:cubicBezTo>
                  <a:lnTo>
                    <a:pt x="5846" y="1729"/>
                  </a:lnTo>
                  <a:lnTo>
                    <a:pt x="5263" y="1729"/>
                  </a:lnTo>
                  <a:lnTo>
                    <a:pt x="4965" y="336"/>
                  </a:lnTo>
                  <a:cubicBezTo>
                    <a:pt x="4955" y="255"/>
                    <a:pt x="4885" y="200"/>
                    <a:pt x="4805" y="200"/>
                  </a:cubicBezTo>
                  <a:cubicBezTo>
                    <a:pt x="4791" y="200"/>
                    <a:pt x="4777" y="201"/>
                    <a:pt x="4763" y="205"/>
                  </a:cubicBezTo>
                  <a:cubicBezTo>
                    <a:pt x="4668" y="217"/>
                    <a:pt x="4608" y="300"/>
                    <a:pt x="4620" y="407"/>
                  </a:cubicBezTo>
                  <a:lnTo>
                    <a:pt x="4906" y="1753"/>
                  </a:lnTo>
                  <a:lnTo>
                    <a:pt x="2417" y="1753"/>
                  </a:lnTo>
                  <a:cubicBezTo>
                    <a:pt x="1084" y="1753"/>
                    <a:pt x="0" y="2836"/>
                    <a:pt x="0" y="4170"/>
                  </a:cubicBezTo>
                  <a:lnTo>
                    <a:pt x="0" y="6289"/>
                  </a:lnTo>
                  <a:cubicBezTo>
                    <a:pt x="0" y="7018"/>
                    <a:pt x="582" y="7579"/>
                    <a:pt x="1279" y="7579"/>
                  </a:cubicBezTo>
                  <a:cubicBezTo>
                    <a:pt x="1367" y="7579"/>
                    <a:pt x="1457" y="7570"/>
                    <a:pt x="1548" y="7551"/>
                  </a:cubicBezTo>
                  <a:lnTo>
                    <a:pt x="1762" y="7503"/>
                  </a:lnTo>
                  <a:cubicBezTo>
                    <a:pt x="1858" y="7491"/>
                    <a:pt x="1917" y="7408"/>
                    <a:pt x="1905" y="7301"/>
                  </a:cubicBezTo>
                  <a:cubicBezTo>
                    <a:pt x="1885" y="7220"/>
                    <a:pt x="1822" y="7165"/>
                    <a:pt x="1737" y="7165"/>
                  </a:cubicBezTo>
                  <a:cubicBezTo>
                    <a:pt x="1722" y="7165"/>
                    <a:pt x="1707" y="7166"/>
                    <a:pt x="1691" y="7170"/>
                  </a:cubicBezTo>
                  <a:lnTo>
                    <a:pt x="1465" y="7206"/>
                  </a:lnTo>
                  <a:cubicBezTo>
                    <a:pt x="1399" y="7219"/>
                    <a:pt x="1334" y="7225"/>
                    <a:pt x="1270" y="7225"/>
                  </a:cubicBezTo>
                  <a:cubicBezTo>
                    <a:pt x="755" y="7225"/>
                    <a:pt x="322" y="6817"/>
                    <a:pt x="322" y="6277"/>
                  </a:cubicBezTo>
                  <a:lnTo>
                    <a:pt x="322" y="4158"/>
                  </a:lnTo>
                  <a:cubicBezTo>
                    <a:pt x="322" y="3015"/>
                    <a:pt x="1262" y="2074"/>
                    <a:pt x="2405" y="2074"/>
                  </a:cubicBezTo>
                  <a:lnTo>
                    <a:pt x="5846" y="2074"/>
                  </a:lnTo>
                  <a:cubicBezTo>
                    <a:pt x="6049" y="2074"/>
                    <a:pt x="6215" y="2241"/>
                    <a:pt x="6215" y="2443"/>
                  </a:cubicBezTo>
                  <a:lnTo>
                    <a:pt x="6215" y="5825"/>
                  </a:lnTo>
                  <a:cubicBezTo>
                    <a:pt x="6215" y="5979"/>
                    <a:pt x="6144" y="6122"/>
                    <a:pt x="6025" y="6217"/>
                  </a:cubicBezTo>
                  <a:cubicBezTo>
                    <a:pt x="5858" y="6348"/>
                    <a:pt x="6227" y="6229"/>
                    <a:pt x="2560" y="6968"/>
                  </a:cubicBezTo>
                  <a:cubicBezTo>
                    <a:pt x="2465" y="6991"/>
                    <a:pt x="2405" y="7075"/>
                    <a:pt x="2417" y="7182"/>
                  </a:cubicBezTo>
                  <a:cubicBezTo>
                    <a:pt x="2439" y="7258"/>
                    <a:pt x="2511" y="7314"/>
                    <a:pt x="2595" y="7314"/>
                  </a:cubicBezTo>
                  <a:cubicBezTo>
                    <a:pt x="2603" y="7314"/>
                    <a:pt x="2611" y="7314"/>
                    <a:pt x="2620" y="7313"/>
                  </a:cubicBezTo>
                  <a:lnTo>
                    <a:pt x="5203" y="6789"/>
                  </a:lnTo>
                  <a:lnTo>
                    <a:pt x="5203" y="6789"/>
                  </a:lnTo>
                  <a:cubicBezTo>
                    <a:pt x="5251" y="7360"/>
                    <a:pt x="5203" y="8027"/>
                    <a:pt x="4918" y="8396"/>
                  </a:cubicBezTo>
                  <a:cubicBezTo>
                    <a:pt x="4858" y="8480"/>
                    <a:pt x="4882" y="8575"/>
                    <a:pt x="4953" y="8634"/>
                  </a:cubicBezTo>
                  <a:cubicBezTo>
                    <a:pt x="4984" y="8660"/>
                    <a:pt x="5022" y="8672"/>
                    <a:pt x="5059" y="8672"/>
                  </a:cubicBezTo>
                  <a:cubicBezTo>
                    <a:pt x="5108" y="8672"/>
                    <a:pt x="5158" y="8651"/>
                    <a:pt x="5191" y="8611"/>
                  </a:cubicBezTo>
                  <a:cubicBezTo>
                    <a:pt x="5596" y="8075"/>
                    <a:pt x="5572" y="7170"/>
                    <a:pt x="5549" y="6729"/>
                  </a:cubicBezTo>
                  <a:cubicBezTo>
                    <a:pt x="5834" y="6670"/>
                    <a:pt x="5930" y="6670"/>
                    <a:pt x="6096" y="6587"/>
                  </a:cubicBezTo>
                  <a:lnTo>
                    <a:pt x="6096" y="6587"/>
                  </a:lnTo>
                  <a:cubicBezTo>
                    <a:pt x="6168" y="7372"/>
                    <a:pt x="6108" y="8325"/>
                    <a:pt x="5632" y="8956"/>
                  </a:cubicBezTo>
                  <a:cubicBezTo>
                    <a:pt x="5572" y="9027"/>
                    <a:pt x="5596" y="9134"/>
                    <a:pt x="5668" y="9194"/>
                  </a:cubicBezTo>
                  <a:cubicBezTo>
                    <a:pt x="5696" y="9217"/>
                    <a:pt x="5729" y="9228"/>
                    <a:pt x="5763" y="9228"/>
                  </a:cubicBezTo>
                  <a:cubicBezTo>
                    <a:pt x="5815" y="9228"/>
                    <a:pt x="5869" y="9202"/>
                    <a:pt x="5906" y="9158"/>
                  </a:cubicBezTo>
                  <a:cubicBezTo>
                    <a:pt x="6489" y="8396"/>
                    <a:pt x="6549" y="7229"/>
                    <a:pt x="6394" y="6301"/>
                  </a:cubicBezTo>
                  <a:cubicBezTo>
                    <a:pt x="6632" y="6098"/>
                    <a:pt x="6930" y="5777"/>
                    <a:pt x="7406" y="5777"/>
                  </a:cubicBezTo>
                  <a:cubicBezTo>
                    <a:pt x="7418" y="5777"/>
                    <a:pt x="7513" y="5813"/>
                    <a:pt x="7561" y="5813"/>
                  </a:cubicBezTo>
                  <a:cubicBezTo>
                    <a:pt x="7680" y="5813"/>
                    <a:pt x="7799" y="5777"/>
                    <a:pt x="7894" y="5717"/>
                  </a:cubicBezTo>
                  <a:lnTo>
                    <a:pt x="10978" y="3908"/>
                  </a:lnTo>
                  <a:cubicBezTo>
                    <a:pt x="11323" y="3693"/>
                    <a:pt x="11549" y="3324"/>
                    <a:pt x="11549" y="2919"/>
                  </a:cubicBezTo>
                  <a:cubicBezTo>
                    <a:pt x="11633" y="2241"/>
                    <a:pt x="11121" y="1729"/>
                    <a:pt x="10490" y="1729"/>
                  </a:cubicBezTo>
                  <a:cubicBezTo>
                    <a:pt x="10406" y="1729"/>
                    <a:pt x="10323" y="1812"/>
                    <a:pt x="10323" y="1895"/>
                  </a:cubicBezTo>
                  <a:cubicBezTo>
                    <a:pt x="10323" y="1991"/>
                    <a:pt x="10406" y="2062"/>
                    <a:pt x="10490" y="2062"/>
                  </a:cubicBezTo>
                  <a:cubicBezTo>
                    <a:pt x="10942" y="2062"/>
                    <a:pt x="11299" y="2419"/>
                    <a:pt x="11299" y="2860"/>
                  </a:cubicBezTo>
                  <a:cubicBezTo>
                    <a:pt x="11299" y="3146"/>
                    <a:pt x="11145" y="3419"/>
                    <a:pt x="10895" y="3562"/>
                  </a:cubicBezTo>
                  <a:lnTo>
                    <a:pt x="7811" y="5384"/>
                  </a:lnTo>
                  <a:cubicBezTo>
                    <a:pt x="7756" y="5416"/>
                    <a:pt x="7698" y="5430"/>
                    <a:pt x="7642" y="5430"/>
                  </a:cubicBezTo>
                  <a:cubicBezTo>
                    <a:pt x="7463" y="5430"/>
                    <a:pt x="7299" y="5288"/>
                    <a:pt x="7299" y="5098"/>
                  </a:cubicBezTo>
                  <a:lnTo>
                    <a:pt x="7299" y="2896"/>
                  </a:lnTo>
                  <a:cubicBezTo>
                    <a:pt x="7299" y="2431"/>
                    <a:pt x="7680" y="2074"/>
                    <a:pt x="8120" y="2074"/>
                  </a:cubicBezTo>
                  <a:lnTo>
                    <a:pt x="9704" y="2074"/>
                  </a:lnTo>
                  <a:cubicBezTo>
                    <a:pt x="9787" y="2074"/>
                    <a:pt x="9859" y="2003"/>
                    <a:pt x="9859" y="1907"/>
                  </a:cubicBezTo>
                  <a:cubicBezTo>
                    <a:pt x="9859" y="1824"/>
                    <a:pt x="9787" y="1753"/>
                    <a:pt x="9704" y="1753"/>
                  </a:cubicBezTo>
                  <a:lnTo>
                    <a:pt x="9061" y="1753"/>
                  </a:lnTo>
                  <a:lnTo>
                    <a:pt x="9347" y="407"/>
                  </a:lnTo>
                  <a:cubicBezTo>
                    <a:pt x="9359" y="312"/>
                    <a:pt x="9299" y="229"/>
                    <a:pt x="9204" y="205"/>
                  </a:cubicBezTo>
                  <a:cubicBezTo>
                    <a:pt x="9191" y="201"/>
                    <a:pt x="9179" y="200"/>
                    <a:pt x="9166" y="200"/>
                  </a:cubicBezTo>
                  <a:cubicBezTo>
                    <a:pt x="9094" y="200"/>
                    <a:pt x="9022" y="255"/>
                    <a:pt x="9001" y="336"/>
                  </a:cubicBezTo>
                  <a:lnTo>
                    <a:pt x="8704" y="1729"/>
                  </a:lnTo>
                  <a:lnTo>
                    <a:pt x="8120" y="1729"/>
                  </a:lnTo>
                  <a:lnTo>
                    <a:pt x="8454" y="217"/>
                  </a:lnTo>
                  <a:cubicBezTo>
                    <a:pt x="8466" y="121"/>
                    <a:pt x="8406" y="38"/>
                    <a:pt x="8311" y="2"/>
                  </a:cubicBezTo>
                  <a:cubicBezTo>
                    <a:pt x="8304" y="1"/>
                    <a:pt x="8296" y="1"/>
                    <a:pt x="8289" y="1"/>
                  </a:cubicBezTo>
                  <a:cubicBezTo>
                    <a:pt x="8212" y="1"/>
                    <a:pt x="8130" y="57"/>
                    <a:pt x="8108" y="133"/>
                  </a:cubicBezTo>
                  <a:lnTo>
                    <a:pt x="7751" y="1788"/>
                  </a:lnTo>
                  <a:cubicBezTo>
                    <a:pt x="7692" y="1812"/>
                    <a:pt x="7632" y="1836"/>
                    <a:pt x="7585" y="1848"/>
                  </a:cubicBezTo>
                  <a:lnTo>
                    <a:pt x="6263" y="1848"/>
                  </a:lnTo>
                  <a:cubicBezTo>
                    <a:pt x="6251" y="1836"/>
                    <a:pt x="6227" y="1836"/>
                    <a:pt x="6215" y="1824"/>
                  </a:cubicBezTo>
                  <a:lnTo>
                    <a:pt x="5858" y="133"/>
                  </a:lnTo>
                  <a:cubicBezTo>
                    <a:pt x="5847" y="57"/>
                    <a:pt x="5767" y="1"/>
                    <a:pt x="5680" y="1"/>
                  </a:cubicBez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  <p:grpSp>
          <p:nvGrpSpPr>
            <p:cNvPr id="198" name="Google Shape;5987;p48"/>
            <p:cNvGrpSpPr/>
            <p:nvPr/>
          </p:nvGrpSpPr>
          <p:grpSpPr>
            <a:xfrm>
              <a:off x="5467337" y="1890088"/>
              <a:ext cx="368308" cy="338746"/>
              <a:chOff x="6195998" y="1983102"/>
              <a:chExt cx="368308" cy="338746"/>
            </a:xfrm>
            <a:solidFill>
              <a:schemeClr val="bg2">
                <a:lumMod val="75000"/>
              </a:schemeClr>
            </a:solidFill>
          </p:grpSpPr>
          <p:sp>
            <p:nvSpPr>
              <p:cNvPr id="199" name="Google Shape;5988;p48"/>
              <p:cNvSpPr/>
              <p:nvPr/>
            </p:nvSpPr>
            <p:spPr>
              <a:xfrm>
                <a:off x="6267289" y="2161012"/>
                <a:ext cx="67533" cy="67150"/>
              </a:xfrm>
              <a:custGeom>
                <a:avLst/>
                <a:gdLst/>
                <a:ahLst/>
                <a:cxnLst/>
                <a:rect l="l" t="t" r="r" b="b"/>
                <a:pathLst>
                  <a:path w="2120" h="2108" extrusionOk="0">
                    <a:moveTo>
                      <a:pt x="1060" y="0"/>
                    </a:moveTo>
                    <a:cubicBezTo>
                      <a:pt x="953" y="0"/>
                      <a:pt x="882" y="71"/>
                      <a:pt x="882" y="179"/>
                    </a:cubicBezTo>
                    <a:lnTo>
                      <a:pt x="882" y="881"/>
                    </a:lnTo>
                    <a:lnTo>
                      <a:pt x="179" y="881"/>
                    </a:lnTo>
                    <a:cubicBezTo>
                      <a:pt x="84" y="881"/>
                      <a:pt x="0" y="953"/>
                      <a:pt x="0" y="1060"/>
                    </a:cubicBezTo>
                    <a:cubicBezTo>
                      <a:pt x="0" y="1143"/>
                      <a:pt x="84" y="1238"/>
                      <a:pt x="179" y="1238"/>
                    </a:cubicBezTo>
                    <a:lnTo>
                      <a:pt x="882" y="1238"/>
                    </a:lnTo>
                    <a:lnTo>
                      <a:pt x="882" y="1941"/>
                    </a:lnTo>
                    <a:cubicBezTo>
                      <a:pt x="882" y="2024"/>
                      <a:pt x="953" y="2107"/>
                      <a:pt x="1060" y="2107"/>
                    </a:cubicBezTo>
                    <a:cubicBezTo>
                      <a:pt x="1155" y="2107"/>
                      <a:pt x="1239" y="2036"/>
                      <a:pt x="1239" y="1941"/>
                    </a:cubicBezTo>
                    <a:lnTo>
                      <a:pt x="1239" y="1238"/>
                    </a:lnTo>
                    <a:lnTo>
                      <a:pt x="1941" y="1238"/>
                    </a:lnTo>
                    <a:cubicBezTo>
                      <a:pt x="2048" y="1238"/>
                      <a:pt x="2120" y="1167"/>
                      <a:pt x="2120" y="1060"/>
                    </a:cubicBezTo>
                    <a:cubicBezTo>
                      <a:pt x="2120" y="953"/>
                      <a:pt x="2036" y="881"/>
                      <a:pt x="1941" y="881"/>
                    </a:cubicBezTo>
                    <a:lnTo>
                      <a:pt x="1239" y="881"/>
                    </a:lnTo>
                    <a:lnTo>
                      <a:pt x="1239" y="179"/>
                    </a:lnTo>
                    <a:cubicBezTo>
                      <a:pt x="1239" y="95"/>
                      <a:pt x="1167" y="0"/>
                      <a:pt x="106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200" name="Google Shape;5989;p48"/>
              <p:cNvSpPr/>
              <p:nvPr/>
            </p:nvSpPr>
            <p:spPr>
              <a:xfrm>
                <a:off x="6235052" y="2128393"/>
                <a:ext cx="132007" cy="131625"/>
              </a:xfrm>
              <a:custGeom>
                <a:avLst/>
                <a:gdLst/>
                <a:ahLst/>
                <a:cxnLst/>
                <a:rect l="l" t="t" r="r" b="b"/>
                <a:pathLst>
                  <a:path w="4144" h="4132" extrusionOk="0">
                    <a:moveTo>
                      <a:pt x="2072" y="357"/>
                    </a:moveTo>
                    <a:cubicBezTo>
                      <a:pt x="3013" y="357"/>
                      <a:pt x="3799" y="1131"/>
                      <a:pt x="3799" y="2084"/>
                    </a:cubicBezTo>
                    <a:cubicBezTo>
                      <a:pt x="3799" y="3024"/>
                      <a:pt x="3025" y="3798"/>
                      <a:pt x="2072" y="3798"/>
                    </a:cubicBezTo>
                    <a:cubicBezTo>
                      <a:pt x="1120" y="3798"/>
                      <a:pt x="370" y="3024"/>
                      <a:pt x="370" y="2084"/>
                    </a:cubicBezTo>
                    <a:cubicBezTo>
                      <a:pt x="370" y="1131"/>
                      <a:pt x="1143" y="357"/>
                      <a:pt x="2072" y="357"/>
                    </a:cubicBezTo>
                    <a:close/>
                    <a:moveTo>
                      <a:pt x="2072" y="0"/>
                    </a:moveTo>
                    <a:cubicBezTo>
                      <a:pt x="929" y="0"/>
                      <a:pt x="0" y="917"/>
                      <a:pt x="0" y="2072"/>
                    </a:cubicBezTo>
                    <a:cubicBezTo>
                      <a:pt x="0" y="3215"/>
                      <a:pt x="929" y="4132"/>
                      <a:pt x="2072" y="4132"/>
                    </a:cubicBezTo>
                    <a:cubicBezTo>
                      <a:pt x="3227" y="4132"/>
                      <a:pt x="4144" y="3215"/>
                      <a:pt x="4144" y="2072"/>
                    </a:cubicBezTo>
                    <a:cubicBezTo>
                      <a:pt x="4144" y="917"/>
                      <a:pt x="3227" y="0"/>
                      <a:pt x="2072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201" name="Google Shape;5990;p48"/>
              <p:cNvSpPr/>
              <p:nvPr/>
            </p:nvSpPr>
            <p:spPr>
              <a:xfrm>
                <a:off x="6195998" y="1983102"/>
                <a:ext cx="368308" cy="338746"/>
              </a:xfrm>
              <a:custGeom>
                <a:avLst/>
                <a:gdLst/>
                <a:ahLst/>
                <a:cxnLst/>
                <a:rect l="l" t="t" r="r" b="b"/>
                <a:pathLst>
                  <a:path w="11562" h="10634" extrusionOk="0">
                    <a:moveTo>
                      <a:pt x="3143" y="382"/>
                    </a:moveTo>
                    <a:lnTo>
                      <a:pt x="3143" y="1989"/>
                    </a:lnTo>
                    <a:lnTo>
                      <a:pt x="2227" y="1989"/>
                    </a:lnTo>
                    <a:lnTo>
                      <a:pt x="2227" y="382"/>
                    </a:lnTo>
                    <a:close/>
                    <a:moveTo>
                      <a:pt x="4382" y="382"/>
                    </a:moveTo>
                    <a:lnTo>
                      <a:pt x="4382" y="1989"/>
                    </a:lnTo>
                    <a:lnTo>
                      <a:pt x="3477" y="1989"/>
                    </a:lnTo>
                    <a:lnTo>
                      <a:pt x="3477" y="382"/>
                    </a:lnTo>
                    <a:close/>
                    <a:moveTo>
                      <a:pt x="5584" y="382"/>
                    </a:moveTo>
                    <a:lnTo>
                      <a:pt x="5584" y="1989"/>
                    </a:lnTo>
                    <a:lnTo>
                      <a:pt x="4727" y="1989"/>
                    </a:lnTo>
                    <a:lnTo>
                      <a:pt x="4727" y="382"/>
                    </a:lnTo>
                    <a:close/>
                    <a:moveTo>
                      <a:pt x="4846" y="2323"/>
                    </a:moveTo>
                    <a:lnTo>
                      <a:pt x="4846" y="2656"/>
                    </a:lnTo>
                    <a:lnTo>
                      <a:pt x="1750" y="2656"/>
                    </a:lnTo>
                    <a:lnTo>
                      <a:pt x="1750" y="2323"/>
                    </a:lnTo>
                    <a:close/>
                    <a:moveTo>
                      <a:pt x="7918" y="6073"/>
                    </a:moveTo>
                    <a:cubicBezTo>
                      <a:pt x="8442" y="6073"/>
                      <a:pt x="8894" y="6276"/>
                      <a:pt x="9251" y="6585"/>
                    </a:cubicBezTo>
                    <a:lnTo>
                      <a:pt x="6322" y="9514"/>
                    </a:lnTo>
                    <a:cubicBezTo>
                      <a:pt x="5144" y="8121"/>
                      <a:pt x="6203" y="6073"/>
                      <a:pt x="7918" y="6073"/>
                    </a:cubicBezTo>
                    <a:close/>
                    <a:moveTo>
                      <a:pt x="11204" y="6585"/>
                    </a:moveTo>
                    <a:lnTo>
                      <a:pt x="11204" y="7990"/>
                    </a:lnTo>
                    <a:cubicBezTo>
                      <a:pt x="11204" y="8776"/>
                      <a:pt x="10656" y="9431"/>
                      <a:pt x="9906" y="9562"/>
                    </a:cubicBezTo>
                    <a:cubicBezTo>
                      <a:pt x="10168" y="9193"/>
                      <a:pt x="10347" y="8669"/>
                      <a:pt x="10347" y="8181"/>
                    </a:cubicBezTo>
                    <a:cubicBezTo>
                      <a:pt x="10347" y="7764"/>
                      <a:pt x="10251" y="7550"/>
                      <a:pt x="10251" y="7538"/>
                    </a:cubicBezTo>
                    <a:cubicBezTo>
                      <a:pt x="10168" y="7192"/>
                      <a:pt x="10144" y="7228"/>
                      <a:pt x="10073" y="7073"/>
                    </a:cubicBezTo>
                    <a:cubicBezTo>
                      <a:pt x="9966" y="6883"/>
                      <a:pt x="9954" y="6823"/>
                      <a:pt x="9751" y="6585"/>
                    </a:cubicBezTo>
                    <a:close/>
                    <a:moveTo>
                      <a:pt x="9513" y="6823"/>
                    </a:moveTo>
                    <a:lnTo>
                      <a:pt x="9513" y="6823"/>
                    </a:lnTo>
                    <a:cubicBezTo>
                      <a:pt x="10704" y="8216"/>
                      <a:pt x="9632" y="10240"/>
                      <a:pt x="7918" y="10240"/>
                    </a:cubicBezTo>
                    <a:cubicBezTo>
                      <a:pt x="7890" y="10242"/>
                      <a:pt x="7862" y="10242"/>
                      <a:pt x="7834" y="10242"/>
                    </a:cubicBezTo>
                    <a:cubicBezTo>
                      <a:pt x="7345" y="10242"/>
                      <a:pt x="6910" y="10045"/>
                      <a:pt x="6572" y="9752"/>
                    </a:cubicBezTo>
                    <a:lnTo>
                      <a:pt x="9513" y="6823"/>
                    </a:lnTo>
                    <a:close/>
                    <a:moveTo>
                      <a:pt x="881" y="1"/>
                    </a:moveTo>
                    <a:cubicBezTo>
                      <a:pt x="786" y="1"/>
                      <a:pt x="703" y="84"/>
                      <a:pt x="703" y="180"/>
                    </a:cubicBezTo>
                    <a:lnTo>
                      <a:pt x="703" y="525"/>
                    </a:lnTo>
                    <a:cubicBezTo>
                      <a:pt x="703" y="620"/>
                      <a:pt x="774" y="703"/>
                      <a:pt x="881" y="703"/>
                    </a:cubicBezTo>
                    <a:cubicBezTo>
                      <a:pt x="976" y="703"/>
                      <a:pt x="1060" y="632"/>
                      <a:pt x="1060" y="525"/>
                    </a:cubicBezTo>
                    <a:lnTo>
                      <a:pt x="1060" y="358"/>
                    </a:lnTo>
                    <a:lnTo>
                      <a:pt x="1905" y="358"/>
                    </a:lnTo>
                    <a:lnTo>
                      <a:pt x="1905" y="1966"/>
                    </a:lnTo>
                    <a:lnTo>
                      <a:pt x="1060" y="1966"/>
                    </a:lnTo>
                    <a:lnTo>
                      <a:pt x="1060" y="1418"/>
                    </a:lnTo>
                    <a:cubicBezTo>
                      <a:pt x="1060" y="1323"/>
                      <a:pt x="976" y="1239"/>
                      <a:pt x="881" y="1239"/>
                    </a:cubicBezTo>
                    <a:cubicBezTo>
                      <a:pt x="786" y="1239"/>
                      <a:pt x="703" y="1311"/>
                      <a:pt x="703" y="1418"/>
                    </a:cubicBezTo>
                    <a:lnTo>
                      <a:pt x="703" y="2144"/>
                    </a:lnTo>
                    <a:cubicBezTo>
                      <a:pt x="703" y="2239"/>
                      <a:pt x="774" y="2323"/>
                      <a:pt x="881" y="2323"/>
                    </a:cubicBezTo>
                    <a:lnTo>
                      <a:pt x="1429" y="2323"/>
                    </a:lnTo>
                    <a:lnTo>
                      <a:pt x="1429" y="2656"/>
                    </a:lnTo>
                    <a:lnTo>
                      <a:pt x="905" y="2656"/>
                    </a:lnTo>
                    <a:cubicBezTo>
                      <a:pt x="405" y="2656"/>
                      <a:pt x="0" y="3049"/>
                      <a:pt x="0" y="3561"/>
                    </a:cubicBezTo>
                    <a:lnTo>
                      <a:pt x="0" y="9693"/>
                    </a:lnTo>
                    <a:cubicBezTo>
                      <a:pt x="0" y="10193"/>
                      <a:pt x="405" y="10598"/>
                      <a:pt x="905" y="10598"/>
                    </a:cubicBezTo>
                    <a:lnTo>
                      <a:pt x="3774" y="10598"/>
                    </a:lnTo>
                    <a:cubicBezTo>
                      <a:pt x="3882" y="10598"/>
                      <a:pt x="3953" y="10526"/>
                      <a:pt x="3953" y="10419"/>
                    </a:cubicBezTo>
                    <a:cubicBezTo>
                      <a:pt x="3953" y="10336"/>
                      <a:pt x="3882" y="10240"/>
                      <a:pt x="3774" y="10240"/>
                    </a:cubicBezTo>
                    <a:lnTo>
                      <a:pt x="905" y="10240"/>
                    </a:lnTo>
                    <a:cubicBezTo>
                      <a:pt x="595" y="10240"/>
                      <a:pt x="357" y="9990"/>
                      <a:pt x="357" y="9693"/>
                    </a:cubicBezTo>
                    <a:lnTo>
                      <a:pt x="357" y="3561"/>
                    </a:lnTo>
                    <a:cubicBezTo>
                      <a:pt x="357" y="3251"/>
                      <a:pt x="607" y="3013"/>
                      <a:pt x="905" y="3013"/>
                    </a:cubicBezTo>
                    <a:lnTo>
                      <a:pt x="5739" y="3013"/>
                    </a:lnTo>
                    <a:cubicBezTo>
                      <a:pt x="6060" y="3013"/>
                      <a:pt x="6298" y="3263"/>
                      <a:pt x="6298" y="3561"/>
                    </a:cubicBezTo>
                    <a:lnTo>
                      <a:pt x="6298" y="6359"/>
                    </a:lnTo>
                    <a:lnTo>
                      <a:pt x="6251" y="6407"/>
                    </a:lnTo>
                    <a:cubicBezTo>
                      <a:pt x="6191" y="6466"/>
                      <a:pt x="6132" y="6538"/>
                      <a:pt x="6072" y="6609"/>
                    </a:cubicBezTo>
                    <a:cubicBezTo>
                      <a:pt x="5917" y="6788"/>
                      <a:pt x="5941" y="6752"/>
                      <a:pt x="5787" y="7026"/>
                    </a:cubicBezTo>
                    <a:cubicBezTo>
                      <a:pt x="5715" y="7180"/>
                      <a:pt x="5679" y="7169"/>
                      <a:pt x="5584" y="7538"/>
                    </a:cubicBezTo>
                    <a:cubicBezTo>
                      <a:pt x="5584" y="7550"/>
                      <a:pt x="5477" y="7776"/>
                      <a:pt x="5477" y="8181"/>
                    </a:cubicBezTo>
                    <a:cubicBezTo>
                      <a:pt x="5477" y="8502"/>
                      <a:pt x="5536" y="8835"/>
                      <a:pt x="5667" y="9133"/>
                    </a:cubicBezTo>
                    <a:cubicBezTo>
                      <a:pt x="5703" y="9181"/>
                      <a:pt x="5727" y="9228"/>
                      <a:pt x="5763" y="9288"/>
                    </a:cubicBezTo>
                    <a:cubicBezTo>
                      <a:pt x="5917" y="9621"/>
                      <a:pt x="5906" y="9562"/>
                      <a:pt x="6037" y="9728"/>
                    </a:cubicBezTo>
                    <a:cubicBezTo>
                      <a:pt x="6096" y="9776"/>
                      <a:pt x="6144" y="9859"/>
                      <a:pt x="6203" y="9919"/>
                    </a:cubicBezTo>
                    <a:lnTo>
                      <a:pt x="6239" y="9943"/>
                    </a:lnTo>
                    <a:cubicBezTo>
                      <a:pt x="6144" y="10145"/>
                      <a:pt x="5953" y="10276"/>
                      <a:pt x="5727" y="10276"/>
                    </a:cubicBezTo>
                    <a:lnTo>
                      <a:pt x="4548" y="10276"/>
                    </a:lnTo>
                    <a:cubicBezTo>
                      <a:pt x="4465" y="10276"/>
                      <a:pt x="4370" y="10347"/>
                      <a:pt x="4370" y="10455"/>
                    </a:cubicBezTo>
                    <a:cubicBezTo>
                      <a:pt x="4370" y="10538"/>
                      <a:pt x="4453" y="10633"/>
                      <a:pt x="4548" y="10633"/>
                    </a:cubicBezTo>
                    <a:lnTo>
                      <a:pt x="5727" y="10633"/>
                    </a:lnTo>
                    <a:cubicBezTo>
                      <a:pt x="6060" y="10633"/>
                      <a:pt x="6358" y="10455"/>
                      <a:pt x="6501" y="10169"/>
                    </a:cubicBezTo>
                    <a:cubicBezTo>
                      <a:pt x="6931" y="10472"/>
                      <a:pt x="7425" y="10620"/>
                      <a:pt x="7915" y="10620"/>
                    </a:cubicBezTo>
                    <a:cubicBezTo>
                      <a:pt x="8523" y="10620"/>
                      <a:pt x="9123" y="10391"/>
                      <a:pt x="9585" y="9943"/>
                    </a:cubicBezTo>
                    <a:cubicBezTo>
                      <a:pt x="9606" y="9943"/>
                      <a:pt x="9627" y="9944"/>
                      <a:pt x="9648" y="9944"/>
                    </a:cubicBezTo>
                    <a:cubicBezTo>
                      <a:pt x="10702" y="9944"/>
                      <a:pt x="11549" y="9076"/>
                      <a:pt x="11549" y="8026"/>
                    </a:cubicBezTo>
                    <a:lnTo>
                      <a:pt x="11549" y="4847"/>
                    </a:lnTo>
                    <a:cubicBezTo>
                      <a:pt x="11561" y="3966"/>
                      <a:pt x="10978" y="3192"/>
                      <a:pt x="10144" y="2966"/>
                    </a:cubicBezTo>
                    <a:cubicBezTo>
                      <a:pt x="10132" y="2962"/>
                      <a:pt x="10118" y="2960"/>
                      <a:pt x="10105" y="2960"/>
                    </a:cubicBezTo>
                    <a:cubicBezTo>
                      <a:pt x="10031" y="2960"/>
                      <a:pt x="9952" y="3014"/>
                      <a:pt x="9942" y="3085"/>
                    </a:cubicBezTo>
                    <a:cubicBezTo>
                      <a:pt x="9906" y="3180"/>
                      <a:pt x="9966" y="3275"/>
                      <a:pt x="10061" y="3299"/>
                    </a:cubicBezTo>
                    <a:cubicBezTo>
                      <a:pt x="10740" y="3490"/>
                      <a:pt x="11204" y="4109"/>
                      <a:pt x="11204" y="4811"/>
                    </a:cubicBezTo>
                    <a:lnTo>
                      <a:pt x="11204" y="6228"/>
                    </a:lnTo>
                    <a:lnTo>
                      <a:pt x="9394" y="6228"/>
                    </a:lnTo>
                    <a:cubicBezTo>
                      <a:pt x="9251" y="6121"/>
                      <a:pt x="9275" y="6133"/>
                      <a:pt x="9120" y="6061"/>
                    </a:cubicBezTo>
                    <a:cubicBezTo>
                      <a:pt x="8882" y="5930"/>
                      <a:pt x="8894" y="5942"/>
                      <a:pt x="8704" y="5871"/>
                    </a:cubicBezTo>
                    <a:cubicBezTo>
                      <a:pt x="8465" y="5776"/>
                      <a:pt x="8454" y="5776"/>
                      <a:pt x="8239" y="5752"/>
                    </a:cubicBezTo>
                    <a:cubicBezTo>
                      <a:pt x="8180" y="5728"/>
                      <a:pt x="8120" y="5716"/>
                      <a:pt x="8061" y="5716"/>
                    </a:cubicBezTo>
                    <a:lnTo>
                      <a:pt x="8061" y="4799"/>
                    </a:lnTo>
                    <a:cubicBezTo>
                      <a:pt x="8061" y="4037"/>
                      <a:pt x="8620" y="3382"/>
                      <a:pt x="9358" y="3251"/>
                    </a:cubicBezTo>
                    <a:cubicBezTo>
                      <a:pt x="9454" y="3228"/>
                      <a:pt x="9525" y="3144"/>
                      <a:pt x="9513" y="3037"/>
                    </a:cubicBezTo>
                    <a:cubicBezTo>
                      <a:pt x="9491" y="2960"/>
                      <a:pt x="9418" y="2893"/>
                      <a:pt x="9322" y="2893"/>
                    </a:cubicBezTo>
                    <a:cubicBezTo>
                      <a:pt x="9315" y="2893"/>
                      <a:pt x="9307" y="2893"/>
                      <a:pt x="9299" y="2894"/>
                    </a:cubicBezTo>
                    <a:cubicBezTo>
                      <a:pt x="8382" y="3061"/>
                      <a:pt x="7727" y="3847"/>
                      <a:pt x="7727" y="4787"/>
                    </a:cubicBezTo>
                    <a:lnTo>
                      <a:pt x="7727" y="5716"/>
                    </a:lnTo>
                    <a:cubicBezTo>
                      <a:pt x="7322" y="5752"/>
                      <a:pt x="6965" y="5871"/>
                      <a:pt x="6632" y="6073"/>
                    </a:cubicBezTo>
                    <a:lnTo>
                      <a:pt x="6632" y="3549"/>
                    </a:lnTo>
                    <a:cubicBezTo>
                      <a:pt x="6632" y="3037"/>
                      <a:pt x="6239" y="2632"/>
                      <a:pt x="5727" y="2632"/>
                    </a:cubicBezTo>
                    <a:lnTo>
                      <a:pt x="5203" y="2632"/>
                    </a:lnTo>
                    <a:lnTo>
                      <a:pt x="5203" y="2311"/>
                    </a:lnTo>
                    <a:lnTo>
                      <a:pt x="5763" y="2311"/>
                    </a:lnTo>
                    <a:cubicBezTo>
                      <a:pt x="5846" y="2311"/>
                      <a:pt x="5941" y="2239"/>
                      <a:pt x="5941" y="2132"/>
                    </a:cubicBezTo>
                    <a:lnTo>
                      <a:pt x="5941" y="180"/>
                    </a:lnTo>
                    <a:cubicBezTo>
                      <a:pt x="5941" y="96"/>
                      <a:pt x="5858" y="1"/>
                      <a:pt x="5763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202" name="Google Shape;5991;p48"/>
            <p:cNvGrpSpPr/>
            <p:nvPr/>
          </p:nvGrpSpPr>
          <p:grpSpPr>
            <a:xfrm>
              <a:off x="6813370" y="1918821"/>
              <a:ext cx="369072" cy="280037"/>
              <a:chOff x="7542031" y="2011835"/>
              <a:chExt cx="369072" cy="280037"/>
            </a:xfrm>
            <a:solidFill>
              <a:schemeClr val="bg2">
                <a:lumMod val="75000"/>
              </a:schemeClr>
            </a:solidFill>
          </p:grpSpPr>
          <p:sp>
            <p:nvSpPr>
              <p:cNvPr id="203" name="Google Shape;5992;p48"/>
              <p:cNvSpPr/>
              <p:nvPr/>
            </p:nvSpPr>
            <p:spPr>
              <a:xfrm>
                <a:off x="7542413" y="2281615"/>
                <a:ext cx="368308" cy="10257"/>
              </a:xfrm>
              <a:custGeom>
                <a:avLst/>
                <a:gdLst/>
                <a:ahLst/>
                <a:cxnLst/>
                <a:rect l="l" t="t" r="r" b="b"/>
                <a:pathLst>
                  <a:path w="11562" h="322" extrusionOk="0">
                    <a:moveTo>
                      <a:pt x="167" y="0"/>
                    </a:moveTo>
                    <a:cubicBezTo>
                      <a:pt x="72" y="0"/>
                      <a:pt x="0" y="72"/>
                      <a:pt x="0" y="155"/>
                    </a:cubicBezTo>
                    <a:cubicBezTo>
                      <a:pt x="0" y="250"/>
                      <a:pt x="72" y="322"/>
                      <a:pt x="167" y="322"/>
                    </a:cubicBezTo>
                    <a:lnTo>
                      <a:pt x="11395" y="322"/>
                    </a:lnTo>
                    <a:cubicBezTo>
                      <a:pt x="11490" y="322"/>
                      <a:pt x="11561" y="250"/>
                      <a:pt x="11561" y="155"/>
                    </a:cubicBezTo>
                    <a:cubicBezTo>
                      <a:pt x="11561" y="72"/>
                      <a:pt x="11490" y="0"/>
                      <a:pt x="11395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204" name="Google Shape;5993;p48"/>
              <p:cNvSpPr/>
              <p:nvPr/>
            </p:nvSpPr>
            <p:spPr>
              <a:xfrm>
                <a:off x="7542031" y="2117753"/>
                <a:ext cx="369072" cy="108753"/>
              </a:xfrm>
              <a:custGeom>
                <a:avLst/>
                <a:gdLst/>
                <a:ahLst/>
                <a:cxnLst/>
                <a:rect l="l" t="t" r="r" b="b"/>
                <a:pathLst>
                  <a:path w="11586" h="3414" extrusionOk="0">
                    <a:moveTo>
                      <a:pt x="191" y="1"/>
                    </a:moveTo>
                    <a:cubicBezTo>
                      <a:pt x="96" y="1"/>
                      <a:pt x="24" y="72"/>
                      <a:pt x="24" y="167"/>
                    </a:cubicBezTo>
                    <a:cubicBezTo>
                      <a:pt x="24" y="263"/>
                      <a:pt x="96" y="334"/>
                      <a:pt x="191" y="334"/>
                    </a:cubicBezTo>
                    <a:lnTo>
                      <a:pt x="3298" y="334"/>
                    </a:lnTo>
                    <a:cubicBezTo>
                      <a:pt x="3501" y="334"/>
                      <a:pt x="3656" y="525"/>
                      <a:pt x="3608" y="715"/>
                    </a:cubicBezTo>
                    <a:cubicBezTo>
                      <a:pt x="3584" y="858"/>
                      <a:pt x="3560" y="1001"/>
                      <a:pt x="3560" y="1156"/>
                    </a:cubicBezTo>
                    <a:cubicBezTo>
                      <a:pt x="3417" y="953"/>
                      <a:pt x="3298" y="775"/>
                      <a:pt x="3013" y="775"/>
                    </a:cubicBezTo>
                    <a:cubicBezTo>
                      <a:pt x="2584" y="775"/>
                      <a:pt x="2524" y="1227"/>
                      <a:pt x="2298" y="1227"/>
                    </a:cubicBezTo>
                    <a:cubicBezTo>
                      <a:pt x="2084" y="1227"/>
                      <a:pt x="2036" y="775"/>
                      <a:pt x="1584" y="775"/>
                    </a:cubicBezTo>
                    <a:cubicBezTo>
                      <a:pt x="1143" y="775"/>
                      <a:pt x="1096" y="1227"/>
                      <a:pt x="870" y="1227"/>
                    </a:cubicBezTo>
                    <a:cubicBezTo>
                      <a:pt x="655" y="1227"/>
                      <a:pt x="608" y="775"/>
                      <a:pt x="155" y="775"/>
                    </a:cubicBezTo>
                    <a:cubicBezTo>
                      <a:pt x="72" y="775"/>
                      <a:pt x="0" y="858"/>
                      <a:pt x="0" y="941"/>
                    </a:cubicBezTo>
                    <a:cubicBezTo>
                      <a:pt x="0" y="1037"/>
                      <a:pt x="72" y="1108"/>
                      <a:pt x="155" y="1108"/>
                    </a:cubicBezTo>
                    <a:cubicBezTo>
                      <a:pt x="250" y="1108"/>
                      <a:pt x="298" y="1156"/>
                      <a:pt x="381" y="1275"/>
                    </a:cubicBezTo>
                    <a:cubicBezTo>
                      <a:pt x="489" y="1394"/>
                      <a:pt x="608" y="1572"/>
                      <a:pt x="870" y="1572"/>
                    </a:cubicBezTo>
                    <a:cubicBezTo>
                      <a:pt x="1310" y="1572"/>
                      <a:pt x="1370" y="1120"/>
                      <a:pt x="1584" y="1120"/>
                    </a:cubicBezTo>
                    <a:cubicBezTo>
                      <a:pt x="1810" y="1120"/>
                      <a:pt x="1858" y="1572"/>
                      <a:pt x="2298" y="1572"/>
                    </a:cubicBezTo>
                    <a:cubicBezTo>
                      <a:pt x="2751" y="1572"/>
                      <a:pt x="2798" y="1120"/>
                      <a:pt x="3013" y="1120"/>
                    </a:cubicBezTo>
                    <a:cubicBezTo>
                      <a:pt x="3227" y="1120"/>
                      <a:pt x="3251" y="1465"/>
                      <a:pt x="3596" y="1549"/>
                    </a:cubicBezTo>
                    <a:cubicBezTo>
                      <a:pt x="3788" y="2713"/>
                      <a:pt x="4782" y="3414"/>
                      <a:pt x="5807" y="3414"/>
                    </a:cubicBezTo>
                    <a:cubicBezTo>
                      <a:pt x="6375" y="3414"/>
                      <a:pt x="6952" y="3199"/>
                      <a:pt x="7406" y="2727"/>
                    </a:cubicBezTo>
                    <a:cubicBezTo>
                      <a:pt x="7739" y="2406"/>
                      <a:pt x="7930" y="1989"/>
                      <a:pt x="8001" y="1549"/>
                    </a:cubicBezTo>
                    <a:cubicBezTo>
                      <a:pt x="8335" y="1465"/>
                      <a:pt x="8370" y="1120"/>
                      <a:pt x="8573" y="1120"/>
                    </a:cubicBezTo>
                    <a:cubicBezTo>
                      <a:pt x="8787" y="1120"/>
                      <a:pt x="8835" y="1572"/>
                      <a:pt x="9287" y="1572"/>
                    </a:cubicBezTo>
                    <a:cubicBezTo>
                      <a:pt x="9728" y="1572"/>
                      <a:pt x="9775" y="1120"/>
                      <a:pt x="10002" y="1120"/>
                    </a:cubicBezTo>
                    <a:cubicBezTo>
                      <a:pt x="10216" y="1120"/>
                      <a:pt x="10264" y="1572"/>
                      <a:pt x="10716" y="1572"/>
                    </a:cubicBezTo>
                    <a:cubicBezTo>
                      <a:pt x="11157" y="1572"/>
                      <a:pt x="11204" y="1120"/>
                      <a:pt x="11430" y="1120"/>
                    </a:cubicBezTo>
                    <a:cubicBezTo>
                      <a:pt x="11514" y="1120"/>
                      <a:pt x="11585" y="1048"/>
                      <a:pt x="11585" y="953"/>
                    </a:cubicBezTo>
                    <a:cubicBezTo>
                      <a:pt x="11585" y="870"/>
                      <a:pt x="11514" y="798"/>
                      <a:pt x="11430" y="798"/>
                    </a:cubicBezTo>
                    <a:cubicBezTo>
                      <a:pt x="10990" y="798"/>
                      <a:pt x="10930" y="1239"/>
                      <a:pt x="10716" y="1239"/>
                    </a:cubicBezTo>
                    <a:cubicBezTo>
                      <a:pt x="10490" y="1239"/>
                      <a:pt x="10442" y="798"/>
                      <a:pt x="10002" y="798"/>
                    </a:cubicBezTo>
                    <a:cubicBezTo>
                      <a:pt x="9561" y="798"/>
                      <a:pt x="9502" y="1239"/>
                      <a:pt x="9287" y="1239"/>
                    </a:cubicBezTo>
                    <a:cubicBezTo>
                      <a:pt x="9061" y="1239"/>
                      <a:pt x="9013" y="798"/>
                      <a:pt x="8573" y="798"/>
                    </a:cubicBezTo>
                    <a:cubicBezTo>
                      <a:pt x="8287" y="798"/>
                      <a:pt x="8168" y="977"/>
                      <a:pt x="8037" y="1132"/>
                    </a:cubicBezTo>
                    <a:cubicBezTo>
                      <a:pt x="8037" y="1001"/>
                      <a:pt x="8013" y="858"/>
                      <a:pt x="7989" y="715"/>
                    </a:cubicBezTo>
                    <a:cubicBezTo>
                      <a:pt x="7942" y="525"/>
                      <a:pt x="8097" y="334"/>
                      <a:pt x="8299" y="334"/>
                    </a:cubicBezTo>
                    <a:lnTo>
                      <a:pt x="11407" y="334"/>
                    </a:lnTo>
                    <a:cubicBezTo>
                      <a:pt x="11502" y="334"/>
                      <a:pt x="11573" y="263"/>
                      <a:pt x="11573" y="167"/>
                    </a:cubicBezTo>
                    <a:cubicBezTo>
                      <a:pt x="11573" y="72"/>
                      <a:pt x="11502" y="1"/>
                      <a:pt x="11407" y="1"/>
                    </a:cubicBezTo>
                    <a:lnTo>
                      <a:pt x="8299" y="1"/>
                    </a:lnTo>
                    <a:cubicBezTo>
                      <a:pt x="8109" y="1"/>
                      <a:pt x="7918" y="96"/>
                      <a:pt x="7799" y="239"/>
                    </a:cubicBezTo>
                    <a:cubicBezTo>
                      <a:pt x="7680" y="394"/>
                      <a:pt x="7620" y="596"/>
                      <a:pt x="7656" y="787"/>
                    </a:cubicBezTo>
                    <a:cubicBezTo>
                      <a:pt x="7935" y="2081"/>
                      <a:pt x="6886" y="3086"/>
                      <a:pt x="5777" y="3086"/>
                    </a:cubicBezTo>
                    <a:cubicBezTo>
                      <a:pt x="5325" y="3086"/>
                      <a:pt x="4863" y="2919"/>
                      <a:pt x="4477" y="2537"/>
                    </a:cubicBezTo>
                    <a:cubicBezTo>
                      <a:pt x="4001" y="2060"/>
                      <a:pt x="3822" y="1406"/>
                      <a:pt x="3953" y="787"/>
                    </a:cubicBezTo>
                    <a:cubicBezTo>
                      <a:pt x="4037" y="394"/>
                      <a:pt x="3727" y="1"/>
                      <a:pt x="3298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205" name="Google Shape;5994;p48"/>
              <p:cNvSpPr/>
              <p:nvPr/>
            </p:nvSpPr>
            <p:spPr>
              <a:xfrm>
                <a:off x="7636099" y="2216376"/>
                <a:ext cx="18986" cy="18986"/>
              </a:xfrm>
              <a:custGeom>
                <a:avLst/>
                <a:gdLst/>
                <a:ahLst/>
                <a:cxnLst/>
                <a:rect l="l" t="t" r="r" b="b"/>
                <a:pathLst>
                  <a:path w="596" h="596" extrusionOk="0">
                    <a:moveTo>
                      <a:pt x="298" y="0"/>
                    </a:moveTo>
                    <a:cubicBezTo>
                      <a:pt x="143" y="0"/>
                      <a:pt x="0" y="143"/>
                      <a:pt x="0" y="298"/>
                    </a:cubicBezTo>
                    <a:cubicBezTo>
                      <a:pt x="0" y="465"/>
                      <a:pt x="143" y="596"/>
                      <a:pt x="298" y="596"/>
                    </a:cubicBezTo>
                    <a:cubicBezTo>
                      <a:pt x="464" y="596"/>
                      <a:pt x="595" y="465"/>
                      <a:pt x="595" y="298"/>
                    </a:cubicBezTo>
                    <a:cubicBezTo>
                      <a:pt x="595" y="143"/>
                      <a:pt x="464" y="24"/>
                      <a:pt x="29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206" name="Google Shape;5995;p48"/>
              <p:cNvSpPr/>
              <p:nvPr/>
            </p:nvSpPr>
            <p:spPr>
              <a:xfrm>
                <a:off x="7559105" y="2240268"/>
                <a:ext cx="18986" cy="18986"/>
              </a:xfrm>
              <a:custGeom>
                <a:avLst/>
                <a:gdLst/>
                <a:ahLst/>
                <a:cxnLst/>
                <a:rect l="l" t="t" r="r" b="b"/>
                <a:pathLst>
                  <a:path w="596" h="596" extrusionOk="0">
                    <a:moveTo>
                      <a:pt x="298" y="0"/>
                    </a:moveTo>
                    <a:cubicBezTo>
                      <a:pt x="131" y="0"/>
                      <a:pt x="0" y="131"/>
                      <a:pt x="0" y="298"/>
                    </a:cubicBezTo>
                    <a:cubicBezTo>
                      <a:pt x="0" y="465"/>
                      <a:pt x="131" y="596"/>
                      <a:pt x="298" y="596"/>
                    </a:cubicBezTo>
                    <a:cubicBezTo>
                      <a:pt x="453" y="596"/>
                      <a:pt x="595" y="465"/>
                      <a:pt x="595" y="298"/>
                    </a:cubicBezTo>
                    <a:cubicBezTo>
                      <a:pt x="595" y="143"/>
                      <a:pt x="453" y="12"/>
                      <a:pt x="29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207" name="Google Shape;5996;p48"/>
              <p:cNvSpPr/>
              <p:nvPr/>
            </p:nvSpPr>
            <p:spPr>
              <a:xfrm>
                <a:off x="7582614" y="2194365"/>
                <a:ext cx="18986" cy="19017"/>
              </a:xfrm>
              <a:custGeom>
                <a:avLst/>
                <a:gdLst/>
                <a:ahLst/>
                <a:cxnLst/>
                <a:rect l="l" t="t" r="r" b="b"/>
                <a:pathLst>
                  <a:path w="596" h="597" extrusionOk="0">
                    <a:moveTo>
                      <a:pt x="298" y="1"/>
                    </a:moveTo>
                    <a:cubicBezTo>
                      <a:pt x="131" y="1"/>
                      <a:pt x="0" y="132"/>
                      <a:pt x="0" y="298"/>
                    </a:cubicBezTo>
                    <a:cubicBezTo>
                      <a:pt x="0" y="453"/>
                      <a:pt x="131" y="596"/>
                      <a:pt x="298" y="596"/>
                    </a:cubicBezTo>
                    <a:cubicBezTo>
                      <a:pt x="465" y="596"/>
                      <a:pt x="596" y="453"/>
                      <a:pt x="596" y="298"/>
                    </a:cubicBezTo>
                    <a:cubicBezTo>
                      <a:pt x="596" y="132"/>
                      <a:pt x="465" y="13"/>
                      <a:pt x="298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208" name="Google Shape;5997;p48"/>
              <p:cNvSpPr/>
              <p:nvPr/>
            </p:nvSpPr>
            <p:spPr>
              <a:xfrm>
                <a:off x="7798400" y="2216376"/>
                <a:ext cx="19017" cy="18986"/>
              </a:xfrm>
              <a:custGeom>
                <a:avLst/>
                <a:gdLst/>
                <a:ahLst/>
                <a:cxnLst/>
                <a:rect l="l" t="t" r="r" b="b"/>
                <a:pathLst>
                  <a:path w="597" h="596" extrusionOk="0">
                    <a:moveTo>
                      <a:pt x="299" y="0"/>
                    </a:moveTo>
                    <a:cubicBezTo>
                      <a:pt x="132" y="0"/>
                      <a:pt x="1" y="143"/>
                      <a:pt x="1" y="298"/>
                    </a:cubicBezTo>
                    <a:cubicBezTo>
                      <a:pt x="1" y="465"/>
                      <a:pt x="132" y="596"/>
                      <a:pt x="299" y="596"/>
                    </a:cubicBezTo>
                    <a:cubicBezTo>
                      <a:pt x="465" y="596"/>
                      <a:pt x="596" y="465"/>
                      <a:pt x="596" y="298"/>
                    </a:cubicBezTo>
                    <a:cubicBezTo>
                      <a:pt x="596" y="143"/>
                      <a:pt x="465" y="24"/>
                      <a:pt x="299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209" name="Google Shape;5998;p48"/>
              <p:cNvSpPr/>
              <p:nvPr/>
            </p:nvSpPr>
            <p:spPr>
              <a:xfrm>
                <a:off x="7875043" y="2240268"/>
                <a:ext cx="18986" cy="18986"/>
              </a:xfrm>
              <a:custGeom>
                <a:avLst/>
                <a:gdLst/>
                <a:ahLst/>
                <a:cxnLst/>
                <a:rect l="l" t="t" r="r" b="b"/>
                <a:pathLst>
                  <a:path w="596" h="596" extrusionOk="0">
                    <a:moveTo>
                      <a:pt x="298" y="0"/>
                    </a:moveTo>
                    <a:cubicBezTo>
                      <a:pt x="143" y="0"/>
                      <a:pt x="0" y="131"/>
                      <a:pt x="0" y="298"/>
                    </a:cubicBezTo>
                    <a:cubicBezTo>
                      <a:pt x="0" y="465"/>
                      <a:pt x="143" y="596"/>
                      <a:pt x="298" y="596"/>
                    </a:cubicBezTo>
                    <a:cubicBezTo>
                      <a:pt x="464" y="596"/>
                      <a:pt x="595" y="465"/>
                      <a:pt x="595" y="298"/>
                    </a:cubicBezTo>
                    <a:cubicBezTo>
                      <a:pt x="595" y="143"/>
                      <a:pt x="464" y="12"/>
                      <a:pt x="29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210" name="Google Shape;5999;p48"/>
              <p:cNvSpPr/>
              <p:nvPr/>
            </p:nvSpPr>
            <p:spPr>
              <a:xfrm>
                <a:off x="7851502" y="2194365"/>
                <a:ext cx="19017" cy="19017"/>
              </a:xfrm>
              <a:custGeom>
                <a:avLst/>
                <a:gdLst/>
                <a:ahLst/>
                <a:cxnLst/>
                <a:rect l="l" t="t" r="r" b="b"/>
                <a:pathLst>
                  <a:path w="597" h="597" extrusionOk="0">
                    <a:moveTo>
                      <a:pt x="299" y="1"/>
                    </a:moveTo>
                    <a:cubicBezTo>
                      <a:pt x="132" y="1"/>
                      <a:pt x="1" y="132"/>
                      <a:pt x="1" y="298"/>
                    </a:cubicBezTo>
                    <a:cubicBezTo>
                      <a:pt x="1" y="453"/>
                      <a:pt x="132" y="596"/>
                      <a:pt x="299" y="596"/>
                    </a:cubicBezTo>
                    <a:cubicBezTo>
                      <a:pt x="465" y="596"/>
                      <a:pt x="596" y="453"/>
                      <a:pt x="596" y="298"/>
                    </a:cubicBezTo>
                    <a:cubicBezTo>
                      <a:pt x="596" y="132"/>
                      <a:pt x="465" y="13"/>
                      <a:pt x="299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211" name="Google Shape;6000;p48"/>
              <p:cNvSpPr/>
              <p:nvPr/>
            </p:nvSpPr>
            <p:spPr>
              <a:xfrm>
                <a:off x="7680090" y="2011835"/>
                <a:ext cx="106205" cy="189028"/>
              </a:xfrm>
              <a:custGeom>
                <a:avLst/>
                <a:gdLst/>
                <a:ahLst/>
                <a:cxnLst/>
                <a:rect l="l" t="t" r="r" b="b"/>
                <a:pathLst>
                  <a:path w="3334" h="5934" extrusionOk="0">
                    <a:moveTo>
                      <a:pt x="1448" y="1"/>
                    </a:moveTo>
                    <a:cubicBezTo>
                      <a:pt x="1340" y="1"/>
                      <a:pt x="1233" y="69"/>
                      <a:pt x="1215" y="206"/>
                    </a:cubicBezTo>
                    <a:lnTo>
                      <a:pt x="857" y="2421"/>
                    </a:lnTo>
                    <a:cubicBezTo>
                      <a:pt x="774" y="2838"/>
                      <a:pt x="596" y="3254"/>
                      <a:pt x="322" y="3611"/>
                    </a:cubicBezTo>
                    <a:cubicBezTo>
                      <a:pt x="107" y="3885"/>
                      <a:pt x="0" y="4207"/>
                      <a:pt x="24" y="4552"/>
                    </a:cubicBezTo>
                    <a:cubicBezTo>
                      <a:pt x="36" y="4921"/>
                      <a:pt x="179" y="5266"/>
                      <a:pt x="453" y="5516"/>
                    </a:cubicBezTo>
                    <a:cubicBezTo>
                      <a:pt x="738" y="5790"/>
                      <a:pt x="1096" y="5933"/>
                      <a:pt x="1465" y="5933"/>
                    </a:cubicBezTo>
                    <a:cubicBezTo>
                      <a:pt x="2655" y="5933"/>
                      <a:pt x="3334" y="4540"/>
                      <a:pt x="2584" y="3600"/>
                    </a:cubicBezTo>
                    <a:cubicBezTo>
                      <a:pt x="2370" y="3350"/>
                      <a:pt x="2227" y="3064"/>
                      <a:pt x="2131" y="2754"/>
                    </a:cubicBezTo>
                    <a:cubicBezTo>
                      <a:pt x="2112" y="2678"/>
                      <a:pt x="2048" y="2625"/>
                      <a:pt x="1980" y="2625"/>
                    </a:cubicBezTo>
                    <a:cubicBezTo>
                      <a:pt x="1963" y="2625"/>
                      <a:pt x="1946" y="2628"/>
                      <a:pt x="1929" y="2635"/>
                    </a:cubicBezTo>
                    <a:cubicBezTo>
                      <a:pt x="1834" y="2659"/>
                      <a:pt x="1786" y="2754"/>
                      <a:pt x="1810" y="2838"/>
                    </a:cubicBezTo>
                    <a:cubicBezTo>
                      <a:pt x="2096" y="3790"/>
                      <a:pt x="2548" y="3802"/>
                      <a:pt x="2548" y="4493"/>
                    </a:cubicBezTo>
                    <a:cubicBezTo>
                      <a:pt x="2548" y="5092"/>
                      <a:pt x="2072" y="5576"/>
                      <a:pt x="1463" y="5576"/>
                    </a:cubicBezTo>
                    <a:cubicBezTo>
                      <a:pt x="1456" y="5576"/>
                      <a:pt x="1448" y="5576"/>
                      <a:pt x="1441" y="5576"/>
                    </a:cubicBezTo>
                    <a:cubicBezTo>
                      <a:pt x="548" y="5564"/>
                      <a:pt x="36" y="4516"/>
                      <a:pt x="584" y="3802"/>
                    </a:cubicBezTo>
                    <a:cubicBezTo>
                      <a:pt x="893" y="3409"/>
                      <a:pt x="1108" y="2945"/>
                      <a:pt x="1179" y="2468"/>
                    </a:cubicBezTo>
                    <a:lnTo>
                      <a:pt x="1453" y="849"/>
                    </a:lnTo>
                    <a:lnTo>
                      <a:pt x="1631" y="1945"/>
                    </a:lnTo>
                    <a:cubicBezTo>
                      <a:pt x="1642" y="2033"/>
                      <a:pt x="1725" y="2101"/>
                      <a:pt x="1803" y="2101"/>
                    </a:cubicBezTo>
                    <a:cubicBezTo>
                      <a:pt x="1810" y="2101"/>
                      <a:pt x="1816" y="2100"/>
                      <a:pt x="1822" y="2099"/>
                    </a:cubicBezTo>
                    <a:cubicBezTo>
                      <a:pt x="1905" y="2076"/>
                      <a:pt x="1989" y="1992"/>
                      <a:pt x="1965" y="1897"/>
                    </a:cubicBezTo>
                    <a:lnTo>
                      <a:pt x="1691" y="206"/>
                    </a:lnTo>
                    <a:cubicBezTo>
                      <a:pt x="1667" y="69"/>
                      <a:pt x="1557" y="1"/>
                      <a:pt x="1448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212" name="Google Shape;6001;p48"/>
            <p:cNvGrpSpPr/>
            <p:nvPr/>
          </p:nvGrpSpPr>
          <p:grpSpPr>
            <a:xfrm>
              <a:off x="7281766" y="3255489"/>
              <a:ext cx="278795" cy="351615"/>
              <a:chOff x="8010427" y="3348503"/>
              <a:chExt cx="278795" cy="351615"/>
            </a:xfrm>
            <a:solidFill>
              <a:schemeClr val="bg2">
                <a:lumMod val="75000"/>
              </a:schemeClr>
            </a:solidFill>
          </p:grpSpPr>
          <p:sp>
            <p:nvSpPr>
              <p:cNvPr id="213" name="Google Shape;6002;p48"/>
              <p:cNvSpPr/>
              <p:nvPr/>
            </p:nvSpPr>
            <p:spPr>
              <a:xfrm>
                <a:off x="8010427" y="3348503"/>
                <a:ext cx="278795" cy="351615"/>
              </a:xfrm>
              <a:custGeom>
                <a:avLst/>
                <a:gdLst/>
                <a:ahLst/>
                <a:cxnLst/>
                <a:rect l="l" t="t" r="r" b="b"/>
                <a:pathLst>
                  <a:path w="8752" h="11038" extrusionOk="0">
                    <a:moveTo>
                      <a:pt x="6216" y="322"/>
                    </a:moveTo>
                    <a:cubicBezTo>
                      <a:pt x="6323" y="322"/>
                      <a:pt x="6406" y="405"/>
                      <a:pt x="6406" y="512"/>
                    </a:cubicBezTo>
                    <a:lnTo>
                      <a:pt x="6406" y="1215"/>
                    </a:lnTo>
                    <a:cubicBezTo>
                      <a:pt x="6406" y="1310"/>
                      <a:pt x="6323" y="1405"/>
                      <a:pt x="6216" y="1405"/>
                    </a:cubicBezTo>
                    <a:lnTo>
                      <a:pt x="5311" y="1405"/>
                    </a:lnTo>
                    <a:cubicBezTo>
                      <a:pt x="5216" y="1405"/>
                      <a:pt x="5144" y="1477"/>
                      <a:pt x="5144" y="1572"/>
                    </a:cubicBezTo>
                    <a:cubicBezTo>
                      <a:pt x="5144" y="1893"/>
                      <a:pt x="4882" y="2144"/>
                      <a:pt x="4561" y="2144"/>
                    </a:cubicBezTo>
                    <a:lnTo>
                      <a:pt x="4203" y="2144"/>
                    </a:lnTo>
                    <a:cubicBezTo>
                      <a:pt x="3882" y="2144"/>
                      <a:pt x="3632" y="1882"/>
                      <a:pt x="3632" y="1572"/>
                    </a:cubicBezTo>
                    <a:cubicBezTo>
                      <a:pt x="3632" y="1477"/>
                      <a:pt x="3549" y="1405"/>
                      <a:pt x="3465" y="1405"/>
                    </a:cubicBezTo>
                    <a:lnTo>
                      <a:pt x="2560" y="1405"/>
                    </a:lnTo>
                    <a:cubicBezTo>
                      <a:pt x="2453" y="1405"/>
                      <a:pt x="2358" y="1310"/>
                      <a:pt x="2358" y="1215"/>
                    </a:cubicBezTo>
                    <a:lnTo>
                      <a:pt x="2346" y="512"/>
                    </a:lnTo>
                    <a:cubicBezTo>
                      <a:pt x="2346" y="405"/>
                      <a:pt x="2441" y="322"/>
                      <a:pt x="2537" y="322"/>
                    </a:cubicBezTo>
                    <a:close/>
                    <a:moveTo>
                      <a:pt x="2525" y="0"/>
                    </a:moveTo>
                    <a:cubicBezTo>
                      <a:pt x="2239" y="0"/>
                      <a:pt x="2025" y="227"/>
                      <a:pt x="2025" y="512"/>
                    </a:cubicBezTo>
                    <a:lnTo>
                      <a:pt x="632" y="512"/>
                    </a:lnTo>
                    <a:cubicBezTo>
                      <a:pt x="274" y="512"/>
                      <a:pt x="1" y="798"/>
                      <a:pt x="1" y="1143"/>
                    </a:cubicBezTo>
                    <a:lnTo>
                      <a:pt x="1" y="7656"/>
                    </a:lnTo>
                    <a:cubicBezTo>
                      <a:pt x="1" y="7739"/>
                      <a:pt x="72" y="7823"/>
                      <a:pt x="155" y="7823"/>
                    </a:cubicBezTo>
                    <a:cubicBezTo>
                      <a:pt x="251" y="7823"/>
                      <a:pt x="322" y="7739"/>
                      <a:pt x="322" y="7656"/>
                    </a:cubicBezTo>
                    <a:lnTo>
                      <a:pt x="322" y="1143"/>
                    </a:lnTo>
                    <a:cubicBezTo>
                      <a:pt x="322" y="965"/>
                      <a:pt x="477" y="822"/>
                      <a:pt x="655" y="822"/>
                    </a:cubicBezTo>
                    <a:lnTo>
                      <a:pt x="1036" y="822"/>
                    </a:lnTo>
                    <a:lnTo>
                      <a:pt x="1036" y="9918"/>
                    </a:lnTo>
                    <a:cubicBezTo>
                      <a:pt x="1036" y="10002"/>
                      <a:pt x="1108" y="10085"/>
                      <a:pt x="1203" y="10085"/>
                    </a:cubicBezTo>
                    <a:lnTo>
                      <a:pt x="7573" y="10085"/>
                    </a:lnTo>
                    <a:cubicBezTo>
                      <a:pt x="7656" y="10085"/>
                      <a:pt x="7728" y="10002"/>
                      <a:pt x="7728" y="9918"/>
                    </a:cubicBezTo>
                    <a:lnTo>
                      <a:pt x="7728" y="822"/>
                    </a:lnTo>
                    <a:lnTo>
                      <a:pt x="8121" y="822"/>
                    </a:lnTo>
                    <a:cubicBezTo>
                      <a:pt x="8299" y="822"/>
                      <a:pt x="8442" y="965"/>
                      <a:pt x="8442" y="1143"/>
                    </a:cubicBezTo>
                    <a:lnTo>
                      <a:pt x="8442" y="10395"/>
                    </a:lnTo>
                    <a:cubicBezTo>
                      <a:pt x="8442" y="10573"/>
                      <a:pt x="8299" y="10716"/>
                      <a:pt x="8121" y="10716"/>
                    </a:cubicBezTo>
                    <a:lnTo>
                      <a:pt x="667" y="10716"/>
                    </a:lnTo>
                    <a:cubicBezTo>
                      <a:pt x="489" y="10716"/>
                      <a:pt x="334" y="10573"/>
                      <a:pt x="334" y="10395"/>
                    </a:cubicBezTo>
                    <a:lnTo>
                      <a:pt x="334" y="8418"/>
                    </a:lnTo>
                    <a:cubicBezTo>
                      <a:pt x="334" y="8323"/>
                      <a:pt x="263" y="8251"/>
                      <a:pt x="167" y="8251"/>
                    </a:cubicBezTo>
                    <a:cubicBezTo>
                      <a:pt x="84" y="8251"/>
                      <a:pt x="12" y="8323"/>
                      <a:pt x="12" y="8418"/>
                    </a:cubicBezTo>
                    <a:lnTo>
                      <a:pt x="12" y="10395"/>
                    </a:lnTo>
                    <a:cubicBezTo>
                      <a:pt x="12" y="10752"/>
                      <a:pt x="298" y="11037"/>
                      <a:pt x="644" y="11037"/>
                    </a:cubicBezTo>
                    <a:lnTo>
                      <a:pt x="8109" y="11037"/>
                    </a:lnTo>
                    <a:cubicBezTo>
                      <a:pt x="8466" y="11037"/>
                      <a:pt x="8740" y="10752"/>
                      <a:pt x="8740" y="10395"/>
                    </a:cubicBezTo>
                    <a:lnTo>
                      <a:pt x="8740" y="1143"/>
                    </a:lnTo>
                    <a:cubicBezTo>
                      <a:pt x="8752" y="810"/>
                      <a:pt x="8454" y="512"/>
                      <a:pt x="8109" y="512"/>
                    </a:cubicBezTo>
                    <a:lnTo>
                      <a:pt x="7299" y="512"/>
                    </a:lnTo>
                    <a:cubicBezTo>
                      <a:pt x="7216" y="512"/>
                      <a:pt x="7144" y="584"/>
                      <a:pt x="7144" y="679"/>
                    </a:cubicBezTo>
                    <a:cubicBezTo>
                      <a:pt x="7144" y="762"/>
                      <a:pt x="7216" y="834"/>
                      <a:pt x="7299" y="834"/>
                    </a:cubicBezTo>
                    <a:lnTo>
                      <a:pt x="7406" y="834"/>
                    </a:lnTo>
                    <a:lnTo>
                      <a:pt x="7406" y="9764"/>
                    </a:lnTo>
                    <a:lnTo>
                      <a:pt x="1370" y="9764"/>
                    </a:lnTo>
                    <a:lnTo>
                      <a:pt x="1370" y="834"/>
                    </a:lnTo>
                    <a:lnTo>
                      <a:pt x="2037" y="834"/>
                    </a:lnTo>
                    <a:lnTo>
                      <a:pt x="2037" y="1215"/>
                    </a:lnTo>
                    <a:cubicBezTo>
                      <a:pt x="2037" y="1489"/>
                      <a:pt x="2263" y="1715"/>
                      <a:pt x="2537" y="1715"/>
                    </a:cubicBezTo>
                    <a:lnTo>
                      <a:pt x="3299" y="1715"/>
                    </a:lnTo>
                    <a:cubicBezTo>
                      <a:pt x="3370" y="2132"/>
                      <a:pt x="3751" y="2465"/>
                      <a:pt x="4192" y="2465"/>
                    </a:cubicBezTo>
                    <a:lnTo>
                      <a:pt x="4549" y="2465"/>
                    </a:lnTo>
                    <a:cubicBezTo>
                      <a:pt x="5001" y="2465"/>
                      <a:pt x="5370" y="2132"/>
                      <a:pt x="5442" y="1715"/>
                    </a:cubicBezTo>
                    <a:lnTo>
                      <a:pt x="6204" y="1715"/>
                    </a:lnTo>
                    <a:cubicBezTo>
                      <a:pt x="6489" y="1715"/>
                      <a:pt x="6704" y="1489"/>
                      <a:pt x="6704" y="1215"/>
                    </a:cubicBezTo>
                    <a:lnTo>
                      <a:pt x="6704" y="512"/>
                    </a:lnTo>
                    <a:cubicBezTo>
                      <a:pt x="6704" y="227"/>
                      <a:pt x="6489" y="0"/>
                      <a:pt x="620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214" name="Google Shape;6003;p48"/>
              <p:cNvSpPr/>
              <p:nvPr/>
            </p:nvSpPr>
            <p:spPr>
              <a:xfrm>
                <a:off x="8078692" y="3438653"/>
                <a:ext cx="142264" cy="100216"/>
              </a:xfrm>
              <a:custGeom>
                <a:avLst/>
                <a:gdLst/>
                <a:ahLst/>
                <a:cxnLst/>
                <a:rect l="l" t="t" r="r" b="b"/>
                <a:pathLst>
                  <a:path w="4466" h="3146" extrusionOk="0">
                    <a:moveTo>
                      <a:pt x="2742" y="1"/>
                    </a:moveTo>
                    <a:cubicBezTo>
                      <a:pt x="2676" y="1"/>
                      <a:pt x="2609" y="43"/>
                      <a:pt x="2584" y="123"/>
                    </a:cubicBezTo>
                    <a:lnTo>
                      <a:pt x="1989" y="2433"/>
                    </a:lnTo>
                    <a:lnTo>
                      <a:pt x="1429" y="778"/>
                    </a:lnTo>
                    <a:cubicBezTo>
                      <a:pt x="1403" y="705"/>
                      <a:pt x="1335" y="665"/>
                      <a:pt x="1268" y="665"/>
                    </a:cubicBezTo>
                    <a:cubicBezTo>
                      <a:pt x="1216" y="665"/>
                      <a:pt x="1163" y="690"/>
                      <a:pt x="1132" y="742"/>
                    </a:cubicBezTo>
                    <a:lnTo>
                      <a:pt x="656" y="1600"/>
                    </a:lnTo>
                    <a:lnTo>
                      <a:pt x="155" y="1600"/>
                    </a:lnTo>
                    <a:cubicBezTo>
                      <a:pt x="72" y="1600"/>
                      <a:pt x="1" y="1671"/>
                      <a:pt x="1" y="1754"/>
                    </a:cubicBezTo>
                    <a:cubicBezTo>
                      <a:pt x="1" y="1850"/>
                      <a:pt x="72" y="1921"/>
                      <a:pt x="155" y="1921"/>
                    </a:cubicBezTo>
                    <a:lnTo>
                      <a:pt x="739" y="1921"/>
                    </a:lnTo>
                    <a:cubicBezTo>
                      <a:pt x="798" y="1921"/>
                      <a:pt x="846" y="1897"/>
                      <a:pt x="894" y="1838"/>
                    </a:cubicBezTo>
                    <a:lnTo>
                      <a:pt x="1227" y="1219"/>
                    </a:lnTo>
                    <a:lnTo>
                      <a:pt x="1858" y="3040"/>
                    </a:lnTo>
                    <a:cubicBezTo>
                      <a:pt x="1887" y="3110"/>
                      <a:pt x="1951" y="3146"/>
                      <a:pt x="2013" y="3146"/>
                    </a:cubicBezTo>
                    <a:cubicBezTo>
                      <a:pt x="2079" y="3146"/>
                      <a:pt x="2143" y="3107"/>
                      <a:pt x="2168" y="3028"/>
                    </a:cubicBezTo>
                    <a:lnTo>
                      <a:pt x="2763" y="683"/>
                    </a:lnTo>
                    <a:lnTo>
                      <a:pt x="3168" y="1802"/>
                    </a:lnTo>
                    <a:cubicBezTo>
                      <a:pt x="3192" y="1861"/>
                      <a:pt x="3251" y="1909"/>
                      <a:pt x="3311" y="1909"/>
                    </a:cubicBezTo>
                    <a:lnTo>
                      <a:pt x="4287" y="1909"/>
                    </a:lnTo>
                    <a:cubicBezTo>
                      <a:pt x="4370" y="1909"/>
                      <a:pt x="4442" y="1838"/>
                      <a:pt x="4442" y="1742"/>
                    </a:cubicBezTo>
                    <a:cubicBezTo>
                      <a:pt x="4466" y="1671"/>
                      <a:pt x="4382" y="1600"/>
                      <a:pt x="4299" y="1600"/>
                    </a:cubicBezTo>
                    <a:lnTo>
                      <a:pt x="3454" y="1600"/>
                    </a:lnTo>
                    <a:lnTo>
                      <a:pt x="2894" y="111"/>
                    </a:lnTo>
                    <a:cubicBezTo>
                      <a:pt x="2865" y="37"/>
                      <a:pt x="2804" y="1"/>
                      <a:pt x="2742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215" name="Google Shape;6004;p48"/>
              <p:cNvSpPr/>
              <p:nvPr/>
            </p:nvSpPr>
            <p:spPr>
              <a:xfrm>
                <a:off x="8079074" y="3574928"/>
                <a:ext cx="141882" cy="10257"/>
              </a:xfrm>
              <a:custGeom>
                <a:avLst/>
                <a:gdLst/>
                <a:ahLst/>
                <a:cxnLst/>
                <a:rect l="l" t="t" r="r" b="b"/>
                <a:pathLst>
                  <a:path w="4454" h="322" extrusionOk="0">
                    <a:moveTo>
                      <a:pt x="167" y="0"/>
                    </a:moveTo>
                    <a:cubicBezTo>
                      <a:pt x="72" y="0"/>
                      <a:pt x="1" y="72"/>
                      <a:pt x="1" y="155"/>
                    </a:cubicBezTo>
                    <a:cubicBezTo>
                      <a:pt x="1" y="250"/>
                      <a:pt x="72" y="322"/>
                      <a:pt x="167" y="322"/>
                    </a:cubicBezTo>
                    <a:lnTo>
                      <a:pt x="4287" y="322"/>
                    </a:lnTo>
                    <a:cubicBezTo>
                      <a:pt x="4370" y="322"/>
                      <a:pt x="4454" y="250"/>
                      <a:pt x="4454" y="155"/>
                    </a:cubicBezTo>
                    <a:cubicBezTo>
                      <a:pt x="4454" y="72"/>
                      <a:pt x="4370" y="0"/>
                      <a:pt x="4287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216" name="Google Shape;6005;p48"/>
              <p:cNvSpPr/>
              <p:nvPr/>
            </p:nvSpPr>
            <p:spPr>
              <a:xfrm>
                <a:off x="8079074" y="3619685"/>
                <a:ext cx="141882" cy="10640"/>
              </a:xfrm>
              <a:custGeom>
                <a:avLst/>
                <a:gdLst/>
                <a:ahLst/>
                <a:cxnLst/>
                <a:rect l="l" t="t" r="r" b="b"/>
                <a:pathLst>
                  <a:path w="4454" h="334" extrusionOk="0">
                    <a:moveTo>
                      <a:pt x="167" y="0"/>
                    </a:moveTo>
                    <a:cubicBezTo>
                      <a:pt x="72" y="0"/>
                      <a:pt x="1" y="84"/>
                      <a:pt x="1" y="167"/>
                    </a:cubicBezTo>
                    <a:cubicBezTo>
                      <a:pt x="1" y="262"/>
                      <a:pt x="72" y="334"/>
                      <a:pt x="167" y="334"/>
                    </a:cubicBezTo>
                    <a:lnTo>
                      <a:pt x="4287" y="334"/>
                    </a:lnTo>
                    <a:cubicBezTo>
                      <a:pt x="4370" y="334"/>
                      <a:pt x="4454" y="262"/>
                      <a:pt x="4454" y="167"/>
                    </a:cubicBezTo>
                    <a:cubicBezTo>
                      <a:pt x="4454" y="84"/>
                      <a:pt x="4370" y="0"/>
                      <a:pt x="4287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217" name="Google Shape;6006;p48"/>
            <p:cNvSpPr/>
            <p:nvPr/>
          </p:nvSpPr>
          <p:spPr>
            <a:xfrm>
              <a:off x="6886477" y="3255903"/>
              <a:ext cx="223304" cy="351201"/>
            </a:xfrm>
            <a:custGeom>
              <a:avLst/>
              <a:gdLst/>
              <a:ahLst/>
              <a:cxnLst/>
              <a:rect l="l" t="t" r="r" b="b"/>
              <a:pathLst>
                <a:path w="7010" h="11025" extrusionOk="0">
                  <a:moveTo>
                    <a:pt x="6315" y="319"/>
                  </a:moveTo>
                  <a:cubicBezTo>
                    <a:pt x="6422" y="319"/>
                    <a:pt x="6507" y="389"/>
                    <a:pt x="6540" y="499"/>
                  </a:cubicBezTo>
                  <a:cubicBezTo>
                    <a:pt x="6552" y="618"/>
                    <a:pt x="6480" y="726"/>
                    <a:pt x="6361" y="749"/>
                  </a:cubicBezTo>
                  <a:cubicBezTo>
                    <a:pt x="5944" y="821"/>
                    <a:pt x="5456" y="857"/>
                    <a:pt x="5040" y="880"/>
                  </a:cubicBezTo>
                  <a:cubicBezTo>
                    <a:pt x="5075" y="821"/>
                    <a:pt x="5123" y="761"/>
                    <a:pt x="5159" y="666"/>
                  </a:cubicBezTo>
                  <a:lnTo>
                    <a:pt x="5159" y="583"/>
                  </a:lnTo>
                  <a:cubicBezTo>
                    <a:pt x="5159" y="547"/>
                    <a:pt x="5171" y="499"/>
                    <a:pt x="5159" y="452"/>
                  </a:cubicBezTo>
                  <a:cubicBezTo>
                    <a:pt x="5528" y="428"/>
                    <a:pt x="5909" y="380"/>
                    <a:pt x="6290" y="321"/>
                  </a:cubicBezTo>
                  <a:cubicBezTo>
                    <a:pt x="6298" y="320"/>
                    <a:pt x="6307" y="319"/>
                    <a:pt x="6315" y="319"/>
                  </a:cubicBezTo>
                  <a:close/>
                  <a:moveTo>
                    <a:pt x="4631" y="317"/>
                  </a:moveTo>
                  <a:cubicBezTo>
                    <a:pt x="4808" y="317"/>
                    <a:pt x="4912" y="511"/>
                    <a:pt x="4801" y="654"/>
                  </a:cubicBezTo>
                  <a:cubicBezTo>
                    <a:pt x="4766" y="702"/>
                    <a:pt x="4706" y="737"/>
                    <a:pt x="4671" y="749"/>
                  </a:cubicBezTo>
                  <a:cubicBezTo>
                    <a:pt x="4230" y="821"/>
                    <a:pt x="3254" y="928"/>
                    <a:pt x="2658" y="928"/>
                  </a:cubicBezTo>
                  <a:cubicBezTo>
                    <a:pt x="2015" y="928"/>
                    <a:pt x="1134" y="833"/>
                    <a:pt x="646" y="749"/>
                  </a:cubicBezTo>
                  <a:cubicBezTo>
                    <a:pt x="527" y="726"/>
                    <a:pt x="456" y="618"/>
                    <a:pt x="480" y="499"/>
                  </a:cubicBezTo>
                  <a:cubicBezTo>
                    <a:pt x="503" y="392"/>
                    <a:pt x="587" y="321"/>
                    <a:pt x="694" y="321"/>
                  </a:cubicBezTo>
                  <a:cubicBezTo>
                    <a:pt x="781" y="321"/>
                    <a:pt x="1514" y="490"/>
                    <a:pt x="2639" y="490"/>
                  </a:cubicBezTo>
                  <a:cubicBezTo>
                    <a:pt x="3201" y="490"/>
                    <a:pt x="3861" y="448"/>
                    <a:pt x="4587" y="321"/>
                  </a:cubicBezTo>
                  <a:cubicBezTo>
                    <a:pt x="4602" y="318"/>
                    <a:pt x="4617" y="317"/>
                    <a:pt x="4631" y="317"/>
                  </a:cubicBezTo>
                  <a:close/>
                  <a:moveTo>
                    <a:pt x="1456" y="1178"/>
                  </a:moveTo>
                  <a:cubicBezTo>
                    <a:pt x="1962" y="1228"/>
                    <a:pt x="2377" y="1242"/>
                    <a:pt x="2698" y="1242"/>
                  </a:cubicBezTo>
                  <a:cubicBezTo>
                    <a:pt x="3149" y="1242"/>
                    <a:pt x="3415" y="1214"/>
                    <a:pt x="3492" y="1214"/>
                  </a:cubicBezTo>
                  <a:cubicBezTo>
                    <a:pt x="3551" y="1220"/>
                    <a:pt x="3611" y="1220"/>
                    <a:pt x="3670" y="1220"/>
                  </a:cubicBezTo>
                  <a:cubicBezTo>
                    <a:pt x="3730" y="1220"/>
                    <a:pt x="3789" y="1220"/>
                    <a:pt x="3849" y="1226"/>
                  </a:cubicBezTo>
                  <a:lnTo>
                    <a:pt x="3849" y="2226"/>
                  </a:lnTo>
                  <a:lnTo>
                    <a:pt x="1456" y="2226"/>
                  </a:lnTo>
                  <a:lnTo>
                    <a:pt x="1456" y="1178"/>
                  </a:lnTo>
                  <a:close/>
                  <a:moveTo>
                    <a:pt x="5540" y="1178"/>
                  </a:moveTo>
                  <a:lnTo>
                    <a:pt x="5540" y="2226"/>
                  </a:lnTo>
                  <a:lnTo>
                    <a:pt x="4170" y="2226"/>
                  </a:lnTo>
                  <a:lnTo>
                    <a:pt x="4170" y="1238"/>
                  </a:lnTo>
                  <a:cubicBezTo>
                    <a:pt x="4270" y="1243"/>
                    <a:pt x="4373" y="1245"/>
                    <a:pt x="4479" y="1245"/>
                  </a:cubicBezTo>
                  <a:cubicBezTo>
                    <a:pt x="4854" y="1245"/>
                    <a:pt x="5251" y="1215"/>
                    <a:pt x="5540" y="1178"/>
                  </a:cubicBezTo>
                  <a:close/>
                  <a:moveTo>
                    <a:pt x="3861" y="2547"/>
                  </a:moveTo>
                  <a:lnTo>
                    <a:pt x="3861" y="3083"/>
                  </a:lnTo>
                  <a:lnTo>
                    <a:pt x="1468" y="3083"/>
                  </a:lnTo>
                  <a:lnTo>
                    <a:pt x="1468" y="2547"/>
                  </a:lnTo>
                  <a:close/>
                  <a:moveTo>
                    <a:pt x="5540" y="2547"/>
                  </a:moveTo>
                  <a:lnTo>
                    <a:pt x="5540" y="3083"/>
                  </a:lnTo>
                  <a:lnTo>
                    <a:pt x="4170" y="3083"/>
                  </a:lnTo>
                  <a:lnTo>
                    <a:pt x="4170" y="2547"/>
                  </a:lnTo>
                  <a:close/>
                  <a:moveTo>
                    <a:pt x="5540" y="3404"/>
                  </a:moveTo>
                  <a:lnTo>
                    <a:pt x="5540" y="5214"/>
                  </a:lnTo>
                  <a:cubicBezTo>
                    <a:pt x="5540" y="5929"/>
                    <a:pt x="4956" y="6417"/>
                    <a:pt x="4335" y="6417"/>
                  </a:cubicBezTo>
                  <a:cubicBezTo>
                    <a:pt x="4139" y="6417"/>
                    <a:pt x="3940" y="6368"/>
                    <a:pt x="3754" y="6262"/>
                  </a:cubicBezTo>
                  <a:cubicBezTo>
                    <a:pt x="3992" y="6000"/>
                    <a:pt x="4170" y="5607"/>
                    <a:pt x="4170" y="5214"/>
                  </a:cubicBezTo>
                  <a:lnTo>
                    <a:pt x="4170" y="3404"/>
                  </a:lnTo>
                  <a:close/>
                  <a:moveTo>
                    <a:pt x="2777" y="6738"/>
                  </a:moveTo>
                  <a:lnTo>
                    <a:pt x="2777" y="10096"/>
                  </a:lnTo>
                  <a:lnTo>
                    <a:pt x="2551" y="10096"/>
                  </a:lnTo>
                  <a:lnTo>
                    <a:pt x="2551" y="6738"/>
                  </a:lnTo>
                  <a:close/>
                  <a:moveTo>
                    <a:pt x="2980" y="10429"/>
                  </a:moveTo>
                  <a:lnTo>
                    <a:pt x="3087" y="10703"/>
                  </a:lnTo>
                  <a:lnTo>
                    <a:pt x="2242" y="10703"/>
                  </a:lnTo>
                  <a:lnTo>
                    <a:pt x="2349" y="10429"/>
                  </a:lnTo>
                  <a:close/>
                  <a:moveTo>
                    <a:pt x="4682" y="10429"/>
                  </a:moveTo>
                  <a:lnTo>
                    <a:pt x="4790" y="10703"/>
                  </a:lnTo>
                  <a:lnTo>
                    <a:pt x="3956" y="10703"/>
                  </a:lnTo>
                  <a:lnTo>
                    <a:pt x="4051" y="10429"/>
                  </a:lnTo>
                  <a:close/>
                  <a:moveTo>
                    <a:pt x="6341" y="0"/>
                  </a:moveTo>
                  <a:cubicBezTo>
                    <a:pt x="6305" y="0"/>
                    <a:pt x="6268" y="4"/>
                    <a:pt x="6230" y="11"/>
                  </a:cubicBezTo>
                  <a:cubicBezTo>
                    <a:pt x="5814" y="83"/>
                    <a:pt x="5397" y="130"/>
                    <a:pt x="4980" y="154"/>
                  </a:cubicBezTo>
                  <a:cubicBezTo>
                    <a:pt x="4882" y="66"/>
                    <a:pt x="4752" y="2"/>
                    <a:pt x="4616" y="2"/>
                  </a:cubicBezTo>
                  <a:cubicBezTo>
                    <a:pt x="4587" y="2"/>
                    <a:pt x="4557" y="5"/>
                    <a:pt x="4528" y="11"/>
                  </a:cubicBezTo>
                  <a:cubicBezTo>
                    <a:pt x="3903" y="118"/>
                    <a:pt x="3277" y="172"/>
                    <a:pt x="2652" y="172"/>
                  </a:cubicBezTo>
                  <a:cubicBezTo>
                    <a:pt x="2027" y="172"/>
                    <a:pt x="1402" y="118"/>
                    <a:pt x="777" y="11"/>
                  </a:cubicBezTo>
                  <a:cubicBezTo>
                    <a:pt x="741" y="4"/>
                    <a:pt x="706" y="0"/>
                    <a:pt x="672" y="0"/>
                  </a:cubicBezTo>
                  <a:cubicBezTo>
                    <a:pt x="274" y="0"/>
                    <a:pt x="0" y="483"/>
                    <a:pt x="241" y="845"/>
                  </a:cubicBezTo>
                  <a:cubicBezTo>
                    <a:pt x="420" y="1095"/>
                    <a:pt x="658" y="1059"/>
                    <a:pt x="1134" y="1142"/>
                  </a:cubicBezTo>
                  <a:lnTo>
                    <a:pt x="1134" y="4024"/>
                  </a:lnTo>
                  <a:cubicBezTo>
                    <a:pt x="1134" y="4119"/>
                    <a:pt x="1218" y="4190"/>
                    <a:pt x="1301" y="4190"/>
                  </a:cubicBezTo>
                  <a:cubicBezTo>
                    <a:pt x="1396" y="4190"/>
                    <a:pt x="1468" y="4119"/>
                    <a:pt x="1468" y="4024"/>
                  </a:cubicBezTo>
                  <a:lnTo>
                    <a:pt x="1468" y="3416"/>
                  </a:lnTo>
                  <a:lnTo>
                    <a:pt x="3861" y="3416"/>
                  </a:lnTo>
                  <a:cubicBezTo>
                    <a:pt x="3849" y="5452"/>
                    <a:pt x="3885" y="5274"/>
                    <a:pt x="3801" y="5583"/>
                  </a:cubicBezTo>
                  <a:cubicBezTo>
                    <a:pt x="3620" y="6164"/>
                    <a:pt x="3154" y="6426"/>
                    <a:pt x="2686" y="6426"/>
                  </a:cubicBezTo>
                  <a:cubicBezTo>
                    <a:pt x="2079" y="6426"/>
                    <a:pt x="1468" y="5986"/>
                    <a:pt x="1468" y="5226"/>
                  </a:cubicBezTo>
                  <a:lnTo>
                    <a:pt x="1468" y="4893"/>
                  </a:lnTo>
                  <a:cubicBezTo>
                    <a:pt x="1468" y="4798"/>
                    <a:pt x="1384" y="4726"/>
                    <a:pt x="1301" y="4726"/>
                  </a:cubicBezTo>
                  <a:cubicBezTo>
                    <a:pt x="1206" y="4726"/>
                    <a:pt x="1134" y="4798"/>
                    <a:pt x="1134" y="4893"/>
                  </a:cubicBezTo>
                  <a:lnTo>
                    <a:pt x="1134" y="5214"/>
                  </a:lnTo>
                  <a:cubicBezTo>
                    <a:pt x="1134" y="5881"/>
                    <a:pt x="1575" y="6476"/>
                    <a:pt x="2218" y="6679"/>
                  </a:cubicBezTo>
                  <a:lnTo>
                    <a:pt x="2218" y="10096"/>
                  </a:lnTo>
                  <a:cubicBezTo>
                    <a:pt x="2146" y="10096"/>
                    <a:pt x="2087" y="10143"/>
                    <a:pt x="2075" y="10203"/>
                  </a:cubicBezTo>
                  <a:lnTo>
                    <a:pt x="1861" y="10810"/>
                  </a:lnTo>
                  <a:cubicBezTo>
                    <a:pt x="1837" y="10917"/>
                    <a:pt x="1908" y="11024"/>
                    <a:pt x="2015" y="11024"/>
                  </a:cubicBezTo>
                  <a:lnTo>
                    <a:pt x="3313" y="11024"/>
                  </a:lnTo>
                  <a:cubicBezTo>
                    <a:pt x="3408" y="11024"/>
                    <a:pt x="3504" y="10917"/>
                    <a:pt x="3456" y="10810"/>
                  </a:cubicBezTo>
                  <a:lnTo>
                    <a:pt x="3254" y="10203"/>
                  </a:lnTo>
                  <a:cubicBezTo>
                    <a:pt x="3230" y="10143"/>
                    <a:pt x="3158" y="10096"/>
                    <a:pt x="3099" y="10096"/>
                  </a:cubicBezTo>
                  <a:lnTo>
                    <a:pt x="3099" y="6679"/>
                  </a:lnTo>
                  <a:cubicBezTo>
                    <a:pt x="3254" y="6631"/>
                    <a:pt x="3385" y="6572"/>
                    <a:pt x="3516" y="6476"/>
                  </a:cubicBezTo>
                  <a:cubicBezTo>
                    <a:pt x="3647" y="6572"/>
                    <a:pt x="3789" y="6631"/>
                    <a:pt x="3932" y="6679"/>
                  </a:cubicBezTo>
                  <a:lnTo>
                    <a:pt x="3932" y="10096"/>
                  </a:lnTo>
                  <a:cubicBezTo>
                    <a:pt x="3861" y="10096"/>
                    <a:pt x="3801" y="10143"/>
                    <a:pt x="3789" y="10203"/>
                  </a:cubicBezTo>
                  <a:lnTo>
                    <a:pt x="3575" y="10810"/>
                  </a:lnTo>
                  <a:cubicBezTo>
                    <a:pt x="3528" y="10917"/>
                    <a:pt x="3623" y="11024"/>
                    <a:pt x="3730" y="11024"/>
                  </a:cubicBezTo>
                  <a:lnTo>
                    <a:pt x="5016" y="11024"/>
                  </a:lnTo>
                  <a:cubicBezTo>
                    <a:pt x="5123" y="11024"/>
                    <a:pt x="5218" y="10917"/>
                    <a:pt x="5171" y="10810"/>
                  </a:cubicBezTo>
                  <a:lnTo>
                    <a:pt x="4956" y="10203"/>
                  </a:lnTo>
                  <a:cubicBezTo>
                    <a:pt x="4921" y="10096"/>
                    <a:pt x="4813" y="10096"/>
                    <a:pt x="4813" y="10096"/>
                  </a:cubicBezTo>
                  <a:lnTo>
                    <a:pt x="4813" y="8429"/>
                  </a:lnTo>
                  <a:cubicBezTo>
                    <a:pt x="4813" y="8346"/>
                    <a:pt x="4742" y="8262"/>
                    <a:pt x="4647" y="8262"/>
                  </a:cubicBezTo>
                  <a:cubicBezTo>
                    <a:pt x="4563" y="8262"/>
                    <a:pt x="4480" y="8346"/>
                    <a:pt x="4480" y="8429"/>
                  </a:cubicBezTo>
                  <a:lnTo>
                    <a:pt x="4480" y="10096"/>
                  </a:lnTo>
                  <a:lnTo>
                    <a:pt x="4266" y="10096"/>
                  </a:lnTo>
                  <a:lnTo>
                    <a:pt x="4266" y="6738"/>
                  </a:lnTo>
                  <a:lnTo>
                    <a:pt x="4480" y="6738"/>
                  </a:lnTo>
                  <a:lnTo>
                    <a:pt x="4480" y="7643"/>
                  </a:lnTo>
                  <a:cubicBezTo>
                    <a:pt x="4480" y="7726"/>
                    <a:pt x="4563" y="7810"/>
                    <a:pt x="4647" y="7810"/>
                  </a:cubicBezTo>
                  <a:cubicBezTo>
                    <a:pt x="4742" y="7810"/>
                    <a:pt x="4813" y="7726"/>
                    <a:pt x="4813" y="7643"/>
                  </a:cubicBezTo>
                  <a:lnTo>
                    <a:pt x="4813" y="6679"/>
                  </a:lnTo>
                  <a:cubicBezTo>
                    <a:pt x="5456" y="6476"/>
                    <a:pt x="5897" y="5881"/>
                    <a:pt x="5897" y="5214"/>
                  </a:cubicBezTo>
                  <a:lnTo>
                    <a:pt x="5897" y="1118"/>
                  </a:lnTo>
                  <a:cubicBezTo>
                    <a:pt x="6373" y="1059"/>
                    <a:pt x="6611" y="1083"/>
                    <a:pt x="6790" y="821"/>
                  </a:cubicBezTo>
                  <a:cubicBezTo>
                    <a:pt x="7009" y="481"/>
                    <a:pt x="6754" y="0"/>
                    <a:pt x="6341" y="0"/>
                  </a:cubicBez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  <p:grpSp>
          <p:nvGrpSpPr>
            <p:cNvPr id="218" name="Google Shape;6007;p48"/>
            <p:cNvGrpSpPr/>
            <p:nvPr/>
          </p:nvGrpSpPr>
          <p:grpSpPr>
            <a:xfrm>
              <a:off x="6413239" y="3256190"/>
              <a:ext cx="281057" cy="351010"/>
              <a:chOff x="7141900" y="3349204"/>
              <a:chExt cx="281057" cy="351010"/>
            </a:xfrm>
            <a:solidFill>
              <a:schemeClr val="bg2">
                <a:lumMod val="75000"/>
              </a:schemeClr>
            </a:solidFill>
          </p:grpSpPr>
          <p:sp>
            <p:nvSpPr>
              <p:cNvPr id="219" name="Google Shape;6008;p48"/>
              <p:cNvSpPr/>
              <p:nvPr/>
            </p:nvSpPr>
            <p:spPr>
              <a:xfrm>
                <a:off x="7191944" y="3636186"/>
                <a:ext cx="66418" cy="37111"/>
              </a:xfrm>
              <a:custGeom>
                <a:avLst/>
                <a:gdLst/>
                <a:ahLst/>
                <a:cxnLst/>
                <a:rect l="l" t="t" r="r" b="b"/>
                <a:pathLst>
                  <a:path w="2085" h="1165" extrusionOk="0">
                    <a:moveTo>
                      <a:pt x="594" y="0"/>
                    </a:moveTo>
                    <a:cubicBezTo>
                      <a:pt x="326" y="0"/>
                      <a:pt x="141" y="66"/>
                      <a:pt x="132" y="66"/>
                    </a:cubicBezTo>
                    <a:cubicBezTo>
                      <a:pt x="49" y="90"/>
                      <a:pt x="1" y="185"/>
                      <a:pt x="25" y="268"/>
                    </a:cubicBezTo>
                    <a:cubicBezTo>
                      <a:pt x="52" y="342"/>
                      <a:pt x="116" y="387"/>
                      <a:pt x="182" y="387"/>
                    </a:cubicBezTo>
                    <a:cubicBezTo>
                      <a:pt x="201" y="387"/>
                      <a:pt x="220" y="383"/>
                      <a:pt x="239" y="375"/>
                    </a:cubicBezTo>
                    <a:cubicBezTo>
                      <a:pt x="253" y="371"/>
                      <a:pt x="394" y="325"/>
                      <a:pt x="594" y="325"/>
                    </a:cubicBezTo>
                    <a:cubicBezTo>
                      <a:pt x="924" y="325"/>
                      <a:pt x="1415" y="448"/>
                      <a:pt x="1763" y="1078"/>
                    </a:cubicBezTo>
                    <a:cubicBezTo>
                      <a:pt x="1778" y="1138"/>
                      <a:pt x="1826" y="1165"/>
                      <a:pt x="1880" y="1165"/>
                    </a:cubicBezTo>
                    <a:cubicBezTo>
                      <a:pt x="1912" y="1165"/>
                      <a:pt x="1946" y="1155"/>
                      <a:pt x="1977" y="1137"/>
                    </a:cubicBezTo>
                    <a:cubicBezTo>
                      <a:pt x="2049" y="1090"/>
                      <a:pt x="2084" y="994"/>
                      <a:pt x="2037" y="911"/>
                    </a:cubicBezTo>
                    <a:cubicBezTo>
                      <a:pt x="1680" y="280"/>
                      <a:pt x="1192" y="78"/>
                      <a:pt x="834" y="18"/>
                    </a:cubicBezTo>
                    <a:cubicBezTo>
                      <a:pt x="749" y="5"/>
                      <a:pt x="668" y="0"/>
                      <a:pt x="5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220" name="Google Shape;6009;p48"/>
              <p:cNvSpPr/>
              <p:nvPr/>
            </p:nvSpPr>
            <p:spPr>
              <a:xfrm>
                <a:off x="7311432" y="3636886"/>
                <a:ext cx="66386" cy="36538"/>
              </a:xfrm>
              <a:custGeom>
                <a:avLst/>
                <a:gdLst/>
                <a:ahLst/>
                <a:cxnLst/>
                <a:rect l="l" t="t" r="r" b="b"/>
                <a:pathLst>
                  <a:path w="2084" h="1147" extrusionOk="0">
                    <a:moveTo>
                      <a:pt x="1506" y="0"/>
                    </a:moveTo>
                    <a:cubicBezTo>
                      <a:pt x="1427" y="0"/>
                      <a:pt x="1341" y="6"/>
                      <a:pt x="1251" y="20"/>
                    </a:cubicBezTo>
                    <a:cubicBezTo>
                      <a:pt x="893" y="56"/>
                      <a:pt x="405" y="258"/>
                      <a:pt x="48" y="913"/>
                    </a:cubicBezTo>
                    <a:cubicBezTo>
                      <a:pt x="0" y="984"/>
                      <a:pt x="36" y="1092"/>
                      <a:pt x="108" y="1127"/>
                    </a:cubicBezTo>
                    <a:cubicBezTo>
                      <a:pt x="132" y="1140"/>
                      <a:pt x="161" y="1146"/>
                      <a:pt x="190" y="1146"/>
                    </a:cubicBezTo>
                    <a:cubicBezTo>
                      <a:pt x="244" y="1146"/>
                      <a:pt x="298" y="1122"/>
                      <a:pt x="322" y="1068"/>
                    </a:cubicBezTo>
                    <a:cubicBezTo>
                      <a:pt x="666" y="445"/>
                      <a:pt x="1145" y="318"/>
                      <a:pt x="1474" y="318"/>
                    </a:cubicBezTo>
                    <a:cubicBezTo>
                      <a:pt x="1680" y="318"/>
                      <a:pt x="1827" y="368"/>
                      <a:pt x="1846" y="377"/>
                    </a:cubicBezTo>
                    <a:cubicBezTo>
                      <a:pt x="1862" y="381"/>
                      <a:pt x="1879" y="383"/>
                      <a:pt x="1894" y="383"/>
                    </a:cubicBezTo>
                    <a:cubicBezTo>
                      <a:pt x="1969" y="383"/>
                      <a:pt x="2031" y="339"/>
                      <a:pt x="2060" y="270"/>
                    </a:cubicBezTo>
                    <a:cubicBezTo>
                      <a:pt x="2084" y="175"/>
                      <a:pt x="2036" y="91"/>
                      <a:pt x="1953" y="56"/>
                    </a:cubicBezTo>
                    <a:cubicBezTo>
                      <a:pt x="1935" y="56"/>
                      <a:pt x="1758" y="0"/>
                      <a:pt x="1506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221" name="Google Shape;6010;p48"/>
              <p:cNvSpPr/>
              <p:nvPr/>
            </p:nvSpPr>
            <p:spPr>
              <a:xfrm>
                <a:off x="7141900" y="3349204"/>
                <a:ext cx="281057" cy="351010"/>
              </a:xfrm>
              <a:custGeom>
                <a:avLst/>
                <a:gdLst/>
                <a:ahLst/>
                <a:cxnLst/>
                <a:rect l="l" t="t" r="r" b="b"/>
                <a:pathLst>
                  <a:path w="8823" h="11019" extrusionOk="0">
                    <a:moveTo>
                      <a:pt x="4492" y="1"/>
                    </a:moveTo>
                    <a:cubicBezTo>
                      <a:pt x="3595" y="1"/>
                      <a:pt x="2879" y="679"/>
                      <a:pt x="2774" y="1550"/>
                    </a:cubicBezTo>
                    <a:lnTo>
                      <a:pt x="2512" y="3955"/>
                    </a:lnTo>
                    <a:cubicBezTo>
                      <a:pt x="2512" y="4050"/>
                      <a:pt x="2572" y="4122"/>
                      <a:pt x="2655" y="4134"/>
                    </a:cubicBezTo>
                    <a:cubicBezTo>
                      <a:pt x="2751" y="4134"/>
                      <a:pt x="2822" y="4074"/>
                      <a:pt x="2834" y="3991"/>
                    </a:cubicBezTo>
                    <a:lnTo>
                      <a:pt x="3108" y="1574"/>
                    </a:lnTo>
                    <a:cubicBezTo>
                      <a:pt x="3179" y="859"/>
                      <a:pt x="3775" y="312"/>
                      <a:pt x="4489" y="312"/>
                    </a:cubicBezTo>
                    <a:cubicBezTo>
                      <a:pt x="5239" y="312"/>
                      <a:pt x="5811" y="871"/>
                      <a:pt x="5894" y="1574"/>
                    </a:cubicBezTo>
                    <a:lnTo>
                      <a:pt x="6382" y="5896"/>
                    </a:lnTo>
                    <a:cubicBezTo>
                      <a:pt x="6406" y="6170"/>
                      <a:pt x="6584" y="6396"/>
                      <a:pt x="6846" y="6503"/>
                    </a:cubicBezTo>
                    <a:cubicBezTo>
                      <a:pt x="7894" y="6908"/>
                      <a:pt x="8430" y="8170"/>
                      <a:pt x="7858" y="9134"/>
                    </a:cubicBezTo>
                    <a:cubicBezTo>
                      <a:pt x="7585" y="9587"/>
                      <a:pt x="7168" y="9837"/>
                      <a:pt x="6561" y="9908"/>
                    </a:cubicBezTo>
                    <a:cubicBezTo>
                      <a:pt x="6322" y="9944"/>
                      <a:pt x="6132" y="10027"/>
                      <a:pt x="5977" y="10194"/>
                    </a:cubicBezTo>
                    <a:cubicBezTo>
                      <a:pt x="5668" y="10521"/>
                      <a:pt x="5072" y="10685"/>
                      <a:pt x="4478" y="10685"/>
                    </a:cubicBezTo>
                    <a:cubicBezTo>
                      <a:pt x="3885" y="10685"/>
                      <a:pt x="3292" y="10521"/>
                      <a:pt x="2989" y="10194"/>
                    </a:cubicBezTo>
                    <a:cubicBezTo>
                      <a:pt x="2834" y="10039"/>
                      <a:pt x="2632" y="9944"/>
                      <a:pt x="2405" y="9908"/>
                    </a:cubicBezTo>
                    <a:cubicBezTo>
                      <a:pt x="1798" y="9837"/>
                      <a:pt x="1381" y="9587"/>
                      <a:pt x="1108" y="9134"/>
                    </a:cubicBezTo>
                    <a:cubicBezTo>
                      <a:pt x="548" y="8170"/>
                      <a:pt x="1072" y="6908"/>
                      <a:pt x="2120" y="6503"/>
                    </a:cubicBezTo>
                    <a:cubicBezTo>
                      <a:pt x="2382" y="6396"/>
                      <a:pt x="2560" y="6158"/>
                      <a:pt x="2584" y="5896"/>
                    </a:cubicBezTo>
                    <a:lnTo>
                      <a:pt x="2703" y="4824"/>
                    </a:lnTo>
                    <a:cubicBezTo>
                      <a:pt x="2703" y="4729"/>
                      <a:pt x="2643" y="4658"/>
                      <a:pt x="2560" y="4646"/>
                    </a:cubicBezTo>
                    <a:cubicBezTo>
                      <a:pt x="2465" y="4646"/>
                      <a:pt x="2393" y="4705"/>
                      <a:pt x="2382" y="4789"/>
                    </a:cubicBezTo>
                    <a:lnTo>
                      <a:pt x="2262" y="5860"/>
                    </a:lnTo>
                    <a:cubicBezTo>
                      <a:pt x="2239" y="6027"/>
                      <a:pt x="2155" y="6146"/>
                      <a:pt x="2001" y="6205"/>
                    </a:cubicBezTo>
                    <a:cubicBezTo>
                      <a:pt x="0" y="6979"/>
                      <a:pt x="60" y="9956"/>
                      <a:pt x="2382" y="10242"/>
                    </a:cubicBezTo>
                    <a:cubicBezTo>
                      <a:pt x="2524" y="10253"/>
                      <a:pt x="2655" y="10313"/>
                      <a:pt x="2751" y="10420"/>
                    </a:cubicBezTo>
                    <a:cubicBezTo>
                      <a:pt x="3120" y="10819"/>
                      <a:pt x="3801" y="11018"/>
                      <a:pt x="4483" y="11018"/>
                    </a:cubicBezTo>
                    <a:cubicBezTo>
                      <a:pt x="5165" y="11018"/>
                      <a:pt x="5846" y="10819"/>
                      <a:pt x="6215" y="10420"/>
                    </a:cubicBezTo>
                    <a:cubicBezTo>
                      <a:pt x="6311" y="10325"/>
                      <a:pt x="6442" y="10253"/>
                      <a:pt x="6584" y="10242"/>
                    </a:cubicBezTo>
                    <a:cubicBezTo>
                      <a:pt x="8287" y="10039"/>
                      <a:pt x="8823" y="8348"/>
                      <a:pt x="8097" y="7158"/>
                    </a:cubicBezTo>
                    <a:cubicBezTo>
                      <a:pt x="7811" y="6705"/>
                      <a:pt x="7442" y="6384"/>
                      <a:pt x="6965" y="6205"/>
                    </a:cubicBezTo>
                    <a:cubicBezTo>
                      <a:pt x="6823" y="6146"/>
                      <a:pt x="6727" y="6027"/>
                      <a:pt x="6703" y="5860"/>
                    </a:cubicBezTo>
                    <a:lnTo>
                      <a:pt x="6215" y="1550"/>
                    </a:lnTo>
                    <a:cubicBezTo>
                      <a:pt x="6108" y="693"/>
                      <a:pt x="5418" y="26"/>
                      <a:pt x="4560" y="2"/>
                    </a:cubicBezTo>
                    <a:cubicBezTo>
                      <a:pt x="4537" y="1"/>
                      <a:pt x="4514" y="1"/>
                      <a:pt x="4492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222" name="Google Shape;6011;p48"/>
            <p:cNvGrpSpPr/>
            <p:nvPr/>
          </p:nvGrpSpPr>
          <p:grpSpPr>
            <a:xfrm>
              <a:off x="4585527" y="3257018"/>
              <a:ext cx="363752" cy="353113"/>
              <a:chOff x="5314188" y="3350032"/>
              <a:chExt cx="363752" cy="353113"/>
            </a:xfrm>
            <a:solidFill>
              <a:schemeClr val="bg2">
                <a:lumMod val="75000"/>
              </a:schemeClr>
            </a:solidFill>
          </p:grpSpPr>
          <p:sp>
            <p:nvSpPr>
              <p:cNvPr id="223" name="Google Shape;6012;p48"/>
              <p:cNvSpPr/>
              <p:nvPr/>
            </p:nvSpPr>
            <p:spPr>
              <a:xfrm>
                <a:off x="5314188" y="3350032"/>
                <a:ext cx="363752" cy="353113"/>
              </a:xfrm>
              <a:custGeom>
                <a:avLst/>
                <a:gdLst/>
                <a:ahLst/>
                <a:cxnLst/>
                <a:rect l="l" t="t" r="r" b="b"/>
                <a:pathLst>
                  <a:path w="11419" h="11085" extrusionOk="0">
                    <a:moveTo>
                      <a:pt x="8334" y="2667"/>
                    </a:moveTo>
                    <a:cubicBezTo>
                      <a:pt x="8394" y="2667"/>
                      <a:pt x="8453" y="2727"/>
                      <a:pt x="8453" y="2786"/>
                    </a:cubicBezTo>
                    <a:lnTo>
                      <a:pt x="8453" y="2869"/>
                    </a:lnTo>
                    <a:cubicBezTo>
                      <a:pt x="8453" y="2929"/>
                      <a:pt x="8394" y="2988"/>
                      <a:pt x="8334" y="2988"/>
                    </a:cubicBezTo>
                    <a:lnTo>
                      <a:pt x="6846" y="2988"/>
                    </a:lnTo>
                    <a:cubicBezTo>
                      <a:pt x="6787" y="2988"/>
                      <a:pt x="6727" y="2953"/>
                      <a:pt x="6727" y="2869"/>
                    </a:cubicBezTo>
                    <a:lnTo>
                      <a:pt x="6727" y="2786"/>
                    </a:lnTo>
                    <a:cubicBezTo>
                      <a:pt x="6727" y="2727"/>
                      <a:pt x="6787" y="2667"/>
                      <a:pt x="6846" y="2667"/>
                    </a:cubicBezTo>
                    <a:close/>
                    <a:moveTo>
                      <a:pt x="9608" y="3810"/>
                    </a:moveTo>
                    <a:cubicBezTo>
                      <a:pt x="10501" y="3810"/>
                      <a:pt x="10990" y="4858"/>
                      <a:pt x="10442" y="5536"/>
                    </a:cubicBezTo>
                    <a:cubicBezTo>
                      <a:pt x="10406" y="5530"/>
                      <a:pt x="10394" y="5530"/>
                      <a:pt x="10202" y="5530"/>
                    </a:cubicBezTo>
                    <a:cubicBezTo>
                      <a:pt x="10010" y="5530"/>
                      <a:pt x="9638" y="5530"/>
                      <a:pt x="8882" y="5525"/>
                    </a:cubicBezTo>
                    <a:cubicBezTo>
                      <a:pt x="8846" y="5525"/>
                      <a:pt x="8823" y="5525"/>
                      <a:pt x="8799" y="5536"/>
                    </a:cubicBezTo>
                    <a:cubicBezTo>
                      <a:pt x="8239" y="4858"/>
                      <a:pt x="8715" y="3810"/>
                      <a:pt x="9608" y="3810"/>
                    </a:cubicBezTo>
                    <a:close/>
                    <a:moveTo>
                      <a:pt x="4370" y="441"/>
                    </a:moveTo>
                    <a:lnTo>
                      <a:pt x="4953" y="464"/>
                    </a:lnTo>
                    <a:cubicBezTo>
                      <a:pt x="5382" y="464"/>
                      <a:pt x="5739" y="822"/>
                      <a:pt x="5739" y="1250"/>
                    </a:cubicBezTo>
                    <a:lnTo>
                      <a:pt x="5739" y="4941"/>
                    </a:lnTo>
                    <a:cubicBezTo>
                      <a:pt x="5739" y="5370"/>
                      <a:pt x="5382" y="5727"/>
                      <a:pt x="4953" y="5727"/>
                    </a:cubicBezTo>
                    <a:lnTo>
                      <a:pt x="4370" y="5727"/>
                    </a:lnTo>
                    <a:cubicBezTo>
                      <a:pt x="4382" y="5667"/>
                      <a:pt x="4405" y="5620"/>
                      <a:pt x="4405" y="5560"/>
                    </a:cubicBezTo>
                    <a:cubicBezTo>
                      <a:pt x="4393" y="381"/>
                      <a:pt x="4417" y="607"/>
                      <a:pt x="4370" y="441"/>
                    </a:cubicBezTo>
                    <a:close/>
                    <a:moveTo>
                      <a:pt x="10358" y="5870"/>
                    </a:moveTo>
                    <a:cubicBezTo>
                      <a:pt x="10418" y="5870"/>
                      <a:pt x="10478" y="5929"/>
                      <a:pt x="10478" y="5989"/>
                    </a:cubicBezTo>
                    <a:lnTo>
                      <a:pt x="10478" y="6072"/>
                    </a:lnTo>
                    <a:cubicBezTo>
                      <a:pt x="10478" y="6132"/>
                      <a:pt x="10418" y="6191"/>
                      <a:pt x="10358" y="6191"/>
                    </a:cubicBezTo>
                    <a:lnTo>
                      <a:pt x="8870" y="6191"/>
                    </a:lnTo>
                    <a:cubicBezTo>
                      <a:pt x="8811" y="6191"/>
                      <a:pt x="8751" y="6132"/>
                      <a:pt x="8751" y="6072"/>
                    </a:cubicBezTo>
                    <a:lnTo>
                      <a:pt x="8751" y="5989"/>
                    </a:lnTo>
                    <a:cubicBezTo>
                      <a:pt x="8751" y="5929"/>
                      <a:pt x="8811" y="5870"/>
                      <a:pt x="8870" y="5870"/>
                    </a:cubicBezTo>
                    <a:close/>
                    <a:moveTo>
                      <a:pt x="7584" y="0"/>
                    </a:moveTo>
                    <a:cubicBezTo>
                      <a:pt x="6918" y="0"/>
                      <a:pt x="6370" y="643"/>
                      <a:pt x="6370" y="1441"/>
                    </a:cubicBezTo>
                    <a:cubicBezTo>
                      <a:pt x="6370" y="1715"/>
                      <a:pt x="6441" y="2143"/>
                      <a:pt x="6584" y="2441"/>
                    </a:cubicBezTo>
                    <a:cubicBezTo>
                      <a:pt x="6489" y="2512"/>
                      <a:pt x="6406" y="2643"/>
                      <a:pt x="6406" y="2786"/>
                    </a:cubicBezTo>
                    <a:lnTo>
                      <a:pt x="6406" y="2869"/>
                    </a:lnTo>
                    <a:cubicBezTo>
                      <a:pt x="6406" y="3108"/>
                      <a:pt x="6608" y="3322"/>
                      <a:pt x="6858" y="3322"/>
                    </a:cubicBezTo>
                    <a:lnTo>
                      <a:pt x="7441" y="3322"/>
                    </a:lnTo>
                    <a:lnTo>
                      <a:pt x="7441" y="7953"/>
                    </a:lnTo>
                    <a:cubicBezTo>
                      <a:pt x="7441" y="8465"/>
                      <a:pt x="7025" y="8882"/>
                      <a:pt x="6501" y="8882"/>
                    </a:cubicBezTo>
                    <a:lnTo>
                      <a:pt x="5656" y="8882"/>
                    </a:lnTo>
                    <a:cubicBezTo>
                      <a:pt x="5132" y="8882"/>
                      <a:pt x="4715" y="8465"/>
                      <a:pt x="4715" y="7953"/>
                    </a:cubicBezTo>
                    <a:lnTo>
                      <a:pt x="4715" y="6060"/>
                    </a:lnTo>
                    <a:lnTo>
                      <a:pt x="4977" y="6060"/>
                    </a:lnTo>
                    <a:cubicBezTo>
                      <a:pt x="5596" y="6060"/>
                      <a:pt x="6096" y="5548"/>
                      <a:pt x="6096" y="4941"/>
                    </a:cubicBezTo>
                    <a:lnTo>
                      <a:pt x="6096" y="1250"/>
                    </a:lnTo>
                    <a:cubicBezTo>
                      <a:pt x="6096" y="643"/>
                      <a:pt x="5596" y="131"/>
                      <a:pt x="4977" y="131"/>
                    </a:cubicBezTo>
                    <a:lnTo>
                      <a:pt x="4167" y="131"/>
                    </a:lnTo>
                    <a:cubicBezTo>
                      <a:pt x="4060" y="60"/>
                      <a:pt x="3953" y="12"/>
                      <a:pt x="3822" y="12"/>
                    </a:cubicBezTo>
                    <a:lnTo>
                      <a:pt x="2334" y="12"/>
                    </a:lnTo>
                    <a:cubicBezTo>
                      <a:pt x="2250" y="12"/>
                      <a:pt x="2167" y="95"/>
                      <a:pt x="2167" y="179"/>
                    </a:cubicBezTo>
                    <a:cubicBezTo>
                      <a:pt x="2167" y="274"/>
                      <a:pt x="2250" y="345"/>
                      <a:pt x="2334" y="345"/>
                    </a:cubicBezTo>
                    <a:lnTo>
                      <a:pt x="3822" y="345"/>
                    </a:lnTo>
                    <a:cubicBezTo>
                      <a:pt x="4001" y="345"/>
                      <a:pt x="4120" y="488"/>
                      <a:pt x="4120" y="643"/>
                    </a:cubicBezTo>
                    <a:cubicBezTo>
                      <a:pt x="4108" y="6108"/>
                      <a:pt x="4143" y="5596"/>
                      <a:pt x="4072" y="5715"/>
                    </a:cubicBezTo>
                    <a:cubicBezTo>
                      <a:pt x="4012" y="5822"/>
                      <a:pt x="3917" y="5882"/>
                      <a:pt x="3822" y="5882"/>
                    </a:cubicBezTo>
                    <a:lnTo>
                      <a:pt x="1107" y="5882"/>
                    </a:lnTo>
                    <a:cubicBezTo>
                      <a:pt x="679" y="5882"/>
                      <a:pt x="322" y="5525"/>
                      <a:pt x="322" y="5096"/>
                    </a:cubicBezTo>
                    <a:lnTo>
                      <a:pt x="322" y="1167"/>
                    </a:lnTo>
                    <a:cubicBezTo>
                      <a:pt x="322" y="726"/>
                      <a:pt x="679" y="369"/>
                      <a:pt x="1107" y="369"/>
                    </a:cubicBezTo>
                    <a:lnTo>
                      <a:pt x="1524" y="369"/>
                    </a:lnTo>
                    <a:cubicBezTo>
                      <a:pt x="1619" y="369"/>
                      <a:pt x="1691" y="298"/>
                      <a:pt x="1691" y="214"/>
                    </a:cubicBezTo>
                    <a:cubicBezTo>
                      <a:pt x="1691" y="119"/>
                      <a:pt x="1619" y="48"/>
                      <a:pt x="1524" y="48"/>
                    </a:cubicBezTo>
                    <a:lnTo>
                      <a:pt x="1107" y="48"/>
                    </a:lnTo>
                    <a:cubicBezTo>
                      <a:pt x="500" y="48"/>
                      <a:pt x="0" y="548"/>
                      <a:pt x="0" y="1167"/>
                    </a:cubicBezTo>
                    <a:lnTo>
                      <a:pt x="0" y="5108"/>
                    </a:lnTo>
                    <a:cubicBezTo>
                      <a:pt x="0" y="5715"/>
                      <a:pt x="500" y="6227"/>
                      <a:pt x="1107" y="6227"/>
                    </a:cubicBezTo>
                    <a:lnTo>
                      <a:pt x="2048" y="6227"/>
                    </a:lnTo>
                    <a:lnTo>
                      <a:pt x="2048" y="9275"/>
                    </a:lnTo>
                    <a:cubicBezTo>
                      <a:pt x="2048" y="10275"/>
                      <a:pt x="2869" y="11085"/>
                      <a:pt x="3870" y="11085"/>
                    </a:cubicBezTo>
                    <a:lnTo>
                      <a:pt x="7977" y="11085"/>
                    </a:lnTo>
                    <a:cubicBezTo>
                      <a:pt x="8965" y="11085"/>
                      <a:pt x="9787" y="10275"/>
                      <a:pt x="9787" y="9275"/>
                    </a:cubicBezTo>
                    <a:lnTo>
                      <a:pt x="9787" y="6548"/>
                    </a:lnTo>
                    <a:lnTo>
                      <a:pt x="10370" y="6548"/>
                    </a:lnTo>
                    <a:cubicBezTo>
                      <a:pt x="10609" y="6548"/>
                      <a:pt x="10811" y="6358"/>
                      <a:pt x="10811" y="6108"/>
                    </a:cubicBezTo>
                    <a:cubicBezTo>
                      <a:pt x="10811" y="6048"/>
                      <a:pt x="10847" y="5929"/>
                      <a:pt x="10728" y="5763"/>
                    </a:cubicBezTo>
                    <a:cubicBezTo>
                      <a:pt x="11418" y="4810"/>
                      <a:pt x="10763" y="3500"/>
                      <a:pt x="9608" y="3500"/>
                    </a:cubicBezTo>
                    <a:cubicBezTo>
                      <a:pt x="8465" y="3500"/>
                      <a:pt x="7811" y="4810"/>
                      <a:pt x="8525" y="5727"/>
                    </a:cubicBezTo>
                    <a:cubicBezTo>
                      <a:pt x="8406" y="5894"/>
                      <a:pt x="8442" y="6025"/>
                      <a:pt x="8442" y="6072"/>
                    </a:cubicBezTo>
                    <a:cubicBezTo>
                      <a:pt x="8442" y="6310"/>
                      <a:pt x="8632" y="6525"/>
                      <a:pt x="8882" y="6525"/>
                    </a:cubicBezTo>
                    <a:lnTo>
                      <a:pt x="9466" y="6525"/>
                    </a:lnTo>
                    <a:lnTo>
                      <a:pt x="9466" y="9239"/>
                    </a:lnTo>
                    <a:cubicBezTo>
                      <a:pt x="9466" y="10061"/>
                      <a:pt x="8799" y="10728"/>
                      <a:pt x="7977" y="10728"/>
                    </a:cubicBezTo>
                    <a:lnTo>
                      <a:pt x="3858" y="10728"/>
                    </a:lnTo>
                    <a:cubicBezTo>
                      <a:pt x="3036" y="10728"/>
                      <a:pt x="2369" y="10061"/>
                      <a:pt x="2369" y="9239"/>
                    </a:cubicBezTo>
                    <a:lnTo>
                      <a:pt x="2369" y="6191"/>
                    </a:lnTo>
                    <a:lnTo>
                      <a:pt x="3810" y="6191"/>
                    </a:lnTo>
                    <a:cubicBezTo>
                      <a:pt x="3941" y="6191"/>
                      <a:pt x="4060" y="6132"/>
                      <a:pt x="4155" y="6072"/>
                    </a:cubicBezTo>
                    <a:lnTo>
                      <a:pt x="4370" y="6072"/>
                    </a:lnTo>
                    <a:lnTo>
                      <a:pt x="4370" y="7965"/>
                    </a:lnTo>
                    <a:cubicBezTo>
                      <a:pt x="4370" y="8668"/>
                      <a:pt x="4941" y="9227"/>
                      <a:pt x="5644" y="9227"/>
                    </a:cubicBezTo>
                    <a:lnTo>
                      <a:pt x="6489" y="9227"/>
                    </a:lnTo>
                    <a:cubicBezTo>
                      <a:pt x="7191" y="9227"/>
                      <a:pt x="7751" y="8668"/>
                      <a:pt x="7751" y="7965"/>
                    </a:cubicBezTo>
                    <a:lnTo>
                      <a:pt x="7751" y="3334"/>
                    </a:lnTo>
                    <a:lnTo>
                      <a:pt x="8334" y="3334"/>
                    </a:lnTo>
                    <a:cubicBezTo>
                      <a:pt x="8573" y="3334"/>
                      <a:pt x="8775" y="3143"/>
                      <a:pt x="8775" y="2893"/>
                    </a:cubicBezTo>
                    <a:lnTo>
                      <a:pt x="8775" y="2798"/>
                    </a:lnTo>
                    <a:cubicBezTo>
                      <a:pt x="8775" y="2667"/>
                      <a:pt x="8704" y="2548"/>
                      <a:pt x="8596" y="2453"/>
                    </a:cubicBezTo>
                    <a:cubicBezTo>
                      <a:pt x="8692" y="2262"/>
                      <a:pt x="8751" y="2036"/>
                      <a:pt x="8763" y="1905"/>
                    </a:cubicBezTo>
                    <a:cubicBezTo>
                      <a:pt x="8775" y="1810"/>
                      <a:pt x="8715" y="1726"/>
                      <a:pt x="8632" y="1715"/>
                    </a:cubicBezTo>
                    <a:cubicBezTo>
                      <a:pt x="8622" y="1713"/>
                      <a:pt x="8613" y="1713"/>
                      <a:pt x="8604" y="1713"/>
                    </a:cubicBezTo>
                    <a:cubicBezTo>
                      <a:pt x="8521" y="1713"/>
                      <a:pt x="8452" y="1760"/>
                      <a:pt x="8442" y="1845"/>
                    </a:cubicBezTo>
                    <a:cubicBezTo>
                      <a:pt x="8394" y="2048"/>
                      <a:pt x="8346" y="2238"/>
                      <a:pt x="8275" y="2346"/>
                    </a:cubicBezTo>
                    <a:lnTo>
                      <a:pt x="6870" y="2346"/>
                    </a:lnTo>
                    <a:cubicBezTo>
                      <a:pt x="6751" y="2143"/>
                      <a:pt x="6679" y="1726"/>
                      <a:pt x="6679" y="1441"/>
                    </a:cubicBezTo>
                    <a:cubicBezTo>
                      <a:pt x="6679" y="833"/>
                      <a:pt x="7084" y="321"/>
                      <a:pt x="7584" y="321"/>
                    </a:cubicBezTo>
                    <a:cubicBezTo>
                      <a:pt x="7989" y="321"/>
                      <a:pt x="8346" y="655"/>
                      <a:pt x="8453" y="1131"/>
                    </a:cubicBezTo>
                    <a:cubicBezTo>
                      <a:pt x="8464" y="1202"/>
                      <a:pt x="8534" y="1255"/>
                      <a:pt x="8606" y="1255"/>
                    </a:cubicBezTo>
                    <a:cubicBezTo>
                      <a:pt x="8619" y="1255"/>
                      <a:pt x="8631" y="1254"/>
                      <a:pt x="8644" y="1250"/>
                    </a:cubicBezTo>
                    <a:cubicBezTo>
                      <a:pt x="8727" y="1238"/>
                      <a:pt x="8799" y="1143"/>
                      <a:pt x="8763" y="1060"/>
                    </a:cubicBezTo>
                    <a:cubicBezTo>
                      <a:pt x="8608" y="429"/>
                      <a:pt x="8132" y="0"/>
                      <a:pt x="758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224" name="Google Shape;6013;p48"/>
              <p:cNvSpPr/>
              <p:nvPr/>
            </p:nvSpPr>
            <p:spPr>
              <a:xfrm>
                <a:off x="5615313" y="3481243"/>
                <a:ext cx="10289" cy="26567"/>
              </a:xfrm>
              <a:custGeom>
                <a:avLst/>
                <a:gdLst/>
                <a:ahLst/>
                <a:cxnLst/>
                <a:rect l="l" t="t" r="r" b="b"/>
                <a:pathLst>
                  <a:path w="323" h="834" extrusionOk="0">
                    <a:moveTo>
                      <a:pt x="155" y="1"/>
                    </a:moveTo>
                    <a:cubicBezTo>
                      <a:pt x="72" y="1"/>
                      <a:pt x="1" y="84"/>
                      <a:pt x="1" y="167"/>
                    </a:cubicBezTo>
                    <a:lnTo>
                      <a:pt x="1" y="679"/>
                    </a:lnTo>
                    <a:cubicBezTo>
                      <a:pt x="13" y="763"/>
                      <a:pt x="84" y="834"/>
                      <a:pt x="155" y="834"/>
                    </a:cubicBezTo>
                    <a:cubicBezTo>
                      <a:pt x="251" y="834"/>
                      <a:pt x="322" y="763"/>
                      <a:pt x="322" y="679"/>
                    </a:cubicBezTo>
                    <a:lnTo>
                      <a:pt x="322" y="167"/>
                    </a:lnTo>
                    <a:cubicBezTo>
                      <a:pt x="322" y="84"/>
                      <a:pt x="251" y="1"/>
                      <a:pt x="155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225" name="Google Shape;6014;p48"/>
            <p:cNvGrpSpPr/>
            <p:nvPr/>
          </p:nvGrpSpPr>
          <p:grpSpPr>
            <a:xfrm>
              <a:off x="5474918" y="3255967"/>
              <a:ext cx="351615" cy="350373"/>
              <a:chOff x="6203579" y="3348981"/>
              <a:chExt cx="351615" cy="350373"/>
            </a:xfrm>
            <a:solidFill>
              <a:schemeClr val="bg2">
                <a:lumMod val="75000"/>
              </a:schemeClr>
            </a:solidFill>
          </p:grpSpPr>
          <p:sp>
            <p:nvSpPr>
              <p:cNvPr id="226" name="Google Shape;6015;p48"/>
              <p:cNvSpPr/>
              <p:nvPr/>
            </p:nvSpPr>
            <p:spPr>
              <a:xfrm>
                <a:off x="6377667" y="3404249"/>
                <a:ext cx="93686" cy="58072"/>
              </a:xfrm>
              <a:custGeom>
                <a:avLst/>
                <a:gdLst/>
                <a:ahLst/>
                <a:cxnLst/>
                <a:rect l="l" t="t" r="r" b="b"/>
                <a:pathLst>
                  <a:path w="2941" h="1823" extrusionOk="0">
                    <a:moveTo>
                      <a:pt x="644" y="0"/>
                    </a:moveTo>
                    <a:cubicBezTo>
                      <a:pt x="467" y="0"/>
                      <a:pt x="288" y="39"/>
                      <a:pt x="119" y="120"/>
                    </a:cubicBezTo>
                    <a:cubicBezTo>
                      <a:pt x="36" y="155"/>
                      <a:pt x="0" y="251"/>
                      <a:pt x="36" y="322"/>
                    </a:cubicBezTo>
                    <a:cubicBezTo>
                      <a:pt x="70" y="374"/>
                      <a:pt x="129" y="413"/>
                      <a:pt x="186" y="413"/>
                    </a:cubicBezTo>
                    <a:cubicBezTo>
                      <a:pt x="208" y="413"/>
                      <a:pt x="230" y="407"/>
                      <a:pt x="250" y="394"/>
                    </a:cubicBezTo>
                    <a:cubicBezTo>
                      <a:pt x="370" y="337"/>
                      <a:pt x="498" y="310"/>
                      <a:pt x="625" y="310"/>
                    </a:cubicBezTo>
                    <a:cubicBezTo>
                      <a:pt x="950" y="310"/>
                      <a:pt x="1269" y="487"/>
                      <a:pt x="1441" y="786"/>
                    </a:cubicBezTo>
                    <a:cubicBezTo>
                      <a:pt x="1215" y="1036"/>
                      <a:pt x="1143" y="1406"/>
                      <a:pt x="1286" y="1739"/>
                    </a:cubicBezTo>
                    <a:cubicBezTo>
                      <a:pt x="1322" y="1798"/>
                      <a:pt x="1381" y="1822"/>
                      <a:pt x="1441" y="1822"/>
                    </a:cubicBezTo>
                    <a:cubicBezTo>
                      <a:pt x="1560" y="1822"/>
                      <a:pt x="1631" y="1703"/>
                      <a:pt x="1584" y="1608"/>
                    </a:cubicBezTo>
                    <a:cubicBezTo>
                      <a:pt x="1453" y="1322"/>
                      <a:pt x="1572" y="989"/>
                      <a:pt x="1858" y="858"/>
                    </a:cubicBezTo>
                    <a:cubicBezTo>
                      <a:pt x="1936" y="822"/>
                      <a:pt x="2017" y="805"/>
                      <a:pt x="2096" y="805"/>
                    </a:cubicBezTo>
                    <a:cubicBezTo>
                      <a:pt x="2305" y="805"/>
                      <a:pt x="2501" y="924"/>
                      <a:pt x="2596" y="1132"/>
                    </a:cubicBezTo>
                    <a:cubicBezTo>
                      <a:pt x="2631" y="1193"/>
                      <a:pt x="2699" y="1229"/>
                      <a:pt x="2760" y="1229"/>
                    </a:cubicBezTo>
                    <a:cubicBezTo>
                      <a:pt x="2782" y="1229"/>
                      <a:pt x="2803" y="1224"/>
                      <a:pt x="2822" y="1215"/>
                    </a:cubicBezTo>
                    <a:cubicBezTo>
                      <a:pt x="2893" y="1167"/>
                      <a:pt x="2941" y="1084"/>
                      <a:pt x="2893" y="1013"/>
                    </a:cubicBezTo>
                    <a:cubicBezTo>
                      <a:pt x="2757" y="696"/>
                      <a:pt x="2448" y="503"/>
                      <a:pt x="2108" y="503"/>
                    </a:cubicBezTo>
                    <a:cubicBezTo>
                      <a:pt x="1975" y="503"/>
                      <a:pt x="1837" y="532"/>
                      <a:pt x="1703" y="596"/>
                    </a:cubicBezTo>
                    <a:cubicBezTo>
                      <a:pt x="1476" y="218"/>
                      <a:pt x="1066" y="0"/>
                      <a:pt x="64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227" name="Google Shape;6016;p48"/>
              <p:cNvSpPr/>
              <p:nvPr/>
            </p:nvSpPr>
            <p:spPr>
              <a:xfrm>
                <a:off x="6260090" y="3449611"/>
                <a:ext cx="76643" cy="44947"/>
              </a:xfrm>
              <a:custGeom>
                <a:avLst/>
                <a:gdLst/>
                <a:ahLst/>
                <a:cxnLst/>
                <a:rect l="l" t="t" r="r" b="b"/>
                <a:pathLst>
                  <a:path w="2406" h="1411" extrusionOk="0">
                    <a:moveTo>
                      <a:pt x="1868" y="0"/>
                    </a:moveTo>
                    <a:cubicBezTo>
                      <a:pt x="1523" y="0"/>
                      <a:pt x="1190" y="178"/>
                      <a:pt x="1012" y="541"/>
                    </a:cubicBezTo>
                    <a:cubicBezTo>
                      <a:pt x="891" y="501"/>
                      <a:pt x="765" y="480"/>
                      <a:pt x="638" y="480"/>
                    </a:cubicBezTo>
                    <a:cubicBezTo>
                      <a:pt x="466" y="480"/>
                      <a:pt x="291" y="518"/>
                      <a:pt x="119" y="601"/>
                    </a:cubicBezTo>
                    <a:cubicBezTo>
                      <a:pt x="36" y="636"/>
                      <a:pt x="0" y="732"/>
                      <a:pt x="36" y="803"/>
                    </a:cubicBezTo>
                    <a:cubicBezTo>
                      <a:pt x="70" y="855"/>
                      <a:pt x="129" y="894"/>
                      <a:pt x="186" y="894"/>
                    </a:cubicBezTo>
                    <a:cubicBezTo>
                      <a:pt x="209" y="894"/>
                      <a:pt x="230" y="888"/>
                      <a:pt x="250" y="875"/>
                    </a:cubicBezTo>
                    <a:cubicBezTo>
                      <a:pt x="375" y="820"/>
                      <a:pt x="506" y="794"/>
                      <a:pt x="636" y="794"/>
                    </a:cubicBezTo>
                    <a:cubicBezTo>
                      <a:pt x="990" y="794"/>
                      <a:pt x="1332" y="987"/>
                      <a:pt x="1489" y="1327"/>
                    </a:cubicBezTo>
                    <a:cubicBezTo>
                      <a:pt x="1512" y="1386"/>
                      <a:pt x="1572" y="1410"/>
                      <a:pt x="1631" y="1410"/>
                    </a:cubicBezTo>
                    <a:cubicBezTo>
                      <a:pt x="1750" y="1410"/>
                      <a:pt x="1822" y="1291"/>
                      <a:pt x="1786" y="1196"/>
                    </a:cubicBezTo>
                    <a:cubicBezTo>
                      <a:pt x="1679" y="970"/>
                      <a:pt x="1500" y="779"/>
                      <a:pt x="1310" y="660"/>
                    </a:cubicBezTo>
                    <a:cubicBezTo>
                      <a:pt x="1435" y="426"/>
                      <a:pt x="1654" y="315"/>
                      <a:pt x="1877" y="315"/>
                    </a:cubicBezTo>
                    <a:cubicBezTo>
                      <a:pt x="1971" y="315"/>
                      <a:pt x="2067" y="335"/>
                      <a:pt x="2155" y="374"/>
                    </a:cubicBezTo>
                    <a:cubicBezTo>
                      <a:pt x="2175" y="388"/>
                      <a:pt x="2198" y="394"/>
                      <a:pt x="2221" y="394"/>
                    </a:cubicBezTo>
                    <a:cubicBezTo>
                      <a:pt x="2280" y="394"/>
                      <a:pt x="2341" y="355"/>
                      <a:pt x="2358" y="303"/>
                    </a:cubicBezTo>
                    <a:cubicBezTo>
                      <a:pt x="2405" y="220"/>
                      <a:pt x="2358" y="124"/>
                      <a:pt x="2286" y="89"/>
                    </a:cubicBezTo>
                    <a:cubicBezTo>
                      <a:pt x="2151" y="30"/>
                      <a:pt x="2009" y="0"/>
                      <a:pt x="186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228" name="Google Shape;6017;p48"/>
              <p:cNvSpPr/>
              <p:nvPr/>
            </p:nvSpPr>
            <p:spPr>
              <a:xfrm>
                <a:off x="6415574" y="3498349"/>
                <a:ext cx="49343" cy="21598"/>
              </a:xfrm>
              <a:custGeom>
                <a:avLst/>
                <a:gdLst/>
                <a:ahLst/>
                <a:cxnLst/>
                <a:rect l="l" t="t" r="r" b="b"/>
                <a:pathLst>
                  <a:path w="1549" h="678" extrusionOk="0">
                    <a:moveTo>
                      <a:pt x="642" y="1"/>
                    </a:moveTo>
                    <a:cubicBezTo>
                      <a:pt x="446" y="1"/>
                      <a:pt x="250" y="58"/>
                      <a:pt x="84" y="178"/>
                    </a:cubicBezTo>
                    <a:cubicBezTo>
                      <a:pt x="13" y="237"/>
                      <a:pt x="1" y="333"/>
                      <a:pt x="37" y="404"/>
                    </a:cubicBezTo>
                    <a:cubicBezTo>
                      <a:pt x="75" y="450"/>
                      <a:pt x="128" y="477"/>
                      <a:pt x="180" y="477"/>
                    </a:cubicBezTo>
                    <a:cubicBezTo>
                      <a:pt x="209" y="477"/>
                      <a:pt x="237" y="469"/>
                      <a:pt x="263" y="452"/>
                    </a:cubicBezTo>
                    <a:cubicBezTo>
                      <a:pt x="382" y="366"/>
                      <a:pt x="521" y="324"/>
                      <a:pt x="659" y="324"/>
                    </a:cubicBezTo>
                    <a:cubicBezTo>
                      <a:pt x="865" y="324"/>
                      <a:pt x="1068" y="417"/>
                      <a:pt x="1203" y="595"/>
                    </a:cubicBezTo>
                    <a:cubicBezTo>
                      <a:pt x="1227" y="642"/>
                      <a:pt x="1275" y="678"/>
                      <a:pt x="1334" y="678"/>
                    </a:cubicBezTo>
                    <a:cubicBezTo>
                      <a:pt x="1465" y="678"/>
                      <a:pt x="1549" y="523"/>
                      <a:pt x="1465" y="416"/>
                    </a:cubicBezTo>
                    <a:cubicBezTo>
                      <a:pt x="1268" y="146"/>
                      <a:pt x="954" y="1"/>
                      <a:pt x="642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229" name="Google Shape;6018;p48"/>
              <p:cNvSpPr/>
              <p:nvPr/>
            </p:nvSpPr>
            <p:spPr>
              <a:xfrm>
                <a:off x="6344283" y="3473247"/>
                <a:ext cx="41380" cy="32301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1014" extrusionOk="0">
                    <a:moveTo>
                      <a:pt x="1122" y="0"/>
                    </a:moveTo>
                    <a:cubicBezTo>
                      <a:pt x="1048" y="0"/>
                      <a:pt x="986" y="56"/>
                      <a:pt x="953" y="133"/>
                    </a:cubicBezTo>
                    <a:cubicBezTo>
                      <a:pt x="899" y="455"/>
                      <a:pt x="612" y="701"/>
                      <a:pt x="293" y="701"/>
                    </a:cubicBezTo>
                    <a:cubicBezTo>
                      <a:pt x="259" y="701"/>
                      <a:pt x="225" y="698"/>
                      <a:pt x="191" y="692"/>
                    </a:cubicBezTo>
                    <a:cubicBezTo>
                      <a:pt x="178" y="689"/>
                      <a:pt x="166" y="687"/>
                      <a:pt x="155" y="687"/>
                    </a:cubicBezTo>
                    <a:cubicBezTo>
                      <a:pt x="87" y="687"/>
                      <a:pt x="33" y="742"/>
                      <a:pt x="12" y="823"/>
                    </a:cubicBezTo>
                    <a:cubicBezTo>
                      <a:pt x="0" y="906"/>
                      <a:pt x="60" y="990"/>
                      <a:pt x="155" y="1002"/>
                    </a:cubicBezTo>
                    <a:cubicBezTo>
                      <a:pt x="215" y="1014"/>
                      <a:pt x="250" y="1014"/>
                      <a:pt x="310" y="1014"/>
                    </a:cubicBezTo>
                    <a:cubicBezTo>
                      <a:pt x="774" y="1014"/>
                      <a:pt x="1203" y="668"/>
                      <a:pt x="1286" y="180"/>
                    </a:cubicBezTo>
                    <a:cubicBezTo>
                      <a:pt x="1298" y="97"/>
                      <a:pt x="1239" y="13"/>
                      <a:pt x="1143" y="2"/>
                    </a:cubicBezTo>
                    <a:cubicBezTo>
                      <a:pt x="1136" y="1"/>
                      <a:pt x="1129" y="0"/>
                      <a:pt x="1122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230" name="Google Shape;6019;p48"/>
              <p:cNvSpPr/>
              <p:nvPr/>
            </p:nvSpPr>
            <p:spPr>
              <a:xfrm>
                <a:off x="6203579" y="3348981"/>
                <a:ext cx="351615" cy="350373"/>
              </a:xfrm>
              <a:custGeom>
                <a:avLst/>
                <a:gdLst/>
                <a:ahLst/>
                <a:cxnLst/>
                <a:rect l="l" t="t" r="r" b="b"/>
                <a:pathLst>
                  <a:path w="11038" h="10999" extrusionOk="0">
                    <a:moveTo>
                      <a:pt x="4995" y="1"/>
                    </a:moveTo>
                    <a:cubicBezTo>
                      <a:pt x="4687" y="1"/>
                      <a:pt x="4370" y="111"/>
                      <a:pt x="4132" y="331"/>
                    </a:cubicBezTo>
                    <a:cubicBezTo>
                      <a:pt x="3987" y="258"/>
                      <a:pt x="3828" y="224"/>
                      <a:pt x="3666" y="224"/>
                    </a:cubicBezTo>
                    <a:cubicBezTo>
                      <a:pt x="3298" y="224"/>
                      <a:pt x="2919" y="402"/>
                      <a:pt x="2679" y="700"/>
                    </a:cubicBezTo>
                    <a:cubicBezTo>
                      <a:pt x="2642" y="695"/>
                      <a:pt x="2604" y="692"/>
                      <a:pt x="2566" y="692"/>
                    </a:cubicBezTo>
                    <a:cubicBezTo>
                      <a:pt x="2064" y="692"/>
                      <a:pt x="1551" y="1122"/>
                      <a:pt x="1429" y="1676"/>
                    </a:cubicBezTo>
                    <a:cubicBezTo>
                      <a:pt x="881" y="1795"/>
                      <a:pt x="488" y="2462"/>
                      <a:pt x="643" y="3081"/>
                    </a:cubicBezTo>
                    <a:cubicBezTo>
                      <a:pt x="84" y="3379"/>
                      <a:pt x="0" y="4248"/>
                      <a:pt x="441" y="4784"/>
                    </a:cubicBezTo>
                    <a:cubicBezTo>
                      <a:pt x="336" y="5477"/>
                      <a:pt x="852" y="6142"/>
                      <a:pt x="1432" y="6142"/>
                    </a:cubicBezTo>
                    <a:cubicBezTo>
                      <a:pt x="1510" y="6142"/>
                      <a:pt x="1589" y="6130"/>
                      <a:pt x="1667" y="6105"/>
                    </a:cubicBezTo>
                    <a:cubicBezTo>
                      <a:pt x="1827" y="6308"/>
                      <a:pt x="2150" y="6444"/>
                      <a:pt x="2456" y="6444"/>
                    </a:cubicBezTo>
                    <a:cubicBezTo>
                      <a:pt x="2491" y="6444"/>
                      <a:pt x="2526" y="6442"/>
                      <a:pt x="2560" y="6439"/>
                    </a:cubicBezTo>
                    <a:cubicBezTo>
                      <a:pt x="3002" y="7378"/>
                      <a:pt x="3681" y="7769"/>
                      <a:pt x="4568" y="7769"/>
                    </a:cubicBezTo>
                    <a:cubicBezTo>
                      <a:pt x="4805" y="7769"/>
                      <a:pt x="5056" y="7741"/>
                      <a:pt x="5322" y="7689"/>
                    </a:cubicBezTo>
                    <a:cubicBezTo>
                      <a:pt x="5429" y="8070"/>
                      <a:pt x="5715" y="8534"/>
                      <a:pt x="6382" y="8915"/>
                    </a:cubicBezTo>
                    <a:cubicBezTo>
                      <a:pt x="7454" y="9534"/>
                      <a:pt x="7965" y="10022"/>
                      <a:pt x="8037" y="10487"/>
                    </a:cubicBezTo>
                    <a:cubicBezTo>
                      <a:pt x="8085" y="10796"/>
                      <a:pt x="8346" y="10999"/>
                      <a:pt x="8644" y="10999"/>
                    </a:cubicBezTo>
                    <a:cubicBezTo>
                      <a:pt x="9049" y="10999"/>
                      <a:pt x="9323" y="10630"/>
                      <a:pt x="9251" y="10260"/>
                    </a:cubicBezTo>
                    <a:lnTo>
                      <a:pt x="8835" y="8355"/>
                    </a:lnTo>
                    <a:cubicBezTo>
                      <a:pt x="9275" y="8260"/>
                      <a:pt x="9573" y="7927"/>
                      <a:pt x="9620" y="7593"/>
                    </a:cubicBezTo>
                    <a:cubicBezTo>
                      <a:pt x="9656" y="7308"/>
                      <a:pt x="9763" y="7177"/>
                      <a:pt x="9644" y="6867"/>
                    </a:cubicBezTo>
                    <a:cubicBezTo>
                      <a:pt x="10299" y="6808"/>
                      <a:pt x="10752" y="6081"/>
                      <a:pt x="10609" y="5427"/>
                    </a:cubicBezTo>
                    <a:cubicBezTo>
                      <a:pt x="11025" y="5034"/>
                      <a:pt x="11037" y="4212"/>
                      <a:pt x="10585" y="3831"/>
                    </a:cubicBezTo>
                    <a:cubicBezTo>
                      <a:pt x="10656" y="3307"/>
                      <a:pt x="10323" y="2760"/>
                      <a:pt x="9823" y="2545"/>
                    </a:cubicBezTo>
                    <a:cubicBezTo>
                      <a:pt x="9835" y="2355"/>
                      <a:pt x="9787" y="2164"/>
                      <a:pt x="9704" y="1974"/>
                    </a:cubicBezTo>
                    <a:cubicBezTo>
                      <a:pt x="9673" y="1919"/>
                      <a:pt x="9616" y="1890"/>
                      <a:pt x="9560" y="1890"/>
                    </a:cubicBezTo>
                    <a:cubicBezTo>
                      <a:pt x="9531" y="1890"/>
                      <a:pt x="9502" y="1898"/>
                      <a:pt x="9478" y="1914"/>
                    </a:cubicBezTo>
                    <a:cubicBezTo>
                      <a:pt x="9406" y="1950"/>
                      <a:pt x="9370" y="2057"/>
                      <a:pt x="9418" y="2129"/>
                    </a:cubicBezTo>
                    <a:cubicBezTo>
                      <a:pt x="9513" y="2295"/>
                      <a:pt x="9537" y="2474"/>
                      <a:pt x="9489" y="2605"/>
                    </a:cubicBezTo>
                    <a:cubicBezTo>
                      <a:pt x="9466" y="2700"/>
                      <a:pt x="9525" y="2783"/>
                      <a:pt x="9609" y="2819"/>
                    </a:cubicBezTo>
                    <a:cubicBezTo>
                      <a:pt x="10061" y="2926"/>
                      <a:pt x="10371" y="3438"/>
                      <a:pt x="10251" y="3855"/>
                    </a:cubicBezTo>
                    <a:cubicBezTo>
                      <a:pt x="10240" y="3938"/>
                      <a:pt x="10263" y="4010"/>
                      <a:pt x="10323" y="4034"/>
                    </a:cubicBezTo>
                    <a:cubicBezTo>
                      <a:pt x="10609" y="4212"/>
                      <a:pt x="10716" y="4724"/>
                      <a:pt x="10490" y="5105"/>
                    </a:cubicBezTo>
                    <a:cubicBezTo>
                      <a:pt x="10418" y="4950"/>
                      <a:pt x="10299" y="4748"/>
                      <a:pt x="10085" y="4557"/>
                    </a:cubicBezTo>
                    <a:cubicBezTo>
                      <a:pt x="10051" y="4529"/>
                      <a:pt x="10014" y="4514"/>
                      <a:pt x="9978" y="4514"/>
                    </a:cubicBezTo>
                    <a:cubicBezTo>
                      <a:pt x="9939" y="4514"/>
                      <a:pt x="9902" y="4532"/>
                      <a:pt x="9870" y="4569"/>
                    </a:cubicBezTo>
                    <a:cubicBezTo>
                      <a:pt x="9799" y="4653"/>
                      <a:pt x="9799" y="4736"/>
                      <a:pt x="9882" y="4796"/>
                    </a:cubicBezTo>
                    <a:cubicBezTo>
                      <a:pt x="10085" y="4974"/>
                      <a:pt x="10216" y="5200"/>
                      <a:pt x="10287" y="5462"/>
                    </a:cubicBezTo>
                    <a:lnTo>
                      <a:pt x="10287" y="5498"/>
                    </a:lnTo>
                    <a:cubicBezTo>
                      <a:pt x="10463" y="6016"/>
                      <a:pt x="10035" y="6624"/>
                      <a:pt x="9592" y="6624"/>
                    </a:cubicBezTo>
                    <a:cubicBezTo>
                      <a:pt x="9526" y="6624"/>
                      <a:pt x="9459" y="6611"/>
                      <a:pt x="9394" y="6581"/>
                    </a:cubicBezTo>
                    <a:lnTo>
                      <a:pt x="9359" y="6581"/>
                    </a:lnTo>
                    <a:cubicBezTo>
                      <a:pt x="9251" y="6510"/>
                      <a:pt x="9120" y="6462"/>
                      <a:pt x="8989" y="6462"/>
                    </a:cubicBezTo>
                    <a:lnTo>
                      <a:pt x="8180" y="6462"/>
                    </a:lnTo>
                    <a:cubicBezTo>
                      <a:pt x="8096" y="6462"/>
                      <a:pt x="8013" y="6534"/>
                      <a:pt x="8013" y="6629"/>
                    </a:cubicBezTo>
                    <a:cubicBezTo>
                      <a:pt x="8013" y="6712"/>
                      <a:pt x="8096" y="6796"/>
                      <a:pt x="8180" y="6796"/>
                    </a:cubicBezTo>
                    <a:lnTo>
                      <a:pt x="8989" y="6796"/>
                    </a:lnTo>
                    <a:cubicBezTo>
                      <a:pt x="9251" y="6796"/>
                      <a:pt x="9442" y="7046"/>
                      <a:pt x="9370" y="7296"/>
                    </a:cubicBezTo>
                    <a:cubicBezTo>
                      <a:pt x="9370" y="7308"/>
                      <a:pt x="9359" y="7367"/>
                      <a:pt x="9311" y="7605"/>
                    </a:cubicBezTo>
                    <a:cubicBezTo>
                      <a:pt x="9228" y="7927"/>
                      <a:pt x="8942" y="8141"/>
                      <a:pt x="8632" y="8141"/>
                    </a:cubicBezTo>
                    <a:lnTo>
                      <a:pt x="7596" y="8141"/>
                    </a:lnTo>
                    <a:cubicBezTo>
                      <a:pt x="7275" y="8141"/>
                      <a:pt x="6989" y="7927"/>
                      <a:pt x="6918" y="7605"/>
                    </a:cubicBezTo>
                    <a:cubicBezTo>
                      <a:pt x="6870" y="7355"/>
                      <a:pt x="6858" y="7296"/>
                      <a:pt x="6858" y="7296"/>
                    </a:cubicBezTo>
                    <a:cubicBezTo>
                      <a:pt x="6799" y="7046"/>
                      <a:pt x="6977" y="6796"/>
                      <a:pt x="7239" y="6796"/>
                    </a:cubicBezTo>
                    <a:lnTo>
                      <a:pt x="7501" y="6796"/>
                    </a:lnTo>
                    <a:cubicBezTo>
                      <a:pt x="7584" y="6796"/>
                      <a:pt x="7656" y="6712"/>
                      <a:pt x="7656" y="6629"/>
                    </a:cubicBezTo>
                    <a:cubicBezTo>
                      <a:pt x="7656" y="6534"/>
                      <a:pt x="7584" y="6462"/>
                      <a:pt x="7501" y="6462"/>
                    </a:cubicBezTo>
                    <a:lnTo>
                      <a:pt x="7239" y="6462"/>
                    </a:lnTo>
                    <a:cubicBezTo>
                      <a:pt x="6763" y="6462"/>
                      <a:pt x="6430" y="6915"/>
                      <a:pt x="6549" y="7355"/>
                    </a:cubicBezTo>
                    <a:cubicBezTo>
                      <a:pt x="6584" y="7593"/>
                      <a:pt x="6608" y="7665"/>
                      <a:pt x="6608" y="7665"/>
                    </a:cubicBezTo>
                    <a:cubicBezTo>
                      <a:pt x="6727" y="8129"/>
                      <a:pt x="7144" y="8439"/>
                      <a:pt x="7596" y="8439"/>
                    </a:cubicBezTo>
                    <a:lnTo>
                      <a:pt x="8525" y="8439"/>
                    </a:lnTo>
                    <a:lnTo>
                      <a:pt x="8942" y="10380"/>
                    </a:lnTo>
                    <a:cubicBezTo>
                      <a:pt x="8954" y="10463"/>
                      <a:pt x="8942" y="10558"/>
                      <a:pt x="8882" y="10630"/>
                    </a:cubicBezTo>
                    <a:cubicBezTo>
                      <a:pt x="8818" y="10703"/>
                      <a:pt x="8733" y="10737"/>
                      <a:pt x="8650" y="10737"/>
                    </a:cubicBezTo>
                    <a:cubicBezTo>
                      <a:pt x="8517" y="10737"/>
                      <a:pt x="8388" y="10648"/>
                      <a:pt x="8358" y="10487"/>
                    </a:cubicBezTo>
                    <a:cubicBezTo>
                      <a:pt x="8275" y="9903"/>
                      <a:pt x="7739" y="9368"/>
                      <a:pt x="6561" y="8677"/>
                    </a:cubicBezTo>
                    <a:cubicBezTo>
                      <a:pt x="5751" y="8225"/>
                      <a:pt x="5513" y="7570"/>
                      <a:pt x="5620" y="6998"/>
                    </a:cubicBezTo>
                    <a:lnTo>
                      <a:pt x="5620" y="6998"/>
                    </a:lnTo>
                    <a:cubicBezTo>
                      <a:pt x="5918" y="7129"/>
                      <a:pt x="5870" y="7272"/>
                      <a:pt x="6025" y="7272"/>
                    </a:cubicBezTo>
                    <a:cubicBezTo>
                      <a:pt x="6156" y="7272"/>
                      <a:pt x="6227" y="7117"/>
                      <a:pt x="6156" y="7010"/>
                    </a:cubicBezTo>
                    <a:cubicBezTo>
                      <a:pt x="6025" y="6820"/>
                      <a:pt x="5834" y="6712"/>
                      <a:pt x="5620" y="6653"/>
                    </a:cubicBezTo>
                    <a:lnTo>
                      <a:pt x="5584" y="6617"/>
                    </a:lnTo>
                    <a:cubicBezTo>
                      <a:pt x="5560" y="6605"/>
                      <a:pt x="5537" y="6599"/>
                      <a:pt x="5516" y="6599"/>
                    </a:cubicBezTo>
                    <a:cubicBezTo>
                      <a:pt x="5495" y="6599"/>
                      <a:pt x="5477" y="6605"/>
                      <a:pt x="5465" y="6617"/>
                    </a:cubicBezTo>
                    <a:cubicBezTo>
                      <a:pt x="5422" y="6610"/>
                      <a:pt x="5377" y="6607"/>
                      <a:pt x="5333" y="6607"/>
                    </a:cubicBezTo>
                    <a:cubicBezTo>
                      <a:pt x="5145" y="6607"/>
                      <a:pt x="4950" y="6666"/>
                      <a:pt x="4787" y="6772"/>
                    </a:cubicBezTo>
                    <a:cubicBezTo>
                      <a:pt x="4715" y="6831"/>
                      <a:pt x="4703" y="6927"/>
                      <a:pt x="4751" y="6998"/>
                    </a:cubicBezTo>
                    <a:cubicBezTo>
                      <a:pt x="4789" y="7044"/>
                      <a:pt x="4838" y="7071"/>
                      <a:pt x="4886" y="7071"/>
                    </a:cubicBezTo>
                    <a:cubicBezTo>
                      <a:pt x="4913" y="7071"/>
                      <a:pt x="4940" y="7063"/>
                      <a:pt x="4965" y="7046"/>
                    </a:cubicBezTo>
                    <a:cubicBezTo>
                      <a:pt x="5072" y="6974"/>
                      <a:pt x="5191" y="6939"/>
                      <a:pt x="5310" y="6939"/>
                    </a:cubicBezTo>
                    <a:cubicBezTo>
                      <a:pt x="5298" y="7058"/>
                      <a:pt x="5287" y="7224"/>
                      <a:pt x="5298" y="7403"/>
                    </a:cubicBezTo>
                    <a:cubicBezTo>
                      <a:pt x="5049" y="7450"/>
                      <a:pt x="4820" y="7475"/>
                      <a:pt x="4609" y="7475"/>
                    </a:cubicBezTo>
                    <a:cubicBezTo>
                      <a:pt x="3761" y="7475"/>
                      <a:pt x="3208" y="7082"/>
                      <a:pt x="2846" y="6224"/>
                    </a:cubicBezTo>
                    <a:cubicBezTo>
                      <a:pt x="2798" y="6058"/>
                      <a:pt x="2762" y="5796"/>
                      <a:pt x="2798" y="5688"/>
                    </a:cubicBezTo>
                    <a:cubicBezTo>
                      <a:pt x="2822" y="5605"/>
                      <a:pt x="2786" y="5510"/>
                      <a:pt x="2691" y="5486"/>
                    </a:cubicBezTo>
                    <a:cubicBezTo>
                      <a:pt x="2672" y="5478"/>
                      <a:pt x="2652" y="5474"/>
                      <a:pt x="2633" y="5474"/>
                    </a:cubicBezTo>
                    <a:cubicBezTo>
                      <a:pt x="2568" y="5474"/>
                      <a:pt x="2507" y="5517"/>
                      <a:pt x="2489" y="5581"/>
                    </a:cubicBezTo>
                    <a:cubicBezTo>
                      <a:pt x="2429" y="5748"/>
                      <a:pt x="2453" y="5974"/>
                      <a:pt x="2489" y="6141"/>
                    </a:cubicBezTo>
                    <a:cubicBezTo>
                      <a:pt x="2469" y="6142"/>
                      <a:pt x="2450" y="6143"/>
                      <a:pt x="2431" y="6143"/>
                    </a:cubicBezTo>
                    <a:cubicBezTo>
                      <a:pt x="2141" y="6143"/>
                      <a:pt x="1950" y="5980"/>
                      <a:pt x="1905" y="5879"/>
                    </a:cubicBezTo>
                    <a:cubicBezTo>
                      <a:pt x="1893" y="5843"/>
                      <a:pt x="1858" y="5808"/>
                      <a:pt x="1810" y="5796"/>
                    </a:cubicBezTo>
                    <a:cubicBezTo>
                      <a:pt x="1789" y="5787"/>
                      <a:pt x="1771" y="5783"/>
                      <a:pt x="1753" y="5783"/>
                    </a:cubicBezTo>
                    <a:cubicBezTo>
                      <a:pt x="1701" y="5783"/>
                      <a:pt x="1658" y="5816"/>
                      <a:pt x="1596" y="5843"/>
                    </a:cubicBezTo>
                    <a:cubicBezTo>
                      <a:pt x="1552" y="5855"/>
                      <a:pt x="1509" y="5861"/>
                      <a:pt x="1466" y="5861"/>
                    </a:cubicBezTo>
                    <a:cubicBezTo>
                      <a:pt x="1050" y="5861"/>
                      <a:pt x="679" y="5315"/>
                      <a:pt x="798" y="4807"/>
                    </a:cubicBezTo>
                    <a:cubicBezTo>
                      <a:pt x="846" y="4653"/>
                      <a:pt x="643" y="4653"/>
                      <a:pt x="536" y="4260"/>
                    </a:cubicBezTo>
                    <a:cubicBezTo>
                      <a:pt x="417" y="3855"/>
                      <a:pt x="584" y="3462"/>
                      <a:pt x="893" y="3367"/>
                    </a:cubicBezTo>
                    <a:cubicBezTo>
                      <a:pt x="977" y="3343"/>
                      <a:pt x="1036" y="3248"/>
                      <a:pt x="1000" y="3164"/>
                    </a:cubicBezTo>
                    <a:cubicBezTo>
                      <a:pt x="798" y="2664"/>
                      <a:pt x="1131" y="2045"/>
                      <a:pt x="1596" y="2009"/>
                    </a:cubicBezTo>
                    <a:cubicBezTo>
                      <a:pt x="1667" y="2009"/>
                      <a:pt x="1739" y="1950"/>
                      <a:pt x="1739" y="1867"/>
                    </a:cubicBezTo>
                    <a:cubicBezTo>
                      <a:pt x="1781" y="1436"/>
                      <a:pt x="2175" y="1060"/>
                      <a:pt x="2570" y="1060"/>
                    </a:cubicBezTo>
                    <a:cubicBezTo>
                      <a:pt x="2623" y="1060"/>
                      <a:pt x="2675" y="1067"/>
                      <a:pt x="2727" y="1081"/>
                    </a:cubicBezTo>
                    <a:cubicBezTo>
                      <a:pt x="2736" y="1082"/>
                      <a:pt x="2745" y="1083"/>
                      <a:pt x="2754" y="1083"/>
                    </a:cubicBezTo>
                    <a:cubicBezTo>
                      <a:pt x="2816" y="1083"/>
                      <a:pt x="2874" y="1049"/>
                      <a:pt x="2905" y="997"/>
                    </a:cubicBezTo>
                    <a:cubicBezTo>
                      <a:pt x="3065" y="744"/>
                      <a:pt x="3387" y="579"/>
                      <a:pt x="3692" y="579"/>
                    </a:cubicBezTo>
                    <a:cubicBezTo>
                      <a:pt x="3773" y="579"/>
                      <a:pt x="3854" y="591"/>
                      <a:pt x="3929" y="616"/>
                    </a:cubicBezTo>
                    <a:cubicBezTo>
                      <a:pt x="3870" y="700"/>
                      <a:pt x="3810" y="819"/>
                      <a:pt x="3810" y="962"/>
                    </a:cubicBezTo>
                    <a:cubicBezTo>
                      <a:pt x="3774" y="962"/>
                      <a:pt x="3739" y="974"/>
                      <a:pt x="3703" y="974"/>
                    </a:cubicBezTo>
                    <a:cubicBezTo>
                      <a:pt x="3465" y="1045"/>
                      <a:pt x="3298" y="1212"/>
                      <a:pt x="3298" y="1212"/>
                    </a:cubicBezTo>
                    <a:cubicBezTo>
                      <a:pt x="3239" y="1271"/>
                      <a:pt x="3239" y="1378"/>
                      <a:pt x="3298" y="1438"/>
                    </a:cubicBezTo>
                    <a:cubicBezTo>
                      <a:pt x="3328" y="1468"/>
                      <a:pt x="3370" y="1483"/>
                      <a:pt x="3411" y="1483"/>
                    </a:cubicBezTo>
                    <a:cubicBezTo>
                      <a:pt x="3453" y="1483"/>
                      <a:pt x="3495" y="1468"/>
                      <a:pt x="3524" y="1438"/>
                    </a:cubicBezTo>
                    <a:cubicBezTo>
                      <a:pt x="3532" y="1422"/>
                      <a:pt x="3715" y="1247"/>
                      <a:pt x="3964" y="1247"/>
                    </a:cubicBezTo>
                    <a:cubicBezTo>
                      <a:pt x="4094" y="1247"/>
                      <a:pt x="4243" y="1295"/>
                      <a:pt x="4394" y="1438"/>
                    </a:cubicBezTo>
                    <a:cubicBezTo>
                      <a:pt x="4417" y="1462"/>
                      <a:pt x="4465" y="1474"/>
                      <a:pt x="4513" y="1474"/>
                    </a:cubicBezTo>
                    <a:cubicBezTo>
                      <a:pt x="4656" y="1474"/>
                      <a:pt x="4715" y="1295"/>
                      <a:pt x="4632" y="1200"/>
                    </a:cubicBezTo>
                    <a:cubicBezTo>
                      <a:pt x="4465" y="1033"/>
                      <a:pt x="4286" y="962"/>
                      <a:pt x="4132" y="926"/>
                    </a:cubicBezTo>
                    <a:cubicBezTo>
                      <a:pt x="4155" y="819"/>
                      <a:pt x="4251" y="688"/>
                      <a:pt x="4298" y="664"/>
                    </a:cubicBezTo>
                    <a:lnTo>
                      <a:pt x="4298" y="640"/>
                    </a:lnTo>
                    <a:cubicBezTo>
                      <a:pt x="4502" y="424"/>
                      <a:pt x="4770" y="329"/>
                      <a:pt x="5016" y="329"/>
                    </a:cubicBezTo>
                    <a:cubicBezTo>
                      <a:pt x="5257" y="329"/>
                      <a:pt x="5478" y="421"/>
                      <a:pt x="5596" y="581"/>
                    </a:cubicBezTo>
                    <a:cubicBezTo>
                      <a:pt x="5620" y="628"/>
                      <a:pt x="5668" y="640"/>
                      <a:pt x="5715" y="664"/>
                    </a:cubicBezTo>
                    <a:cubicBezTo>
                      <a:pt x="5763" y="664"/>
                      <a:pt x="5799" y="640"/>
                      <a:pt x="5834" y="616"/>
                    </a:cubicBezTo>
                    <a:cubicBezTo>
                      <a:pt x="5984" y="476"/>
                      <a:pt x="6190" y="411"/>
                      <a:pt x="6397" y="411"/>
                    </a:cubicBezTo>
                    <a:cubicBezTo>
                      <a:pt x="6700" y="411"/>
                      <a:pt x="7005" y="552"/>
                      <a:pt x="7132" y="807"/>
                    </a:cubicBezTo>
                    <a:cubicBezTo>
                      <a:pt x="7153" y="869"/>
                      <a:pt x="7210" y="904"/>
                      <a:pt x="7287" y="904"/>
                    </a:cubicBezTo>
                    <a:cubicBezTo>
                      <a:pt x="7299" y="904"/>
                      <a:pt x="7310" y="904"/>
                      <a:pt x="7323" y="902"/>
                    </a:cubicBezTo>
                    <a:cubicBezTo>
                      <a:pt x="7391" y="883"/>
                      <a:pt x="7462" y="874"/>
                      <a:pt x="7533" y="874"/>
                    </a:cubicBezTo>
                    <a:cubicBezTo>
                      <a:pt x="7908" y="874"/>
                      <a:pt x="8292" y="1123"/>
                      <a:pt x="8382" y="1474"/>
                    </a:cubicBezTo>
                    <a:cubicBezTo>
                      <a:pt x="8392" y="1544"/>
                      <a:pt x="8445" y="1598"/>
                      <a:pt x="8519" y="1598"/>
                    </a:cubicBezTo>
                    <a:cubicBezTo>
                      <a:pt x="8533" y="1598"/>
                      <a:pt x="8546" y="1596"/>
                      <a:pt x="8561" y="1593"/>
                    </a:cubicBezTo>
                    <a:cubicBezTo>
                      <a:pt x="8578" y="1591"/>
                      <a:pt x="8595" y="1590"/>
                      <a:pt x="8612" y="1590"/>
                    </a:cubicBezTo>
                    <a:cubicBezTo>
                      <a:pt x="8726" y="1590"/>
                      <a:pt x="8843" y="1624"/>
                      <a:pt x="8978" y="1676"/>
                    </a:cubicBezTo>
                    <a:cubicBezTo>
                      <a:pt x="8994" y="1682"/>
                      <a:pt x="9013" y="1685"/>
                      <a:pt x="9033" y="1685"/>
                    </a:cubicBezTo>
                    <a:cubicBezTo>
                      <a:pt x="9095" y="1685"/>
                      <a:pt x="9162" y="1654"/>
                      <a:pt x="9180" y="1581"/>
                    </a:cubicBezTo>
                    <a:cubicBezTo>
                      <a:pt x="9216" y="1497"/>
                      <a:pt x="9180" y="1402"/>
                      <a:pt x="9097" y="1378"/>
                    </a:cubicBezTo>
                    <a:cubicBezTo>
                      <a:pt x="8942" y="1319"/>
                      <a:pt x="8799" y="1271"/>
                      <a:pt x="8644" y="1271"/>
                    </a:cubicBezTo>
                    <a:cubicBezTo>
                      <a:pt x="8472" y="841"/>
                      <a:pt x="7989" y="547"/>
                      <a:pt x="7502" y="547"/>
                    </a:cubicBezTo>
                    <a:cubicBezTo>
                      <a:pt x="7450" y="547"/>
                      <a:pt x="7398" y="550"/>
                      <a:pt x="7346" y="557"/>
                    </a:cubicBezTo>
                    <a:cubicBezTo>
                      <a:pt x="7145" y="251"/>
                      <a:pt x="6767" y="81"/>
                      <a:pt x="6386" y="81"/>
                    </a:cubicBezTo>
                    <a:cubicBezTo>
                      <a:pt x="6159" y="81"/>
                      <a:pt x="5931" y="142"/>
                      <a:pt x="5739" y="271"/>
                    </a:cubicBezTo>
                    <a:cubicBezTo>
                      <a:pt x="5542" y="91"/>
                      <a:pt x="5272" y="1"/>
                      <a:pt x="4995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231" name="Google Shape;6020;p48"/>
            <p:cNvGrpSpPr/>
            <p:nvPr/>
          </p:nvGrpSpPr>
          <p:grpSpPr>
            <a:xfrm>
              <a:off x="5101323" y="3257018"/>
              <a:ext cx="220755" cy="352348"/>
              <a:chOff x="5829984" y="3350032"/>
              <a:chExt cx="220755" cy="352348"/>
            </a:xfrm>
            <a:solidFill>
              <a:schemeClr val="bg2">
                <a:lumMod val="75000"/>
              </a:schemeClr>
            </a:solidFill>
          </p:grpSpPr>
          <p:sp>
            <p:nvSpPr>
              <p:cNvPr id="232" name="Google Shape;6021;p48"/>
              <p:cNvSpPr/>
              <p:nvPr/>
            </p:nvSpPr>
            <p:spPr>
              <a:xfrm>
                <a:off x="5829984" y="3350032"/>
                <a:ext cx="220755" cy="352348"/>
              </a:xfrm>
              <a:custGeom>
                <a:avLst/>
                <a:gdLst/>
                <a:ahLst/>
                <a:cxnLst/>
                <a:rect l="l" t="t" r="r" b="b"/>
                <a:pathLst>
                  <a:path w="6930" h="11061" extrusionOk="0">
                    <a:moveTo>
                      <a:pt x="1989" y="333"/>
                    </a:moveTo>
                    <a:lnTo>
                      <a:pt x="1989" y="2060"/>
                    </a:lnTo>
                    <a:lnTo>
                      <a:pt x="1072" y="2060"/>
                    </a:lnTo>
                    <a:lnTo>
                      <a:pt x="1072" y="333"/>
                    </a:lnTo>
                    <a:close/>
                    <a:moveTo>
                      <a:pt x="3299" y="333"/>
                    </a:moveTo>
                    <a:lnTo>
                      <a:pt x="3299" y="2060"/>
                    </a:lnTo>
                    <a:lnTo>
                      <a:pt x="2322" y="2060"/>
                    </a:lnTo>
                    <a:lnTo>
                      <a:pt x="2322" y="333"/>
                    </a:lnTo>
                    <a:close/>
                    <a:moveTo>
                      <a:pt x="4608" y="333"/>
                    </a:moveTo>
                    <a:lnTo>
                      <a:pt x="4608" y="2060"/>
                    </a:lnTo>
                    <a:lnTo>
                      <a:pt x="3632" y="2060"/>
                    </a:lnTo>
                    <a:lnTo>
                      <a:pt x="3632" y="333"/>
                    </a:lnTo>
                    <a:close/>
                    <a:moveTo>
                      <a:pt x="5108" y="2381"/>
                    </a:moveTo>
                    <a:lnTo>
                      <a:pt x="5108" y="2774"/>
                    </a:lnTo>
                    <a:lnTo>
                      <a:pt x="1810" y="2774"/>
                    </a:lnTo>
                    <a:lnTo>
                      <a:pt x="1810" y="2381"/>
                    </a:lnTo>
                    <a:close/>
                    <a:moveTo>
                      <a:pt x="6085" y="3084"/>
                    </a:moveTo>
                    <a:cubicBezTo>
                      <a:pt x="6370" y="3084"/>
                      <a:pt x="6609" y="3322"/>
                      <a:pt x="6609" y="3608"/>
                    </a:cubicBezTo>
                    <a:lnTo>
                      <a:pt x="6609" y="10216"/>
                    </a:lnTo>
                    <a:cubicBezTo>
                      <a:pt x="6609" y="10489"/>
                      <a:pt x="6370" y="10728"/>
                      <a:pt x="6085" y="10728"/>
                    </a:cubicBezTo>
                    <a:lnTo>
                      <a:pt x="846" y="10728"/>
                    </a:lnTo>
                    <a:cubicBezTo>
                      <a:pt x="560" y="10728"/>
                      <a:pt x="322" y="10489"/>
                      <a:pt x="322" y="10216"/>
                    </a:cubicBezTo>
                    <a:lnTo>
                      <a:pt x="322" y="3608"/>
                    </a:lnTo>
                    <a:cubicBezTo>
                      <a:pt x="322" y="3322"/>
                      <a:pt x="560" y="3084"/>
                      <a:pt x="846" y="3084"/>
                    </a:cubicBezTo>
                    <a:close/>
                    <a:moveTo>
                      <a:pt x="905" y="0"/>
                    </a:moveTo>
                    <a:cubicBezTo>
                      <a:pt x="822" y="0"/>
                      <a:pt x="739" y="71"/>
                      <a:pt x="739" y="167"/>
                    </a:cubicBezTo>
                    <a:lnTo>
                      <a:pt x="739" y="2215"/>
                    </a:lnTo>
                    <a:cubicBezTo>
                      <a:pt x="739" y="2310"/>
                      <a:pt x="822" y="2381"/>
                      <a:pt x="905" y="2381"/>
                    </a:cubicBezTo>
                    <a:lnTo>
                      <a:pt x="1501" y="2381"/>
                    </a:lnTo>
                    <a:lnTo>
                      <a:pt x="1501" y="2762"/>
                    </a:lnTo>
                    <a:lnTo>
                      <a:pt x="846" y="2762"/>
                    </a:lnTo>
                    <a:cubicBezTo>
                      <a:pt x="382" y="2762"/>
                      <a:pt x="1" y="3143"/>
                      <a:pt x="1" y="3620"/>
                    </a:cubicBezTo>
                    <a:lnTo>
                      <a:pt x="1" y="10216"/>
                    </a:lnTo>
                    <a:cubicBezTo>
                      <a:pt x="1" y="10668"/>
                      <a:pt x="370" y="11061"/>
                      <a:pt x="846" y="11061"/>
                    </a:cubicBezTo>
                    <a:lnTo>
                      <a:pt x="6085" y="11061"/>
                    </a:lnTo>
                    <a:cubicBezTo>
                      <a:pt x="6549" y="11061"/>
                      <a:pt x="6930" y="10692"/>
                      <a:pt x="6930" y="10216"/>
                    </a:cubicBezTo>
                    <a:lnTo>
                      <a:pt x="6930" y="3608"/>
                    </a:lnTo>
                    <a:cubicBezTo>
                      <a:pt x="6930" y="3143"/>
                      <a:pt x="6549" y="2774"/>
                      <a:pt x="6085" y="2774"/>
                    </a:cubicBezTo>
                    <a:lnTo>
                      <a:pt x="5430" y="2774"/>
                    </a:lnTo>
                    <a:lnTo>
                      <a:pt x="5430" y="2381"/>
                    </a:lnTo>
                    <a:lnTo>
                      <a:pt x="6025" y="2381"/>
                    </a:lnTo>
                    <a:cubicBezTo>
                      <a:pt x="6108" y="2381"/>
                      <a:pt x="6192" y="2310"/>
                      <a:pt x="6192" y="2215"/>
                    </a:cubicBezTo>
                    <a:lnTo>
                      <a:pt x="6192" y="1191"/>
                    </a:lnTo>
                    <a:cubicBezTo>
                      <a:pt x="6192" y="1095"/>
                      <a:pt x="6108" y="1024"/>
                      <a:pt x="6025" y="1024"/>
                    </a:cubicBezTo>
                    <a:cubicBezTo>
                      <a:pt x="5942" y="1024"/>
                      <a:pt x="5858" y="1095"/>
                      <a:pt x="5858" y="1191"/>
                    </a:cubicBezTo>
                    <a:lnTo>
                      <a:pt x="5858" y="2048"/>
                    </a:lnTo>
                    <a:lnTo>
                      <a:pt x="4942" y="2048"/>
                    </a:lnTo>
                    <a:lnTo>
                      <a:pt x="4942" y="321"/>
                    </a:lnTo>
                    <a:lnTo>
                      <a:pt x="5858" y="321"/>
                    </a:lnTo>
                    <a:lnTo>
                      <a:pt x="5858" y="524"/>
                    </a:lnTo>
                    <a:cubicBezTo>
                      <a:pt x="5858" y="607"/>
                      <a:pt x="5942" y="679"/>
                      <a:pt x="6025" y="679"/>
                    </a:cubicBezTo>
                    <a:cubicBezTo>
                      <a:pt x="6108" y="679"/>
                      <a:pt x="6192" y="607"/>
                      <a:pt x="6192" y="524"/>
                    </a:cubicBezTo>
                    <a:lnTo>
                      <a:pt x="6192" y="167"/>
                    </a:lnTo>
                    <a:cubicBezTo>
                      <a:pt x="6192" y="71"/>
                      <a:pt x="6108" y="0"/>
                      <a:pt x="6025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233" name="Google Shape;6022;p48"/>
              <p:cNvSpPr/>
              <p:nvPr/>
            </p:nvSpPr>
            <p:spPr>
              <a:xfrm>
                <a:off x="5912297" y="3541927"/>
                <a:ext cx="56160" cy="56160"/>
              </a:xfrm>
              <a:custGeom>
                <a:avLst/>
                <a:gdLst/>
                <a:ahLst/>
                <a:cxnLst/>
                <a:rect l="l" t="t" r="r" b="b"/>
                <a:pathLst>
                  <a:path w="1763" h="1763" extrusionOk="0">
                    <a:moveTo>
                      <a:pt x="881" y="1"/>
                    </a:moveTo>
                    <a:cubicBezTo>
                      <a:pt x="798" y="1"/>
                      <a:pt x="715" y="72"/>
                      <a:pt x="715" y="167"/>
                    </a:cubicBezTo>
                    <a:lnTo>
                      <a:pt x="715" y="715"/>
                    </a:lnTo>
                    <a:lnTo>
                      <a:pt x="167" y="715"/>
                    </a:lnTo>
                    <a:cubicBezTo>
                      <a:pt x="84" y="715"/>
                      <a:pt x="0" y="798"/>
                      <a:pt x="0" y="882"/>
                    </a:cubicBezTo>
                    <a:cubicBezTo>
                      <a:pt x="0" y="977"/>
                      <a:pt x="84" y="1048"/>
                      <a:pt x="167" y="1048"/>
                    </a:cubicBezTo>
                    <a:lnTo>
                      <a:pt x="715" y="1048"/>
                    </a:lnTo>
                    <a:lnTo>
                      <a:pt x="715" y="1596"/>
                    </a:lnTo>
                    <a:cubicBezTo>
                      <a:pt x="715" y="1691"/>
                      <a:pt x="798" y="1763"/>
                      <a:pt x="881" y="1763"/>
                    </a:cubicBezTo>
                    <a:cubicBezTo>
                      <a:pt x="965" y="1763"/>
                      <a:pt x="1048" y="1691"/>
                      <a:pt x="1048" y="1596"/>
                    </a:cubicBezTo>
                    <a:lnTo>
                      <a:pt x="1048" y="1048"/>
                    </a:lnTo>
                    <a:lnTo>
                      <a:pt x="1596" y="1048"/>
                    </a:lnTo>
                    <a:cubicBezTo>
                      <a:pt x="1679" y="1048"/>
                      <a:pt x="1762" y="977"/>
                      <a:pt x="1762" y="882"/>
                    </a:cubicBezTo>
                    <a:cubicBezTo>
                      <a:pt x="1762" y="798"/>
                      <a:pt x="1679" y="715"/>
                      <a:pt x="1596" y="715"/>
                    </a:cubicBezTo>
                    <a:lnTo>
                      <a:pt x="1048" y="715"/>
                    </a:lnTo>
                    <a:lnTo>
                      <a:pt x="1048" y="167"/>
                    </a:lnTo>
                    <a:cubicBezTo>
                      <a:pt x="1048" y="72"/>
                      <a:pt x="965" y="1"/>
                      <a:pt x="881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234" name="Google Shape;6023;p48"/>
              <p:cNvSpPr/>
              <p:nvPr/>
            </p:nvSpPr>
            <p:spPr>
              <a:xfrm>
                <a:off x="5885730" y="3515391"/>
                <a:ext cx="109263" cy="109263"/>
              </a:xfrm>
              <a:custGeom>
                <a:avLst/>
                <a:gdLst/>
                <a:ahLst/>
                <a:cxnLst/>
                <a:rect l="l" t="t" r="r" b="b"/>
                <a:pathLst>
                  <a:path w="3430" h="3430" extrusionOk="0">
                    <a:moveTo>
                      <a:pt x="1715" y="345"/>
                    </a:moveTo>
                    <a:cubicBezTo>
                      <a:pt x="2477" y="345"/>
                      <a:pt x="3096" y="976"/>
                      <a:pt x="3096" y="1727"/>
                    </a:cubicBezTo>
                    <a:cubicBezTo>
                      <a:pt x="3096" y="2489"/>
                      <a:pt x="2477" y="3120"/>
                      <a:pt x="1715" y="3120"/>
                    </a:cubicBezTo>
                    <a:cubicBezTo>
                      <a:pt x="953" y="3120"/>
                      <a:pt x="334" y="2489"/>
                      <a:pt x="334" y="1727"/>
                    </a:cubicBezTo>
                    <a:cubicBezTo>
                      <a:pt x="334" y="976"/>
                      <a:pt x="953" y="345"/>
                      <a:pt x="1715" y="345"/>
                    </a:cubicBezTo>
                    <a:close/>
                    <a:moveTo>
                      <a:pt x="1715" y="0"/>
                    </a:moveTo>
                    <a:cubicBezTo>
                      <a:pt x="775" y="0"/>
                      <a:pt x="1" y="762"/>
                      <a:pt x="1" y="1715"/>
                    </a:cubicBezTo>
                    <a:cubicBezTo>
                      <a:pt x="1" y="2667"/>
                      <a:pt x="775" y="3429"/>
                      <a:pt x="1715" y="3429"/>
                    </a:cubicBezTo>
                    <a:cubicBezTo>
                      <a:pt x="2656" y="3429"/>
                      <a:pt x="3430" y="2667"/>
                      <a:pt x="3430" y="1715"/>
                    </a:cubicBezTo>
                    <a:cubicBezTo>
                      <a:pt x="3430" y="774"/>
                      <a:pt x="2668" y="0"/>
                      <a:pt x="1715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235" name="Google Shape;6024;p48"/>
              <p:cNvSpPr/>
              <p:nvPr/>
            </p:nvSpPr>
            <p:spPr>
              <a:xfrm>
                <a:off x="5862986" y="3476305"/>
                <a:ext cx="154783" cy="188167"/>
              </a:xfrm>
              <a:custGeom>
                <a:avLst/>
                <a:gdLst/>
                <a:ahLst/>
                <a:cxnLst/>
                <a:rect l="l" t="t" r="r" b="b"/>
                <a:pathLst>
                  <a:path w="4859" h="5907" extrusionOk="0">
                    <a:moveTo>
                      <a:pt x="167" y="1"/>
                    </a:moveTo>
                    <a:cubicBezTo>
                      <a:pt x="84" y="1"/>
                      <a:pt x="0" y="72"/>
                      <a:pt x="0" y="156"/>
                    </a:cubicBezTo>
                    <a:lnTo>
                      <a:pt x="0" y="5740"/>
                    </a:lnTo>
                    <a:cubicBezTo>
                      <a:pt x="0" y="5835"/>
                      <a:pt x="84" y="5906"/>
                      <a:pt x="167" y="5906"/>
                    </a:cubicBezTo>
                    <a:lnTo>
                      <a:pt x="4691" y="5906"/>
                    </a:lnTo>
                    <a:cubicBezTo>
                      <a:pt x="4787" y="5906"/>
                      <a:pt x="4858" y="5835"/>
                      <a:pt x="4858" y="5740"/>
                    </a:cubicBezTo>
                    <a:lnTo>
                      <a:pt x="4858" y="156"/>
                    </a:lnTo>
                    <a:cubicBezTo>
                      <a:pt x="4858" y="72"/>
                      <a:pt x="4775" y="1"/>
                      <a:pt x="4691" y="1"/>
                    </a:cubicBezTo>
                    <a:lnTo>
                      <a:pt x="1715" y="1"/>
                    </a:lnTo>
                    <a:cubicBezTo>
                      <a:pt x="1632" y="1"/>
                      <a:pt x="1548" y="72"/>
                      <a:pt x="1548" y="156"/>
                    </a:cubicBezTo>
                    <a:cubicBezTo>
                      <a:pt x="1548" y="251"/>
                      <a:pt x="1632" y="322"/>
                      <a:pt x="1715" y="322"/>
                    </a:cubicBezTo>
                    <a:lnTo>
                      <a:pt x="4525" y="322"/>
                    </a:lnTo>
                    <a:lnTo>
                      <a:pt x="4525" y="5597"/>
                    </a:lnTo>
                    <a:lnTo>
                      <a:pt x="334" y="5597"/>
                    </a:lnTo>
                    <a:lnTo>
                      <a:pt x="334" y="322"/>
                    </a:lnTo>
                    <a:lnTo>
                      <a:pt x="881" y="322"/>
                    </a:lnTo>
                    <a:cubicBezTo>
                      <a:pt x="977" y="322"/>
                      <a:pt x="1048" y="251"/>
                      <a:pt x="1048" y="156"/>
                    </a:cubicBezTo>
                    <a:cubicBezTo>
                      <a:pt x="1048" y="72"/>
                      <a:pt x="977" y="1"/>
                      <a:pt x="881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236" name="Google Shape;6025;p48"/>
            <p:cNvGrpSpPr/>
            <p:nvPr/>
          </p:nvGrpSpPr>
          <p:grpSpPr>
            <a:xfrm>
              <a:off x="4153509" y="3256827"/>
              <a:ext cx="358464" cy="352316"/>
              <a:chOff x="4882170" y="3349841"/>
              <a:chExt cx="358464" cy="352316"/>
            </a:xfrm>
            <a:solidFill>
              <a:schemeClr val="bg2">
                <a:lumMod val="75000"/>
              </a:schemeClr>
            </a:solidFill>
          </p:grpSpPr>
          <p:sp>
            <p:nvSpPr>
              <p:cNvPr id="237" name="Google Shape;6026;p48"/>
              <p:cNvSpPr/>
              <p:nvPr/>
            </p:nvSpPr>
            <p:spPr>
              <a:xfrm>
                <a:off x="5024403" y="3395521"/>
                <a:ext cx="174119" cy="166156"/>
              </a:xfrm>
              <a:custGeom>
                <a:avLst/>
                <a:gdLst/>
                <a:ahLst/>
                <a:cxnLst/>
                <a:rect l="l" t="t" r="r" b="b"/>
                <a:pathLst>
                  <a:path w="5466" h="5216" extrusionOk="0">
                    <a:moveTo>
                      <a:pt x="4647" y="1"/>
                    </a:moveTo>
                    <a:cubicBezTo>
                      <a:pt x="4489" y="1"/>
                      <a:pt x="4335" y="60"/>
                      <a:pt x="4215" y="179"/>
                    </a:cubicBezTo>
                    <a:lnTo>
                      <a:pt x="239" y="4156"/>
                    </a:lnTo>
                    <a:cubicBezTo>
                      <a:pt x="1" y="4394"/>
                      <a:pt x="1" y="4799"/>
                      <a:pt x="239" y="5037"/>
                    </a:cubicBezTo>
                    <a:cubicBezTo>
                      <a:pt x="358" y="5156"/>
                      <a:pt x="519" y="5216"/>
                      <a:pt x="679" y="5216"/>
                    </a:cubicBezTo>
                    <a:cubicBezTo>
                      <a:pt x="840" y="5216"/>
                      <a:pt x="1001" y="5156"/>
                      <a:pt x="1120" y="5037"/>
                    </a:cubicBezTo>
                    <a:lnTo>
                      <a:pt x="4501" y="1656"/>
                    </a:lnTo>
                    <a:cubicBezTo>
                      <a:pt x="4561" y="1596"/>
                      <a:pt x="4561" y="1489"/>
                      <a:pt x="4501" y="1430"/>
                    </a:cubicBezTo>
                    <a:cubicBezTo>
                      <a:pt x="4471" y="1400"/>
                      <a:pt x="4430" y="1385"/>
                      <a:pt x="4388" y="1385"/>
                    </a:cubicBezTo>
                    <a:cubicBezTo>
                      <a:pt x="4346" y="1385"/>
                      <a:pt x="4305" y="1400"/>
                      <a:pt x="4275" y="1430"/>
                    </a:cubicBezTo>
                    <a:lnTo>
                      <a:pt x="894" y="4811"/>
                    </a:lnTo>
                    <a:cubicBezTo>
                      <a:pt x="834" y="4870"/>
                      <a:pt x="757" y="4900"/>
                      <a:pt x="681" y="4900"/>
                    </a:cubicBezTo>
                    <a:cubicBezTo>
                      <a:pt x="605" y="4900"/>
                      <a:pt x="530" y="4870"/>
                      <a:pt x="477" y="4811"/>
                    </a:cubicBezTo>
                    <a:cubicBezTo>
                      <a:pt x="358" y="4692"/>
                      <a:pt x="358" y="4501"/>
                      <a:pt x="477" y="4394"/>
                    </a:cubicBezTo>
                    <a:lnTo>
                      <a:pt x="4454" y="417"/>
                    </a:lnTo>
                    <a:cubicBezTo>
                      <a:pt x="4512" y="359"/>
                      <a:pt x="4585" y="333"/>
                      <a:pt x="4657" y="333"/>
                    </a:cubicBezTo>
                    <a:cubicBezTo>
                      <a:pt x="4807" y="333"/>
                      <a:pt x="4954" y="447"/>
                      <a:pt x="4954" y="632"/>
                    </a:cubicBezTo>
                    <a:cubicBezTo>
                      <a:pt x="4954" y="703"/>
                      <a:pt x="4930" y="775"/>
                      <a:pt x="4870" y="834"/>
                    </a:cubicBezTo>
                    <a:cubicBezTo>
                      <a:pt x="4811" y="894"/>
                      <a:pt x="4811" y="1001"/>
                      <a:pt x="4870" y="1060"/>
                    </a:cubicBezTo>
                    <a:cubicBezTo>
                      <a:pt x="4903" y="1094"/>
                      <a:pt x="4940" y="1108"/>
                      <a:pt x="4977" y="1108"/>
                    </a:cubicBezTo>
                    <a:cubicBezTo>
                      <a:pt x="5208" y="1108"/>
                      <a:pt x="5465" y="538"/>
                      <a:pt x="5097" y="179"/>
                    </a:cubicBezTo>
                    <a:cubicBezTo>
                      <a:pt x="4966" y="60"/>
                      <a:pt x="4805" y="1"/>
                      <a:pt x="464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238" name="Google Shape;6027;p48"/>
              <p:cNvSpPr/>
              <p:nvPr/>
            </p:nvSpPr>
            <p:spPr>
              <a:xfrm>
                <a:off x="4882170" y="3349841"/>
                <a:ext cx="358464" cy="352316"/>
              </a:xfrm>
              <a:custGeom>
                <a:avLst/>
                <a:gdLst/>
                <a:ahLst/>
                <a:cxnLst/>
                <a:rect l="l" t="t" r="r" b="b"/>
                <a:pathLst>
                  <a:path w="11253" h="11060" extrusionOk="0">
                    <a:moveTo>
                      <a:pt x="8809" y="364"/>
                    </a:moveTo>
                    <a:cubicBezTo>
                      <a:pt x="8973" y="364"/>
                      <a:pt x="9138" y="421"/>
                      <a:pt x="9276" y="530"/>
                    </a:cubicBezTo>
                    <a:lnTo>
                      <a:pt x="10585" y="1840"/>
                    </a:lnTo>
                    <a:cubicBezTo>
                      <a:pt x="10895" y="2078"/>
                      <a:pt x="10895" y="2518"/>
                      <a:pt x="10633" y="2804"/>
                    </a:cubicBezTo>
                    <a:cubicBezTo>
                      <a:pt x="7276" y="6150"/>
                      <a:pt x="7395" y="6054"/>
                      <a:pt x="7192" y="6233"/>
                    </a:cubicBezTo>
                    <a:cubicBezTo>
                      <a:pt x="6609" y="6745"/>
                      <a:pt x="6002" y="7102"/>
                      <a:pt x="5287" y="7376"/>
                    </a:cubicBezTo>
                    <a:cubicBezTo>
                      <a:pt x="5144" y="7432"/>
                      <a:pt x="5001" y="7458"/>
                      <a:pt x="4863" y="7458"/>
                    </a:cubicBezTo>
                    <a:cubicBezTo>
                      <a:pt x="4096" y="7458"/>
                      <a:pt x="3484" y="6663"/>
                      <a:pt x="3787" y="5876"/>
                    </a:cubicBezTo>
                    <a:cubicBezTo>
                      <a:pt x="3799" y="5828"/>
                      <a:pt x="4061" y="5042"/>
                      <a:pt x="4704" y="4233"/>
                    </a:cubicBezTo>
                    <a:lnTo>
                      <a:pt x="4978" y="4507"/>
                    </a:lnTo>
                    <a:cubicBezTo>
                      <a:pt x="5007" y="4536"/>
                      <a:pt x="5046" y="4551"/>
                      <a:pt x="5085" y="4551"/>
                    </a:cubicBezTo>
                    <a:cubicBezTo>
                      <a:pt x="5123" y="4551"/>
                      <a:pt x="5162" y="4536"/>
                      <a:pt x="5192" y="4507"/>
                    </a:cubicBezTo>
                    <a:cubicBezTo>
                      <a:pt x="5251" y="4447"/>
                      <a:pt x="5251" y="4340"/>
                      <a:pt x="5192" y="4280"/>
                    </a:cubicBezTo>
                    <a:lnTo>
                      <a:pt x="4918" y="3995"/>
                    </a:lnTo>
                    <a:cubicBezTo>
                      <a:pt x="5073" y="3816"/>
                      <a:pt x="5180" y="3709"/>
                      <a:pt x="5287" y="3614"/>
                    </a:cubicBezTo>
                    <a:lnTo>
                      <a:pt x="5573" y="3887"/>
                    </a:lnTo>
                    <a:cubicBezTo>
                      <a:pt x="5603" y="3917"/>
                      <a:pt x="5641" y="3932"/>
                      <a:pt x="5680" y="3932"/>
                    </a:cubicBezTo>
                    <a:cubicBezTo>
                      <a:pt x="5719" y="3932"/>
                      <a:pt x="5757" y="3917"/>
                      <a:pt x="5787" y="3887"/>
                    </a:cubicBezTo>
                    <a:cubicBezTo>
                      <a:pt x="5847" y="3828"/>
                      <a:pt x="5847" y="3733"/>
                      <a:pt x="5787" y="3673"/>
                    </a:cubicBezTo>
                    <a:lnTo>
                      <a:pt x="5513" y="3387"/>
                    </a:lnTo>
                    <a:lnTo>
                      <a:pt x="5894" y="2994"/>
                    </a:lnTo>
                    <a:lnTo>
                      <a:pt x="6180" y="3280"/>
                    </a:lnTo>
                    <a:cubicBezTo>
                      <a:pt x="6210" y="3310"/>
                      <a:pt x="6252" y="3325"/>
                      <a:pt x="6293" y="3325"/>
                    </a:cubicBezTo>
                    <a:cubicBezTo>
                      <a:pt x="6335" y="3325"/>
                      <a:pt x="6377" y="3310"/>
                      <a:pt x="6406" y="3280"/>
                    </a:cubicBezTo>
                    <a:cubicBezTo>
                      <a:pt x="6466" y="3221"/>
                      <a:pt x="6466" y="3114"/>
                      <a:pt x="6406" y="3054"/>
                    </a:cubicBezTo>
                    <a:lnTo>
                      <a:pt x="6121" y="2780"/>
                    </a:lnTo>
                    <a:lnTo>
                      <a:pt x="6502" y="2387"/>
                    </a:lnTo>
                    <a:lnTo>
                      <a:pt x="6787" y="2673"/>
                    </a:lnTo>
                    <a:cubicBezTo>
                      <a:pt x="6817" y="2703"/>
                      <a:pt x="6859" y="2718"/>
                      <a:pt x="6900" y="2718"/>
                    </a:cubicBezTo>
                    <a:cubicBezTo>
                      <a:pt x="6942" y="2718"/>
                      <a:pt x="6984" y="2703"/>
                      <a:pt x="7014" y="2673"/>
                    </a:cubicBezTo>
                    <a:cubicBezTo>
                      <a:pt x="7073" y="2613"/>
                      <a:pt x="7073" y="2506"/>
                      <a:pt x="7014" y="2447"/>
                    </a:cubicBezTo>
                    <a:lnTo>
                      <a:pt x="6728" y="2161"/>
                    </a:lnTo>
                    <a:lnTo>
                      <a:pt x="7109" y="1780"/>
                    </a:lnTo>
                    <a:lnTo>
                      <a:pt x="7395" y="2054"/>
                    </a:lnTo>
                    <a:cubicBezTo>
                      <a:pt x="7424" y="2084"/>
                      <a:pt x="7466" y="2099"/>
                      <a:pt x="7508" y="2099"/>
                    </a:cubicBezTo>
                    <a:cubicBezTo>
                      <a:pt x="7549" y="2099"/>
                      <a:pt x="7591" y="2084"/>
                      <a:pt x="7621" y="2054"/>
                    </a:cubicBezTo>
                    <a:cubicBezTo>
                      <a:pt x="7680" y="1994"/>
                      <a:pt x="7680" y="1899"/>
                      <a:pt x="7621" y="1840"/>
                    </a:cubicBezTo>
                    <a:lnTo>
                      <a:pt x="7335" y="1554"/>
                    </a:lnTo>
                    <a:lnTo>
                      <a:pt x="7728" y="1161"/>
                    </a:lnTo>
                    <a:lnTo>
                      <a:pt x="8002" y="1447"/>
                    </a:lnTo>
                    <a:cubicBezTo>
                      <a:pt x="8038" y="1476"/>
                      <a:pt x="8079" y="1491"/>
                      <a:pt x="8119" y="1491"/>
                    </a:cubicBezTo>
                    <a:cubicBezTo>
                      <a:pt x="8160" y="1491"/>
                      <a:pt x="8198" y="1476"/>
                      <a:pt x="8228" y="1447"/>
                    </a:cubicBezTo>
                    <a:cubicBezTo>
                      <a:pt x="8288" y="1387"/>
                      <a:pt x="8288" y="1280"/>
                      <a:pt x="8228" y="1220"/>
                    </a:cubicBezTo>
                    <a:lnTo>
                      <a:pt x="7942" y="947"/>
                    </a:lnTo>
                    <a:lnTo>
                      <a:pt x="8323" y="566"/>
                    </a:lnTo>
                    <a:cubicBezTo>
                      <a:pt x="8459" y="430"/>
                      <a:pt x="8633" y="364"/>
                      <a:pt x="8809" y="364"/>
                    </a:cubicBezTo>
                    <a:close/>
                    <a:moveTo>
                      <a:pt x="1180" y="9245"/>
                    </a:moveTo>
                    <a:lnTo>
                      <a:pt x="1918" y="9995"/>
                    </a:lnTo>
                    <a:lnTo>
                      <a:pt x="1322" y="10591"/>
                    </a:lnTo>
                    <a:cubicBezTo>
                      <a:pt x="1227" y="10698"/>
                      <a:pt x="1108" y="10734"/>
                      <a:pt x="953" y="10734"/>
                    </a:cubicBezTo>
                    <a:cubicBezTo>
                      <a:pt x="477" y="10734"/>
                      <a:pt x="251" y="10174"/>
                      <a:pt x="584" y="9841"/>
                    </a:cubicBezTo>
                    <a:lnTo>
                      <a:pt x="1180" y="9245"/>
                    </a:lnTo>
                    <a:close/>
                    <a:moveTo>
                      <a:pt x="8855" y="0"/>
                    </a:moveTo>
                    <a:cubicBezTo>
                      <a:pt x="8591" y="0"/>
                      <a:pt x="8329" y="101"/>
                      <a:pt x="8133" y="304"/>
                    </a:cubicBezTo>
                    <a:cubicBezTo>
                      <a:pt x="4716" y="3709"/>
                      <a:pt x="4882" y="3530"/>
                      <a:pt x="4692" y="3756"/>
                    </a:cubicBezTo>
                    <a:cubicBezTo>
                      <a:pt x="3394" y="5185"/>
                      <a:pt x="3692" y="5876"/>
                      <a:pt x="2656" y="7221"/>
                    </a:cubicBezTo>
                    <a:cubicBezTo>
                      <a:pt x="2596" y="7305"/>
                      <a:pt x="2608" y="7400"/>
                      <a:pt x="2680" y="7447"/>
                    </a:cubicBezTo>
                    <a:cubicBezTo>
                      <a:pt x="2711" y="7473"/>
                      <a:pt x="2748" y="7486"/>
                      <a:pt x="2785" y="7486"/>
                    </a:cubicBezTo>
                    <a:cubicBezTo>
                      <a:pt x="2833" y="7486"/>
                      <a:pt x="2879" y="7464"/>
                      <a:pt x="2906" y="7424"/>
                    </a:cubicBezTo>
                    <a:cubicBezTo>
                      <a:pt x="3096" y="7162"/>
                      <a:pt x="3263" y="6912"/>
                      <a:pt x="3406" y="6638"/>
                    </a:cubicBezTo>
                    <a:cubicBezTo>
                      <a:pt x="3549" y="7174"/>
                      <a:pt x="3966" y="7614"/>
                      <a:pt x="4501" y="7733"/>
                    </a:cubicBezTo>
                    <a:cubicBezTo>
                      <a:pt x="3382" y="8352"/>
                      <a:pt x="2894" y="9043"/>
                      <a:pt x="2120" y="9757"/>
                    </a:cubicBezTo>
                    <a:lnTo>
                      <a:pt x="1370" y="9007"/>
                    </a:lnTo>
                    <a:lnTo>
                      <a:pt x="2334" y="8043"/>
                    </a:lnTo>
                    <a:cubicBezTo>
                      <a:pt x="2394" y="7983"/>
                      <a:pt x="2394" y="7876"/>
                      <a:pt x="2334" y="7817"/>
                    </a:cubicBezTo>
                    <a:cubicBezTo>
                      <a:pt x="2305" y="7787"/>
                      <a:pt x="2266" y="7772"/>
                      <a:pt x="2227" y="7772"/>
                    </a:cubicBezTo>
                    <a:cubicBezTo>
                      <a:pt x="2189" y="7772"/>
                      <a:pt x="2150" y="7787"/>
                      <a:pt x="2120" y="7817"/>
                    </a:cubicBezTo>
                    <a:lnTo>
                      <a:pt x="334" y="9602"/>
                    </a:lnTo>
                    <a:cubicBezTo>
                      <a:pt x="1" y="9936"/>
                      <a:pt x="1" y="10472"/>
                      <a:pt x="334" y="10805"/>
                    </a:cubicBezTo>
                    <a:cubicBezTo>
                      <a:pt x="494" y="10976"/>
                      <a:pt x="705" y="11059"/>
                      <a:pt x="921" y="11059"/>
                    </a:cubicBezTo>
                    <a:cubicBezTo>
                      <a:pt x="1140" y="11059"/>
                      <a:pt x="1363" y="10973"/>
                      <a:pt x="1537" y="10805"/>
                    </a:cubicBezTo>
                    <a:lnTo>
                      <a:pt x="3323" y="9019"/>
                    </a:lnTo>
                    <a:cubicBezTo>
                      <a:pt x="4335" y="8019"/>
                      <a:pt x="5287" y="7745"/>
                      <a:pt x="5716" y="7531"/>
                    </a:cubicBezTo>
                    <a:cubicBezTo>
                      <a:pt x="6430" y="7221"/>
                      <a:pt x="7061" y="6793"/>
                      <a:pt x="7621" y="6233"/>
                    </a:cubicBezTo>
                    <a:lnTo>
                      <a:pt x="10824" y="3030"/>
                    </a:lnTo>
                    <a:cubicBezTo>
                      <a:pt x="11252" y="2625"/>
                      <a:pt x="11252" y="1971"/>
                      <a:pt x="10847" y="1566"/>
                    </a:cubicBezTo>
                    <a:lnTo>
                      <a:pt x="9585" y="304"/>
                    </a:lnTo>
                    <a:cubicBezTo>
                      <a:pt x="9383" y="101"/>
                      <a:pt x="9118" y="0"/>
                      <a:pt x="8855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239" name="Google Shape;6028;p48"/>
            <p:cNvSpPr/>
            <p:nvPr/>
          </p:nvSpPr>
          <p:spPr>
            <a:xfrm>
              <a:off x="3666259" y="2775879"/>
              <a:ext cx="358464" cy="356808"/>
            </a:xfrm>
            <a:custGeom>
              <a:avLst/>
              <a:gdLst/>
              <a:ahLst/>
              <a:cxnLst/>
              <a:rect l="l" t="t" r="r" b="b"/>
              <a:pathLst>
                <a:path w="11253" h="11201" extrusionOk="0">
                  <a:moveTo>
                    <a:pt x="9133" y="0"/>
                  </a:moveTo>
                  <a:cubicBezTo>
                    <a:pt x="8990" y="0"/>
                    <a:pt x="8847" y="60"/>
                    <a:pt x="8740" y="167"/>
                  </a:cubicBezTo>
                  <a:lnTo>
                    <a:pt x="322" y="8584"/>
                  </a:lnTo>
                  <a:cubicBezTo>
                    <a:pt x="1" y="8894"/>
                    <a:pt x="1" y="9263"/>
                    <a:pt x="215" y="9465"/>
                  </a:cubicBezTo>
                  <a:lnTo>
                    <a:pt x="1787" y="11049"/>
                  </a:lnTo>
                  <a:cubicBezTo>
                    <a:pt x="1894" y="11150"/>
                    <a:pt x="2037" y="11201"/>
                    <a:pt x="2178" y="11201"/>
                  </a:cubicBezTo>
                  <a:cubicBezTo>
                    <a:pt x="2320" y="11201"/>
                    <a:pt x="2460" y="11150"/>
                    <a:pt x="2561" y="11049"/>
                  </a:cubicBezTo>
                  <a:lnTo>
                    <a:pt x="9371" y="4239"/>
                  </a:lnTo>
                  <a:cubicBezTo>
                    <a:pt x="9431" y="4179"/>
                    <a:pt x="9431" y="4084"/>
                    <a:pt x="9371" y="4001"/>
                  </a:cubicBezTo>
                  <a:cubicBezTo>
                    <a:pt x="9341" y="3971"/>
                    <a:pt x="9300" y="3956"/>
                    <a:pt x="9257" y="3956"/>
                  </a:cubicBezTo>
                  <a:cubicBezTo>
                    <a:pt x="9213" y="3956"/>
                    <a:pt x="9169" y="3971"/>
                    <a:pt x="9133" y="4001"/>
                  </a:cubicBezTo>
                  <a:lnTo>
                    <a:pt x="2323" y="10811"/>
                  </a:lnTo>
                  <a:cubicBezTo>
                    <a:pt x="2281" y="10853"/>
                    <a:pt x="2227" y="10873"/>
                    <a:pt x="2172" y="10873"/>
                  </a:cubicBezTo>
                  <a:cubicBezTo>
                    <a:pt x="2117" y="10873"/>
                    <a:pt x="2061" y="10853"/>
                    <a:pt x="2013" y="10811"/>
                  </a:cubicBezTo>
                  <a:lnTo>
                    <a:pt x="453" y="9227"/>
                  </a:lnTo>
                  <a:cubicBezTo>
                    <a:pt x="358" y="9144"/>
                    <a:pt x="358" y="9001"/>
                    <a:pt x="453" y="8918"/>
                  </a:cubicBezTo>
                  <a:lnTo>
                    <a:pt x="703" y="8656"/>
                  </a:lnTo>
                  <a:lnTo>
                    <a:pt x="1096" y="9049"/>
                  </a:lnTo>
                  <a:cubicBezTo>
                    <a:pt x="1126" y="9079"/>
                    <a:pt x="1165" y="9093"/>
                    <a:pt x="1206" y="9093"/>
                  </a:cubicBezTo>
                  <a:cubicBezTo>
                    <a:pt x="1248" y="9093"/>
                    <a:pt x="1293" y="9079"/>
                    <a:pt x="1334" y="9049"/>
                  </a:cubicBezTo>
                  <a:cubicBezTo>
                    <a:pt x="1394" y="8989"/>
                    <a:pt x="1394" y="8882"/>
                    <a:pt x="1334" y="8811"/>
                  </a:cubicBezTo>
                  <a:lnTo>
                    <a:pt x="942" y="8418"/>
                  </a:lnTo>
                  <a:lnTo>
                    <a:pt x="1477" y="7882"/>
                  </a:lnTo>
                  <a:lnTo>
                    <a:pt x="1870" y="8275"/>
                  </a:lnTo>
                  <a:cubicBezTo>
                    <a:pt x="1900" y="8305"/>
                    <a:pt x="1939" y="8319"/>
                    <a:pt x="1980" y="8319"/>
                  </a:cubicBezTo>
                  <a:cubicBezTo>
                    <a:pt x="2022" y="8319"/>
                    <a:pt x="2067" y="8305"/>
                    <a:pt x="2108" y="8275"/>
                  </a:cubicBezTo>
                  <a:cubicBezTo>
                    <a:pt x="2168" y="8215"/>
                    <a:pt x="2168" y="8108"/>
                    <a:pt x="2108" y="8037"/>
                  </a:cubicBezTo>
                  <a:lnTo>
                    <a:pt x="1715" y="7644"/>
                  </a:lnTo>
                  <a:lnTo>
                    <a:pt x="2251" y="7108"/>
                  </a:lnTo>
                  <a:lnTo>
                    <a:pt x="2858" y="7727"/>
                  </a:lnTo>
                  <a:cubicBezTo>
                    <a:pt x="2888" y="7757"/>
                    <a:pt x="2930" y="7772"/>
                    <a:pt x="2973" y="7772"/>
                  </a:cubicBezTo>
                  <a:cubicBezTo>
                    <a:pt x="3016" y="7772"/>
                    <a:pt x="3061" y="7757"/>
                    <a:pt x="3097" y="7727"/>
                  </a:cubicBezTo>
                  <a:cubicBezTo>
                    <a:pt x="3156" y="7668"/>
                    <a:pt x="3156" y="7560"/>
                    <a:pt x="3097" y="7489"/>
                  </a:cubicBezTo>
                  <a:lnTo>
                    <a:pt x="2489" y="6870"/>
                  </a:lnTo>
                  <a:lnTo>
                    <a:pt x="3025" y="6334"/>
                  </a:lnTo>
                  <a:lnTo>
                    <a:pt x="3418" y="6727"/>
                  </a:lnTo>
                  <a:cubicBezTo>
                    <a:pt x="3448" y="6757"/>
                    <a:pt x="3487" y="6772"/>
                    <a:pt x="3528" y="6772"/>
                  </a:cubicBezTo>
                  <a:cubicBezTo>
                    <a:pt x="3570" y="6772"/>
                    <a:pt x="3614" y="6757"/>
                    <a:pt x="3656" y="6727"/>
                  </a:cubicBezTo>
                  <a:cubicBezTo>
                    <a:pt x="3716" y="6668"/>
                    <a:pt x="3716" y="6560"/>
                    <a:pt x="3656" y="6489"/>
                  </a:cubicBezTo>
                  <a:lnTo>
                    <a:pt x="3263" y="6096"/>
                  </a:lnTo>
                  <a:lnTo>
                    <a:pt x="3799" y="5560"/>
                  </a:lnTo>
                  <a:lnTo>
                    <a:pt x="4192" y="5953"/>
                  </a:lnTo>
                  <a:cubicBezTo>
                    <a:pt x="4222" y="5983"/>
                    <a:pt x="4260" y="5998"/>
                    <a:pt x="4302" y="5998"/>
                  </a:cubicBezTo>
                  <a:cubicBezTo>
                    <a:pt x="4344" y="5998"/>
                    <a:pt x="4388" y="5983"/>
                    <a:pt x="4430" y="5953"/>
                  </a:cubicBezTo>
                  <a:cubicBezTo>
                    <a:pt x="4490" y="5894"/>
                    <a:pt x="4490" y="5786"/>
                    <a:pt x="4430" y="5715"/>
                  </a:cubicBezTo>
                  <a:lnTo>
                    <a:pt x="4037" y="5322"/>
                  </a:lnTo>
                  <a:lnTo>
                    <a:pt x="4573" y="4786"/>
                  </a:lnTo>
                  <a:lnTo>
                    <a:pt x="4966" y="5179"/>
                  </a:lnTo>
                  <a:cubicBezTo>
                    <a:pt x="4996" y="5209"/>
                    <a:pt x="5034" y="5224"/>
                    <a:pt x="5076" y="5224"/>
                  </a:cubicBezTo>
                  <a:cubicBezTo>
                    <a:pt x="5118" y="5224"/>
                    <a:pt x="5162" y="5209"/>
                    <a:pt x="5204" y="5179"/>
                  </a:cubicBezTo>
                  <a:cubicBezTo>
                    <a:pt x="5264" y="5120"/>
                    <a:pt x="5264" y="5013"/>
                    <a:pt x="5204" y="4941"/>
                  </a:cubicBezTo>
                  <a:lnTo>
                    <a:pt x="4811" y="4548"/>
                  </a:lnTo>
                  <a:lnTo>
                    <a:pt x="5347" y="4012"/>
                  </a:lnTo>
                  <a:lnTo>
                    <a:pt x="5954" y="4632"/>
                  </a:lnTo>
                  <a:cubicBezTo>
                    <a:pt x="5984" y="4661"/>
                    <a:pt x="6026" y="4676"/>
                    <a:pt x="6069" y="4676"/>
                  </a:cubicBezTo>
                  <a:cubicBezTo>
                    <a:pt x="6112" y="4676"/>
                    <a:pt x="6156" y="4661"/>
                    <a:pt x="6192" y="4632"/>
                  </a:cubicBezTo>
                  <a:cubicBezTo>
                    <a:pt x="6252" y="4572"/>
                    <a:pt x="6252" y="4465"/>
                    <a:pt x="6192" y="4393"/>
                  </a:cubicBezTo>
                  <a:lnTo>
                    <a:pt x="5585" y="3774"/>
                  </a:lnTo>
                  <a:lnTo>
                    <a:pt x="6121" y="3239"/>
                  </a:lnTo>
                  <a:lnTo>
                    <a:pt x="6514" y="3631"/>
                  </a:lnTo>
                  <a:cubicBezTo>
                    <a:pt x="6543" y="3661"/>
                    <a:pt x="6582" y="3676"/>
                    <a:pt x="6624" y="3676"/>
                  </a:cubicBezTo>
                  <a:cubicBezTo>
                    <a:pt x="6665" y="3676"/>
                    <a:pt x="6710" y="3661"/>
                    <a:pt x="6752" y="3631"/>
                  </a:cubicBezTo>
                  <a:cubicBezTo>
                    <a:pt x="6811" y="3572"/>
                    <a:pt x="6811" y="3465"/>
                    <a:pt x="6752" y="3393"/>
                  </a:cubicBezTo>
                  <a:lnTo>
                    <a:pt x="6359" y="3000"/>
                  </a:lnTo>
                  <a:lnTo>
                    <a:pt x="6895" y="2465"/>
                  </a:lnTo>
                  <a:lnTo>
                    <a:pt x="7288" y="2858"/>
                  </a:lnTo>
                  <a:cubicBezTo>
                    <a:pt x="7317" y="2887"/>
                    <a:pt x="7356" y="2902"/>
                    <a:pt x="7398" y="2902"/>
                  </a:cubicBezTo>
                  <a:cubicBezTo>
                    <a:pt x="7439" y="2902"/>
                    <a:pt x="7484" y="2887"/>
                    <a:pt x="7526" y="2858"/>
                  </a:cubicBezTo>
                  <a:cubicBezTo>
                    <a:pt x="7585" y="2798"/>
                    <a:pt x="7585" y="2691"/>
                    <a:pt x="7526" y="2619"/>
                  </a:cubicBezTo>
                  <a:lnTo>
                    <a:pt x="7133" y="2226"/>
                  </a:lnTo>
                  <a:lnTo>
                    <a:pt x="7669" y="1691"/>
                  </a:lnTo>
                  <a:lnTo>
                    <a:pt x="8061" y="2084"/>
                  </a:lnTo>
                  <a:cubicBezTo>
                    <a:pt x="8091" y="2113"/>
                    <a:pt x="8130" y="2128"/>
                    <a:pt x="8172" y="2128"/>
                  </a:cubicBezTo>
                  <a:cubicBezTo>
                    <a:pt x="8213" y="2128"/>
                    <a:pt x="8258" y="2113"/>
                    <a:pt x="8300" y="2084"/>
                  </a:cubicBezTo>
                  <a:cubicBezTo>
                    <a:pt x="8359" y="2024"/>
                    <a:pt x="8359" y="1917"/>
                    <a:pt x="8300" y="1845"/>
                  </a:cubicBezTo>
                  <a:lnTo>
                    <a:pt x="7907" y="1453"/>
                  </a:lnTo>
                  <a:lnTo>
                    <a:pt x="8442" y="917"/>
                  </a:lnTo>
                  <a:lnTo>
                    <a:pt x="9050" y="1536"/>
                  </a:lnTo>
                  <a:cubicBezTo>
                    <a:pt x="9079" y="1566"/>
                    <a:pt x="9121" y="1581"/>
                    <a:pt x="9164" y="1581"/>
                  </a:cubicBezTo>
                  <a:cubicBezTo>
                    <a:pt x="9207" y="1581"/>
                    <a:pt x="9252" y="1566"/>
                    <a:pt x="9288" y="1536"/>
                  </a:cubicBezTo>
                  <a:cubicBezTo>
                    <a:pt x="9371" y="1476"/>
                    <a:pt x="9347" y="1369"/>
                    <a:pt x="9288" y="1298"/>
                  </a:cubicBezTo>
                  <a:lnTo>
                    <a:pt x="8681" y="679"/>
                  </a:lnTo>
                  <a:lnTo>
                    <a:pt x="8966" y="405"/>
                  </a:lnTo>
                  <a:cubicBezTo>
                    <a:pt x="9008" y="357"/>
                    <a:pt x="9065" y="333"/>
                    <a:pt x="9121" y="333"/>
                  </a:cubicBezTo>
                  <a:cubicBezTo>
                    <a:pt x="9178" y="333"/>
                    <a:pt x="9234" y="357"/>
                    <a:pt x="9276" y="405"/>
                  </a:cubicBezTo>
                  <a:lnTo>
                    <a:pt x="10859" y="1976"/>
                  </a:lnTo>
                  <a:cubicBezTo>
                    <a:pt x="10895" y="2024"/>
                    <a:pt x="10919" y="2072"/>
                    <a:pt x="10919" y="2131"/>
                  </a:cubicBezTo>
                  <a:cubicBezTo>
                    <a:pt x="10919" y="2191"/>
                    <a:pt x="10883" y="2250"/>
                    <a:pt x="10859" y="2274"/>
                  </a:cubicBezTo>
                  <a:lnTo>
                    <a:pt x="9705" y="3417"/>
                  </a:lnTo>
                  <a:cubicBezTo>
                    <a:pt x="9645" y="3477"/>
                    <a:pt x="9645" y="3584"/>
                    <a:pt x="9705" y="3655"/>
                  </a:cubicBezTo>
                  <a:cubicBezTo>
                    <a:pt x="9734" y="3685"/>
                    <a:pt x="9776" y="3700"/>
                    <a:pt x="9819" y="3700"/>
                  </a:cubicBezTo>
                  <a:cubicBezTo>
                    <a:pt x="9862" y="3700"/>
                    <a:pt x="9907" y="3685"/>
                    <a:pt x="9943" y="3655"/>
                  </a:cubicBezTo>
                  <a:lnTo>
                    <a:pt x="11098" y="2512"/>
                  </a:lnTo>
                  <a:cubicBezTo>
                    <a:pt x="11193" y="2405"/>
                    <a:pt x="11252" y="2274"/>
                    <a:pt x="11252" y="2131"/>
                  </a:cubicBezTo>
                  <a:cubicBezTo>
                    <a:pt x="11252" y="1976"/>
                    <a:pt x="11193" y="1845"/>
                    <a:pt x="11098" y="1738"/>
                  </a:cubicBezTo>
                  <a:lnTo>
                    <a:pt x="9514" y="167"/>
                  </a:lnTo>
                  <a:cubicBezTo>
                    <a:pt x="9407" y="60"/>
                    <a:pt x="9264" y="0"/>
                    <a:pt x="9133" y="0"/>
                  </a:cubicBez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240" name="Google Shape;6029;p48"/>
            <p:cNvSpPr/>
            <p:nvPr/>
          </p:nvSpPr>
          <p:spPr>
            <a:xfrm>
              <a:off x="3210765" y="2325099"/>
              <a:ext cx="380444" cy="310077"/>
            </a:xfrm>
            <a:custGeom>
              <a:avLst/>
              <a:gdLst/>
              <a:ahLst/>
              <a:cxnLst/>
              <a:rect l="l" t="t" r="r" b="b"/>
              <a:pathLst>
                <a:path w="11943" h="9734" extrusionOk="0">
                  <a:moveTo>
                    <a:pt x="11585" y="2638"/>
                  </a:moveTo>
                  <a:lnTo>
                    <a:pt x="11585" y="3066"/>
                  </a:lnTo>
                  <a:lnTo>
                    <a:pt x="9121" y="4007"/>
                  </a:lnTo>
                  <a:lnTo>
                    <a:pt x="9121" y="3566"/>
                  </a:lnTo>
                  <a:lnTo>
                    <a:pt x="11585" y="2638"/>
                  </a:lnTo>
                  <a:close/>
                  <a:moveTo>
                    <a:pt x="370" y="2638"/>
                  </a:moveTo>
                  <a:lnTo>
                    <a:pt x="5787" y="4697"/>
                  </a:lnTo>
                  <a:lnTo>
                    <a:pt x="5787" y="5138"/>
                  </a:lnTo>
                  <a:lnTo>
                    <a:pt x="370" y="3066"/>
                  </a:lnTo>
                  <a:lnTo>
                    <a:pt x="370" y="2638"/>
                  </a:lnTo>
                  <a:close/>
                  <a:moveTo>
                    <a:pt x="8764" y="3709"/>
                  </a:moveTo>
                  <a:lnTo>
                    <a:pt x="8764" y="4138"/>
                  </a:lnTo>
                  <a:lnTo>
                    <a:pt x="6144" y="5138"/>
                  </a:lnTo>
                  <a:lnTo>
                    <a:pt x="6144" y="4697"/>
                  </a:lnTo>
                  <a:lnTo>
                    <a:pt x="8764" y="3709"/>
                  </a:lnTo>
                  <a:close/>
                  <a:moveTo>
                    <a:pt x="9657" y="4162"/>
                  </a:moveTo>
                  <a:lnTo>
                    <a:pt x="9657" y="6745"/>
                  </a:lnTo>
                  <a:cubicBezTo>
                    <a:pt x="9478" y="6876"/>
                    <a:pt x="9299" y="6995"/>
                    <a:pt x="9121" y="7114"/>
                  </a:cubicBezTo>
                  <a:lnTo>
                    <a:pt x="9121" y="4376"/>
                  </a:lnTo>
                  <a:lnTo>
                    <a:pt x="9657" y="4162"/>
                  </a:lnTo>
                  <a:close/>
                  <a:moveTo>
                    <a:pt x="8961" y="8757"/>
                  </a:moveTo>
                  <a:cubicBezTo>
                    <a:pt x="9131" y="8757"/>
                    <a:pt x="9264" y="8907"/>
                    <a:pt x="9264" y="9079"/>
                  </a:cubicBezTo>
                  <a:cubicBezTo>
                    <a:pt x="9264" y="9258"/>
                    <a:pt x="9109" y="9389"/>
                    <a:pt x="8942" y="9389"/>
                  </a:cubicBezTo>
                  <a:cubicBezTo>
                    <a:pt x="8764" y="9389"/>
                    <a:pt x="8633" y="9246"/>
                    <a:pt x="8633" y="9079"/>
                  </a:cubicBezTo>
                  <a:cubicBezTo>
                    <a:pt x="8633" y="8900"/>
                    <a:pt x="8787" y="8757"/>
                    <a:pt x="8942" y="8757"/>
                  </a:cubicBezTo>
                  <a:cubicBezTo>
                    <a:pt x="8949" y="8757"/>
                    <a:pt x="8955" y="8757"/>
                    <a:pt x="8961" y="8757"/>
                  </a:cubicBezTo>
                  <a:close/>
                  <a:moveTo>
                    <a:pt x="5949" y="0"/>
                  </a:moveTo>
                  <a:cubicBezTo>
                    <a:pt x="5930" y="0"/>
                    <a:pt x="5912" y="6"/>
                    <a:pt x="5894" y="18"/>
                  </a:cubicBezTo>
                  <a:lnTo>
                    <a:pt x="120" y="2221"/>
                  </a:lnTo>
                  <a:cubicBezTo>
                    <a:pt x="48" y="2245"/>
                    <a:pt x="1" y="2304"/>
                    <a:pt x="1" y="2376"/>
                  </a:cubicBezTo>
                  <a:lnTo>
                    <a:pt x="1" y="3185"/>
                  </a:lnTo>
                  <a:cubicBezTo>
                    <a:pt x="1" y="3257"/>
                    <a:pt x="48" y="3316"/>
                    <a:pt x="120" y="3352"/>
                  </a:cubicBezTo>
                  <a:lnTo>
                    <a:pt x="1917" y="4031"/>
                  </a:lnTo>
                  <a:lnTo>
                    <a:pt x="1917" y="4638"/>
                  </a:lnTo>
                  <a:cubicBezTo>
                    <a:pt x="1917" y="4745"/>
                    <a:pt x="2001" y="4817"/>
                    <a:pt x="2096" y="4817"/>
                  </a:cubicBezTo>
                  <a:cubicBezTo>
                    <a:pt x="2203" y="4817"/>
                    <a:pt x="2275" y="4745"/>
                    <a:pt x="2275" y="4638"/>
                  </a:cubicBezTo>
                  <a:lnTo>
                    <a:pt x="2275" y="4186"/>
                  </a:lnTo>
                  <a:lnTo>
                    <a:pt x="5894" y="5567"/>
                  </a:lnTo>
                  <a:cubicBezTo>
                    <a:pt x="5906" y="5579"/>
                    <a:pt x="5942" y="5579"/>
                    <a:pt x="5954" y="5579"/>
                  </a:cubicBezTo>
                  <a:cubicBezTo>
                    <a:pt x="5966" y="5579"/>
                    <a:pt x="6001" y="5579"/>
                    <a:pt x="6013" y="5567"/>
                  </a:cubicBezTo>
                  <a:lnTo>
                    <a:pt x="8740" y="4519"/>
                  </a:lnTo>
                  <a:lnTo>
                    <a:pt x="8740" y="7317"/>
                  </a:lnTo>
                  <a:cubicBezTo>
                    <a:pt x="7871" y="7769"/>
                    <a:pt x="6918" y="8007"/>
                    <a:pt x="5942" y="8007"/>
                  </a:cubicBezTo>
                  <a:cubicBezTo>
                    <a:pt x="4620" y="8007"/>
                    <a:pt x="3310" y="7555"/>
                    <a:pt x="2263" y="6745"/>
                  </a:cubicBezTo>
                  <a:lnTo>
                    <a:pt x="2263" y="5352"/>
                  </a:lnTo>
                  <a:cubicBezTo>
                    <a:pt x="2263" y="5257"/>
                    <a:pt x="2191" y="5174"/>
                    <a:pt x="2084" y="5174"/>
                  </a:cubicBezTo>
                  <a:cubicBezTo>
                    <a:pt x="1977" y="5174"/>
                    <a:pt x="1906" y="5257"/>
                    <a:pt x="1906" y="5352"/>
                  </a:cubicBezTo>
                  <a:lnTo>
                    <a:pt x="1906" y="6817"/>
                  </a:lnTo>
                  <a:cubicBezTo>
                    <a:pt x="1906" y="6876"/>
                    <a:pt x="1941" y="6924"/>
                    <a:pt x="1965" y="6948"/>
                  </a:cubicBezTo>
                  <a:cubicBezTo>
                    <a:pt x="3084" y="7841"/>
                    <a:pt x="4501" y="8353"/>
                    <a:pt x="5942" y="8353"/>
                  </a:cubicBezTo>
                  <a:cubicBezTo>
                    <a:pt x="6906" y="8353"/>
                    <a:pt x="7859" y="8126"/>
                    <a:pt x="8740" y="7698"/>
                  </a:cubicBezTo>
                  <a:lnTo>
                    <a:pt x="8740" y="8412"/>
                  </a:lnTo>
                  <a:cubicBezTo>
                    <a:pt x="8454" y="8484"/>
                    <a:pt x="8252" y="8746"/>
                    <a:pt x="8252" y="9067"/>
                  </a:cubicBezTo>
                  <a:cubicBezTo>
                    <a:pt x="8252" y="9436"/>
                    <a:pt x="8549" y="9734"/>
                    <a:pt x="8918" y="9734"/>
                  </a:cubicBezTo>
                  <a:cubicBezTo>
                    <a:pt x="9287" y="9734"/>
                    <a:pt x="9585" y="9436"/>
                    <a:pt x="9585" y="9067"/>
                  </a:cubicBezTo>
                  <a:cubicBezTo>
                    <a:pt x="9585" y="8746"/>
                    <a:pt x="9383" y="8496"/>
                    <a:pt x="9097" y="8412"/>
                  </a:cubicBezTo>
                  <a:lnTo>
                    <a:pt x="9097" y="7495"/>
                  </a:lnTo>
                  <a:cubicBezTo>
                    <a:pt x="9383" y="7341"/>
                    <a:pt x="9657" y="7138"/>
                    <a:pt x="9918" y="6936"/>
                  </a:cubicBezTo>
                  <a:cubicBezTo>
                    <a:pt x="9954" y="6900"/>
                    <a:pt x="9978" y="6841"/>
                    <a:pt x="9978" y="6805"/>
                  </a:cubicBezTo>
                  <a:lnTo>
                    <a:pt x="9978" y="4019"/>
                  </a:lnTo>
                  <a:lnTo>
                    <a:pt x="11776" y="3328"/>
                  </a:lnTo>
                  <a:cubicBezTo>
                    <a:pt x="11847" y="3304"/>
                    <a:pt x="11895" y="3245"/>
                    <a:pt x="11895" y="3173"/>
                  </a:cubicBezTo>
                  <a:lnTo>
                    <a:pt x="11895" y="2364"/>
                  </a:lnTo>
                  <a:cubicBezTo>
                    <a:pt x="11943" y="2304"/>
                    <a:pt x="11895" y="2245"/>
                    <a:pt x="11823" y="2221"/>
                  </a:cubicBezTo>
                  <a:lnTo>
                    <a:pt x="8049" y="792"/>
                  </a:lnTo>
                  <a:cubicBezTo>
                    <a:pt x="8030" y="784"/>
                    <a:pt x="8010" y="780"/>
                    <a:pt x="7989" y="780"/>
                  </a:cubicBezTo>
                  <a:cubicBezTo>
                    <a:pt x="7921" y="780"/>
                    <a:pt x="7853" y="823"/>
                    <a:pt x="7835" y="887"/>
                  </a:cubicBezTo>
                  <a:cubicBezTo>
                    <a:pt x="7799" y="983"/>
                    <a:pt x="7847" y="1090"/>
                    <a:pt x="7930" y="1114"/>
                  </a:cubicBezTo>
                  <a:lnTo>
                    <a:pt x="11264" y="2376"/>
                  </a:lnTo>
                  <a:lnTo>
                    <a:pt x="8966" y="3257"/>
                  </a:lnTo>
                  <a:lnTo>
                    <a:pt x="6061" y="1947"/>
                  </a:lnTo>
                  <a:cubicBezTo>
                    <a:pt x="6035" y="1934"/>
                    <a:pt x="6010" y="1928"/>
                    <a:pt x="5985" y="1928"/>
                  </a:cubicBezTo>
                  <a:cubicBezTo>
                    <a:pt x="5918" y="1928"/>
                    <a:pt x="5858" y="1973"/>
                    <a:pt x="5823" y="2042"/>
                  </a:cubicBezTo>
                  <a:cubicBezTo>
                    <a:pt x="5775" y="2126"/>
                    <a:pt x="5823" y="2233"/>
                    <a:pt x="5906" y="2281"/>
                  </a:cubicBezTo>
                  <a:lnTo>
                    <a:pt x="8490" y="3435"/>
                  </a:lnTo>
                  <a:lnTo>
                    <a:pt x="5966" y="4388"/>
                  </a:lnTo>
                  <a:lnTo>
                    <a:pt x="691" y="2376"/>
                  </a:lnTo>
                  <a:lnTo>
                    <a:pt x="5966" y="376"/>
                  </a:lnTo>
                  <a:lnTo>
                    <a:pt x="7263" y="864"/>
                  </a:lnTo>
                  <a:cubicBezTo>
                    <a:pt x="7282" y="868"/>
                    <a:pt x="7301" y="871"/>
                    <a:pt x="7320" y="871"/>
                  </a:cubicBezTo>
                  <a:cubicBezTo>
                    <a:pt x="7394" y="871"/>
                    <a:pt x="7461" y="833"/>
                    <a:pt x="7490" y="757"/>
                  </a:cubicBezTo>
                  <a:cubicBezTo>
                    <a:pt x="7513" y="673"/>
                    <a:pt x="7478" y="566"/>
                    <a:pt x="7382" y="530"/>
                  </a:cubicBezTo>
                  <a:lnTo>
                    <a:pt x="6013" y="18"/>
                  </a:lnTo>
                  <a:cubicBezTo>
                    <a:pt x="5989" y="6"/>
                    <a:pt x="5969" y="0"/>
                    <a:pt x="5949" y="0"/>
                  </a:cubicBez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  <p:grpSp>
          <p:nvGrpSpPr>
            <p:cNvPr id="241" name="Google Shape;6030;p48"/>
            <p:cNvGrpSpPr/>
            <p:nvPr/>
          </p:nvGrpSpPr>
          <p:grpSpPr>
            <a:xfrm>
              <a:off x="2756003" y="2318091"/>
              <a:ext cx="400194" cy="324316"/>
              <a:chOff x="3044965" y="2435220"/>
              <a:chExt cx="400194" cy="324316"/>
            </a:xfrm>
            <a:solidFill>
              <a:schemeClr val="bg2">
                <a:lumMod val="75000"/>
              </a:schemeClr>
            </a:solidFill>
          </p:grpSpPr>
          <p:sp>
            <p:nvSpPr>
              <p:cNvPr id="242" name="Google Shape;6031;p48"/>
              <p:cNvSpPr/>
              <p:nvPr/>
            </p:nvSpPr>
            <p:spPr>
              <a:xfrm>
                <a:off x="3105649" y="2649413"/>
                <a:ext cx="68329" cy="66864"/>
              </a:xfrm>
              <a:custGeom>
                <a:avLst/>
                <a:gdLst/>
                <a:ahLst/>
                <a:cxnLst/>
                <a:rect l="l" t="t" r="r" b="b"/>
                <a:pathLst>
                  <a:path w="2145" h="2099" extrusionOk="0">
                    <a:moveTo>
                      <a:pt x="1924" y="0"/>
                    </a:moveTo>
                    <a:cubicBezTo>
                      <a:pt x="1867" y="0"/>
                      <a:pt x="1811" y="21"/>
                      <a:pt x="1775" y="63"/>
                    </a:cubicBezTo>
                    <a:lnTo>
                      <a:pt x="84" y="1753"/>
                    </a:lnTo>
                    <a:cubicBezTo>
                      <a:pt x="1" y="1825"/>
                      <a:pt x="1" y="1956"/>
                      <a:pt x="84" y="2039"/>
                    </a:cubicBezTo>
                    <a:cubicBezTo>
                      <a:pt x="120" y="2087"/>
                      <a:pt x="168" y="2099"/>
                      <a:pt x="227" y="2099"/>
                    </a:cubicBezTo>
                    <a:cubicBezTo>
                      <a:pt x="275" y="2099"/>
                      <a:pt x="334" y="2075"/>
                      <a:pt x="382" y="2039"/>
                    </a:cubicBezTo>
                    <a:lnTo>
                      <a:pt x="2073" y="337"/>
                    </a:lnTo>
                    <a:cubicBezTo>
                      <a:pt x="2144" y="265"/>
                      <a:pt x="2144" y="134"/>
                      <a:pt x="2073" y="63"/>
                    </a:cubicBezTo>
                    <a:cubicBezTo>
                      <a:pt x="2037" y="21"/>
                      <a:pt x="1980" y="0"/>
                      <a:pt x="19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243" name="Google Shape;6032;p48"/>
              <p:cNvSpPr/>
              <p:nvPr/>
            </p:nvSpPr>
            <p:spPr>
              <a:xfrm>
                <a:off x="3297193" y="2649413"/>
                <a:ext cx="68297" cy="66864"/>
              </a:xfrm>
              <a:custGeom>
                <a:avLst/>
                <a:gdLst/>
                <a:ahLst/>
                <a:cxnLst/>
                <a:rect l="l" t="t" r="r" b="b"/>
                <a:pathLst>
                  <a:path w="2144" h="2099" extrusionOk="0">
                    <a:moveTo>
                      <a:pt x="1919" y="0"/>
                    </a:moveTo>
                    <a:cubicBezTo>
                      <a:pt x="1864" y="0"/>
                      <a:pt x="1810" y="21"/>
                      <a:pt x="1775" y="63"/>
                    </a:cubicBezTo>
                    <a:lnTo>
                      <a:pt x="84" y="1753"/>
                    </a:lnTo>
                    <a:cubicBezTo>
                      <a:pt x="1" y="1825"/>
                      <a:pt x="1" y="1956"/>
                      <a:pt x="84" y="2039"/>
                    </a:cubicBezTo>
                    <a:cubicBezTo>
                      <a:pt x="120" y="2087"/>
                      <a:pt x="167" y="2099"/>
                      <a:pt x="227" y="2099"/>
                    </a:cubicBezTo>
                    <a:cubicBezTo>
                      <a:pt x="286" y="2099"/>
                      <a:pt x="334" y="2075"/>
                      <a:pt x="382" y="2039"/>
                    </a:cubicBezTo>
                    <a:lnTo>
                      <a:pt x="2072" y="337"/>
                    </a:lnTo>
                    <a:cubicBezTo>
                      <a:pt x="2144" y="265"/>
                      <a:pt x="2144" y="134"/>
                      <a:pt x="2072" y="63"/>
                    </a:cubicBezTo>
                    <a:cubicBezTo>
                      <a:pt x="2031" y="21"/>
                      <a:pt x="1974" y="0"/>
                      <a:pt x="1919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244" name="Google Shape;6033;p48"/>
              <p:cNvSpPr/>
              <p:nvPr/>
            </p:nvSpPr>
            <p:spPr>
              <a:xfrm>
                <a:off x="3044965" y="2435220"/>
                <a:ext cx="400194" cy="324316"/>
              </a:xfrm>
              <a:custGeom>
                <a:avLst/>
                <a:gdLst/>
                <a:ahLst/>
                <a:cxnLst/>
                <a:rect l="l" t="t" r="r" b="b"/>
                <a:pathLst>
                  <a:path w="12563" h="10181" extrusionOk="0">
                    <a:moveTo>
                      <a:pt x="822" y="7358"/>
                    </a:moveTo>
                    <a:cubicBezTo>
                      <a:pt x="787" y="7465"/>
                      <a:pt x="787" y="7573"/>
                      <a:pt x="787" y="7680"/>
                    </a:cubicBezTo>
                    <a:cubicBezTo>
                      <a:pt x="787" y="7751"/>
                      <a:pt x="787" y="7823"/>
                      <a:pt x="811" y="7918"/>
                    </a:cubicBezTo>
                    <a:lnTo>
                      <a:pt x="632" y="7918"/>
                    </a:lnTo>
                    <a:cubicBezTo>
                      <a:pt x="525" y="7918"/>
                      <a:pt x="418" y="7823"/>
                      <a:pt x="418" y="7704"/>
                    </a:cubicBezTo>
                    <a:lnTo>
                      <a:pt x="418" y="7573"/>
                    </a:lnTo>
                    <a:cubicBezTo>
                      <a:pt x="418" y="7465"/>
                      <a:pt x="513" y="7358"/>
                      <a:pt x="632" y="7358"/>
                    </a:cubicBezTo>
                    <a:close/>
                    <a:moveTo>
                      <a:pt x="11955" y="7358"/>
                    </a:moveTo>
                    <a:cubicBezTo>
                      <a:pt x="12062" y="7358"/>
                      <a:pt x="12157" y="7454"/>
                      <a:pt x="12157" y="7573"/>
                    </a:cubicBezTo>
                    <a:lnTo>
                      <a:pt x="12169" y="7704"/>
                    </a:lnTo>
                    <a:cubicBezTo>
                      <a:pt x="12169" y="7811"/>
                      <a:pt x="12074" y="7918"/>
                      <a:pt x="11955" y="7918"/>
                    </a:cubicBezTo>
                    <a:lnTo>
                      <a:pt x="11776" y="7918"/>
                    </a:lnTo>
                    <a:cubicBezTo>
                      <a:pt x="11776" y="7835"/>
                      <a:pt x="11788" y="7763"/>
                      <a:pt x="11788" y="7668"/>
                    </a:cubicBezTo>
                    <a:cubicBezTo>
                      <a:pt x="11788" y="7573"/>
                      <a:pt x="11776" y="7465"/>
                      <a:pt x="11764" y="7358"/>
                    </a:cubicBezTo>
                    <a:close/>
                    <a:moveTo>
                      <a:pt x="3299" y="6263"/>
                    </a:moveTo>
                    <a:cubicBezTo>
                      <a:pt x="3918" y="6263"/>
                      <a:pt x="4466" y="6441"/>
                      <a:pt x="4859" y="6739"/>
                    </a:cubicBezTo>
                    <a:lnTo>
                      <a:pt x="4442" y="7156"/>
                    </a:lnTo>
                    <a:cubicBezTo>
                      <a:pt x="4371" y="7227"/>
                      <a:pt x="4371" y="7358"/>
                      <a:pt x="4442" y="7442"/>
                    </a:cubicBezTo>
                    <a:cubicBezTo>
                      <a:pt x="4490" y="7477"/>
                      <a:pt x="4525" y="7501"/>
                      <a:pt x="4585" y="7501"/>
                    </a:cubicBezTo>
                    <a:cubicBezTo>
                      <a:pt x="4644" y="7501"/>
                      <a:pt x="4692" y="7477"/>
                      <a:pt x="4740" y="7442"/>
                    </a:cubicBezTo>
                    <a:lnTo>
                      <a:pt x="5156" y="7025"/>
                    </a:lnTo>
                    <a:cubicBezTo>
                      <a:pt x="5299" y="7215"/>
                      <a:pt x="5394" y="7442"/>
                      <a:pt x="5394" y="7692"/>
                    </a:cubicBezTo>
                    <a:cubicBezTo>
                      <a:pt x="5383" y="8835"/>
                      <a:pt x="4442" y="9775"/>
                      <a:pt x="3275" y="9775"/>
                    </a:cubicBezTo>
                    <a:cubicBezTo>
                      <a:pt x="3013" y="9775"/>
                      <a:pt x="2763" y="9728"/>
                      <a:pt x="2525" y="9620"/>
                    </a:cubicBezTo>
                    <a:lnTo>
                      <a:pt x="4156" y="7989"/>
                    </a:lnTo>
                    <a:cubicBezTo>
                      <a:pt x="4228" y="7918"/>
                      <a:pt x="4228" y="7775"/>
                      <a:pt x="4156" y="7704"/>
                    </a:cubicBezTo>
                    <a:cubicBezTo>
                      <a:pt x="4121" y="7668"/>
                      <a:pt x="4070" y="7650"/>
                      <a:pt x="4018" y="7650"/>
                    </a:cubicBezTo>
                    <a:cubicBezTo>
                      <a:pt x="3966" y="7650"/>
                      <a:pt x="3912" y="7668"/>
                      <a:pt x="3870" y="7704"/>
                    </a:cubicBezTo>
                    <a:lnTo>
                      <a:pt x="2144" y="9430"/>
                    </a:lnTo>
                    <a:cubicBezTo>
                      <a:pt x="1573" y="9061"/>
                      <a:pt x="1192" y="8406"/>
                      <a:pt x="1192" y="7680"/>
                    </a:cubicBezTo>
                    <a:cubicBezTo>
                      <a:pt x="1192" y="6882"/>
                      <a:pt x="2132" y="6263"/>
                      <a:pt x="3299" y="6263"/>
                    </a:cubicBezTo>
                    <a:close/>
                    <a:moveTo>
                      <a:pt x="9324" y="6275"/>
                    </a:moveTo>
                    <a:cubicBezTo>
                      <a:pt x="9943" y="6275"/>
                      <a:pt x="10502" y="6453"/>
                      <a:pt x="10883" y="6751"/>
                    </a:cubicBezTo>
                    <a:lnTo>
                      <a:pt x="10467" y="7168"/>
                    </a:lnTo>
                    <a:cubicBezTo>
                      <a:pt x="10395" y="7239"/>
                      <a:pt x="10395" y="7370"/>
                      <a:pt x="10467" y="7454"/>
                    </a:cubicBezTo>
                    <a:cubicBezTo>
                      <a:pt x="10514" y="7489"/>
                      <a:pt x="10562" y="7513"/>
                      <a:pt x="10621" y="7513"/>
                    </a:cubicBezTo>
                    <a:cubicBezTo>
                      <a:pt x="10657" y="7513"/>
                      <a:pt x="10717" y="7489"/>
                      <a:pt x="10764" y="7454"/>
                    </a:cubicBezTo>
                    <a:lnTo>
                      <a:pt x="11181" y="7037"/>
                    </a:lnTo>
                    <a:cubicBezTo>
                      <a:pt x="11336" y="7227"/>
                      <a:pt x="11419" y="7454"/>
                      <a:pt x="11419" y="7704"/>
                    </a:cubicBezTo>
                    <a:cubicBezTo>
                      <a:pt x="11407" y="8835"/>
                      <a:pt x="10467" y="9775"/>
                      <a:pt x="9312" y="9775"/>
                    </a:cubicBezTo>
                    <a:cubicBezTo>
                      <a:pt x="9038" y="9775"/>
                      <a:pt x="8788" y="9728"/>
                      <a:pt x="8550" y="9620"/>
                    </a:cubicBezTo>
                    <a:lnTo>
                      <a:pt x="10181" y="7989"/>
                    </a:lnTo>
                    <a:cubicBezTo>
                      <a:pt x="10264" y="7918"/>
                      <a:pt x="10264" y="7775"/>
                      <a:pt x="10181" y="7704"/>
                    </a:cubicBezTo>
                    <a:cubicBezTo>
                      <a:pt x="10145" y="7668"/>
                      <a:pt x="10094" y="7650"/>
                      <a:pt x="10044" y="7650"/>
                    </a:cubicBezTo>
                    <a:cubicBezTo>
                      <a:pt x="9993" y="7650"/>
                      <a:pt x="9943" y="7668"/>
                      <a:pt x="9907" y="7704"/>
                    </a:cubicBezTo>
                    <a:lnTo>
                      <a:pt x="8181" y="9442"/>
                    </a:lnTo>
                    <a:cubicBezTo>
                      <a:pt x="7597" y="9073"/>
                      <a:pt x="7228" y="8418"/>
                      <a:pt x="7228" y="7692"/>
                    </a:cubicBezTo>
                    <a:cubicBezTo>
                      <a:pt x="7228" y="6894"/>
                      <a:pt x="8157" y="6275"/>
                      <a:pt x="9324" y="6275"/>
                    </a:cubicBezTo>
                    <a:close/>
                    <a:moveTo>
                      <a:pt x="2751" y="0"/>
                    </a:moveTo>
                    <a:cubicBezTo>
                      <a:pt x="2239" y="0"/>
                      <a:pt x="1787" y="345"/>
                      <a:pt x="1656" y="857"/>
                    </a:cubicBezTo>
                    <a:lnTo>
                      <a:pt x="13" y="7418"/>
                    </a:lnTo>
                    <a:cubicBezTo>
                      <a:pt x="1" y="7465"/>
                      <a:pt x="1" y="7513"/>
                      <a:pt x="1" y="7573"/>
                    </a:cubicBezTo>
                    <a:lnTo>
                      <a:pt x="1" y="7704"/>
                    </a:lnTo>
                    <a:cubicBezTo>
                      <a:pt x="1" y="8037"/>
                      <a:pt x="275" y="8311"/>
                      <a:pt x="608" y="8311"/>
                    </a:cubicBezTo>
                    <a:lnTo>
                      <a:pt x="846" y="8311"/>
                    </a:lnTo>
                    <a:cubicBezTo>
                      <a:pt x="1037" y="8989"/>
                      <a:pt x="1465" y="9537"/>
                      <a:pt x="2037" y="9859"/>
                    </a:cubicBezTo>
                    <a:cubicBezTo>
                      <a:pt x="2061" y="9859"/>
                      <a:pt x="2061" y="9882"/>
                      <a:pt x="2073" y="9882"/>
                    </a:cubicBezTo>
                    <a:cubicBezTo>
                      <a:pt x="2430" y="10073"/>
                      <a:pt x="2835" y="10180"/>
                      <a:pt x="3263" y="10180"/>
                    </a:cubicBezTo>
                    <a:cubicBezTo>
                      <a:pt x="4609" y="10180"/>
                      <a:pt x="5704" y="9108"/>
                      <a:pt x="5764" y="7763"/>
                    </a:cubicBezTo>
                    <a:cubicBezTo>
                      <a:pt x="5918" y="7656"/>
                      <a:pt x="6097" y="7596"/>
                      <a:pt x="6287" y="7596"/>
                    </a:cubicBezTo>
                    <a:cubicBezTo>
                      <a:pt x="6478" y="7596"/>
                      <a:pt x="6657" y="7656"/>
                      <a:pt x="6811" y="7763"/>
                    </a:cubicBezTo>
                    <a:cubicBezTo>
                      <a:pt x="6835" y="8656"/>
                      <a:pt x="7347" y="9430"/>
                      <a:pt x="8085" y="9847"/>
                    </a:cubicBezTo>
                    <a:cubicBezTo>
                      <a:pt x="8097" y="9847"/>
                      <a:pt x="8097" y="9859"/>
                      <a:pt x="8121" y="9859"/>
                    </a:cubicBezTo>
                    <a:cubicBezTo>
                      <a:pt x="8478" y="10061"/>
                      <a:pt x="8871" y="10156"/>
                      <a:pt x="9312" y="10156"/>
                    </a:cubicBezTo>
                    <a:cubicBezTo>
                      <a:pt x="10467" y="10156"/>
                      <a:pt x="11455" y="9370"/>
                      <a:pt x="11717" y="8299"/>
                    </a:cubicBezTo>
                    <a:lnTo>
                      <a:pt x="11955" y="8299"/>
                    </a:lnTo>
                    <a:cubicBezTo>
                      <a:pt x="12288" y="8299"/>
                      <a:pt x="12562" y="8037"/>
                      <a:pt x="12562" y="7692"/>
                    </a:cubicBezTo>
                    <a:lnTo>
                      <a:pt x="12562" y="7561"/>
                    </a:lnTo>
                    <a:cubicBezTo>
                      <a:pt x="12562" y="7525"/>
                      <a:pt x="12562" y="7465"/>
                      <a:pt x="12550" y="7418"/>
                    </a:cubicBezTo>
                    <a:lnTo>
                      <a:pt x="10919" y="857"/>
                    </a:lnTo>
                    <a:cubicBezTo>
                      <a:pt x="10800" y="357"/>
                      <a:pt x="10336" y="0"/>
                      <a:pt x="9812" y="0"/>
                    </a:cubicBezTo>
                    <a:cubicBezTo>
                      <a:pt x="9705" y="0"/>
                      <a:pt x="9621" y="84"/>
                      <a:pt x="9621" y="191"/>
                    </a:cubicBezTo>
                    <a:cubicBezTo>
                      <a:pt x="9621" y="298"/>
                      <a:pt x="9705" y="381"/>
                      <a:pt x="9812" y="381"/>
                    </a:cubicBezTo>
                    <a:cubicBezTo>
                      <a:pt x="10157" y="381"/>
                      <a:pt x="10443" y="607"/>
                      <a:pt x="10526" y="929"/>
                    </a:cubicBezTo>
                    <a:lnTo>
                      <a:pt x="12014" y="6942"/>
                    </a:lnTo>
                    <a:lnTo>
                      <a:pt x="11598" y="6942"/>
                    </a:lnTo>
                    <a:cubicBezTo>
                      <a:pt x="11467" y="6727"/>
                      <a:pt x="11288" y="6525"/>
                      <a:pt x="11038" y="6346"/>
                    </a:cubicBezTo>
                    <a:cubicBezTo>
                      <a:pt x="10574" y="6025"/>
                      <a:pt x="9943" y="5846"/>
                      <a:pt x="9288" y="5846"/>
                    </a:cubicBezTo>
                    <a:cubicBezTo>
                      <a:pt x="8633" y="5846"/>
                      <a:pt x="8026" y="6025"/>
                      <a:pt x="7550" y="6346"/>
                    </a:cubicBezTo>
                    <a:cubicBezTo>
                      <a:pt x="7180" y="6620"/>
                      <a:pt x="6918" y="6942"/>
                      <a:pt x="6835" y="7299"/>
                    </a:cubicBezTo>
                    <a:cubicBezTo>
                      <a:pt x="6668" y="7215"/>
                      <a:pt x="6478" y="7168"/>
                      <a:pt x="6287" y="7168"/>
                    </a:cubicBezTo>
                    <a:cubicBezTo>
                      <a:pt x="6097" y="7168"/>
                      <a:pt x="5895" y="7215"/>
                      <a:pt x="5728" y="7299"/>
                    </a:cubicBezTo>
                    <a:cubicBezTo>
                      <a:pt x="5645" y="6942"/>
                      <a:pt x="5394" y="6596"/>
                      <a:pt x="5025" y="6346"/>
                    </a:cubicBezTo>
                    <a:cubicBezTo>
                      <a:pt x="4561" y="6025"/>
                      <a:pt x="3930" y="5846"/>
                      <a:pt x="3275" y="5846"/>
                    </a:cubicBezTo>
                    <a:cubicBezTo>
                      <a:pt x="2620" y="5846"/>
                      <a:pt x="2013" y="6025"/>
                      <a:pt x="1537" y="6346"/>
                    </a:cubicBezTo>
                    <a:cubicBezTo>
                      <a:pt x="1299" y="6525"/>
                      <a:pt x="1108" y="6727"/>
                      <a:pt x="965" y="6942"/>
                    </a:cubicBezTo>
                    <a:lnTo>
                      <a:pt x="549" y="6942"/>
                    </a:lnTo>
                    <a:lnTo>
                      <a:pt x="2037" y="929"/>
                    </a:lnTo>
                    <a:cubicBezTo>
                      <a:pt x="2120" y="607"/>
                      <a:pt x="2418" y="381"/>
                      <a:pt x="2751" y="381"/>
                    </a:cubicBezTo>
                    <a:cubicBezTo>
                      <a:pt x="2858" y="381"/>
                      <a:pt x="2954" y="298"/>
                      <a:pt x="2954" y="191"/>
                    </a:cubicBezTo>
                    <a:cubicBezTo>
                      <a:pt x="2954" y="84"/>
                      <a:pt x="2858" y="0"/>
                      <a:pt x="275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245" name="Google Shape;6034;p48"/>
            <p:cNvGrpSpPr/>
            <p:nvPr/>
          </p:nvGrpSpPr>
          <p:grpSpPr>
            <a:xfrm>
              <a:off x="4149718" y="2380878"/>
              <a:ext cx="367161" cy="287523"/>
              <a:chOff x="4878379" y="2473892"/>
              <a:chExt cx="367161" cy="287523"/>
            </a:xfrm>
            <a:solidFill>
              <a:schemeClr val="bg2">
                <a:lumMod val="75000"/>
              </a:schemeClr>
            </a:solidFill>
          </p:grpSpPr>
          <p:sp>
            <p:nvSpPr>
              <p:cNvPr id="246" name="Google Shape;6035;p48"/>
              <p:cNvSpPr/>
              <p:nvPr/>
            </p:nvSpPr>
            <p:spPr>
              <a:xfrm>
                <a:off x="5110889" y="2554676"/>
                <a:ext cx="75496" cy="71355"/>
              </a:xfrm>
              <a:custGeom>
                <a:avLst/>
                <a:gdLst/>
                <a:ahLst/>
                <a:cxnLst/>
                <a:rect l="l" t="t" r="r" b="b"/>
                <a:pathLst>
                  <a:path w="2370" h="2240" extrusionOk="0">
                    <a:moveTo>
                      <a:pt x="1250" y="322"/>
                    </a:moveTo>
                    <a:lnTo>
                      <a:pt x="2048" y="1263"/>
                    </a:lnTo>
                    <a:lnTo>
                      <a:pt x="2048" y="1918"/>
                    </a:lnTo>
                    <a:lnTo>
                      <a:pt x="322" y="1918"/>
                    </a:lnTo>
                    <a:lnTo>
                      <a:pt x="322" y="322"/>
                    </a:lnTo>
                    <a:close/>
                    <a:moveTo>
                      <a:pt x="155" y="1"/>
                    </a:moveTo>
                    <a:cubicBezTo>
                      <a:pt x="72" y="1"/>
                      <a:pt x="0" y="72"/>
                      <a:pt x="0" y="155"/>
                    </a:cubicBezTo>
                    <a:lnTo>
                      <a:pt x="0" y="2084"/>
                    </a:lnTo>
                    <a:cubicBezTo>
                      <a:pt x="0" y="2168"/>
                      <a:pt x="72" y="2239"/>
                      <a:pt x="155" y="2239"/>
                    </a:cubicBezTo>
                    <a:lnTo>
                      <a:pt x="2215" y="2239"/>
                    </a:lnTo>
                    <a:cubicBezTo>
                      <a:pt x="2298" y="2239"/>
                      <a:pt x="2370" y="2168"/>
                      <a:pt x="2370" y="2084"/>
                    </a:cubicBezTo>
                    <a:lnTo>
                      <a:pt x="2370" y="1191"/>
                    </a:lnTo>
                    <a:cubicBezTo>
                      <a:pt x="2370" y="1084"/>
                      <a:pt x="2358" y="1132"/>
                      <a:pt x="1441" y="36"/>
                    </a:cubicBezTo>
                    <a:cubicBezTo>
                      <a:pt x="1429" y="13"/>
                      <a:pt x="1381" y="1"/>
                      <a:pt x="1334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247" name="Google Shape;6036;p48"/>
              <p:cNvSpPr/>
              <p:nvPr/>
            </p:nvSpPr>
            <p:spPr>
              <a:xfrm>
                <a:off x="4958049" y="2691972"/>
                <a:ext cx="45521" cy="45553"/>
              </a:xfrm>
              <a:custGeom>
                <a:avLst/>
                <a:gdLst/>
                <a:ahLst/>
                <a:cxnLst/>
                <a:rect l="l" t="t" r="r" b="b"/>
                <a:pathLst>
                  <a:path w="1429" h="1430" extrusionOk="0">
                    <a:moveTo>
                      <a:pt x="714" y="358"/>
                    </a:moveTo>
                    <a:cubicBezTo>
                      <a:pt x="929" y="358"/>
                      <a:pt x="1084" y="525"/>
                      <a:pt x="1084" y="727"/>
                    </a:cubicBezTo>
                    <a:cubicBezTo>
                      <a:pt x="1084" y="941"/>
                      <a:pt x="929" y="1108"/>
                      <a:pt x="714" y="1108"/>
                    </a:cubicBezTo>
                    <a:cubicBezTo>
                      <a:pt x="512" y="1108"/>
                      <a:pt x="345" y="941"/>
                      <a:pt x="345" y="727"/>
                    </a:cubicBezTo>
                    <a:cubicBezTo>
                      <a:pt x="345" y="525"/>
                      <a:pt x="512" y="358"/>
                      <a:pt x="714" y="358"/>
                    </a:cubicBezTo>
                    <a:close/>
                    <a:moveTo>
                      <a:pt x="714" y="1"/>
                    </a:moveTo>
                    <a:cubicBezTo>
                      <a:pt x="310" y="1"/>
                      <a:pt x="0" y="334"/>
                      <a:pt x="0" y="715"/>
                    </a:cubicBezTo>
                    <a:cubicBezTo>
                      <a:pt x="0" y="1108"/>
                      <a:pt x="333" y="1429"/>
                      <a:pt x="714" y="1429"/>
                    </a:cubicBezTo>
                    <a:cubicBezTo>
                      <a:pt x="1107" y="1429"/>
                      <a:pt x="1429" y="1108"/>
                      <a:pt x="1429" y="715"/>
                    </a:cubicBezTo>
                    <a:cubicBezTo>
                      <a:pt x="1429" y="334"/>
                      <a:pt x="1119" y="1"/>
                      <a:pt x="714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248" name="Google Shape;6037;p48"/>
              <p:cNvSpPr/>
              <p:nvPr/>
            </p:nvSpPr>
            <p:spPr>
              <a:xfrm>
                <a:off x="5130225" y="2691972"/>
                <a:ext cx="45553" cy="45553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430" extrusionOk="0">
                    <a:moveTo>
                      <a:pt x="715" y="358"/>
                    </a:moveTo>
                    <a:cubicBezTo>
                      <a:pt x="917" y="358"/>
                      <a:pt x="1084" y="525"/>
                      <a:pt x="1084" y="727"/>
                    </a:cubicBezTo>
                    <a:cubicBezTo>
                      <a:pt x="1084" y="929"/>
                      <a:pt x="917" y="1108"/>
                      <a:pt x="715" y="1108"/>
                    </a:cubicBezTo>
                    <a:cubicBezTo>
                      <a:pt x="501" y="1108"/>
                      <a:pt x="346" y="941"/>
                      <a:pt x="346" y="727"/>
                    </a:cubicBezTo>
                    <a:cubicBezTo>
                      <a:pt x="346" y="525"/>
                      <a:pt x="501" y="358"/>
                      <a:pt x="715" y="358"/>
                    </a:cubicBezTo>
                    <a:close/>
                    <a:moveTo>
                      <a:pt x="715" y="1"/>
                    </a:moveTo>
                    <a:cubicBezTo>
                      <a:pt x="310" y="1"/>
                      <a:pt x="1" y="334"/>
                      <a:pt x="1" y="715"/>
                    </a:cubicBezTo>
                    <a:cubicBezTo>
                      <a:pt x="1" y="1108"/>
                      <a:pt x="322" y="1429"/>
                      <a:pt x="715" y="1429"/>
                    </a:cubicBezTo>
                    <a:cubicBezTo>
                      <a:pt x="1096" y="1429"/>
                      <a:pt x="1429" y="1108"/>
                      <a:pt x="1429" y="715"/>
                    </a:cubicBezTo>
                    <a:cubicBezTo>
                      <a:pt x="1429" y="334"/>
                      <a:pt x="1120" y="1"/>
                      <a:pt x="715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249" name="Google Shape;6038;p48"/>
              <p:cNvSpPr/>
              <p:nvPr/>
            </p:nvSpPr>
            <p:spPr>
              <a:xfrm>
                <a:off x="4930717" y="2523586"/>
                <a:ext cx="100917" cy="100534"/>
              </a:xfrm>
              <a:custGeom>
                <a:avLst/>
                <a:gdLst/>
                <a:ahLst/>
                <a:cxnLst/>
                <a:rect l="l" t="t" r="r" b="b"/>
                <a:pathLst>
                  <a:path w="3168" h="3156" extrusionOk="0">
                    <a:moveTo>
                      <a:pt x="1763" y="346"/>
                    </a:moveTo>
                    <a:cubicBezTo>
                      <a:pt x="1811" y="346"/>
                      <a:pt x="1858" y="393"/>
                      <a:pt x="1858" y="441"/>
                    </a:cubicBezTo>
                    <a:lnTo>
                      <a:pt x="1858" y="1120"/>
                    </a:lnTo>
                    <a:cubicBezTo>
                      <a:pt x="1858" y="1215"/>
                      <a:pt x="1930" y="1286"/>
                      <a:pt x="2013" y="1286"/>
                    </a:cubicBezTo>
                    <a:lnTo>
                      <a:pt x="2704" y="1286"/>
                    </a:lnTo>
                    <a:cubicBezTo>
                      <a:pt x="2751" y="1286"/>
                      <a:pt x="2787" y="1334"/>
                      <a:pt x="2787" y="1370"/>
                    </a:cubicBezTo>
                    <a:lnTo>
                      <a:pt x="2787" y="1774"/>
                    </a:lnTo>
                    <a:cubicBezTo>
                      <a:pt x="2787" y="1822"/>
                      <a:pt x="2751" y="1870"/>
                      <a:pt x="2704" y="1870"/>
                    </a:cubicBezTo>
                    <a:lnTo>
                      <a:pt x="2013" y="1870"/>
                    </a:lnTo>
                    <a:cubicBezTo>
                      <a:pt x="1930" y="1870"/>
                      <a:pt x="1858" y="1941"/>
                      <a:pt x="1858" y="2024"/>
                    </a:cubicBezTo>
                    <a:lnTo>
                      <a:pt x="1858" y="2715"/>
                    </a:lnTo>
                    <a:cubicBezTo>
                      <a:pt x="1858" y="2763"/>
                      <a:pt x="1811" y="2798"/>
                      <a:pt x="1763" y="2798"/>
                    </a:cubicBezTo>
                    <a:lnTo>
                      <a:pt x="1358" y="2798"/>
                    </a:lnTo>
                    <a:cubicBezTo>
                      <a:pt x="1322" y="2798"/>
                      <a:pt x="1275" y="2763"/>
                      <a:pt x="1275" y="2715"/>
                    </a:cubicBezTo>
                    <a:lnTo>
                      <a:pt x="1275" y="2024"/>
                    </a:lnTo>
                    <a:cubicBezTo>
                      <a:pt x="1275" y="1941"/>
                      <a:pt x="1203" y="1870"/>
                      <a:pt x="1108" y="1870"/>
                    </a:cubicBezTo>
                    <a:lnTo>
                      <a:pt x="429" y="1870"/>
                    </a:lnTo>
                    <a:cubicBezTo>
                      <a:pt x="382" y="1870"/>
                      <a:pt x="334" y="1822"/>
                      <a:pt x="334" y="1774"/>
                    </a:cubicBezTo>
                    <a:lnTo>
                      <a:pt x="334" y="1370"/>
                    </a:lnTo>
                    <a:cubicBezTo>
                      <a:pt x="334" y="1334"/>
                      <a:pt x="382" y="1286"/>
                      <a:pt x="429" y="1286"/>
                    </a:cubicBezTo>
                    <a:lnTo>
                      <a:pt x="1108" y="1286"/>
                    </a:lnTo>
                    <a:cubicBezTo>
                      <a:pt x="1203" y="1286"/>
                      <a:pt x="1275" y="1215"/>
                      <a:pt x="1275" y="1120"/>
                    </a:cubicBezTo>
                    <a:lnTo>
                      <a:pt x="1275" y="441"/>
                    </a:lnTo>
                    <a:cubicBezTo>
                      <a:pt x="1275" y="393"/>
                      <a:pt x="1322" y="346"/>
                      <a:pt x="1358" y="346"/>
                    </a:cubicBezTo>
                    <a:close/>
                    <a:moveTo>
                      <a:pt x="1394" y="0"/>
                    </a:moveTo>
                    <a:cubicBezTo>
                      <a:pt x="1156" y="0"/>
                      <a:pt x="965" y="203"/>
                      <a:pt x="965" y="441"/>
                    </a:cubicBezTo>
                    <a:lnTo>
                      <a:pt x="965" y="953"/>
                    </a:lnTo>
                    <a:lnTo>
                      <a:pt x="441" y="953"/>
                    </a:lnTo>
                    <a:cubicBezTo>
                      <a:pt x="203" y="953"/>
                      <a:pt x="13" y="1155"/>
                      <a:pt x="13" y="1393"/>
                    </a:cubicBezTo>
                    <a:lnTo>
                      <a:pt x="13" y="1786"/>
                    </a:lnTo>
                    <a:cubicBezTo>
                      <a:pt x="1" y="2013"/>
                      <a:pt x="191" y="2203"/>
                      <a:pt x="429" y="2203"/>
                    </a:cubicBezTo>
                    <a:lnTo>
                      <a:pt x="953" y="2203"/>
                    </a:lnTo>
                    <a:lnTo>
                      <a:pt x="953" y="2727"/>
                    </a:lnTo>
                    <a:cubicBezTo>
                      <a:pt x="953" y="2965"/>
                      <a:pt x="1144" y="3156"/>
                      <a:pt x="1382" y="3156"/>
                    </a:cubicBezTo>
                    <a:lnTo>
                      <a:pt x="1787" y="3156"/>
                    </a:lnTo>
                    <a:cubicBezTo>
                      <a:pt x="2025" y="3156"/>
                      <a:pt x="2215" y="2965"/>
                      <a:pt x="2215" y="2727"/>
                    </a:cubicBezTo>
                    <a:lnTo>
                      <a:pt x="2215" y="2203"/>
                    </a:lnTo>
                    <a:lnTo>
                      <a:pt x="2739" y="2203"/>
                    </a:lnTo>
                    <a:cubicBezTo>
                      <a:pt x="2977" y="2203"/>
                      <a:pt x="3168" y="2013"/>
                      <a:pt x="3168" y="1774"/>
                    </a:cubicBezTo>
                    <a:lnTo>
                      <a:pt x="3168" y="1370"/>
                    </a:lnTo>
                    <a:cubicBezTo>
                      <a:pt x="3168" y="1131"/>
                      <a:pt x="2977" y="941"/>
                      <a:pt x="2739" y="941"/>
                    </a:cubicBezTo>
                    <a:lnTo>
                      <a:pt x="2227" y="941"/>
                    </a:lnTo>
                    <a:lnTo>
                      <a:pt x="2227" y="441"/>
                    </a:lnTo>
                    <a:cubicBezTo>
                      <a:pt x="2227" y="203"/>
                      <a:pt x="2037" y="0"/>
                      <a:pt x="1799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250" name="Google Shape;6039;p48"/>
              <p:cNvSpPr/>
              <p:nvPr/>
            </p:nvSpPr>
            <p:spPr>
              <a:xfrm>
                <a:off x="4878379" y="2473892"/>
                <a:ext cx="367161" cy="287523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9026" extrusionOk="0">
                    <a:moveTo>
                      <a:pt x="7966" y="346"/>
                    </a:moveTo>
                    <a:cubicBezTo>
                      <a:pt x="8228" y="346"/>
                      <a:pt x="8454" y="572"/>
                      <a:pt x="8454" y="834"/>
                    </a:cubicBezTo>
                    <a:lnTo>
                      <a:pt x="8454" y="1203"/>
                    </a:lnTo>
                    <a:lnTo>
                      <a:pt x="7478" y="1203"/>
                    </a:lnTo>
                    <a:lnTo>
                      <a:pt x="7478" y="834"/>
                    </a:lnTo>
                    <a:cubicBezTo>
                      <a:pt x="7478" y="572"/>
                      <a:pt x="7692" y="346"/>
                      <a:pt x="7966" y="346"/>
                    </a:cubicBezTo>
                    <a:close/>
                    <a:moveTo>
                      <a:pt x="8645" y="1548"/>
                    </a:moveTo>
                    <a:lnTo>
                      <a:pt x="8645" y="1703"/>
                    </a:lnTo>
                    <a:lnTo>
                      <a:pt x="7275" y="1703"/>
                    </a:lnTo>
                    <a:lnTo>
                      <a:pt x="7275" y="1548"/>
                    </a:lnTo>
                    <a:close/>
                    <a:moveTo>
                      <a:pt x="6132" y="5894"/>
                    </a:moveTo>
                    <a:lnTo>
                      <a:pt x="6132" y="7192"/>
                    </a:lnTo>
                    <a:lnTo>
                      <a:pt x="4644" y="7192"/>
                    </a:lnTo>
                    <a:cubicBezTo>
                      <a:pt x="4644" y="7180"/>
                      <a:pt x="4632" y="7156"/>
                      <a:pt x="4632" y="7144"/>
                    </a:cubicBezTo>
                    <a:cubicBezTo>
                      <a:pt x="4420" y="6454"/>
                      <a:pt x="3830" y="6114"/>
                      <a:pt x="3240" y="6114"/>
                    </a:cubicBezTo>
                    <a:cubicBezTo>
                      <a:pt x="2639" y="6114"/>
                      <a:pt x="2038" y="6466"/>
                      <a:pt x="1834" y="7156"/>
                    </a:cubicBezTo>
                    <a:cubicBezTo>
                      <a:pt x="1834" y="7180"/>
                      <a:pt x="1822" y="7192"/>
                      <a:pt x="1822" y="7204"/>
                    </a:cubicBezTo>
                    <a:lnTo>
                      <a:pt x="691" y="7204"/>
                    </a:lnTo>
                    <a:cubicBezTo>
                      <a:pt x="489" y="7204"/>
                      <a:pt x="334" y="7061"/>
                      <a:pt x="334" y="6847"/>
                    </a:cubicBezTo>
                    <a:lnTo>
                      <a:pt x="334" y="5894"/>
                    </a:lnTo>
                    <a:close/>
                    <a:moveTo>
                      <a:pt x="11181" y="5906"/>
                    </a:moveTo>
                    <a:lnTo>
                      <a:pt x="11181" y="6847"/>
                    </a:lnTo>
                    <a:cubicBezTo>
                      <a:pt x="11181" y="7037"/>
                      <a:pt x="11026" y="7204"/>
                      <a:pt x="10824" y="7204"/>
                    </a:cubicBezTo>
                    <a:lnTo>
                      <a:pt x="10038" y="7204"/>
                    </a:lnTo>
                    <a:cubicBezTo>
                      <a:pt x="10038" y="7192"/>
                      <a:pt x="10014" y="7180"/>
                      <a:pt x="10014" y="7156"/>
                    </a:cubicBezTo>
                    <a:cubicBezTo>
                      <a:pt x="9823" y="6525"/>
                      <a:pt x="9228" y="6109"/>
                      <a:pt x="8621" y="6109"/>
                    </a:cubicBezTo>
                    <a:cubicBezTo>
                      <a:pt x="8026" y="6109"/>
                      <a:pt x="7430" y="6490"/>
                      <a:pt x="7216" y="7156"/>
                    </a:cubicBezTo>
                    <a:cubicBezTo>
                      <a:pt x="7216" y="7180"/>
                      <a:pt x="7204" y="7192"/>
                      <a:pt x="7204" y="7204"/>
                    </a:cubicBezTo>
                    <a:lnTo>
                      <a:pt x="6466" y="7204"/>
                    </a:lnTo>
                    <a:lnTo>
                      <a:pt x="6466" y="5906"/>
                    </a:lnTo>
                    <a:close/>
                    <a:moveTo>
                      <a:pt x="3215" y="6466"/>
                    </a:moveTo>
                    <a:cubicBezTo>
                      <a:pt x="3823" y="6466"/>
                      <a:pt x="4335" y="6978"/>
                      <a:pt x="4335" y="7573"/>
                    </a:cubicBezTo>
                    <a:cubicBezTo>
                      <a:pt x="4335" y="8192"/>
                      <a:pt x="3835" y="8692"/>
                      <a:pt x="3215" y="8692"/>
                    </a:cubicBezTo>
                    <a:cubicBezTo>
                      <a:pt x="2596" y="8692"/>
                      <a:pt x="2096" y="8192"/>
                      <a:pt x="2096" y="7573"/>
                    </a:cubicBezTo>
                    <a:cubicBezTo>
                      <a:pt x="2096" y="6978"/>
                      <a:pt x="2608" y="6466"/>
                      <a:pt x="3215" y="6466"/>
                    </a:cubicBezTo>
                    <a:close/>
                    <a:moveTo>
                      <a:pt x="8621" y="6466"/>
                    </a:moveTo>
                    <a:cubicBezTo>
                      <a:pt x="9240" y="6466"/>
                      <a:pt x="9740" y="6978"/>
                      <a:pt x="9740" y="7573"/>
                    </a:cubicBezTo>
                    <a:cubicBezTo>
                      <a:pt x="9740" y="8192"/>
                      <a:pt x="9240" y="8692"/>
                      <a:pt x="8621" y="8692"/>
                    </a:cubicBezTo>
                    <a:cubicBezTo>
                      <a:pt x="7990" y="8692"/>
                      <a:pt x="7502" y="8192"/>
                      <a:pt x="7502" y="7573"/>
                    </a:cubicBezTo>
                    <a:cubicBezTo>
                      <a:pt x="7502" y="6966"/>
                      <a:pt x="8014" y="6466"/>
                      <a:pt x="8621" y="6466"/>
                    </a:cubicBezTo>
                    <a:close/>
                    <a:moveTo>
                      <a:pt x="7966" y="1"/>
                    </a:moveTo>
                    <a:cubicBezTo>
                      <a:pt x="7502" y="1"/>
                      <a:pt x="7133" y="370"/>
                      <a:pt x="7133" y="834"/>
                    </a:cubicBezTo>
                    <a:lnTo>
                      <a:pt x="7133" y="1203"/>
                    </a:lnTo>
                    <a:lnTo>
                      <a:pt x="7097" y="1203"/>
                    </a:lnTo>
                    <a:cubicBezTo>
                      <a:pt x="7014" y="1203"/>
                      <a:pt x="6942" y="1275"/>
                      <a:pt x="6942" y="1370"/>
                    </a:cubicBezTo>
                    <a:lnTo>
                      <a:pt x="6942" y="1679"/>
                    </a:lnTo>
                    <a:lnTo>
                      <a:pt x="6466" y="1679"/>
                    </a:lnTo>
                    <a:lnTo>
                      <a:pt x="6466" y="1072"/>
                    </a:lnTo>
                    <a:cubicBezTo>
                      <a:pt x="6466" y="703"/>
                      <a:pt x="6144" y="382"/>
                      <a:pt x="5775" y="382"/>
                    </a:cubicBezTo>
                    <a:lnTo>
                      <a:pt x="2311" y="382"/>
                    </a:lnTo>
                    <a:cubicBezTo>
                      <a:pt x="2215" y="382"/>
                      <a:pt x="2144" y="465"/>
                      <a:pt x="2144" y="548"/>
                    </a:cubicBezTo>
                    <a:cubicBezTo>
                      <a:pt x="2144" y="644"/>
                      <a:pt x="2215" y="715"/>
                      <a:pt x="2311" y="715"/>
                    </a:cubicBezTo>
                    <a:lnTo>
                      <a:pt x="5775" y="715"/>
                    </a:lnTo>
                    <a:cubicBezTo>
                      <a:pt x="5966" y="715"/>
                      <a:pt x="6132" y="870"/>
                      <a:pt x="6132" y="1072"/>
                    </a:cubicBezTo>
                    <a:lnTo>
                      <a:pt x="6132" y="5573"/>
                    </a:lnTo>
                    <a:lnTo>
                      <a:pt x="334" y="5573"/>
                    </a:lnTo>
                    <a:lnTo>
                      <a:pt x="334" y="1072"/>
                    </a:lnTo>
                    <a:cubicBezTo>
                      <a:pt x="334" y="882"/>
                      <a:pt x="477" y="715"/>
                      <a:pt x="691" y="715"/>
                    </a:cubicBezTo>
                    <a:lnTo>
                      <a:pt x="1477" y="715"/>
                    </a:lnTo>
                    <a:cubicBezTo>
                      <a:pt x="1560" y="715"/>
                      <a:pt x="1644" y="644"/>
                      <a:pt x="1644" y="548"/>
                    </a:cubicBezTo>
                    <a:cubicBezTo>
                      <a:pt x="1644" y="465"/>
                      <a:pt x="1560" y="394"/>
                      <a:pt x="1477" y="394"/>
                    </a:cubicBezTo>
                    <a:lnTo>
                      <a:pt x="691" y="394"/>
                    </a:lnTo>
                    <a:cubicBezTo>
                      <a:pt x="310" y="394"/>
                      <a:pt x="1" y="703"/>
                      <a:pt x="1" y="1072"/>
                    </a:cubicBezTo>
                    <a:lnTo>
                      <a:pt x="1" y="6847"/>
                    </a:lnTo>
                    <a:cubicBezTo>
                      <a:pt x="1" y="7216"/>
                      <a:pt x="310" y="7537"/>
                      <a:pt x="691" y="7537"/>
                    </a:cubicBezTo>
                    <a:lnTo>
                      <a:pt x="1775" y="7537"/>
                    </a:lnTo>
                    <a:cubicBezTo>
                      <a:pt x="1763" y="8371"/>
                      <a:pt x="2442" y="9026"/>
                      <a:pt x="3227" y="9026"/>
                    </a:cubicBezTo>
                    <a:cubicBezTo>
                      <a:pt x="4025" y="9026"/>
                      <a:pt x="4704" y="8383"/>
                      <a:pt x="4692" y="7537"/>
                    </a:cubicBezTo>
                    <a:lnTo>
                      <a:pt x="7180" y="7537"/>
                    </a:lnTo>
                    <a:cubicBezTo>
                      <a:pt x="7156" y="8371"/>
                      <a:pt x="7847" y="9026"/>
                      <a:pt x="8633" y="9026"/>
                    </a:cubicBezTo>
                    <a:cubicBezTo>
                      <a:pt x="9419" y="9026"/>
                      <a:pt x="10109" y="8383"/>
                      <a:pt x="10097" y="7537"/>
                    </a:cubicBezTo>
                    <a:lnTo>
                      <a:pt x="10835" y="7537"/>
                    </a:lnTo>
                    <a:cubicBezTo>
                      <a:pt x="11205" y="7537"/>
                      <a:pt x="11526" y="7216"/>
                      <a:pt x="11526" y="6847"/>
                    </a:cubicBezTo>
                    <a:lnTo>
                      <a:pt x="11502" y="4299"/>
                    </a:lnTo>
                    <a:cubicBezTo>
                      <a:pt x="11502" y="4084"/>
                      <a:pt x="11431" y="3870"/>
                      <a:pt x="11276" y="3692"/>
                    </a:cubicBezTo>
                    <a:lnTo>
                      <a:pt x="10657" y="2989"/>
                    </a:lnTo>
                    <a:cubicBezTo>
                      <a:pt x="10626" y="2952"/>
                      <a:pt x="10582" y="2934"/>
                      <a:pt x="10536" y="2934"/>
                    </a:cubicBezTo>
                    <a:cubicBezTo>
                      <a:pt x="10495" y="2934"/>
                      <a:pt x="10453" y="2949"/>
                      <a:pt x="10419" y="2977"/>
                    </a:cubicBezTo>
                    <a:cubicBezTo>
                      <a:pt x="10347" y="3037"/>
                      <a:pt x="10347" y="3144"/>
                      <a:pt x="10407" y="3215"/>
                    </a:cubicBezTo>
                    <a:lnTo>
                      <a:pt x="11026" y="3918"/>
                    </a:lnTo>
                    <a:cubicBezTo>
                      <a:pt x="11121" y="4025"/>
                      <a:pt x="11181" y="4156"/>
                      <a:pt x="11181" y="4287"/>
                    </a:cubicBezTo>
                    <a:lnTo>
                      <a:pt x="11181" y="5549"/>
                    </a:lnTo>
                    <a:lnTo>
                      <a:pt x="6466" y="5549"/>
                    </a:lnTo>
                    <a:lnTo>
                      <a:pt x="6466" y="2013"/>
                    </a:lnTo>
                    <a:lnTo>
                      <a:pt x="9097" y="2013"/>
                    </a:lnTo>
                    <a:cubicBezTo>
                      <a:pt x="9264" y="2013"/>
                      <a:pt x="9407" y="2084"/>
                      <a:pt x="9514" y="2203"/>
                    </a:cubicBezTo>
                    <a:lnTo>
                      <a:pt x="9812" y="2549"/>
                    </a:lnTo>
                    <a:cubicBezTo>
                      <a:pt x="9843" y="2586"/>
                      <a:pt x="9887" y="2604"/>
                      <a:pt x="9932" y="2604"/>
                    </a:cubicBezTo>
                    <a:cubicBezTo>
                      <a:pt x="9973" y="2604"/>
                      <a:pt x="10016" y="2589"/>
                      <a:pt x="10050" y="2560"/>
                    </a:cubicBezTo>
                    <a:cubicBezTo>
                      <a:pt x="10121" y="2501"/>
                      <a:pt x="10121" y="2394"/>
                      <a:pt x="10062" y="2322"/>
                    </a:cubicBezTo>
                    <a:lnTo>
                      <a:pt x="9764" y="1977"/>
                    </a:lnTo>
                    <a:cubicBezTo>
                      <a:pt x="9532" y="1709"/>
                      <a:pt x="9226" y="1676"/>
                      <a:pt x="9077" y="1676"/>
                    </a:cubicBezTo>
                    <a:cubicBezTo>
                      <a:pt x="9028" y="1676"/>
                      <a:pt x="8996" y="1679"/>
                      <a:pt x="8990" y="1679"/>
                    </a:cubicBezTo>
                    <a:lnTo>
                      <a:pt x="8990" y="1370"/>
                    </a:lnTo>
                    <a:cubicBezTo>
                      <a:pt x="8990" y="1275"/>
                      <a:pt x="8919" y="1203"/>
                      <a:pt x="8823" y="1203"/>
                    </a:cubicBezTo>
                    <a:lnTo>
                      <a:pt x="8799" y="1203"/>
                    </a:lnTo>
                    <a:lnTo>
                      <a:pt x="8799" y="834"/>
                    </a:lnTo>
                    <a:cubicBezTo>
                      <a:pt x="8799" y="370"/>
                      <a:pt x="8418" y="1"/>
                      <a:pt x="7966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251" name="Google Shape;6040;p48"/>
            <p:cNvGrpSpPr/>
            <p:nvPr/>
          </p:nvGrpSpPr>
          <p:grpSpPr>
            <a:xfrm>
              <a:off x="1036757" y="2770560"/>
              <a:ext cx="290581" cy="372481"/>
              <a:chOff x="1325719" y="2887689"/>
              <a:chExt cx="290581" cy="372481"/>
            </a:xfrm>
            <a:solidFill>
              <a:schemeClr val="bg2">
                <a:lumMod val="75000"/>
              </a:schemeClr>
            </a:solidFill>
          </p:grpSpPr>
          <p:sp>
            <p:nvSpPr>
              <p:cNvPr id="252" name="Google Shape;6041;p48"/>
              <p:cNvSpPr/>
              <p:nvPr/>
            </p:nvSpPr>
            <p:spPr>
              <a:xfrm>
                <a:off x="1424724" y="3106533"/>
                <a:ext cx="37971" cy="37939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191" extrusionOk="0">
                    <a:moveTo>
                      <a:pt x="596" y="334"/>
                    </a:moveTo>
                    <a:cubicBezTo>
                      <a:pt x="727" y="334"/>
                      <a:pt x="846" y="453"/>
                      <a:pt x="846" y="596"/>
                    </a:cubicBezTo>
                    <a:cubicBezTo>
                      <a:pt x="846" y="727"/>
                      <a:pt x="727" y="846"/>
                      <a:pt x="596" y="846"/>
                    </a:cubicBezTo>
                    <a:cubicBezTo>
                      <a:pt x="453" y="846"/>
                      <a:pt x="346" y="738"/>
                      <a:pt x="346" y="596"/>
                    </a:cubicBezTo>
                    <a:cubicBezTo>
                      <a:pt x="346" y="453"/>
                      <a:pt x="465" y="334"/>
                      <a:pt x="596" y="334"/>
                    </a:cubicBezTo>
                    <a:close/>
                    <a:moveTo>
                      <a:pt x="596" y="0"/>
                    </a:moveTo>
                    <a:cubicBezTo>
                      <a:pt x="262" y="0"/>
                      <a:pt x="0" y="262"/>
                      <a:pt x="0" y="596"/>
                    </a:cubicBezTo>
                    <a:cubicBezTo>
                      <a:pt x="0" y="917"/>
                      <a:pt x="262" y="1191"/>
                      <a:pt x="596" y="1191"/>
                    </a:cubicBezTo>
                    <a:cubicBezTo>
                      <a:pt x="917" y="1191"/>
                      <a:pt x="1191" y="917"/>
                      <a:pt x="1191" y="596"/>
                    </a:cubicBezTo>
                    <a:cubicBezTo>
                      <a:pt x="1191" y="262"/>
                      <a:pt x="917" y="0"/>
                      <a:pt x="596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253" name="Google Shape;6042;p48"/>
              <p:cNvSpPr/>
              <p:nvPr/>
            </p:nvSpPr>
            <p:spPr>
              <a:xfrm>
                <a:off x="1325719" y="2887689"/>
                <a:ext cx="290581" cy="372481"/>
              </a:xfrm>
              <a:custGeom>
                <a:avLst/>
                <a:gdLst/>
                <a:ahLst/>
                <a:cxnLst/>
                <a:rect l="l" t="t" r="r" b="b"/>
                <a:pathLst>
                  <a:path w="9122" h="11693" extrusionOk="0">
                    <a:moveTo>
                      <a:pt x="5037" y="3620"/>
                    </a:moveTo>
                    <a:cubicBezTo>
                      <a:pt x="5847" y="3656"/>
                      <a:pt x="6502" y="4310"/>
                      <a:pt x="6502" y="5120"/>
                    </a:cubicBezTo>
                    <a:lnTo>
                      <a:pt x="6502" y="11299"/>
                    </a:lnTo>
                    <a:lnTo>
                      <a:pt x="5037" y="11299"/>
                    </a:lnTo>
                    <a:lnTo>
                      <a:pt x="5037" y="3620"/>
                    </a:lnTo>
                    <a:close/>
                    <a:moveTo>
                      <a:pt x="930" y="0"/>
                    </a:moveTo>
                    <a:cubicBezTo>
                      <a:pt x="418" y="0"/>
                      <a:pt x="1" y="417"/>
                      <a:pt x="1" y="941"/>
                    </a:cubicBezTo>
                    <a:lnTo>
                      <a:pt x="1" y="2703"/>
                    </a:lnTo>
                    <a:cubicBezTo>
                      <a:pt x="1" y="3084"/>
                      <a:pt x="180" y="3441"/>
                      <a:pt x="489" y="3667"/>
                    </a:cubicBezTo>
                    <a:cubicBezTo>
                      <a:pt x="953" y="3989"/>
                      <a:pt x="1275" y="4941"/>
                      <a:pt x="1275" y="5989"/>
                    </a:cubicBezTo>
                    <a:cubicBezTo>
                      <a:pt x="1275" y="7025"/>
                      <a:pt x="953" y="7978"/>
                      <a:pt x="489" y="8311"/>
                    </a:cubicBezTo>
                    <a:cubicBezTo>
                      <a:pt x="180" y="8537"/>
                      <a:pt x="1" y="8894"/>
                      <a:pt x="1" y="9275"/>
                    </a:cubicBezTo>
                    <a:lnTo>
                      <a:pt x="1" y="10752"/>
                    </a:lnTo>
                    <a:cubicBezTo>
                      <a:pt x="1" y="11276"/>
                      <a:pt x="418" y="11692"/>
                      <a:pt x="930" y="11692"/>
                    </a:cubicBezTo>
                    <a:lnTo>
                      <a:pt x="8181" y="11692"/>
                    </a:lnTo>
                    <a:cubicBezTo>
                      <a:pt x="8704" y="11692"/>
                      <a:pt x="9121" y="11276"/>
                      <a:pt x="9121" y="10752"/>
                    </a:cubicBezTo>
                    <a:lnTo>
                      <a:pt x="9121" y="9275"/>
                    </a:lnTo>
                    <a:cubicBezTo>
                      <a:pt x="9121" y="8894"/>
                      <a:pt x="8943" y="8537"/>
                      <a:pt x="8633" y="8311"/>
                    </a:cubicBezTo>
                    <a:cubicBezTo>
                      <a:pt x="8169" y="7978"/>
                      <a:pt x="7835" y="7025"/>
                      <a:pt x="7835" y="5989"/>
                    </a:cubicBezTo>
                    <a:cubicBezTo>
                      <a:pt x="7835" y="4941"/>
                      <a:pt x="8169" y="3989"/>
                      <a:pt x="8633" y="3667"/>
                    </a:cubicBezTo>
                    <a:cubicBezTo>
                      <a:pt x="8943" y="3441"/>
                      <a:pt x="9121" y="3084"/>
                      <a:pt x="9121" y="2703"/>
                    </a:cubicBezTo>
                    <a:lnTo>
                      <a:pt x="9121" y="1786"/>
                    </a:lnTo>
                    <a:cubicBezTo>
                      <a:pt x="9121" y="1703"/>
                      <a:pt x="9050" y="1620"/>
                      <a:pt x="8954" y="1620"/>
                    </a:cubicBezTo>
                    <a:cubicBezTo>
                      <a:pt x="8871" y="1620"/>
                      <a:pt x="8788" y="1703"/>
                      <a:pt x="8788" y="1786"/>
                    </a:cubicBezTo>
                    <a:lnTo>
                      <a:pt x="8788" y="2703"/>
                    </a:lnTo>
                    <a:cubicBezTo>
                      <a:pt x="8788" y="2965"/>
                      <a:pt x="8657" y="3215"/>
                      <a:pt x="8431" y="3382"/>
                    </a:cubicBezTo>
                    <a:cubicBezTo>
                      <a:pt x="7204" y="4263"/>
                      <a:pt x="7204" y="7680"/>
                      <a:pt x="8431" y="8573"/>
                    </a:cubicBezTo>
                    <a:cubicBezTo>
                      <a:pt x="8657" y="8740"/>
                      <a:pt x="8788" y="8990"/>
                      <a:pt x="8788" y="9263"/>
                    </a:cubicBezTo>
                    <a:lnTo>
                      <a:pt x="8788" y="10740"/>
                    </a:lnTo>
                    <a:cubicBezTo>
                      <a:pt x="8788" y="11061"/>
                      <a:pt x="8526" y="11335"/>
                      <a:pt x="8192" y="11335"/>
                    </a:cubicBezTo>
                    <a:lnTo>
                      <a:pt x="6859" y="11335"/>
                    </a:lnTo>
                    <a:lnTo>
                      <a:pt x="6859" y="5156"/>
                    </a:lnTo>
                    <a:cubicBezTo>
                      <a:pt x="6859" y="4144"/>
                      <a:pt x="6025" y="3310"/>
                      <a:pt x="5013" y="3310"/>
                    </a:cubicBezTo>
                    <a:lnTo>
                      <a:pt x="3001" y="3310"/>
                    </a:lnTo>
                    <a:cubicBezTo>
                      <a:pt x="2596" y="3310"/>
                      <a:pt x="2275" y="3632"/>
                      <a:pt x="2275" y="4037"/>
                    </a:cubicBezTo>
                    <a:lnTo>
                      <a:pt x="2275" y="9918"/>
                    </a:lnTo>
                    <a:cubicBezTo>
                      <a:pt x="2275" y="10002"/>
                      <a:pt x="2346" y="10085"/>
                      <a:pt x="2442" y="10085"/>
                    </a:cubicBezTo>
                    <a:cubicBezTo>
                      <a:pt x="2525" y="10085"/>
                      <a:pt x="2596" y="10002"/>
                      <a:pt x="2596" y="9918"/>
                    </a:cubicBezTo>
                    <a:lnTo>
                      <a:pt x="2596" y="4037"/>
                    </a:lnTo>
                    <a:cubicBezTo>
                      <a:pt x="2596" y="3834"/>
                      <a:pt x="2775" y="3656"/>
                      <a:pt x="2989" y="3656"/>
                    </a:cubicBezTo>
                    <a:lnTo>
                      <a:pt x="4704" y="3656"/>
                    </a:lnTo>
                    <a:lnTo>
                      <a:pt x="4704" y="11335"/>
                    </a:lnTo>
                    <a:lnTo>
                      <a:pt x="2620" y="11335"/>
                    </a:lnTo>
                    <a:lnTo>
                      <a:pt x="2620" y="10549"/>
                    </a:lnTo>
                    <a:cubicBezTo>
                      <a:pt x="2620" y="10466"/>
                      <a:pt x="2537" y="10394"/>
                      <a:pt x="2454" y="10394"/>
                    </a:cubicBezTo>
                    <a:cubicBezTo>
                      <a:pt x="2358" y="10394"/>
                      <a:pt x="2287" y="10466"/>
                      <a:pt x="2287" y="10549"/>
                    </a:cubicBezTo>
                    <a:lnTo>
                      <a:pt x="2287" y="11335"/>
                    </a:lnTo>
                    <a:lnTo>
                      <a:pt x="942" y="11335"/>
                    </a:lnTo>
                    <a:cubicBezTo>
                      <a:pt x="620" y="11335"/>
                      <a:pt x="346" y="11061"/>
                      <a:pt x="346" y="10740"/>
                    </a:cubicBezTo>
                    <a:lnTo>
                      <a:pt x="346" y="9263"/>
                    </a:lnTo>
                    <a:cubicBezTo>
                      <a:pt x="346" y="8990"/>
                      <a:pt x="489" y="8740"/>
                      <a:pt x="703" y="8573"/>
                    </a:cubicBezTo>
                    <a:cubicBezTo>
                      <a:pt x="1942" y="7704"/>
                      <a:pt x="1942" y="4275"/>
                      <a:pt x="703" y="3382"/>
                    </a:cubicBezTo>
                    <a:cubicBezTo>
                      <a:pt x="489" y="3215"/>
                      <a:pt x="346" y="2965"/>
                      <a:pt x="346" y="2703"/>
                    </a:cubicBezTo>
                    <a:lnTo>
                      <a:pt x="346" y="941"/>
                    </a:lnTo>
                    <a:cubicBezTo>
                      <a:pt x="346" y="619"/>
                      <a:pt x="620" y="346"/>
                      <a:pt x="942" y="346"/>
                    </a:cubicBezTo>
                    <a:lnTo>
                      <a:pt x="8192" y="346"/>
                    </a:lnTo>
                    <a:cubicBezTo>
                      <a:pt x="8526" y="346"/>
                      <a:pt x="8788" y="619"/>
                      <a:pt x="8788" y="941"/>
                    </a:cubicBezTo>
                    <a:lnTo>
                      <a:pt x="8788" y="1131"/>
                    </a:lnTo>
                    <a:cubicBezTo>
                      <a:pt x="8776" y="1227"/>
                      <a:pt x="8847" y="1298"/>
                      <a:pt x="8954" y="1298"/>
                    </a:cubicBezTo>
                    <a:cubicBezTo>
                      <a:pt x="9050" y="1298"/>
                      <a:pt x="9121" y="1227"/>
                      <a:pt x="9121" y="1131"/>
                    </a:cubicBezTo>
                    <a:lnTo>
                      <a:pt x="9121" y="941"/>
                    </a:lnTo>
                    <a:cubicBezTo>
                      <a:pt x="9121" y="417"/>
                      <a:pt x="8704" y="0"/>
                      <a:pt x="818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254" name="Google Shape;6043;p48"/>
            <p:cNvSpPr/>
            <p:nvPr/>
          </p:nvSpPr>
          <p:spPr>
            <a:xfrm>
              <a:off x="1530191" y="2765240"/>
              <a:ext cx="191194" cy="382738"/>
            </a:xfrm>
            <a:custGeom>
              <a:avLst/>
              <a:gdLst/>
              <a:ahLst/>
              <a:cxnLst/>
              <a:rect l="l" t="t" r="r" b="b"/>
              <a:pathLst>
                <a:path w="6002" h="12015" extrusionOk="0">
                  <a:moveTo>
                    <a:pt x="906" y="1"/>
                  </a:moveTo>
                  <a:cubicBezTo>
                    <a:pt x="406" y="1"/>
                    <a:pt x="1" y="405"/>
                    <a:pt x="1" y="917"/>
                  </a:cubicBezTo>
                  <a:lnTo>
                    <a:pt x="1" y="1251"/>
                  </a:lnTo>
                  <a:cubicBezTo>
                    <a:pt x="1" y="1763"/>
                    <a:pt x="394" y="2168"/>
                    <a:pt x="906" y="2168"/>
                  </a:cubicBezTo>
                  <a:lnTo>
                    <a:pt x="906" y="8633"/>
                  </a:lnTo>
                  <a:cubicBezTo>
                    <a:pt x="906" y="8728"/>
                    <a:pt x="977" y="8823"/>
                    <a:pt x="1084" y="8823"/>
                  </a:cubicBezTo>
                  <a:cubicBezTo>
                    <a:pt x="1192" y="8823"/>
                    <a:pt x="1263" y="8740"/>
                    <a:pt x="1263" y="8633"/>
                  </a:cubicBezTo>
                  <a:lnTo>
                    <a:pt x="1263" y="2168"/>
                  </a:lnTo>
                  <a:lnTo>
                    <a:pt x="4704" y="2168"/>
                  </a:lnTo>
                  <a:lnTo>
                    <a:pt x="4704" y="2668"/>
                  </a:lnTo>
                  <a:lnTo>
                    <a:pt x="3823" y="2668"/>
                  </a:lnTo>
                  <a:cubicBezTo>
                    <a:pt x="3740" y="2668"/>
                    <a:pt x="3644" y="2739"/>
                    <a:pt x="3644" y="2846"/>
                  </a:cubicBezTo>
                  <a:cubicBezTo>
                    <a:pt x="3644" y="2941"/>
                    <a:pt x="3716" y="3025"/>
                    <a:pt x="3823" y="3025"/>
                  </a:cubicBezTo>
                  <a:lnTo>
                    <a:pt x="4704" y="3025"/>
                  </a:lnTo>
                  <a:lnTo>
                    <a:pt x="4704" y="3906"/>
                  </a:lnTo>
                  <a:lnTo>
                    <a:pt x="3823" y="3906"/>
                  </a:lnTo>
                  <a:cubicBezTo>
                    <a:pt x="3740" y="3906"/>
                    <a:pt x="3644" y="3977"/>
                    <a:pt x="3644" y="4084"/>
                  </a:cubicBezTo>
                  <a:cubicBezTo>
                    <a:pt x="3644" y="4180"/>
                    <a:pt x="3716" y="4263"/>
                    <a:pt x="3823" y="4263"/>
                  </a:cubicBezTo>
                  <a:lnTo>
                    <a:pt x="4704" y="4263"/>
                  </a:lnTo>
                  <a:lnTo>
                    <a:pt x="4704" y="5144"/>
                  </a:lnTo>
                  <a:lnTo>
                    <a:pt x="3823" y="5144"/>
                  </a:lnTo>
                  <a:cubicBezTo>
                    <a:pt x="3740" y="5144"/>
                    <a:pt x="3644" y="5216"/>
                    <a:pt x="3644" y="5323"/>
                  </a:cubicBezTo>
                  <a:cubicBezTo>
                    <a:pt x="3644" y="5406"/>
                    <a:pt x="3716" y="5501"/>
                    <a:pt x="3823" y="5501"/>
                  </a:cubicBezTo>
                  <a:lnTo>
                    <a:pt x="4704" y="5501"/>
                  </a:lnTo>
                  <a:lnTo>
                    <a:pt x="4704" y="6382"/>
                  </a:lnTo>
                  <a:lnTo>
                    <a:pt x="3823" y="6382"/>
                  </a:lnTo>
                  <a:cubicBezTo>
                    <a:pt x="3740" y="6382"/>
                    <a:pt x="3644" y="6454"/>
                    <a:pt x="3644" y="6561"/>
                  </a:cubicBezTo>
                  <a:cubicBezTo>
                    <a:pt x="3644" y="6644"/>
                    <a:pt x="3716" y="6740"/>
                    <a:pt x="3823" y="6740"/>
                  </a:cubicBezTo>
                  <a:lnTo>
                    <a:pt x="4704" y="6740"/>
                  </a:lnTo>
                  <a:lnTo>
                    <a:pt x="4704" y="7609"/>
                  </a:lnTo>
                  <a:lnTo>
                    <a:pt x="3823" y="7609"/>
                  </a:lnTo>
                  <a:cubicBezTo>
                    <a:pt x="3740" y="7609"/>
                    <a:pt x="3644" y="7692"/>
                    <a:pt x="3644" y="7787"/>
                  </a:cubicBezTo>
                  <a:cubicBezTo>
                    <a:pt x="3644" y="7883"/>
                    <a:pt x="3716" y="7966"/>
                    <a:pt x="3823" y="7966"/>
                  </a:cubicBezTo>
                  <a:lnTo>
                    <a:pt x="4704" y="7966"/>
                  </a:lnTo>
                  <a:lnTo>
                    <a:pt x="4704" y="8847"/>
                  </a:lnTo>
                  <a:lnTo>
                    <a:pt x="3823" y="8847"/>
                  </a:lnTo>
                  <a:cubicBezTo>
                    <a:pt x="3740" y="8847"/>
                    <a:pt x="3644" y="8918"/>
                    <a:pt x="3644" y="9026"/>
                  </a:cubicBezTo>
                  <a:cubicBezTo>
                    <a:pt x="3644" y="9121"/>
                    <a:pt x="3716" y="9204"/>
                    <a:pt x="3823" y="9204"/>
                  </a:cubicBezTo>
                  <a:lnTo>
                    <a:pt x="4704" y="9204"/>
                  </a:lnTo>
                  <a:lnTo>
                    <a:pt x="4704" y="9954"/>
                  </a:lnTo>
                  <a:cubicBezTo>
                    <a:pt x="4704" y="10907"/>
                    <a:pt x="3930" y="11657"/>
                    <a:pt x="2989" y="11657"/>
                  </a:cubicBezTo>
                  <a:cubicBezTo>
                    <a:pt x="2037" y="11657"/>
                    <a:pt x="1275" y="10883"/>
                    <a:pt x="1275" y="9954"/>
                  </a:cubicBezTo>
                  <a:lnTo>
                    <a:pt x="1275" y="9371"/>
                  </a:lnTo>
                  <a:cubicBezTo>
                    <a:pt x="1275" y="9276"/>
                    <a:pt x="1203" y="9192"/>
                    <a:pt x="1096" y="9192"/>
                  </a:cubicBezTo>
                  <a:cubicBezTo>
                    <a:pt x="1001" y="9192"/>
                    <a:pt x="918" y="9264"/>
                    <a:pt x="918" y="9371"/>
                  </a:cubicBezTo>
                  <a:lnTo>
                    <a:pt x="918" y="9954"/>
                  </a:lnTo>
                  <a:cubicBezTo>
                    <a:pt x="918" y="11097"/>
                    <a:pt x="1846" y="12014"/>
                    <a:pt x="2989" y="12014"/>
                  </a:cubicBezTo>
                  <a:cubicBezTo>
                    <a:pt x="4132" y="12014"/>
                    <a:pt x="5061" y="11097"/>
                    <a:pt x="5061" y="9954"/>
                  </a:cubicBezTo>
                  <a:lnTo>
                    <a:pt x="5061" y="2227"/>
                  </a:lnTo>
                  <a:lnTo>
                    <a:pt x="5085" y="2227"/>
                  </a:lnTo>
                  <a:cubicBezTo>
                    <a:pt x="5597" y="2227"/>
                    <a:pt x="5990" y="1822"/>
                    <a:pt x="5990" y="1322"/>
                  </a:cubicBezTo>
                  <a:lnTo>
                    <a:pt x="5990" y="929"/>
                  </a:lnTo>
                  <a:cubicBezTo>
                    <a:pt x="6002" y="429"/>
                    <a:pt x="5597" y="24"/>
                    <a:pt x="5085" y="24"/>
                  </a:cubicBezTo>
                  <a:lnTo>
                    <a:pt x="4525" y="24"/>
                  </a:lnTo>
                  <a:cubicBezTo>
                    <a:pt x="4430" y="24"/>
                    <a:pt x="4347" y="96"/>
                    <a:pt x="4347" y="203"/>
                  </a:cubicBezTo>
                  <a:cubicBezTo>
                    <a:pt x="4347" y="286"/>
                    <a:pt x="4418" y="382"/>
                    <a:pt x="4525" y="382"/>
                  </a:cubicBezTo>
                  <a:lnTo>
                    <a:pt x="5085" y="382"/>
                  </a:lnTo>
                  <a:cubicBezTo>
                    <a:pt x="5406" y="382"/>
                    <a:pt x="5656" y="632"/>
                    <a:pt x="5656" y="941"/>
                  </a:cubicBezTo>
                  <a:lnTo>
                    <a:pt x="5656" y="1287"/>
                  </a:lnTo>
                  <a:cubicBezTo>
                    <a:pt x="5656" y="1596"/>
                    <a:pt x="5406" y="1846"/>
                    <a:pt x="5085" y="1846"/>
                  </a:cubicBezTo>
                  <a:lnTo>
                    <a:pt x="906" y="1846"/>
                  </a:lnTo>
                  <a:cubicBezTo>
                    <a:pt x="596" y="1846"/>
                    <a:pt x="334" y="1596"/>
                    <a:pt x="334" y="1287"/>
                  </a:cubicBezTo>
                  <a:lnTo>
                    <a:pt x="334" y="929"/>
                  </a:lnTo>
                  <a:cubicBezTo>
                    <a:pt x="334" y="620"/>
                    <a:pt x="596" y="370"/>
                    <a:pt x="906" y="370"/>
                  </a:cubicBezTo>
                  <a:lnTo>
                    <a:pt x="3870" y="370"/>
                  </a:lnTo>
                  <a:cubicBezTo>
                    <a:pt x="3954" y="370"/>
                    <a:pt x="4049" y="286"/>
                    <a:pt x="4049" y="191"/>
                  </a:cubicBezTo>
                  <a:cubicBezTo>
                    <a:pt x="4049" y="96"/>
                    <a:pt x="3966" y="1"/>
                    <a:pt x="3870" y="1"/>
                  </a:cubicBez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  <p:grpSp>
          <p:nvGrpSpPr>
            <p:cNvPr id="255" name="Google Shape;6044;p48"/>
            <p:cNvGrpSpPr/>
            <p:nvPr/>
          </p:nvGrpSpPr>
          <p:grpSpPr>
            <a:xfrm>
              <a:off x="3221373" y="2775370"/>
              <a:ext cx="360726" cy="361204"/>
              <a:chOff x="3510335" y="2892499"/>
              <a:chExt cx="360726" cy="361204"/>
            </a:xfrm>
            <a:solidFill>
              <a:schemeClr val="bg2">
                <a:lumMod val="75000"/>
              </a:schemeClr>
            </a:solidFill>
          </p:grpSpPr>
          <p:sp>
            <p:nvSpPr>
              <p:cNvPr id="256" name="Google Shape;6045;p48"/>
              <p:cNvSpPr/>
              <p:nvPr/>
            </p:nvSpPr>
            <p:spPr>
              <a:xfrm>
                <a:off x="3511864" y="2892499"/>
                <a:ext cx="359197" cy="358751"/>
              </a:xfrm>
              <a:custGeom>
                <a:avLst/>
                <a:gdLst/>
                <a:ahLst/>
                <a:cxnLst/>
                <a:rect l="l" t="t" r="r" b="b"/>
                <a:pathLst>
                  <a:path w="11276" h="11262" extrusionOk="0">
                    <a:moveTo>
                      <a:pt x="2035" y="8898"/>
                    </a:moveTo>
                    <a:cubicBezTo>
                      <a:pt x="2132" y="8898"/>
                      <a:pt x="2227" y="8934"/>
                      <a:pt x="2298" y="9005"/>
                    </a:cubicBezTo>
                    <a:cubicBezTo>
                      <a:pt x="2453" y="9160"/>
                      <a:pt x="2453" y="9398"/>
                      <a:pt x="2298" y="9541"/>
                    </a:cubicBezTo>
                    <a:cubicBezTo>
                      <a:pt x="2227" y="9618"/>
                      <a:pt x="2132" y="9657"/>
                      <a:pt x="2035" y="9657"/>
                    </a:cubicBezTo>
                    <a:cubicBezTo>
                      <a:pt x="1938" y="9657"/>
                      <a:pt x="1840" y="9618"/>
                      <a:pt x="1763" y="9541"/>
                    </a:cubicBezTo>
                    <a:cubicBezTo>
                      <a:pt x="1620" y="9398"/>
                      <a:pt x="1620" y="9160"/>
                      <a:pt x="1763" y="9005"/>
                    </a:cubicBezTo>
                    <a:cubicBezTo>
                      <a:pt x="1840" y="8934"/>
                      <a:pt x="1938" y="8898"/>
                      <a:pt x="2035" y="8898"/>
                    </a:cubicBezTo>
                    <a:close/>
                    <a:moveTo>
                      <a:pt x="10477" y="1"/>
                    </a:moveTo>
                    <a:cubicBezTo>
                      <a:pt x="10261" y="1"/>
                      <a:pt x="10042" y="82"/>
                      <a:pt x="9871" y="254"/>
                    </a:cubicBezTo>
                    <a:lnTo>
                      <a:pt x="6882" y="3243"/>
                    </a:lnTo>
                    <a:cubicBezTo>
                      <a:pt x="6716" y="3196"/>
                      <a:pt x="6544" y="3172"/>
                      <a:pt x="6368" y="3172"/>
                    </a:cubicBezTo>
                    <a:cubicBezTo>
                      <a:pt x="6053" y="3172"/>
                      <a:pt x="5727" y="3249"/>
                      <a:pt x="5406" y="3409"/>
                    </a:cubicBezTo>
                    <a:cubicBezTo>
                      <a:pt x="5204" y="3516"/>
                      <a:pt x="4668" y="3766"/>
                      <a:pt x="4013" y="4040"/>
                    </a:cubicBezTo>
                    <a:cubicBezTo>
                      <a:pt x="3906" y="4076"/>
                      <a:pt x="3858" y="4195"/>
                      <a:pt x="3906" y="4290"/>
                    </a:cubicBezTo>
                    <a:cubicBezTo>
                      <a:pt x="3942" y="4371"/>
                      <a:pt x="4017" y="4411"/>
                      <a:pt x="4088" y="4411"/>
                    </a:cubicBezTo>
                    <a:cubicBezTo>
                      <a:pt x="4112" y="4411"/>
                      <a:pt x="4135" y="4406"/>
                      <a:pt x="4156" y="4398"/>
                    </a:cubicBezTo>
                    <a:cubicBezTo>
                      <a:pt x="4834" y="4124"/>
                      <a:pt x="5382" y="3862"/>
                      <a:pt x="5585" y="3755"/>
                    </a:cubicBezTo>
                    <a:cubicBezTo>
                      <a:pt x="5849" y="3621"/>
                      <a:pt x="6112" y="3561"/>
                      <a:pt x="6358" y="3561"/>
                    </a:cubicBezTo>
                    <a:cubicBezTo>
                      <a:pt x="7385" y="3561"/>
                      <a:pt x="8130" y="4607"/>
                      <a:pt x="7573" y="5731"/>
                    </a:cubicBezTo>
                    <a:cubicBezTo>
                      <a:pt x="7418" y="6029"/>
                      <a:pt x="6930" y="7053"/>
                      <a:pt x="6573" y="8100"/>
                    </a:cubicBezTo>
                    <a:cubicBezTo>
                      <a:pt x="6454" y="8469"/>
                      <a:pt x="6358" y="8803"/>
                      <a:pt x="6299" y="9100"/>
                    </a:cubicBezTo>
                    <a:lnTo>
                      <a:pt x="2227" y="5017"/>
                    </a:lnTo>
                    <a:cubicBezTo>
                      <a:pt x="2572" y="4945"/>
                      <a:pt x="2965" y="4838"/>
                      <a:pt x="3418" y="4671"/>
                    </a:cubicBezTo>
                    <a:cubicBezTo>
                      <a:pt x="3525" y="4648"/>
                      <a:pt x="3584" y="4528"/>
                      <a:pt x="3537" y="4421"/>
                    </a:cubicBezTo>
                    <a:cubicBezTo>
                      <a:pt x="3509" y="4340"/>
                      <a:pt x="3434" y="4286"/>
                      <a:pt x="3352" y="4286"/>
                    </a:cubicBezTo>
                    <a:cubicBezTo>
                      <a:pt x="3326" y="4286"/>
                      <a:pt x="3300" y="4291"/>
                      <a:pt x="3275" y="4302"/>
                    </a:cubicBezTo>
                    <a:cubicBezTo>
                      <a:pt x="2656" y="4517"/>
                      <a:pt x="2203" y="4636"/>
                      <a:pt x="1870" y="4671"/>
                    </a:cubicBezTo>
                    <a:lnTo>
                      <a:pt x="1453" y="4255"/>
                    </a:lnTo>
                    <a:cubicBezTo>
                      <a:pt x="1298" y="4100"/>
                      <a:pt x="1090" y="4022"/>
                      <a:pt x="880" y="4022"/>
                    </a:cubicBezTo>
                    <a:cubicBezTo>
                      <a:pt x="670" y="4022"/>
                      <a:pt x="459" y="4100"/>
                      <a:pt x="298" y="4255"/>
                    </a:cubicBezTo>
                    <a:cubicBezTo>
                      <a:pt x="84" y="4481"/>
                      <a:pt x="1" y="4826"/>
                      <a:pt x="120" y="5136"/>
                    </a:cubicBezTo>
                    <a:cubicBezTo>
                      <a:pt x="157" y="5219"/>
                      <a:pt x="230" y="5266"/>
                      <a:pt x="311" y="5266"/>
                    </a:cubicBezTo>
                    <a:cubicBezTo>
                      <a:pt x="334" y="5266"/>
                      <a:pt x="358" y="5263"/>
                      <a:pt x="382" y="5255"/>
                    </a:cubicBezTo>
                    <a:cubicBezTo>
                      <a:pt x="489" y="5207"/>
                      <a:pt x="524" y="5112"/>
                      <a:pt x="501" y="5005"/>
                    </a:cubicBezTo>
                    <a:cubicBezTo>
                      <a:pt x="379" y="4700"/>
                      <a:pt x="626" y="4433"/>
                      <a:pt x="894" y="4433"/>
                    </a:cubicBezTo>
                    <a:cubicBezTo>
                      <a:pt x="992" y="4433"/>
                      <a:pt x="1093" y="4469"/>
                      <a:pt x="1179" y="4552"/>
                    </a:cubicBezTo>
                    <a:lnTo>
                      <a:pt x="6799" y="10172"/>
                    </a:lnTo>
                    <a:cubicBezTo>
                      <a:pt x="6954" y="10327"/>
                      <a:pt x="6954" y="10601"/>
                      <a:pt x="6799" y="10744"/>
                    </a:cubicBezTo>
                    <a:cubicBezTo>
                      <a:pt x="6716" y="10827"/>
                      <a:pt x="6606" y="10869"/>
                      <a:pt x="6498" y="10869"/>
                    </a:cubicBezTo>
                    <a:cubicBezTo>
                      <a:pt x="6391" y="10869"/>
                      <a:pt x="6287" y="10827"/>
                      <a:pt x="6216" y="10744"/>
                    </a:cubicBezTo>
                    <a:lnTo>
                      <a:pt x="989" y="5529"/>
                    </a:lnTo>
                    <a:cubicBezTo>
                      <a:pt x="953" y="5487"/>
                      <a:pt x="902" y="5466"/>
                      <a:pt x="850" y="5466"/>
                    </a:cubicBezTo>
                    <a:cubicBezTo>
                      <a:pt x="798" y="5466"/>
                      <a:pt x="745" y="5487"/>
                      <a:pt x="703" y="5529"/>
                    </a:cubicBezTo>
                    <a:cubicBezTo>
                      <a:pt x="632" y="5600"/>
                      <a:pt x="632" y="5731"/>
                      <a:pt x="703" y="5802"/>
                    </a:cubicBezTo>
                    <a:lnTo>
                      <a:pt x="2977" y="8088"/>
                    </a:lnTo>
                    <a:lnTo>
                      <a:pt x="2441" y="8624"/>
                    </a:lnTo>
                    <a:cubicBezTo>
                      <a:pt x="2319" y="8551"/>
                      <a:pt x="2182" y="8513"/>
                      <a:pt x="2046" y="8513"/>
                    </a:cubicBezTo>
                    <a:cubicBezTo>
                      <a:pt x="1852" y="8513"/>
                      <a:pt x="1660" y="8589"/>
                      <a:pt x="1513" y="8743"/>
                    </a:cubicBezTo>
                    <a:cubicBezTo>
                      <a:pt x="1215" y="9041"/>
                      <a:pt x="1215" y="9541"/>
                      <a:pt x="1513" y="9839"/>
                    </a:cubicBezTo>
                    <a:cubicBezTo>
                      <a:pt x="1661" y="9987"/>
                      <a:pt x="1861" y="10062"/>
                      <a:pt x="2060" y="10062"/>
                    </a:cubicBezTo>
                    <a:cubicBezTo>
                      <a:pt x="2260" y="10062"/>
                      <a:pt x="2459" y="9987"/>
                      <a:pt x="2608" y="9839"/>
                    </a:cubicBezTo>
                    <a:cubicBezTo>
                      <a:pt x="2870" y="9589"/>
                      <a:pt x="2906" y="9196"/>
                      <a:pt x="2727" y="8898"/>
                    </a:cubicBezTo>
                    <a:lnTo>
                      <a:pt x="3263" y="8362"/>
                    </a:lnTo>
                    <a:lnTo>
                      <a:pt x="5930" y="11029"/>
                    </a:lnTo>
                    <a:cubicBezTo>
                      <a:pt x="6085" y="11184"/>
                      <a:pt x="6293" y="11261"/>
                      <a:pt x="6501" y="11261"/>
                    </a:cubicBezTo>
                    <a:cubicBezTo>
                      <a:pt x="6710" y="11261"/>
                      <a:pt x="6918" y="11184"/>
                      <a:pt x="7073" y="11029"/>
                    </a:cubicBezTo>
                    <a:cubicBezTo>
                      <a:pt x="7359" y="10696"/>
                      <a:pt x="7359" y="10184"/>
                      <a:pt x="7049" y="9874"/>
                    </a:cubicBezTo>
                    <a:lnTo>
                      <a:pt x="6632" y="9458"/>
                    </a:lnTo>
                    <a:cubicBezTo>
                      <a:pt x="6751" y="8529"/>
                      <a:pt x="7299" y="7136"/>
                      <a:pt x="7906" y="5910"/>
                    </a:cubicBezTo>
                    <a:cubicBezTo>
                      <a:pt x="8168" y="5421"/>
                      <a:pt x="8204" y="4898"/>
                      <a:pt x="8073" y="4433"/>
                    </a:cubicBezTo>
                    <a:lnTo>
                      <a:pt x="11109" y="1397"/>
                    </a:lnTo>
                    <a:cubicBezTo>
                      <a:pt x="11181" y="1314"/>
                      <a:pt x="11169" y="1195"/>
                      <a:pt x="11097" y="1123"/>
                    </a:cubicBezTo>
                    <a:cubicBezTo>
                      <a:pt x="11055" y="1086"/>
                      <a:pt x="11008" y="1070"/>
                      <a:pt x="10963" y="1070"/>
                    </a:cubicBezTo>
                    <a:cubicBezTo>
                      <a:pt x="10906" y="1070"/>
                      <a:pt x="10851" y="1095"/>
                      <a:pt x="10811" y="1135"/>
                    </a:cubicBezTo>
                    <a:cubicBezTo>
                      <a:pt x="10800" y="1147"/>
                      <a:pt x="10990" y="969"/>
                      <a:pt x="7906" y="4040"/>
                    </a:cubicBezTo>
                    <a:cubicBezTo>
                      <a:pt x="7763" y="3778"/>
                      <a:pt x="7537" y="3564"/>
                      <a:pt x="7275" y="3409"/>
                    </a:cubicBezTo>
                    <a:lnTo>
                      <a:pt x="10157" y="528"/>
                    </a:lnTo>
                    <a:cubicBezTo>
                      <a:pt x="10248" y="437"/>
                      <a:pt x="10365" y="393"/>
                      <a:pt x="10480" y="393"/>
                    </a:cubicBezTo>
                    <a:cubicBezTo>
                      <a:pt x="10636" y="393"/>
                      <a:pt x="10789" y="473"/>
                      <a:pt x="10871" y="623"/>
                    </a:cubicBezTo>
                    <a:cubicBezTo>
                      <a:pt x="10912" y="690"/>
                      <a:pt x="10983" y="733"/>
                      <a:pt x="11054" y="733"/>
                    </a:cubicBezTo>
                    <a:cubicBezTo>
                      <a:pt x="11085" y="733"/>
                      <a:pt x="11116" y="725"/>
                      <a:pt x="11145" y="707"/>
                    </a:cubicBezTo>
                    <a:cubicBezTo>
                      <a:pt x="11228" y="647"/>
                      <a:pt x="11276" y="528"/>
                      <a:pt x="11216" y="433"/>
                    </a:cubicBezTo>
                    <a:cubicBezTo>
                      <a:pt x="11058" y="152"/>
                      <a:pt x="10770" y="1"/>
                      <a:pt x="1047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257" name="Google Shape;6046;p48"/>
              <p:cNvSpPr/>
              <p:nvPr/>
            </p:nvSpPr>
            <p:spPr>
              <a:xfrm>
                <a:off x="3510335" y="2959936"/>
                <a:ext cx="176413" cy="43291"/>
              </a:xfrm>
              <a:custGeom>
                <a:avLst/>
                <a:gdLst/>
                <a:ahLst/>
                <a:cxnLst/>
                <a:rect l="l" t="t" r="r" b="b"/>
                <a:pathLst>
                  <a:path w="5538" h="1359" extrusionOk="0">
                    <a:moveTo>
                      <a:pt x="3439" y="0"/>
                    </a:moveTo>
                    <a:cubicBezTo>
                      <a:pt x="2239" y="0"/>
                      <a:pt x="999" y="350"/>
                      <a:pt x="96" y="995"/>
                    </a:cubicBezTo>
                    <a:cubicBezTo>
                      <a:pt x="13" y="1054"/>
                      <a:pt x="1" y="1185"/>
                      <a:pt x="60" y="1280"/>
                    </a:cubicBezTo>
                    <a:cubicBezTo>
                      <a:pt x="96" y="1330"/>
                      <a:pt x="156" y="1358"/>
                      <a:pt x="217" y="1358"/>
                    </a:cubicBezTo>
                    <a:cubicBezTo>
                      <a:pt x="259" y="1358"/>
                      <a:pt x="300" y="1345"/>
                      <a:pt x="334" y="1316"/>
                    </a:cubicBezTo>
                    <a:cubicBezTo>
                      <a:pt x="965" y="876"/>
                      <a:pt x="1787" y="578"/>
                      <a:pt x="2656" y="459"/>
                    </a:cubicBezTo>
                    <a:cubicBezTo>
                      <a:pt x="2927" y="424"/>
                      <a:pt x="3196" y="407"/>
                      <a:pt x="3459" y="407"/>
                    </a:cubicBezTo>
                    <a:cubicBezTo>
                      <a:pt x="4099" y="407"/>
                      <a:pt x="4708" y="510"/>
                      <a:pt x="5240" y="721"/>
                    </a:cubicBezTo>
                    <a:cubicBezTo>
                      <a:pt x="5258" y="729"/>
                      <a:pt x="5279" y="733"/>
                      <a:pt x="5300" y="733"/>
                    </a:cubicBezTo>
                    <a:cubicBezTo>
                      <a:pt x="5373" y="733"/>
                      <a:pt x="5453" y="687"/>
                      <a:pt x="5490" y="614"/>
                    </a:cubicBezTo>
                    <a:cubicBezTo>
                      <a:pt x="5537" y="506"/>
                      <a:pt x="5478" y="387"/>
                      <a:pt x="5383" y="352"/>
                    </a:cubicBezTo>
                    <a:cubicBezTo>
                      <a:pt x="4795" y="114"/>
                      <a:pt x="4123" y="0"/>
                      <a:pt x="3439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258" name="Google Shape;6047;p48"/>
              <p:cNvSpPr/>
              <p:nvPr/>
            </p:nvSpPr>
            <p:spPr>
              <a:xfrm>
                <a:off x="3530435" y="2920213"/>
                <a:ext cx="133918" cy="35072"/>
              </a:xfrm>
              <a:custGeom>
                <a:avLst/>
                <a:gdLst/>
                <a:ahLst/>
                <a:cxnLst/>
                <a:rect l="l" t="t" r="r" b="b"/>
                <a:pathLst>
                  <a:path w="4204" h="1101" extrusionOk="0">
                    <a:moveTo>
                      <a:pt x="2585" y="0"/>
                    </a:moveTo>
                    <a:cubicBezTo>
                      <a:pt x="1695" y="0"/>
                      <a:pt x="780" y="258"/>
                      <a:pt x="108" y="741"/>
                    </a:cubicBezTo>
                    <a:cubicBezTo>
                      <a:pt x="13" y="801"/>
                      <a:pt x="1" y="932"/>
                      <a:pt x="60" y="1027"/>
                    </a:cubicBezTo>
                    <a:cubicBezTo>
                      <a:pt x="95" y="1076"/>
                      <a:pt x="158" y="1100"/>
                      <a:pt x="221" y="1100"/>
                    </a:cubicBezTo>
                    <a:cubicBezTo>
                      <a:pt x="266" y="1100"/>
                      <a:pt x="311" y="1088"/>
                      <a:pt x="346" y="1063"/>
                    </a:cubicBezTo>
                    <a:cubicBezTo>
                      <a:pt x="955" y="637"/>
                      <a:pt x="1801" y="405"/>
                      <a:pt x="2613" y="405"/>
                    </a:cubicBezTo>
                    <a:cubicBezTo>
                      <a:pt x="3071" y="405"/>
                      <a:pt x="3519" y="479"/>
                      <a:pt x="3906" y="634"/>
                    </a:cubicBezTo>
                    <a:cubicBezTo>
                      <a:pt x="3925" y="642"/>
                      <a:pt x="3945" y="646"/>
                      <a:pt x="3966" y="646"/>
                    </a:cubicBezTo>
                    <a:cubicBezTo>
                      <a:pt x="4039" y="646"/>
                      <a:pt x="4119" y="599"/>
                      <a:pt x="4156" y="515"/>
                    </a:cubicBezTo>
                    <a:cubicBezTo>
                      <a:pt x="4204" y="408"/>
                      <a:pt x="4144" y="289"/>
                      <a:pt x="4049" y="265"/>
                    </a:cubicBezTo>
                    <a:cubicBezTo>
                      <a:pt x="3604" y="86"/>
                      <a:pt x="3099" y="0"/>
                      <a:pt x="2585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259" name="Google Shape;6048;p48"/>
              <p:cNvSpPr/>
              <p:nvPr/>
            </p:nvSpPr>
            <p:spPr>
              <a:xfrm>
                <a:off x="3761416" y="3078787"/>
                <a:ext cx="53134" cy="174916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5491" extrusionOk="0">
                    <a:moveTo>
                      <a:pt x="830" y="1"/>
                    </a:moveTo>
                    <a:cubicBezTo>
                      <a:pt x="807" y="1"/>
                      <a:pt x="784" y="5"/>
                      <a:pt x="763" y="14"/>
                    </a:cubicBezTo>
                    <a:cubicBezTo>
                      <a:pt x="656" y="62"/>
                      <a:pt x="608" y="181"/>
                      <a:pt x="656" y="276"/>
                    </a:cubicBezTo>
                    <a:cubicBezTo>
                      <a:pt x="953" y="1002"/>
                      <a:pt x="1061" y="1919"/>
                      <a:pt x="918" y="2848"/>
                    </a:cubicBezTo>
                    <a:cubicBezTo>
                      <a:pt x="799" y="3717"/>
                      <a:pt x="501" y="4550"/>
                      <a:pt x="60" y="5169"/>
                    </a:cubicBezTo>
                    <a:cubicBezTo>
                      <a:pt x="1" y="5253"/>
                      <a:pt x="13" y="5372"/>
                      <a:pt x="108" y="5443"/>
                    </a:cubicBezTo>
                    <a:cubicBezTo>
                      <a:pt x="136" y="5476"/>
                      <a:pt x="174" y="5491"/>
                      <a:pt x="213" y="5491"/>
                    </a:cubicBezTo>
                    <a:cubicBezTo>
                      <a:pt x="272" y="5491"/>
                      <a:pt x="334" y="5458"/>
                      <a:pt x="370" y="5407"/>
                    </a:cubicBezTo>
                    <a:cubicBezTo>
                      <a:pt x="1370" y="3991"/>
                      <a:pt x="1668" y="1740"/>
                      <a:pt x="1013" y="121"/>
                    </a:cubicBezTo>
                    <a:cubicBezTo>
                      <a:pt x="977" y="41"/>
                      <a:pt x="901" y="1"/>
                      <a:pt x="830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260" name="Google Shape;6049;p48"/>
              <p:cNvSpPr/>
              <p:nvPr/>
            </p:nvSpPr>
            <p:spPr>
              <a:xfrm>
                <a:off x="3809230" y="3100990"/>
                <a:ext cx="42877" cy="132326"/>
              </a:xfrm>
              <a:custGeom>
                <a:avLst/>
                <a:gdLst/>
                <a:ahLst/>
                <a:cxnLst/>
                <a:rect l="l" t="t" r="r" b="b"/>
                <a:pathLst>
                  <a:path w="1346" h="4154" extrusionOk="0">
                    <a:moveTo>
                      <a:pt x="674" y="1"/>
                    </a:moveTo>
                    <a:cubicBezTo>
                      <a:pt x="647" y="1"/>
                      <a:pt x="620" y="7"/>
                      <a:pt x="595" y="19"/>
                    </a:cubicBezTo>
                    <a:cubicBezTo>
                      <a:pt x="488" y="67"/>
                      <a:pt x="452" y="186"/>
                      <a:pt x="488" y="269"/>
                    </a:cubicBezTo>
                    <a:cubicBezTo>
                      <a:pt x="929" y="1365"/>
                      <a:pt x="750" y="2877"/>
                      <a:pt x="60" y="3829"/>
                    </a:cubicBezTo>
                    <a:cubicBezTo>
                      <a:pt x="0" y="3925"/>
                      <a:pt x="24" y="4044"/>
                      <a:pt x="107" y="4115"/>
                    </a:cubicBezTo>
                    <a:cubicBezTo>
                      <a:pt x="134" y="4142"/>
                      <a:pt x="170" y="4153"/>
                      <a:pt x="209" y="4153"/>
                    </a:cubicBezTo>
                    <a:cubicBezTo>
                      <a:pt x="273" y="4153"/>
                      <a:pt x="344" y="4120"/>
                      <a:pt x="381" y="4068"/>
                    </a:cubicBezTo>
                    <a:cubicBezTo>
                      <a:pt x="1119" y="3008"/>
                      <a:pt x="1345" y="1341"/>
                      <a:pt x="857" y="127"/>
                    </a:cubicBezTo>
                    <a:cubicBezTo>
                      <a:pt x="822" y="48"/>
                      <a:pt x="748" y="1"/>
                      <a:pt x="674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261" name="Google Shape;6050;p48"/>
            <p:cNvGrpSpPr/>
            <p:nvPr/>
          </p:nvGrpSpPr>
          <p:grpSpPr>
            <a:xfrm>
              <a:off x="2797351" y="2759920"/>
              <a:ext cx="320143" cy="392581"/>
              <a:chOff x="3086313" y="2877049"/>
              <a:chExt cx="320143" cy="392581"/>
            </a:xfrm>
            <a:solidFill>
              <a:schemeClr val="bg2">
                <a:lumMod val="75000"/>
              </a:schemeClr>
            </a:solidFill>
          </p:grpSpPr>
          <p:sp>
            <p:nvSpPr>
              <p:cNvPr id="262" name="Google Shape;6051;p48"/>
              <p:cNvSpPr/>
              <p:nvPr/>
            </p:nvSpPr>
            <p:spPr>
              <a:xfrm>
                <a:off x="3125749" y="2915371"/>
                <a:ext cx="240505" cy="354259"/>
              </a:xfrm>
              <a:custGeom>
                <a:avLst/>
                <a:gdLst/>
                <a:ahLst/>
                <a:cxnLst/>
                <a:rect l="l" t="t" r="r" b="b"/>
                <a:pathLst>
                  <a:path w="7550" h="11121" extrusionOk="0">
                    <a:moveTo>
                      <a:pt x="3775" y="2929"/>
                    </a:moveTo>
                    <a:lnTo>
                      <a:pt x="3918" y="3120"/>
                    </a:lnTo>
                    <a:cubicBezTo>
                      <a:pt x="3871" y="3144"/>
                      <a:pt x="3823" y="3144"/>
                      <a:pt x="3775" y="3144"/>
                    </a:cubicBezTo>
                    <a:cubicBezTo>
                      <a:pt x="3740" y="3132"/>
                      <a:pt x="3692" y="3120"/>
                      <a:pt x="3644" y="3120"/>
                    </a:cubicBezTo>
                    <a:lnTo>
                      <a:pt x="3775" y="2929"/>
                    </a:lnTo>
                    <a:close/>
                    <a:moveTo>
                      <a:pt x="4168" y="3501"/>
                    </a:moveTo>
                    <a:lnTo>
                      <a:pt x="4299" y="3703"/>
                    </a:lnTo>
                    <a:cubicBezTo>
                      <a:pt x="4126" y="3751"/>
                      <a:pt x="3948" y="3775"/>
                      <a:pt x="3769" y="3775"/>
                    </a:cubicBezTo>
                    <a:cubicBezTo>
                      <a:pt x="3591" y="3775"/>
                      <a:pt x="3412" y="3751"/>
                      <a:pt x="3239" y="3703"/>
                    </a:cubicBezTo>
                    <a:lnTo>
                      <a:pt x="3382" y="3501"/>
                    </a:lnTo>
                    <a:cubicBezTo>
                      <a:pt x="3513" y="3560"/>
                      <a:pt x="3644" y="3572"/>
                      <a:pt x="3775" y="3572"/>
                    </a:cubicBezTo>
                    <a:cubicBezTo>
                      <a:pt x="3918" y="3572"/>
                      <a:pt x="4049" y="3537"/>
                      <a:pt x="4168" y="3501"/>
                    </a:cubicBezTo>
                    <a:close/>
                    <a:moveTo>
                      <a:pt x="3120" y="4132"/>
                    </a:moveTo>
                    <a:cubicBezTo>
                      <a:pt x="3275" y="4180"/>
                      <a:pt x="3418" y="4191"/>
                      <a:pt x="3561" y="4215"/>
                    </a:cubicBezTo>
                    <a:lnTo>
                      <a:pt x="3561" y="8109"/>
                    </a:lnTo>
                    <a:lnTo>
                      <a:pt x="3120" y="8109"/>
                    </a:lnTo>
                    <a:lnTo>
                      <a:pt x="3120" y="4132"/>
                    </a:lnTo>
                    <a:close/>
                    <a:moveTo>
                      <a:pt x="4430" y="4132"/>
                    </a:moveTo>
                    <a:lnTo>
                      <a:pt x="4430" y="8109"/>
                    </a:lnTo>
                    <a:lnTo>
                      <a:pt x="4001" y="8109"/>
                    </a:lnTo>
                    <a:lnTo>
                      <a:pt x="4001" y="4215"/>
                    </a:lnTo>
                    <a:cubicBezTo>
                      <a:pt x="4156" y="4191"/>
                      <a:pt x="4287" y="4180"/>
                      <a:pt x="4430" y="4132"/>
                    </a:cubicBezTo>
                    <a:close/>
                    <a:moveTo>
                      <a:pt x="3799" y="441"/>
                    </a:moveTo>
                    <a:cubicBezTo>
                      <a:pt x="4668" y="441"/>
                      <a:pt x="5490" y="786"/>
                      <a:pt x="6121" y="1394"/>
                    </a:cubicBezTo>
                    <a:cubicBezTo>
                      <a:pt x="6752" y="2025"/>
                      <a:pt x="7097" y="2858"/>
                      <a:pt x="7097" y="3751"/>
                    </a:cubicBezTo>
                    <a:cubicBezTo>
                      <a:pt x="7097" y="4620"/>
                      <a:pt x="6752" y="5442"/>
                      <a:pt x="6157" y="6073"/>
                    </a:cubicBezTo>
                    <a:cubicBezTo>
                      <a:pt x="5609" y="6632"/>
                      <a:pt x="5299" y="7347"/>
                      <a:pt x="5240" y="8109"/>
                    </a:cubicBezTo>
                    <a:lnTo>
                      <a:pt x="4883" y="8109"/>
                    </a:lnTo>
                    <a:lnTo>
                      <a:pt x="4883" y="3822"/>
                    </a:lnTo>
                    <a:cubicBezTo>
                      <a:pt x="4883" y="3775"/>
                      <a:pt x="4871" y="3739"/>
                      <a:pt x="4835" y="3703"/>
                    </a:cubicBezTo>
                    <a:lnTo>
                      <a:pt x="3978" y="2406"/>
                    </a:lnTo>
                    <a:cubicBezTo>
                      <a:pt x="3930" y="2346"/>
                      <a:pt x="3871" y="2310"/>
                      <a:pt x="3799" y="2310"/>
                    </a:cubicBezTo>
                    <a:cubicBezTo>
                      <a:pt x="3716" y="2310"/>
                      <a:pt x="3644" y="2334"/>
                      <a:pt x="3620" y="2406"/>
                    </a:cubicBezTo>
                    <a:lnTo>
                      <a:pt x="2751" y="3703"/>
                    </a:lnTo>
                    <a:cubicBezTo>
                      <a:pt x="2728" y="3739"/>
                      <a:pt x="2704" y="3775"/>
                      <a:pt x="2704" y="3822"/>
                    </a:cubicBezTo>
                    <a:lnTo>
                      <a:pt x="2704" y="8109"/>
                    </a:lnTo>
                    <a:lnTo>
                      <a:pt x="2347" y="8109"/>
                    </a:lnTo>
                    <a:cubicBezTo>
                      <a:pt x="2287" y="7347"/>
                      <a:pt x="1977" y="6632"/>
                      <a:pt x="1430" y="6073"/>
                    </a:cubicBezTo>
                    <a:cubicBezTo>
                      <a:pt x="834" y="5465"/>
                      <a:pt x="501" y="4656"/>
                      <a:pt x="489" y="3810"/>
                    </a:cubicBezTo>
                    <a:cubicBezTo>
                      <a:pt x="477" y="2929"/>
                      <a:pt x="823" y="2096"/>
                      <a:pt x="1430" y="1453"/>
                    </a:cubicBezTo>
                    <a:cubicBezTo>
                      <a:pt x="2049" y="822"/>
                      <a:pt x="2870" y="453"/>
                      <a:pt x="3751" y="441"/>
                    </a:cubicBezTo>
                    <a:close/>
                    <a:moveTo>
                      <a:pt x="5228" y="8561"/>
                    </a:moveTo>
                    <a:lnTo>
                      <a:pt x="5228" y="8835"/>
                    </a:lnTo>
                    <a:lnTo>
                      <a:pt x="5228" y="8883"/>
                    </a:lnTo>
                    <a:lnTo>
                      <a:pt x="2335" y="8883"/>
                    </a:lnTo>
                    <a:lnTo>
                      <a:pt x="2335" y="8835"/>
                    </a:lnTo>
                    <a:lnTo>
                      <a:pt x="2335" y="8561"/>
                    </a:lnTo>
                    <a:close/>
                    <a:moveTo>
                      <a:pt x="5121" y="9311"/>
                    </a:moveTo>
                    <a:cubicBezTo>
                      <a:pt x="4942" y="9752"/>
                      <a:pt x="4525" y="10026"/>
                      <a:pt x="4037" y="10026"/>
                    </a:cubicBezTo>
                    <a:lnTo>
                      <a:pt x="3525" y="10026"/>
                    </a:lnTo>
                    <a:cubicBezTo>
                      <a:pt x="3037" y="10026"/>
                      <a:pt x="2620" y="9728"/>
                      <a:pt x="2442" y="9311"/>
                    </a:cubicBezTo>
                    <a:close/>
                    <a:moveTo>
                      <a:pt x="4049" y="10478"/>
                    </a:moveTo>
                    <a:cubicBezTo>
                      <a:pt x="4061" y="10478"/>
                      <a:pt x="4109" y="10478"/>
                      <a:pt x="4132" y="10490"/>
                    </a:cubicBezTo>
                    <a:cubicBezTo>
                      <a:pt x="4132" y="10597"/>
                      <a:pt x="4049" y="10668"/>
                      <a:pt x="3954" y="10668"/>
                    </a:cubicBezTo>
                    <a:lnTo>
                      <a:pt x="3620" y="10668"/>
                    </a:lnTo>
                    <a:cubicBezTo>
                      <a:pt x="3513" y="10668"/>
                      <a:pt x="3442" y="10585"/>
                      <a:pt x="3442" y="10490"/>
                    </a:cubicBezTo>
                    <a:lnTo>
                      <a:pt x="3442" y="10478"/>
                    </a:lnTo>
                    <a:close/>
                    <a:moveTo>
                      <a:pt x="3762" y="0"/>
                    </a:moveTo>
                    <a:cubicBezTo>
                      <a:pt x="3746" y="0"/>
                      <a:pt x="3731" y="0"/>
                      <a:pt x="3716" y="0"/>
                    </a:cubicBezTo>
                    <a:cubicBezTo>
                      <a:pt x="1656" y="24"/>
                      <a:pt x="1" y="1739"/>
                      <a:pt x="13" y="3810"/>
                    </a:cubicBezTo>
                    <a:cubicBezTo>
                      <a:pt x="25" y="4775"/>
                      <a:pt x="406" y="5680"/>
                      <a:pt x="1073" y="6370"/>
                    </a:cubicBezTo>
                    <a:cubicBezTo>
                      <a:pt x="1596" y="6906"/>
                      <a:pt x="1870" y="7609"/>
                      <a:pt x="1870" y="8335"/>
                    </a:cubicBezTo>
                    <a:lnTo>
                      <a:pt x="1870" y="8835"/>
                    </a:lnTo>
                    <a:cubicBezTo>
                      <a:pt x="1870" y="9549"/>
                      <a:pt x="2335" y="10168"/>
                      <a:pt x="2966" y="10383"/>
                    </a:cubicBezTo>
                    <a:lnTo>
                      <a:pt x="2966" y="10490"/>
                    </a:lnTo>
                    <a:cubicBezTo>
                      <a:pt x="2966" y="10835"/>
                      <a:pt x="3239" y="11121"/>
                      <a:pt x="3585" y="11121"/>
                    </a:cubicBezTo>
                    <a:lnTo>
                      <a:pt x="3930" y="11121"/>
                    </a:lnTo>
                    <a:cubicBezTo>
                      <a:pt x="4275" y="11121"/>
                      <a:pt x="4549" y="10835"/>
                      <a:pt x="4549" y="10490"/>
                    </a:cubicBezTo>
                    <a:lnTo>
                      <a:pt x="4549" y="10383"/>
                    </a:lnTo>
                    <a:cubicBezTo>
                      <a:pt x="5192" y="10168"/>
                      <a:pt x="5645" y="9549"/>
                      <a:pt x="5645" y="8835"/>
                    </a:cubicBezTo>
                    <a:lnTo>
                      <a:pt x="5645" y="8335"/>
                    </a:lnTo>
                    <a:cubicBezTo>
                      <a:pt x="5645" y="7609"/>
                      <a:pt x="5918" y="6918"/>
                      <a:pt x="6442" y="6382"/>
                    </a:cubicBezTo>
                    <a:cubicBezTo>
                      <a:pt x="7133" y="5680"/>
                      <a:pt x="7502" y="4751"/>
                      <a:pt x="7502" y="3763"/>
                    </a:cubicBezTo>
                    <a:cubicBezTo>
                      <a:pt x="7550" y="2751"/>
                      <a:pt x="7145" y="1798"/>
                      <a:pt x="6418" y="1084"/>
                    </a:cubicBezTo>
                    <a:cubicBezTo>
                      <a:pt x="5715" y="380"/>
                      <a:pt x="4757" y="0"/>
                      <a:pt x="3762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263" name="Google Shape;6052;p48"/>
              <p:cNvSpPr/>
              <p:nvPr/>
            </p:nvSpPr>
            <p:spPr>
              <a:xfrm>
                <a:off x="3263076" y="2942511"/>
                <a:ext cx="79287" cy="99579"/>
              </a:xfrm>
              <a:custGeom>
                <a:avLst/>
                <a:gdLst/>
                <a:ahLst/>
                <a:cxnLst/>
                <a:rect l="l" t="t" r="r" b="b"/>
                <a:pathLst>
                  <a:path w="2489" h="3126" extrusionOk="0">
                    <a:moveTo>
                      <a:pt x="246" y="1"/>
                    </a:moveTo>
                    <a:cubicBezTo>
                      <a:pt x="146" y="1"/>
                      <a:pt x="56" y="59"/>
                      <a:pt x="36" y="161"/>
                    </a:cubicBezTo>
                    <a:cubicBezTo>
                      <a:pt x="0" y="280"/>
                      <a:pt x="60" y="399"/>
                      <a:pt x="179" y="422"/>
                    </a:cubicBezTo>
                    <a:cubicBezTo>
                      <a:pt x="1286" y="744"/>
                      <a:pt x="2048" y="1768"/>
                      <a:pt x="2048" y="2899"/>
                    </a:cubicBezTo>
                    <a:cubicBezTo>
                      <a:pt x="2048" y="3018"/>
                      <a:pt x="2143" y="3125"/>
                      <a:pt x="2262" y="3125"/>
                    </a:cubicBezTo>
                    <a:cubicBezTo>
                      <a:pt x="2381" y="3125"/>
                      <a:pt x="2488" y="3018"/>
                      <a:pt x="2488" y="2899"/>
                    </a:cubicBezTo>
                    <a:cubicBezTo>
                      <a:pt x="2488" y="1577"/>
                      <a:pt x="1595" y="387"/>
                      <a:pt x="298" y="6"/>
                    </a:cubicBezTo>
                    <a:cubicBezTo>
                      <a:pt x="280" y="2"/>
                      <a:pt x="263" y="1"/>
                      <a:pt x="246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264" name="Google Shape;6053;p48"/>
              <p:cNvSpPr/>
              <p:nvPr/>
            </p:nvSpPr>
            <p:spPr>
              <a:xfrm>
                <a:off x="3237656" y="2939262"/>
                <a:ext cx="20897" cy="14462"/>
              </a:xfrm>
              <a:custGeom>
                <a:avLst/>
                <a:gdLst/>
                <a:ahLst/>
                <a:cxnLst/>
                <a:rect l="l" t="t" r="r" b="b"/>
                <a:pathLst>
                  <a:path w="656" h="454" extrusionOk="0">
                    <a:moveTo>
                      <a:pt x="227" y="1"/>
                    </a:moveTo>
                    <a:cubicBezTo>
                      <a:pt x="107" y="1"/>
                      <a:pt x="0" y="108"/>
                      <a:pt x="0" y="227"/>
                    </a:cubicBezTo>
                    <a:cubicBezTo>
                      <a:pt x="0" y="346"/>
                      <a:pt x="107" y="453"/>
                      <a:pt x="227" y="453"/>
                    </a:cubicBezTo>
                    <a:lnTo>
                      <a:pt x="417" y="453"/>
                    </a:lnTo>
                    <a:cubicBezTo>
                      <a:pt x="536" y="453"/>
                      <a:pt x="619" y="358"/>
                      <a:pt x="643" y="251"/>
                    </a:cubicBezTo>
                    <a:cubicBezTo>
                      <a:pt x="655" y="108"/>
                      <a:pt x="560" y="1"/>
                      <a:pt x="429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265" name="Google Shape;6054;p48"/>
              <p:cNvSpPr/>
              <p:nvPr/>
            </p:nvSpPr>
            <p:spPr>
              <a:xfrm>
                <a:off x="3379888" y="3029539"/>
                <a:ext cx="26567" cy="14048"/>
              </a:xfrm>
              <a:custGeom>
                <a:avLst/>
                <a:gdLst/>
                <a:ahLst/>
                <a:cxnLst/>
                <a:rect l="l" t="t" r="r" b="b"/>
                <a:pathLst>
                  <a:path w="834" h="441" extrusionOk="0">
                    <a:moveTo>
                      <a:pt x="226" y="0"/>
                    </a:moveTo>
                    <a:cubicBezTo>
                      <a:pt x="107" y="0"/>
                      <a:pt x="0" y="107"/>
                      <a:pt x="0" y="226"/>
                    </a:cubicBezTo>
                    <a:cubicBezTo>
                      <a:pt x="0" y="346"/>
                      <a:pt x="107" y="441"/>
                      <a:pt x="226" y="441"/>
                    </a:cubicBezTo>
                    <a:lnTo>
                      <a:pt x="607" y="441"/>
                    </a:lnTo>
                    <a:cubicBezTo>
                      <a:pt x="726" y="441"/>
                      <a:pt x="834" y="346"/>
                      <a:pt x="834" y="226"/>
                    </a:cubicBezTo>
                    <a:cubicBezTo>
                      <a:pt x="822" y="107"/>
                      <a:pt x="726" y="0"/>
                      <a:pt x="607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266" name="Google Shape;6055;p48"/>
              <p:cNvSpPr/>
              <p:nvPr/>
            </p:nvSpPr>
            <p:spPr>
              <a:xfrm>
                <a:off x="3086313" y="3029539"/>
                <a:ext cx="26599" cy="14048"/>
              </a:xfrm>
              <a:custGeom>
                <a:avLst/>
                <a:gdLst/>
                <a:ahLst/>
                <a:cxnLst/>
                <a:rect l="l" t="t" r="r" b="b"/>
                <a:pathLst>
                  <a:path w="835" h="441" extrusionOk="0">
                    <a:moveTo>
                      <a:pt x="227" y="0"/>
                    </a:moveTo>
                    <a:cubicBezTo>
                      <a:pt x="108" y="0"/>
                      <a:pt x="1" y="107"/>
                      <a:pt x="1" y="226"/>
                    </a:cubicBezTo>
                    <a:cubicBezTo>
                      <a:pt x="1" y="346"/>
                      <a:pt x="108" y="441"/>
                      <a:pt x="227" y="441"/>
                    </a:cubicBezTo>
                    <a:lnTo>
                      <a:pt x="608" y="441"/>
                    </a:lnTo>
                    <a:cubicBezTo>
                      <a:pt x="727" y="441"/>
                      <a:pt x="834" y="346"/>
                      <a:pt x="834" y="226"/>
                    </a:cubicBezTo>
                    <a:cubicBezTo>
                      <a:pt x="834" y="107"/>
                      <a:pt x="727" y="0"/>
                      <a:pt x="6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267" name="Google Shape;6056;p48"/>
              <p:cNvSpPr/>
              <p:nvPr/>
            </p:nvSpPr>
            <p:spPr>
              <a:xfrm>
                <a:off x="3359788" y="2953469"/>
                <a:ext cx="26567" cy="20355"/>
              </a:xfrm>
              <a:custGeom>
                <a:avLst/>
                <a:gdLst/>
                <a:ahLst/>
                <a:cxnLst/>
                <a:rect l="l" t="t" r="r" b="b"/>
                <a:pathLst>
                  <a:path w="834" h="639" extrusionOk="0">
                    <a:moveTo>
                      <a:pt x="594" y="0"/>
                    </a:moveTo>
                    <a:cubicBezTo>
                      <a:pt x="555" y="0"/>
                      <a:pt x="514" y="13"/>
                      <a:pt x="476" y="43"/>
                    </a:cubicBezTo>
                    <a:lnTo>
                      <a:pt x="155" y="233"/>
                    </a:lnTo>
                    <a:cubicBezTo>
                      <a:pt x="48" y="293"/>
                      <a:pt x="0" y="424"/>
                      <a:pt x="83" y="531"/>
                    </a:cubicBezTo>
                    <a:cubicBezTo>
                      <a:pt x="119" y="602"/>
                      <a:pt x="203" y="638"/>
                      <a:pt x="274" y="638"/>
                    </a:cubicBezTo>
                    <a:cubicBezTo>
                      <a:pt x="310" y="638"/>
                      <a:pt x="345" y="614"/>
                      <a:pt x="381" y="602"/>
                    </a:cubicBezTo>
                    <a:lnTo>
                      <a:pt x="703" y="412"/>
                    </a:lnTo>
                    <a:cubicBezTo>
                      <a:pt x="810" y="352"/>
                      <a:pt x="834" y="221"/>
                      <a:pt x="774" y="114"/>
                    </a:cubicBezTo>
                    <a:cubicBezTo>
                      <a:pt x="735" y="45"/>
                      <a:pt x="667" y="0"/>
                      <a:pt x="5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268" name="Google Shape;6057;p48"/>
              <p:cNvSpPr/>
              <p:nvPr/>
            </p:nvSpPr>
            <p:spPr>
              <a:xfrm>
                <a:off x="3106413" y="3100034"/>
                <a:ext cx="26599" cy="20164"/>
              </a:xfrm>
              <a:custGeom>
                <a:avLst/>
                <a:gdLst/>
                <a:ahLst/>
                <a:cxnLst/>
                <a:rect l="l" t="t" r="r" b="b"/>
                <a:pathLst>
                  <a:path w="835" h="633" extrusionOk="0">
                    <a:moveTo>
                      <a:pt x="590" y="0"/>
                    </a:moveTo>
                    <a:cubicBezTo>
                      <a:pt x="550" y="0"/>
                      <a:pt x="511" y="12"/>
                      <a:pt x="477" y="38"/>
                    </a:cubicBezTo>
                    <a:lnTo>
                      <a:pt x="144" y="228"/>
                    </a:lnTo>
                    <a:cubicBezTo>
                      <a:pt x="36" y="288"/>
                      <a:pt x="1" y="419"/>
                      <a:pt x="72" y="526"/>
                    </a:cubicBezTo>
                    <a:cubicBezTo>
                      <a:pt x="108" y="597"/>
                      <a:pt x="191" y="633"/>
                      <a:pt x="263" y="633"/>
                    </a:cubicBezTo>
                    <a:cubicBezTo>
                      <a:pt x="310" y="633"/>
                      <a:pt x="334" y="609"/>
                      <a:pt x="370" y="597"/>
                    </a:cubicBezTo>
                    <a:lnTo>
                      <a:pt x="691" y="407"/>
                    </a:lnTo>
                    <a:cubicBezTo>
                      <a:pt x="787" y="347"/>
                      <a:pt x="834" y="216"/>
                      <a:pt x="775" y="109"/>
                    </a:cubicBezTo>
                    <a:cubicBezTo>
                      <a:pt x="736" y="40"/>
                      <a:pt x="663" y="0"/>
                      <a:pt x="59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269" name="Google Shape;6058;p48"/>
              <p:cNvSpPr/>
              <p:nvPr/>
            </p:nvSpPr>
            <p:spPr>
              <a:xfrm>
                <a:off x="3308565" y="2897277"/>
                <a:ext cx="22044" cy="24178"/>
              </a:xfrm>
              <a:custGeom>
                <a:avLst/>
                <a:gdLst/>
                <a:ahLst/>
                <a:cxnLst/>
                <a:rect l="l" t="t" r="r" b="b"/>
                <a:pathLst>
                  <a:path w="692" h="759" extrusionOk="0">
                    <a:moveTo>
                      <a:pt x="441" y="1"/>
                    </a:moveTo>
                    <a:cubicBezTo>
                      <a:pt x="369" y="1"/>
                      <a:pt x="301" y="35"/>
                      <a:pt x="263" y="104"/>
                    </a:cubicBezTo>
                    <a:lnTo>
                      <a:pt x="60" y="438"/>
                    </a:lnTo>
                    <a:cubicBezTo>
                      <a:pt x="1" y="533"/>
                      <a:pt x="37" y="676"/>
                      <a:pt x="144" y="735"/>
                    </a:cubicBezTo>
                    <a:cubicBezTo>
                      <a:pt x="167" y="747"/>
                      <a:pt x="215" y="759"/>
                      <a:pt x="239" y="759"/>
                    </a:cubicBezTo>
                    <a:cubicBezTo>
                      <a:pt x="322" y="759"/>
                      <a:pt x="394" y="711"/>
                      <a:pt x="441" y="652"/>
                    </a:cubicBezTo>
                    <a:lnTo>
                      <a:pt x="632" y="330"/>
                    </a:lnTo>
                    <a:cubicBezTo>
                      <a:pt x="691" y="223"/>
                      <a:pt x="656" y="92"/>
                      <a:pt x="560" y="33"/>
                    </a:cubicBezTo>
                    <a:cubicBezTo>
                      <a:pt x="522" y="11"/>
                      <a:pt x="481" y="1"/>
                      <a:pt x="441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270" name="Google Shape;6059;p48"/>
              <p:cNvSpPr/>
              <p:nvPr/>
            </p:nvSpPr>
            <p:spPr>
              <a:xfrm>
                <a:off x="3239153" y="2877049"/>
                <a:ext cx="14080" cy="26599"/>
              </a:xfrm>
              <a:custGeom>
                <a:avLst/>
                <a:gdLst/>
                <a:ahLst/>
                <a:cxnLst/>
                <a:rect l="l" t="t" r="r" b="b"/>
                <a:pathLst>
                  <a:path w="442" h="835" extrusionOk="0">
                    <a:moveTo>
                      <a:pt x="215" y="1"/>
                    </a:moveTo>
                    <a:cubicBezTo>
                      <a:pt x="96" y="1"/>
                      <a:pt x="1" y="96"/>
                      <a:pt x="1" y="215"/>
                    </a:cubicBezTo>
                    <a:lnTo>
                      <a:pt x="1" y="608"/>
                    </a:lnTo>
                    <a:cubicBezTo>
                      <a:pt x="1" y="727"/>
                      <a:pt x="96" y="834"/>
                      <a:pt x="215" y="834"/>
                    </a:cubicBezTo>
                    <a:cubicBezTo>
                      <a:pt x="334" y="834"/>
                      <a:pt x="441" y="727"/>
                      <a:pt x="441" y="608"/>
                    </a:cubicBezTo>
                    <a:lnTo>
                      <a:pt x="441" y="215"/>
                    </a:lnTo>
                    <a:cubicBezTo>
                      <a:pt x="441" y="96"/>
                      <a:pt x="358" y="1"/>
                      <a:pt x="215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271" name="Google Shape;6060;p48"/>
              <p:cNvSpPr/>
              <p:nvPr/>
            </p:nvSpPr>
            <p:spPr>
              <a:xfrm>
                <a:off x="3161809" y="2897500"/>
                <a:ext cx="22394" cy="24337"/>
              </a:xfrm>
              <a:custGeom>
                <a:avLst/>
                <a:gdLst/>
                <a:ahLst/>
                <a:cxnLst/>
                <a:rect l="l" t="t" r="r" b="b"/>
                <a:pathLst>
                  <a:path w="703" h="764" extrusionOk="0">
                    <a:moveTo>
                      <a:pt x="262" y="0"/>
                    </a:moveTo>
                    <a:cubicBezTo>
                      <a:pt x="222" y="0"/>
                      <a:pt x="181" y="12"/>
                      <a:pt x="143" y="38"/>
                    </a:cubicBezTo>
                    <a:cubicBezTo>
                      <a:pt x="48" y="97"/>
                      <a:pt x="0" y="228"/>
                      <a:pt x="72" y="335"/>
                    </a:cubicBezTo>
                    <a:lnTo>
                      <a:pt x="262" y="669"/>
                    </a:lnTo>
                    <a:cubicBezTo>
                      <a:pt x="310" y="740"/>
                      <a:pt x="381" y="764"/>
                      <a:pt x="464" y="764"/>
                    </a:cubicBezTo>
                    <a:cubicBezTo>
                      <a:pt x="500" y="764"/>
                      <a:pt x="536" y="752"/>
                      <a:pt x="560" y="740"/>
                    </a:cubicBezTo>
                    <a:cubicBezTo>
                      <a:pt x="667" y="681"/>
                      <a:pt x="703" y="550"/>
                      <a:pt x="643" y="442"/>
                    </a:cubicBezTo>
                    <a:lnTo>
                      <a:pt x="441" y="109"/>
                    </a:lnTo>
                    <a:cubicBezTo>
                      <a:pt x="402" y="40"/>
                      <a:pt x="334" y="0"/>
                      <a:pt x="262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272" name="Google Shape;6061;p48"/>
              <p:cNvSpPr/>
              <p:nvPr/>
            </p:nvSpPr>
            <p:spPr>
              <a:xfrm>
                <a:off x="3106413" y="2953151"/>
                <a:ext cx="26599" cy="19909"/>
              </a:xfrm>
              <a:custGeom>
                <a:avLst/>
                <a:gdLst/>
                <a:ahLst/>
                <a:cxnLst/>
                <a:rect l="l" t="t" r="r" b="b"/>
                <a:pathLst>
                  <a:path w="835" h="625" extrusionOk="0">
                    <a:moveTo>
                      <a:pt x="246" y="0"/>
                    </a:moveTo>
                    <a:cubicBezTo>
                      <a:pt x="168" y="0"/>
                      <a:pt x="92" y="40"/>
                      <a:pt x="60" y="112"/>
                    </a:cubicBezTo>
                    <a:cubicBezTo>
                      <a:pt x="1" y="208"/>
                      <a:pt x="25" y="350"/>
                      <a:pt x="132" y="410"/>
                    </a:cubicBezTo>
                    <a:lnTo>
                      <a:pt x="453" y="600"/>
                    </a:lnTo>
                    <a:cubicBezTo>
                      <a:pt x="489" y="612"/>
                      <a:pt x="537" y="624"/>
                      <a:pt x="560" y="624"/>
                    </a:cubicBezTo>
                    <a:cubicBezTo>
                      <a:pt x="632" y="624"/>
                      <a:pt x="715" y="589"/>
                      <a:pt x="751" y="529"/>
                    </a:cubicBezTo>
                    <a:cubicBezTo>
                      <a:pt x="834" y="422"/>
                      <a:pt x="787" y="291"/>
                      <a:pt x="679" y="231"/>
                    </a:cubicBezTo>
                    <a:lnTo>
                      <a:pt x="358" y="29"/>
                    </a:lnTo>
                    <a:cubicBezTo>
                      <a:pt x="323" y="10"/>
                      <a:pt x="284" y="0"/>
                      <a:pt x="246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273" name="Google Shape;6062;p48"/>
              <p:cNvSpPr/>
              <p:nvPr/>
            </p:nvSpPr>
            <p:spPr>
              <a:xfrm>
                <a:off x="3360520" y="3099811"/>
                <a:ext cx="25834" cy="2000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628" extrusionOk="0">
                    <a:moveTo>
                      <a:pt x="239" y="1"/>
                    </a:moveTo>
                    <a:cubicBezTo>
                      <a:pt x="167" y="1"/>
                      <a:pt x="99" y="35"/>
                      <a:pt x="60" y="104"/>
                    </a:cubicBezTo>
                    <a:cubicBezTo>
                      <a:pt x="1" y="211"/>
                      <a:pt x="25" y="342"/>
                      <a:pt x="132" y="402"/>
                    </a:cubicBezTo>
                    <a:lnTo>
                      <a:pt x="453" y="592"/>
                    </a:lnTo>
                    <a:cubicBezTo>
                      <a:pt x="489" y="604"/>
                      <a:pt x="537" y="628"/>
                      <a:pt x="561" y="628"/>
                    </a:cubicBezTo>
                    <a:cubicBezTo>
                      <a:pt x="632" y="628"/>
                      <a:pt x="715" y="580"/>
                      <a:pt x="751" y="521"/>
                    </a:cubicBezTo>
                    <a:cubicBezTo>
                      <a:pt x="811" y="426"/>
                      <a:pt x="787" y="283"/>
                      <a:pt x="680" y="223"/>
                    </a:cubicBezTo>
                    <a:lnTo>
                      <a:pt x="358" y="33"/>
                    </a:lnTo>
                    <a:cubicBezTo>
                      <a:pt x="320" y="11"/>
                      <a:pt x="279" y="1"/>
                      <a:pt x="239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274" name="Google Shape;6063;p48"/>
            <p:cNvSpPr/>
            <p:nvPr/>
          </p:nvSpPr>
          <p:spPr>
            <a:xfrm>
              <a:off x="1964852" y="2776994"/>
              <a:ext cx="210530" cy="357700"/>
            </a:xfrm>
            <a:custGeom>
              <a:avLst/>
              <a:gdLst/>
              <a:ahLst/>
              <a:cxnLst/>
              <a:rect l="l" t="t" r="r" b="b"/>
              <a:pathLst>
                <a:path w="6609" h="11229" extrusionOk="0">
                  <a:moveTo>
                    <a:pt x="3310" y="1941"/>
                  </a:moveTo>
                  <a:cubicBezTo>
                    <a:pt x="3632" y="1941"/>
                    <a:pt x="3918" y="2227"/>
                    <a:pt x="3918" y="2572"/>
                  </a:cubicBezTo>
                  <a:lnTo>
                    <a:pt x="3918" y="2882"/>
                  </a:lnTo>
                  <a:cubicBezTo>
                    <a:pt x="3918" y="3037"/>
                    <a:pt x="3799" y="3156"/>
                    <a:pt x="3644" y="3156"/>
                  </a:cubicBezTo>
                  <a:lnTo>
                    <a:pt x="2953" y="3156"/>
                  </a:lnTo>
                  <a:cubicBezTo>
                    <a:pt x="2798" y="3156"/>
                    <a:pt x="2679" y="3037"/>
                    <a:pt x="2679" y="2882"/>
                  </a:cubicBezTo>
                  <a:lnTo>
                    <a:pt x="2679" y="2572"/>
                  </a:lnTo>
                  <a:cubicBezTo>
                    <a:pt x="2679" y="2227"/>
                    <a:pt x="2965" y="1941"/>
                    <a:pt x="3310" y="1941"/>
                  </a:cubicBezTo>
                  <a:close/>
                  <a:moveTo>
                    <a:pt x="3918" y="10371"/>
                  </a:moveTo>
                  <a:lnTo>
                    <a:pt x="3918" y="10633"/>
                  </a:lnTo>
                  <a:lnTo>
                    <a:pt x="3906" y="10633"/>
                  </a:lnTo>
                  <a:cubicBezTo>
                    <a:pt x="3906" y="10788"/>
                    <a:pt x="3787" y="10907"/>
                    <a:pt x="3632" y="10907"/>
                  </a:cubicBezTo>
                  <a:lnTo>
                    <a:pt x="2929" y="10907"/>
                  </a:lnTo>
                  <a:cubicBezTo>
                    <a:pt x="2787" y="10907"/>
                    <a:pt x="2668" y="10788"/>
                    <a:pt x="2668" y="10633"/>
                  </a:cubicBezTo>
                  <a:lnTo>
                    <a:pt x="2668" y="10371"/>
                  </a:lnTo>
                  <a:close/>
                  <a:moveTo>
                    <a:pt x="2572" y="1"/>
                  </a:moveTo>
                  <a:cubicBezTo>
                    <a:pt x="1144" y="1"/>
                    <a:pt x="1" y="1156"/>
                    <a:pt x="1" y="2572"/>
                  </a:cubicBezTo>
                  <a:lnTo>
                    <a:pt x="1" y="2751"/>
                  </a:lnTo>
                  <a:cubicBezTo>
                    <a:pt x="1" y="2834"/>
                    <a:pt x="72" y="2918"/>
                    <a:pt x="167" y="2918"/>
                  </a:cubicBezTo>
                  <a:cubicBezTo>
                    <a:pt x="251" y="2918"/>
                    <a:pt x="334" y="2834"/>
                    <a:pt x="334" y="2751"/>
                  </a:cubicBezTo>
                  <a:lnTo>
                    <a:pt x="334" y="2572"/>
                  </a:lnTo>
                  <a:cubicBezTo>
                    <a:pt x="334" y="1334"/>
                    <a:pt x="1346" y="322"/>
                    <a:pt x="2572" y="322"/>
                  </a:cubicBezTo>
                  <a:lnTo>
                    <a:pt x="3132" y="322"/>
                  </a:lnTo>
                  <a:lnTo>
                    <a:pt x="3132" y="1632"/>
                  </a:lnTo>
                  <a:cubicBezTo>
                    <a:pt x="2679" y="1703"/>
                    <a:pt x="2334" y="2096"/>
                    <a:pt x="2334" y="2572"/>
                  </a:cubicBezTo>
                  <a:lnTo>
                    <a:pt x="2334" y="2882"/>
                  </a:lnTo>
                  <a:cubicBezTo>
                    <a:pt x="2334" y="3204"/>
                    <a:pt x="2608" y="3489"/>
                    <a:pt x="2953" y="3489"/>
                  </a:cubicBezTo>
                  <a:lnTo>
                    <a:pt x="3644" y="3489"/>
                  </a:lnTo>
                  <a:cubicBezTo>
                    <a:pt x="3977" y="3489"/>
                    <a:pt x="4263" y="3227"/>
                    <a:pt x="4263" y="2882"/>
                  </a:cubicBezTo>
                  <a:lnTo>
                    <a:pt x="4263" y="2572"/>
                  </a:lnTo>
                  <a:cubicBezTo>
                    <a:pt x="4263" y="2108"/>
                    <a:pt x="3918" y="1703"/>
                    <a:pt x="3465" y="1632"/>
                  </a:cubicBezTo>
                  <a:lnTo>
                    <a:pt x="3465" y="322"/>
                  </a:lnTo>
                  <a:lnTo>
                    <a:pt x="4025" y="322"/>
                  </a:lnTo>
                  <a:cubicBezTo>
                    <a:pt x="5251" y="322"/>
                    <a:pt x="6263" y="1334"/>
                    <a:pt x="6263" y="2572"/>
                  </a:cubicBezTo>
                  <a:lnTo>
                    <a:pt x="6263" y="3632"/>
                  </a:lnTo>
                  <a:lnTo>
                    <a:pt x="5882" y="3632"/>
                  </a:lnTo>
                  <a:cubicBezTo>
                    <a:pt x="5549" y="3632"/>
                    <a:pt x="5275" y="3894"/>
                    <a:pt x="5275" y="4239"/>
                  </a:cubicBezTo>
                  <a:lnTo>
                    <a:pt x="5275" y="4430"/>
                  </a:lnTo>
                  <a:cubicBezTo>
                    <a:pt x="5275" y="4525"/>
                    <a:pt x="5346" y="4597"/>
                    <a:pt x="5430" y="4597"/>
                  </a:cubicBezTo>
                  <a:cubicBezTo>
                    <a:pt x="5525" y="4597"/>
                    <a:pt x="5596" y="4525"/>
                    <a:pt x="5596" y="4430"/>
                  </a:cubicBezTo>
                  <a:lnTo>
                    <a:pt x="5596" y="4239"/>
                  </a:lnTo>
                  <a:cubicBezTo>
                    <a:pt x="5596" y="4085"/>
                    <a:pt x="5716" y="3966"/>
                    <a:pt x="5870" y="3966"/>
                  </a:cubicBezTo>
                  <a:lnTo>
                    <a:pt x="6251" y="3966"/>
                  </a:lnTo>
                  <a:lnTo>
                    <a:pt x="6251" y="7264"/>
                  </a:lnTo>
                  <a:lnTo>
                    <a:pt x="5870" y="7264"/>
                  </a:lnTo>
                  <a:cubicBezTo>
                    <a:pt x="5716" y="7264"/>
                    <a:pt x="5596" y="7144"/>
                    <a:pt x="5596" y="6990"/>
                  </a:cubicBezTo>
                  <a:lnTo>
                    <a:pt x="5596" y="5216"/>
                  </a:lnTo>
                  <a:cubicBezTo>
                    <a:pt x="5596" y="5132"/>
                    <a:pt x="5525" y="5061"/>
                    <a:pt x="5430" y="5061"/>
                  </a:cubicBezTo>
                  <a:cubicBezTo>
                    <a:pt x="5346" y="5061"/>
                    <a:pt x="5275" y="5132"/>
                    <a:pt x="5275" y="5216"/>
                  </a:cubicBezTo>
                  <a:lnTo>
                    <a:pt x="5275" y="6990"/>
                  </a:lnTo>
                  <a:cubicBezTo>
                    <a:pt x="5275" y="7323"/>
                    <a:pt x="5537" y="7597"/>
                    <a:pt x="5882" y="7597"/>
                  </a:cubicBezTo>
                  <a:lnTo>
                    <a:pt x="6263" y="7597"/>
                  </a:lnTo>
                  <a:lnTo>
                    <a:pt x="6263" y="8228"/>
                  </a:lnTo>
                  <a:cubicBezTo>
                    <a:pt x="6263" y="9228"/>
                    <a:pt x="5454" y="10038"/>
                    <a:pt x="4453" y="10038"/>
                  </a:cubicBezTo>
                  <a:lnTo>
                    <a:pt x="2144" y="10038"/>
                  </a:lnTo>
                  <a:cubicBezTo>
                    <a:pt x="1144" y="10038"/>
                    <a:pt x="334" y="9228"/>
                    <a:pt x="334" y="8228"/>
                  </a:cubicBezTo>
                  <a:lnTo>
                    <a:pt x="334" y="7597"/>
                  </a:lnTo>
                  <a:lnTo>
                    <a:pt x="715" y="7597"/>
                  </a:lnTo>
                  <a:cubicBezTo>
                    <a:pt x="1048" y="7597"/>
                    <a:pt x="1322" y="7335"/>
                    <a:pt x="1322" y="6990"/>
                  </a:cubicBezTo>
                  <a:lnTo>
                    <a:pt x="1322" y="6811"/>
                  </a:lnTo>
                  <a:cubicBezTo>
                    <a:pt x="1322" y="6728"/>
                    <a:pt x="1251" y="6644"/>
                    <a:pt x="1167" y="6644"/>
                  </a:cubicBezTo>
                  <a:cubicBezTo>
                    <a:pt x="1072" y="6644"/>
                    <a:pt x="1001" y="6728"/>
                    <a:pt x="1001" y="6811"/>
                  </a:cubicBezTo>
                  <a:lnTo>
                    <a:pt x="1001" y="6990"/>
                  </a:lnTo>
                  <a:cubicBezTo>
                    <a:pt x="1001" y="7144"/>
                    <a:pt x="882" y="7264"/>
                    <a:pt x="727" y="7264"/>
                  </a:cubicBezTo>
                  <a:lnTo>
                    <a:pt x="346" y="7264"/>
                  </a:lnTo>
                  <a:lnTo>
                    <a:pt x="346" y="3966"/>
                  </a:lnTo>
                  <a:lnTo>
                    <a:pt x="727" y="3966"/>
                  </a:lnTo>
                  <a:cubicBezTo>
                    <a:pt x="882" y="3966"/>
                    <a:pt x="1001" y="4085"/>
                    <a:pt x="1001" y="4239"/>
                  </a:cubicBezTo>
                  <a:lnTo>
                    <a:pt x="1001" y="6037"/>
                  </a:lnTo>
                  <a:cubicBezTo>
                    <a:pt x="1001" y="6132"/>
                    <a:pt x="1072" y="6204"/>
                    <a:pt x="1167" y="6204"/>
                  </a:cubicBezTo>
                  <a:cubicBezTo>
                    <a:pt x="1251" y="6204"/>
                    <a:pt x="1322" y="6132"/>
                    <a:pt x="1322" y="6037"/>
                  </a:cubicBezTo>
                  <a:lnTo>
                    <a:pt x="1322" y="4239"/>
                  </a:lnTo>
                  <a:cubicBezTo>
                    <a:pt x="1322" y="3906"/>
                    <a:pt x="1060" y="3620"/>
                    <a:pt x="715" y="3620"/>
                  </a:cubicBezTo>
                  <a:lnTo>
                    <a:pt x="334" y="3620"/>
                  </a:lnTo>
                  <a:lnTo>
                    <a:pt x="334" y="3501"/>
                  </a:lnTo>
                  <a:cubicBezTo>
                    <a:pt x="334" y="3418"/>
                    <a:pt x="251" y="3346"/>
                    <a:pt x="167" y="3346"/>
                  </a:cubicBezTo>
                  <a:cubicBezTo>
                    <a:pt x="72" y="3346"/>
                    <a:pt x="1" y="3418"/>
                    <a:pt x="1" y="3501"/>
                  </a:cubicBezTo>
                  <a:lnTo>
                    <a:pt x="1" y="8216"/>
                  </a:lnTo>
                  <a:cubicBezTo>
                    <a:pt x="1" y="9383"/>
                    <a:pt x="953" y="10347"/>
                    <a:pt x="2144" y="10347"/>
                  </a:cubicBezTo>
                  <a:lnTo>
                    <a:pt x="2334" y="10347"/>
                  </a:lnTo>
                  <a:lnTo>
                    <a:pt x="2334" y="10621"/>
                  </a:lnTo>
                  <a:cubicBezTo>
                    <a:pt x="2334" y="10943"/>
                    <a:pt x="2608" y="11228"/>
                    <a:pt x="2953" y="11228"/>
                  </a:cubicBezTo>
                  <a:lnTo>
                    <a:pt x="3644" y="11228"/>
                  </a:lnTo>
                  <a:cubicBezTo>
                    <a:pt x="3977" y="11228"/>
                    <a:pt x="4263" y="10966"/>
                    <a:pt x="4263" y="10621"/>
                  </a:cubicBezTo>
                  <a:lnTo>
                    <a:pt x="4263" y="10347"/>
                  </a:lnTo>
                  <a:lnTo>
                    <a:pt x="4465" y="10347"/>
                  </a:lnTo>
                  <a:cubicBezTo>
                    <a:pt x="5644" y="10347"/>
                    <a:pt x="6608" y="9407"/>
                    <a:pt x="6608" y="8216"/>
                  </a:cubicBezTo>
                  <a:lnTo>
                    <a:pt x="6608" y="2572"/>
                  </a:lnTo>
                  <a:cubicBezTo>
                    <a:pt x="6585" y="1156"/>
                    <a:pt x="5418" y="1"/>
                    <a:pt x="4001" y="1"/>
                  </a:cubicBez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  <p:grpSp>
          <p:nvGrpSpPr>
            <p:cNvPr id="275" name="Google Shape;6064;p48"/>
            <p:cNvGrpSpPr/>
            <p:nvPr/>
          </p:nvGrpSpPr>
          <p:grpSpPr>
            <a:xfrm>
              <a:off x="572151" y="2768617"/>
              <a:ext cx="333809" cy="373277"/>
              <a:chOff x="861113" y="2885746"/>
              <a:chExt cx="333809" cy="373277"/>
            </a:xfrm>
            <a:solidFill>
              <a:schemeClr val="bg2">
                <a:lumMod val="75000"/>
              </a:schemeClr>
            </a:solidFill>
          </p:grpSpPr>
          <p:sp>
            <p:nvSpPr>
              <p:cNvPr id="276" name="Google Shape;6065;p48"/>
              <p:cNvSpPr/>
              <p:nvPr/>
            </p:nvSpPr>
            <p:spPr>
              <a:xfrm>
                <a:off x="861113" y="2981533"/>
                <a:ext cx="315970" cy="277489"/>
              </a:xfrm>
              <a:custGeom>
                <a:avLst/>
                <a:gdLst/>
                <a:ahLst/>
                <a:cxnLst/>
                <a:rect l="l" t="t" r="r" b="b"/>
                <a:pathLst>
                  <a:path w="9919" h="8711" extrusionOk="0">
                    <a:moveTo>
                      <a:pt x="3015" y="0"/>
                    </a:moveTo>
                    <a:cubicBezTo>
                      <a:pt x="2777" y="0"/>
                      <a:pt x="2558" y="27"/>
                      <a:pt x="2358" y="79"/>
                    </a:cubicBezTo>
                    <a:cubicBezTo>
                      <a:pt x="1739" y="245"/>
                      <a:pt x="1156" y="638"/>
                      <a:pt x="739" y="1210"/>
                    </a:cubicBezTo>
                    <a:cubicBezTo>
                      <a:pt x="251" y="1864"/>
                      <a:pt x="1" y="2698"/>
                      <a:pt x="1" y="3615"/>
                    </a:cubicBezTo>
                    <a:cubicBezTo>
                      <a:pt x="1" y="4567"/>
                      <a:pt x="429" y="5841"/>
                      <a:pt x="1132" y="6889"/>
                    </a:cubicBezTo>
                    <a:cubicBezTo>
                      <a:pt x="1882" y="8056"/>
                      <a:pt x="2763" y="8711"/>
                      <a:pt x="3549" y="8711"/>
                    </a:cubicBezTo>
                    <a:cubicBezTo>
                      <a:pt x="3870" y="8711"/>
                      <a:pt x="4180" y="8663"/>
                      <a:pt x="4478" y="8580"/>
                    </a:cubicBezTo>
                    <a:cubicBezTo>
                      <a:pt x="4632" y="8532"/>
                      <a:pt x="4796" y="8508"/>
                      <a:pt x="4960" y="8508"/>
                    </a:cubicBezTo>
                    <a:cubicBezTo>
                      <a:pt x="5123" y="8508"/>
                      <a:pt x="5287" y="8532"/>
                      <a:pt x="5442" y="8580"/>
                    </a:cubicBezTo>
                    <a:cubicBezTo>
                      <a:pt x="5740" y="8663"/>
                      <a:pt x="6049" y="8711"/>
                      <a:pt x="6371" y="8711"/>
                    </a:cubicBezTo>
                    <a:cubicBezTo>
                      <a:pt x="7156" y="8711"/>
                      <a:pt x="8026" y="8044"/>
                      <a:pt x="8788" y="6889"/>
                    </a:cubicBezTo>
                    <a:cubicBezTo>
                      <a:pt x="9490" y="5841"/>
                      <a:pt x="9919" y="4567"/>
                      <a:pt x="9919" y="3615"/>
                    </a:cubicBezTo>
                    <a:cubicBezTo>
                      <a:pt x="9847" y="2948"/>
                      <a:pt x="9716" y="2317"/>
                      <a:pt x="9431" y="1757"/>
                    </a:cubicBezTo>
                    <a:cubicBezTo>
                      <a:pt x="9398" y="1685"/>
                      <a:pt x="9334" y="1651"/>
                      <a:pt x="9266" y="1651"/>
                    </a:cubicBezTo>
                    <a:cubicBezTo>
                      <a:pt x="9233" y="1651"/>
                      <a:pt x="9199" y="1658"/>
                      <a:pt x="9169" y="1674"/>
                    </a:cubicBezTo>
                    <a:cubicBezTo>
                      <a:pt x="9061" y="1710"/>
                      <a:pt x="9026" y="1841"/>
                      <a:pt x="9073" y="1936"/>
                    </a:cubicBezTo>
                    <a:cubicBezTo>
                      <a:pt x="9323" y="2448"/>
                      <a:pt x="9442" y="3007"/>
                      <a:pt x="9442" y="3638"/>
                    </a:cubicBezTo>
                    <a:cubicBezTo>
                      <a:pt x="9442" y="4508"/>
                      <a:pt x="9050" y="5686"/>
                      <a:pt x="8395" y="6698"/>
                    </a:cubicBezTo>
                    <a:cubicBezTo>
                      <a:pt x="7716" y="7722"/>
                      <a:pt x="6942" y="8341"/>
                      <a:pt x="6311" y="8341"/>
                    </a:cubicBezTo>
                    <a:cubicBezTo>
                      <a:pt x="6037" y="8341"/>
                      <a:pt x="5751" y="8294"/>
                      <a:pt x="5501" y="8222"/>
                    </a:cubicBezTo>
                    <a:cubicBezTo>
                      <a:pt x="5311" y="8163"/>
                      <a:pt x="5112" y="8133"/>
                      <a:pt x="4911" y="8133"/>
                    </a:cubicBezTo>
                    <a:cubicBezTo>
                      <a:pt x="4710" y="8133"/>
                      <a:pt x="4507" y="8163"/>
                      <a:pt x="4311" y="8222"/>
                    </a:cubicBezTo>
                    <a:cubicBezTo>
                      <a:pt x="4061" y="8294"/>
                      <a:pt x="3775" y="8341"/>
                      <a:pt x="3513" y="8341"/>
                    </a:cubicBezTo>
                    <a:cubicBezTo>
                      <a:pt x="2870" y="8341"/>
                      <a:pt x="2096" y="7722"/>
                      <a:pt x="1430" y="6698"/>
                    </a:cubicBezTo>
                    <a:cubicBezTo>
                      <a:pt x="775" y="5698"/>
                      <a:pt x="370" y="4531"/>
                      <a:pt x="370" y="3638"/>
                    </a:cubicBezTo>
                    <a:cubicBezTo>
                      <a:pt x="370" y="2805"/>
                      <a:pt x="608" y="2043"/>
                      <a:pt x="1037" y="1460"/>
                    </a:cubicBezTo>
                    <a:cubicBezTo>
                      <a:pt x="1406" y="971"/>
                      <a:pt x="1918" y="614"/>
                      <a:pt x="2453" y="460"/>
                    </a:cubicBezTo>
                    <a:cubicBezTo>
                      <a:pt x="2603" y="422"/>
                      <a:pt x="2774" y="403"/>
                      <a:pt x="2963" y="403"/>
                    </a:cubicBezTo>
                    <a:cubicBezTo>
                      <a:pt x="3256" y="403"/>
                      <a:pt x="3592" y="449"/>
                      <a:pt x="3954" y="543"/>
                    </a:cubicBezTo>
                    <a:cubicBezTo>
                      <a:pt x="4013" y="555"/>
                      <a:pt x="4085" y="567"/>
                      <a:pt x="4144" y="579"/>
                    </a:cubicBezTo>
                    <a:cubicBezTo>
                      <a:pt x="4160" y="582"/>
                      <a:pt x="4176" y="584"/>
                      <a:pt x="4191" y="584"/>
                    </a:cubicBezTo>
                    <a:cubicBezTo>
                      <a:pt x="4281" y="584"/>
                      <a:pt x="4362" y="527"/>
                      <a:pt x="4382" y="436"/>
                    </a:cubicBezTo>
                    <a:cubicBezTo>
                      <a:pt x="4406" y="329"/>
                      <a:pt x="4347" y="221"/>
                      <a:pt x="4239" y="198"/>
                    </a:cubicBezTo>
                    <a:lnTo>
                      <a:pt x="4061" y="150"/>
                    </a:lnTo>
                    <a:cubicBezTo>
                      <a:pt x="3680" y="48"/>
                      <a:pt x="3331" y="0"/>
                      <a:pt x="3015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277" name="Google Shape;6066;p48"/>
              <p:cNvSpPr/>
              <p:nvPr/>
            </p:nvSpPr>
            <p:spPr>
              <a:xfrm>
                <a:off x="1024976" y="2981756"/>
                <a:ext cx="125572" cy="45903"/>
              </a:xfrm>
              <a:custGeom>
                <a:avLst/>
                <a:gdLst/>
                <a:ahLst/>
                <a:cxnLst/>
                <a:rect l="l" t="t" r="r" b="b"/>
                <a:pathLst>
                  <a:path w="3942" h="1441" extrusionOk="0">
                    <a:moveTo>
                      <a:pt x="1709" y="1"/>
                    </a:moveTo>
                    <a:cubicBezTo>
                      <a:pt x="1383" y="1"/>
                      <a:pt x="1022" y="51"/>
                      <a:pt x="631" y="143"/>
                    </a:cubicBezTo>
                    <a:cubicBezTo>
                      <a:pt x="477" y="191"/>
                      <a:pt x="334" y="202"/>
                      <a:pt x="191" y="238"/>
                    </a:cubicBezTo>
                    <a:cubicBezTo>
                      <a:pt x="96" y="250"/>
                      <a:pt x="0" y="357"/>
                      <a:pt x="12" y="464"/>
                    </a:cubicBezTo>
                    <a:cubicBezTo>
                      <a:pt x="35" y="554"/>
                      <a:pt x="121" y="644"/>
                      <a:pt x="220" y="644"/>
                    </a:cubicBezTo>
                    <a:cubicBezTo>
                      <a:pt x="226" y="644"/>
                      <a:pt x="232" y="644"/>
                      <a:pt x="238" y="643"/>
                    </a:cubicBezTo>
                    <a:cubicBezTo>
                      <a:pt x="405" y="619"/>
                      <a:pt x="572" y="583"/>
                      <a:pt x="727" y="548"/>
                    </a:cubicBezTo>
                    <a:cubicBezTo>
                      <a:pt x="1087" y="461"/>
                      <a:pt x="1417" y="414"/>
                      <a:pt x="1711" y="414"/>
                    </a:cubicBezTo>
                    <a:cubicBezTo>
                      <a:pt x="1903" y="414"/>
                      <a:pt x="2079" y="434"/>
                      <a:pt x="2239" y="476"/>
                    </a:cubicBezTo>
                    <a:cubicBezTo>
                      <a:pt x="2727" y="607"/>
                      <a:pt x="3203" y="917"/>
                      <a:pt x="3572" y="1369"/>
                    </a:cubicBezTo>
                    <a:cubicBezTo>
                      <a:pt x="3620" y="1417"/>
                      <a:pt x="3679" y="1441"/>
                      <a:pt x="3727" y="1441"/>
                    </a:cubicBezTo>
                    <a:cubicBezTo>
                      <a:pt x="3763" y="1441"/>
                      <a:pt x="3810" y="1429"/>
                      <a:pt x="3846" y="1393"/>
                    </a:cubicBezTo>
                    <a:cubicBezTo>
                      <a:pt x="3929" y="1322"/>
                      <a:pt x="3941" y="1191"/>
                      <a:pt x="3870" y="1095"/>
                    </a:cubicBezTo>
                    <a:cubicBezTo>
                      <a:pt x="3453" y="595"/>
                      <a:pt x="2905" y="226"/>
                      <a:pt x="2322" y="72"/>
                    </a:cubicBezTo>
                    <a:cubicBezTo>
                      <a:pt x="2135" y="23"/>
                      <a:pt x="1930" y="1"/>
                      <a:pt x="1709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278" name="Google Shape;6067;p48"/>
              <p:cNvSpPr/>
              <p:nvPr/>
            </p:nvSpPr>
            <p:spPr>
              <a:xfrm>
                <a:off x="979455" y="2885746"/>
                <a:ext cx="215467" cy="145705"/>
              </a:xfrm>
              <a:custGeom>
                <a:avLst/>
                <a:gdLst/>
                <a:ahLst/>
                <a:cxnLst/>
                <a:rect l="l" t="t" r="r" b="b"/>
                <a:pathLst>
                  <a:path w="6764" h="4574" extrusionOk="0">
                    <a:moveTo>
                      <a:pt x="4097" y="0"/>
                    </a:moveTo>
                    <a:cubicBezTo>
                      <a:pt x="3959" y="0"/>
                      <a:pt x="3824" y="9"/>
                      <a:pt x="3691" y="26"/>
                    </a:cubicBezTo>
                    <a:cubicBezTo>
                      <a:pt x="3049" y="61"/>
                      <a:pt x="2489" y="419"/>
                      <a:pt x="2060" y="1014"/>
                    </a:cubicBezTo>
                    <a:cubicBezTo>
                      <a:pt x="1775" y="1407"/>
                      <a:pt x="1620" y="1776"/>
                      <a:pt x="1596" y="1883"/>
                    </a:cubicBezTo>
                    <a:lnTo>
                      <a:pt x="1072" y="2681"/>
                    </a:lnTo>
                    <a:cubicBezTo>
                      <a:pt x="929" y="2240"/>
                      <a:pt x="774" y="1954"/>
                      <a:pt x="763" y="1943"/>
                    </a:cubicBezTo>
                    <a:cubicBezTo>
                      <a:pt x="728" y="1866"/>
                      <a:pt x="652" y="1832"/>
                      <a:pt x="576" y="1832"/>
                    </a:cubicBezTo>
                    <a:cubicBezTo>
                      <a:pt x="546" y="1832"/>
                      <a:pt x="516" y="1837"/>
                      <a:pt x="489" y="1847"/>
                    </a:cubicBezTo>
                    <a:cubicBezTo>
                      <a:pt x="405" y="1895"/>
                      <a:pt x="358" y="2026"/>
                      <a:pt x="405" y="2121"/>
                    </a:cubicBezTo>
                    <a:cubicBezTo>
                      <a:pt x="405" y="2133"/>
                      <a:pt x="870" y="3014"/>
                      <a:pt x="965" y="4157"/>
                    </a:cubicBezTo>
                    <a:cubicBezTo>
                      <a:pt x="822" y="4145"/>
                      <a:pt x="667" y="4098"/>
                      <a:pt x="572" y="4050"/>
                    </a:cubicBezTo>
                    <a:cubicBezTo>
                      <a:pt x="429" y="3990"/>
                      <a:pt x="393" y="3931"/>
                      <a:pt x="393" y="3919"/>
                    </a:cubicBezTo>
                    <a:cubicBezTo>
                      <a:pt x="393" y="3812"/>
                      <a:pt x="298" y="3728"/>
                      <a:pt x="191" y="3728"/>
                    </a:cubicBezTo>
                    <a:cubicBezTo>
                      <a:pt x="96" y="3728"/>
                      <a:pt x="1" y="3812"/>
                      <a:pt x="1" y="3919"/>
                    </a:cubicBezTo>
                    <a:cubicBezTo>
                      <a:pt x="1" y="4038"/>
                      <a:pt x="60" y="4264"/>
                      <a:pt x="405" y="4419"/>
                    </a:cubicBezTo>
                    <a:cubicBezTo>
                      <a:pt x="608" y="4514"/>
                      <a:pt x="893" y="4574"/>
                      <a:pt x="1191" y="4574"/>
                    </a:cubicBezTo>
                    <a:cubicBezTo>
                      <a:pt x="1489" y="4574"/>
                      <a:pt x="1763" y="4514"/>
                      <a:pt x="1977" y="4419"/>
                    </a:cubicBezTo>
                    <a:cubicBezTo>
                      <a:pt x="2334" y="4264"/>
                      <a:pt x="2382" y="4038"/>
                      <a:pt x="2382" y="3919"/>
                    </a:cubicBezTo>
                    <a:cubicBezTo>
                      <a:pt x="2382" y="3812"/>
                      <a:pt x="2298" y="3728"/>
                      <a:pt x="2191" y="3728"/>
                    </a:cubicBezTo>
                    <a:cubicBezTo>
                      <a:pt x="2084" y="3728"/>
                      <a:pt x="2001" y="3812"/>
                      <a:pt x="2001" y="3919"/>
                    </a:cubicBezTo>
                    <a:cubicBezTo>
                      <a:pt x="2001" y="3931"/>
                      <a:pt x="1953" y="3990"/>
                      <a:pt x="1822" y="4050"/>
                    </a:cubicBezTo>
                    <a:cubicBezTo>
                      <a:pt x="1703" y="4109"/>
                      <a:pt x="1548" y="4145"/>
                      <a:pt x="1382" y="4157"/>
                    </a:cubicBezTo>
                    <a:cubicBezTo>
                      <a:pt x="1358" y="3800"/>
                      <a:pt x="1298" y="3467"/>
                      <a:pt x="1239" y="3169"/>
                    </a:cubicBezTo>
                    <a:lnTo>
                      <a:pt x="1917" y="2133"/>
                    </a:lnTo>
                    <a:cubicBezTo>
                      <a:pt x="1953" y="2133"/>
                      <a:pt x="1977" y="2145"/>
                      <a:pt x="2060" y="2169"/>
                    </a:cubicBezTo>
                    <a:cubicBezTo>
                      <a:pt x="2179" y="2204"/>
                      <a:pt x="2334" y="2300"/>
                      <a:pt x="2513" y="2407"/>
                    </a:cubicBezTo>
                    <a:cubicBezTo>
                      <a:pt x="2989" y="2669"/>
                      <a:pt x="3584" y="3014"/>
                      <a:pt x="4263" y="3014"/>
                    </a:cubicBezTo>
                    <a:cubicBezTo>
                      <a:pt x="4477" y="3014"/>
                      <a:pt x="4715" y="2966"/>
                      <a:pt x="4954" y="2883"/>
                    </a:cubicBezTo>
                    <a:cubicBezTo>
                      <a:pt x="6466" y="2300"/>
                      <a:pt x="6739" y="407"/>
                      <a:pt x="6763" y="323"/>
                    </a:cubicBezTo>
                    <a:cubicBezTo>
                      <a:pt x="6763" y="288"/>
                      <a:pt x="6716" y="216"/>
                      <a:pt x="6656" y="168"/>
                    </a:cubicBezTo>
                    <a:cubicBezTo>
                      <a:pt x="6626" y="145"/>
                      <a:pt x="6588" y="133"/>
                      <a:pt x="6547" y="133"/>
                    </a:cubicBezTo>
                    <a:cubicBezTo>
                      <a:pt x="6507" y="133"/>
                      <a:pt x="6466" y="145"/>
                      <a:pt x="6430" y="168"/>
                    </a:cubicBezTo>
                    <a:cubicBezTo>
                      <a:pt x="6301" y="255"/>
                      <a:pt x="6164" y="287"/>
                      <a:pt x="6009" y="287"/>
                    </a:cubicBezTo>
                    <a:cubicBezTo>
                      <a:pt x="5820" y="287"/>
                      <a:pt x="5602" y="239"/>
                      <a:pt x="5335" y="180"/>
                    </a:cubicBezTo>
                    <a:cubicBezTo>
                      <a:pt x="5287" y="168"/>
                      <a:pt x="5239" y="168"/>
                      <a:pt x="5192" y="157"/>
                    </a:cubicBezTo>
                    <a:cubicBezTo>
                      <a:pt x="5175" y="150"/>
                      <a:pt x="5158" y="147"/>
                      <a:pt x="5140" y="147"/>
                    </a:cubicBezTo>
                    <a:cubicBezTo>
                      <a:pt x="5061" y="147"/>
                      <a:pt x="4983" y="211"/>
                      <a:pt x="4954" y="299"/>
                    </a:cubicBezTo>
                    <a:cubicBezTo>
                      <a:pt x="4930" y="407"/>
                      <a:pt x="5001" y="514"/>
                      <a:pt x="5108" y="538"/>
                    </a:cubicBezTo>
                    <a:cubicBezTo>
                      <a:pt x="5156" y="561"/>
                      <a:pt x="5192" y="561"/>
                      <a:pt x="5239" y="573"/>
                    </a:cubicBezTo>
                    <a:cubicBezTo>
                      <a:pt x="5512" y="626"/>
                      <a:pt x="5765" y="679"/>
                      <a:pt x="6003" y="679"/>
                    </a:cubicBezTo>
                    <a:cubicBezTo>
                      <a:pt x="6088" y="679"/>
                      <a:pt x="6170" y="672"/>
                      <a:pt x="6251" y="657"/>
                    </a:cubicBezTo>
                    <a:lnTo>
                      <a:pt x="6251" y="657"/>
                    </a:lnTo>
                    <a:cubicBezTo>
                      <a:pt x="6108" y="1192"/>
                      <a:pt x="5704" y="2193"/>
                      <a:pt x="4799" y="2550"/>
                    </a:cubicBezTo>
                    <a:cubicBezTo>
                      <a:pt x="4613" y="2621"/>
                      <a:pt x="4429" y="2651"/>
                      <a:pt x="4249" y="2651"/>
                    </a:cubicBezTo>
                    <a:cubicBezTo>
                      <a:pt x="3679" y="2651"/>
                      <a:pt x="3144" y="2348"/>
                      <a:pt x="2691" y="2085"/>
                    </a:cubicBezTo>
                    <a:cubicBezTo>
                      <a:pt x="2453" y="1954"/>
                      <a:pt x="2251" y="1835"/>
                      <a:pt x="2072" y="1776"/>
                    </a:cubicBezTo>
                    <a:cubicBezTo>
                      <a:pt x="2275" y="1335"/>
                      <a:pt x="2798" y="502"/>
                      <a:pt x="3727" y="419"/>
                    </a:cubicBezTo>
                    <a:cubicBezTo>
                      <a:pt x="3823" y="414"/>
                      <a:pt x="3921" y="411"/>
                      <a:pt x="4019" y="411"/>
                    </a:cubicBezTo>
                    <a:cubicBezTo>
                      <a:pt x="4190" y="411"/>
                      <a:pt x="4363" y="420"/>
                      <a:pt x="4537" y="442"/>
                    </a:cubicBezTo>
                    <a:cubicBezTo>
                      <a:pt x="4545" y="443"/>
                      <a:pt x="4552" y="444"/>
                      <a:pt x="4560" y="444"/>
                    </a:cubicBezTo>
                    <a:cubicBezTo>
                      <a:pt x="4659" y="444"/>
                      <a:pt x="4752" y="374"/>
                      <a:pt x="4763" y="264"/>
                    </a:cubicBezTo>
                    <a:cubicBezTo>
                      <a:pt x="4775" y="157"/>
                      <a:pt x="4703" y="49"/>
                      <a:pt x="4584" y="38"/>
                    </a:cubicBezTo>
                    <a:cubicBezTo>
                      <a:pt x="4419" y="12"/>
                      <a:pt x="4256" y="0"/>
                      <a:pt x="4097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279" name="Google Shape;6068;p48"/>
            <p:cNvSpPr/>
            <p:nvPr/>
          </p:nvSpPr>
          <p:spPr>
            <a:xfrm>
              <a:off x="2327043" y="2769413"/>
              <a:ext cx="371366" cy="372353"/>
            </a:xfrm>
            <a:custGeom>
              <a:avLst/>
              <a:gdLst/>
              <a:ahLst/>
              <a:cxnLst/>
              <a:rect l="l" t="t" r="r" b="b"/>
              <a:pathLst>
                <a:path w="11658" h="11689" extrusionOk="0">
                  <a:moveTo>
                    <a:pt x="10514" y="382"/>
                  </a:moveTo>
                  <a:cubicBezTo>
                    <a:pt x="10657" y="382"/>
                    <a:pt x="10812" y="441"/>
                    <a:pt x="10907" y="548"/>
                  </a:cubicBezTo>
                  <a:lnTo>
                    <a:pt x="11181" y="810"/>
                  </a:lnTo>
                  <a:cubicBezTo>
                    <a:pt x="11288" y="917"/>
                    <a:pt x="11348" y="1072"/>
                    <a:pt x="11348" y="1215"/>
                  </a:cubicBezTo>
                  <a:cubicBezTo>
                    <a:pt x="11348" y="1370"/>
                    <a:pt x="11288" y="1513"/>
                    <a:pt x="11181" y="1620"/>
                  </a:cubicBezTo>
                  <a:lnTo>
                    <a:pt x="10240" y="2560"/>
                  </a:lnTo>
                  <a:lnTo>
                    <a:pt x="9169" y="1489"/>
                  </a:lnTo>
                  <a:lnTo>
                    <a:pt x="10109" y="548"/>
                  </a:lnTo>
                  <a:cubicBezTo>
                    <a:pt x="10217" y="441"/>
                    <a:pt x="10359" y="382"/>
                    <a:pt x="10514" y="382"/>
                  </a:cubicBezTo>
                  <a:close/>
                  <a:moveTo>
                    <a:pt x="8919" y="1715"/>
                  </a:moveTo>
                  <a:lnTo>
                    <a:pt x="9990" y="2799"/>
                  </a:lnTo>
                  <a:lnTo>
                    <a:pt x="6954" y="5823"/>
                  </a:lnTo>
                  <a:lnTo>
                    <a:pt x="5883" y="4751"/>
                  </a:lnTo>
                  <a:lnTo>
                    <a:pt x="8919" y="1715"/>
                  </a:lnTo>
                  <a:close/>
                  <a:moveTo>
                    <a:pt x="1966" y="8668"/>
                  </a:moveTo>
                  <a:lnTo>
                    <a:pt x="3037" y="9740"/>
                  </a:lnTo>
                  <a:lnTo>
                    <a:pt x="2370" y="10419"/>
                  </a:lnTo>
                  <a:cubicBezTo>
                    <a:pt x="2335" y="10454"/>
                    <a:pt x="2281" y="10472"/>
                    <a:pt x="2227" y="10472"/>
                  </a:cubicBezTo>
                  <a:cubicBezTo>
                    <a:pt x="2174" y="10472"/>
                    <a:pt x="2120" y="10454"/>
                    <a:pt x="2085" y="10419"/>
                  </a:cubicBezTo>
                  <a:lnTo>
                    <a:pt x="1299" y="9621"/>
                  </a:lnTo>
                  <a:cubicBezTo>
                    <a:pt x="1215" y="9549"/>
                    <a:pt x="1215" y="9418"/>
                    <a:pt x="1299" y="9347"/>
                  </a:cubicBezTo>
                  <a:lnTo>
                    <a:pt x="1966" y="8668"/>
                  </a:lnTo>
                  <a:close/>
                  <a:moveTo>
                    <a:pt x="1311" y="10133"/>
                  </a:moveTo>
                  <a:lnTo>
                    <a:pt x="1596" y="10407"/>
                  </a:lnTo>
                  <a:lnTo>
                    <a:pt x="1061" y="10942"/>
                  </a:lnTo>
                  <a:cubicBezTo>
                    <a:pt x="1019" y="10984"/>
                    <a:pt x="965" y="11005"/>
                    <a:pt x="913" y="11005"/>
                  </a:cubicBezTo>
                  <a:cubicBezTo>
                    <a:pt x="861" y="11005"/>
                    <a:pt x="811" y="10984"/>
                    <a:pt x="775" y="10942"/>
                  </a:cubicBezTo>
                  <a:cubicBezTo>
                    <a:pt x="703" y="10859"/>
                    <a:pt x="703" y="10740"/>
                    <a:pt x="775" y="10669"/>
                  </a:cubicBezTo>
                  <a:lnTo>
                    <a:pt x="1311" y="10133"/>
                  </a:lnTo>
                  <a:close/>
                  <a:moveTo>
                    <a:pt x="10467" y="1"/>
                  </a:moveTo>
                  <a:cubicBezTo>
                    <a:pt x="10228" y="1"/>
                    <a:pt x="9990" y="84"/>
                    <a:pt x="9812" y="263"/>
                  </a:cubicBezTo>
                  <a:lnTo>
                    <a:pt x="8871" y="1203"/>
                  </a:lnTo>
                  <a:lnTo>
                    <a:pt x="8728" y="1048"/>
                  </a:lnTo>
                  <a:cubicBezTo>
                    <a:pt x="8687" y="1013"/>
                    <a:pt x="8642" y="995"/>
                    <a:pt x="8597" y="995"/>
                  </a:cubicBezTo>
                  <a:cubicBezTo>
                    <a:pt x="8553" y="995"/>
                    <a:pt x="8508" y="1013"/>
                    <a:pt x="8466" y="1048"/>
                  </a:cubicBezTo>
                  <a:cubicBezTo>
                    <a:pt x="8395" y="1120"/>
                    <a:pt x="8395" y="1227"/>
                    <a:pt x="8466" y="1310"/>
                  </a:cubicBezTo>
                  <a:lnTo>
                    <a:pt x="8621" y="1453"/>
                  </a:lnTo>
                  <a:lnTo>
                    <a:pt x="5037" y="5037"/>
                  </a:lnTo>
                  <a:cubicBezTo>
                    <a:pt x="4954" y="5120"/>
                    <a:pt x="4954" y="5216"/>
                    <a:pt x="5037" y="5299"/>
                  </a:cubicBezTo>
                  <a:cubicBezTo>
                    <a:pt x="5073" y="5335"/>
                    <a:pt x="5118" y="5352"/>
                    <a:pt x="5162" y="5352"/>
                  </a:cubicBezTo>
                  <a:cubicBezTo>
                    <a:pt x="5207" y="5352"/>
                    <a:pt x="5252" y="5335"/>
                    <a:pt x="5287" y="5299"/>
                  </a:cubicBezTo>
                  <a:lnTo>
                    <a:pt x="5597" y="4977"/>
                  </a:lnTo>
                  <a:lnTo>
                    <a:pt x="6668" y="6049"/>
                  </a:lnTo>
                  <a:cubicBezTo>
                    <a:pt x="6299" y="6525"/>
                    <a:pt x="6073" y="6978"/>
                    <a:pt x="5883" y="7382"/>
                  </a:cubicBezTo>
                  <a:cubicBezTo>
                    <a:pt x="5430" y="8287"/>
                    <a:pt x="5097" y="9002"/>
                    <a:pt x="3275" y="9526"/>
                  </a:cubicBezTo>
                  <a:lnTo>
                    <a:pt x="2156" y="8406"/>
                  </a:lnTo>
                  <a:lnTo>
                    <a:pt x="4597" y="5966"/>
                  </a:lnTo>
                  <a:cubicBezTo>
                    <a:pt x="4680" y="5894"/>
                    <a:pt x="4680" y="5787"/>
                    <a:pt x="4597" y="5716"/>
                  </a:cubicBezTo>
                  <a:cubicBezTo>
                    <a:pt x="4561" y="5674"/>
                    <a:pt x="4516" y="5653"/>
                    <a:pt x="4472" y="5653"/>
                  </a:cubicBezTo>
                  <a:cubicBezTo>
                    <a:pt x="4427" y="5653"/>
                    <a:pt x="4382" y="5674"/>
                    <a:pt x="4347" y="5716"/>
                  </a:cubicBezTo>
                  <a:lnTo>
                    <a:pt x="989" y="9073"/>
                  </a:lnTo>
                  <a:cubicBezTo>
                    <a:pt x="775" y="9287"/>
                    <a:pt x="775" y="9645"/>
                    <a:pt x="989" y="9847"/>
                  </a:cubicBezTo>
                  <a:lnTo>
                    <a:pt x="1001" y="9859"/>
                  </a:lnTo>
                  <a:lnTo>
                    <a:pt x="465" y="10395"/>
                  </a:lnTo>
                  <a:cubicBezTo>
                    <a:pt x="299" y="10561"/>
                    <a:pt x="251" y="10811"/>
                    <a:pt x="358" y="11026"/>
                  </a:cubicBezTo>
                  <a:lnTo>
                    <a:pt x="1" y="11383"/>
                  </a:lnTo>
                  <a:cubicBezTo>
                    <a:pt x="1" y="11454"/>
                    <a:pt x="1" y="11562"/>
                    <a:pt x="61" y="11633"/>
                  </a:cubicBezTo>
                  <a:cubicBezTo>
                    <a:pt x="92" y="11670"/>
                    <a:pt x="139" y="11688"/>
                    <a:pt x="187" y="11688"/>
                  </a:cubicBezTo>
                  <a:cubicBezTo>
                    <a:pt x="232" y="11688"/>
                    <a:pt x="276" y="11673"/>
                    <a:pt x="311" y="11645"/>
                  </a:cubicBezTo>
                  <a:lnTo>
                    <a:pt x="668" y="11288"/>
                  </a:lnTo>
                  <a:cubicBezTo>
                    <a:pt x="745" y="11326"/>
                    <a:pt x="827" y="11345"/>
                    <a:pt x="908" y="11345"/>
                  </a:cubicBezTo>
                  <a:cubicBezTo>
                    <a:pt x="1052" y="11345"/>
                    <a:pt x="1192" y="11287"/>
                    <a:pt x="1299" y="11181"/>
                  </a:cubicBezTo>
                  <a:lnTo>
                    <a:pt x="1835" y="10645"/>
                  </a:lnTo>
                  <a:cubicBezTo>
                    <a:pt x="1942" y="10752"/>
                    <a:pt x="2073" y="10811"/>
                    <a:pt x="2204" y="10811"/>
                  </a:cubicBezTo>
                  <a:cubicBezTo>
                    <a:pt x="2358" y="10811"/>
                    <a:pt x="2501" y="10752"/>
                    <a:pt x="2608" y="10645"/>
                  </a:cubicBezTo>
                  <a:lnTo>
                    <a:pt x="3370" y="9895"/>
                  </a:lnTo>
                  <a:cubicBezTo>
                    <a:pt x="5371" y="9335"/>
                    <a:pt x="5776" y="8502"/>
                    <a:pt x="6240" y="7549"/>
                  </a:cubicBezTo>
                  <a:cubicBezTo>
                    <a:pt x="6442" y="7121"/>
                    <a:pt x="6668" y="6656"/>
                    <a:pt x="7073" y="6180"/>
                  </a:cubicBezTo>
                  <a:lnTo>
                    <a:pt x="10228" y="3025"/>
                  </a:lnTo>
                  <a:lnTo>
                    <a:pt x="10526" y="3322"/>
                  </a:lnTo>
                  <a:lnTo>
                    <a:pt x="8407" y="5442"/>
                  </a:lnTo>
                  <a:cubicBezTo>
                    <a:pt x="8347" y="5501"/>
                    <a:pt x="8335" y="5608"/>
                    <a:pt x="8395" y="5680"/>
                  </a:cubicBezTo>
                  <a:cubicBezTo>
                    <a:pt x="8426" y="5717"/>
                    <a:pt x="8473" y="5735"/>
                    <a:pt x="8522" y="5735"/>
                  </a:cubicBezTo>
                  <a:cubicBezTo>
                    <a:pt x="8566" y="5735"/>
                    <a:pt x="8611" y="5720"/>
                    <a:pt x="8645" y="5692"/>
                  </a:cubicBezTo>
                  <a:lnTo>
                    <a:pt x="10883" y="3465"/>
                  </a:lnTo>
                  <a:cubicBezTo>
                    <a:pt x="10955" y="3382"/>
                    <a:pt x="10955" y="3287"/>
                    <a:pt x="10883" y="3203"/>
                  </a:cubicBezTo>
                  <a:lnTo>
                    <a:pt x="10455" y="2775"/>
                  </a:lnTo>
                  <a:lnTo>
                    <a:pt x="11383" y="1834"/>
                  </a:lnTo>
                  <a:cubicBezTo>
                    <a:pt x="11562" y="1656"/>
                    <a:pt x="11657" y="1441"/>
                    <a:pt x="11657" y="1179"/>
                  </a:cubicBezTo>
                  <a:cubicBezTo>
                    <a:pt x="11657" y="929"/>
                    <a:pt x="11562" y="703"/>
                    <a:pt x="11383" y="524"/>
                  </a:cubicBezTo>
                  <a:lnTo>
                    <a:pt x="11121" y="263"/>
                  </a:lnTo>
                  <a:cubicBezTo>
                    <a:pt x="10943" y="84"/>
                    <a:pt x="10717" y="1"/>
                    <a:pt x="10467" y="1"/>
                  </a:cubicBez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280" name="Google Shape;6069;p48"/>
            <p:cNvSpPr/>
            <p:nvPr/>
          </p:nvSpPr>
          <p:spPr>
            <a:xfrm>
              <a:off x="1871167" y="1399106"/>
              <a:ext cx="399780" cy="341740"/>
            </a:xfrm>
            <a:custGeom>
              <a:avLst/>
              <a:gdLst/>
              <a:ahLst/>
              <a:cxnLst/>
              <a:rect l="l" t="t" r="r" b="b"/>
              <a:pathLst>
                <a:path w="12550" h="10728" extrusionOk="0">
                  <a:moveTo>
                    <a:pt x="6298" y="369"/>
                  </a:moveTo>
                  <a:cubicBezTo>
                    <a:pt x="6306" y="369"/>
                    <a:pt x="6315" y="369"/>
                    <a:pt x="6323" y="370"/>
                  </a:cubicBezTo>
                  <a:cubicBezTo>
                    <a:pt x="6442" y="393"/>
                    <a:pt x="6525" y="477"/>
                    <a:pt x="6525" y="596"/>
                  </a:cubicBezTo>
                  <a:cubicBezTo>
                    <a:pt x="6525" y="727"/>
                    <a:pt x="6430" y="834"/>
                    <a:pt x="6287" y="834"/>
                  </a:cubicBezTo>
                  <a:cubicBezTo>
                    <a:pt x="6156" y="834"/>
                    <a:pt x="6049" y="727"/>
                    <a:pt x="6049" y="596"/>
                  </a:cubicBezTo>
                  <a:cubicBezTo>
                    <a:pt x="6049" y="482"/>
                    <a:pt x="6136" y="369"/>
                    <a:pt x="6298" y="369"/>
                  </a:cubicBezTo>
                  <a:close/>
                  <a:moveTo>
                    <a:pt x="6871" y="727"/>
                  </a:moveTo>
                  <a:lnTo>
                    <a:pt x="8668" y="2513"/>
                  </a:lnTo>
                  <a:lnTo>
                    <a:pt x="3906" y="2513"/>
                  </a:lnTo>
                  <a:lnTo>
                    <a:pt x="5716" y="727"/>
                  </a:lnTo>
                  <a:cubicBezTo>
                    <a:pt x="5775" y="1001"/>
                    <a:pt x="6013" y="1191"/>
                    <a:pt x="6287" y="1191"/>
                  </a:cubicBezTo>
                  <a:cubicBezTo>
                    <a:pt x="6573" y="1191"/>
                    <a:pt x="6811" y="1001"/>
                    <a:pt x="6871" y="727"/>
                  </a:cubicBezTo>
                  <a:close/>
                  <a:moveTo>
                    <a:pt x="3573" y="8787"/>
                  </a:moveTo>
                  <a:cubicBezTo>
                    <a:pt x="5216" y="8787"/>
                    <a:pt x="5097" y="8787"/>
                    <a:pt x="5156" y="8799"/>
                  </a:cubicBezTo>
                  <a:cubicBezTo>
                    <a:pt x="5275" y="8823"/>
                    <a:pt x="5370" y="8942"/>
                    <a:pt x="5370" y="9061"/>
                  </a:cubicBezTo>
                  <a:lnTo>
                    <a:pt x="5370" y="9513"/>
                  </a:lnTo>
                  <a:lnTo>
                    <a:pt x="3287" y="9513"/>
                  </a:lnTo>
                  <a:cubicBezTo>
                    <a:pt x="3275" y="9049"/>
                    <a:pt x="3275" y="9049"/>
                    <a:pt x="3287" y="9002"/>
                  </a:cubicBezTo>
                  <a:cubicBezTo>
                    <a:pt x="3334" y="8859"/>
                    <a:pt x="3430" y="8787"/>
                    <a:pt x="3573" y="8787"/>
                  </a:cubicBezTo>
                  <a:close/>
                  <a:moveTo>
                    <a:pt x="10651" y="2885"/>
                  </a:moveTo>
                  <a:cubicBezTo>
                    <a:pt x="11916" y="2885"/>
                    <a:pt x="11740" y="2894"/>
                    <a:pt x="11740" y="2929"/>
                  </a:cubicBezTo>
                  <a:cubicBezTo>
                    <a:pt x="11729" y="9255"/>
                    <a:pt x="11779" y="9516"/>
                    <a:pt x="11713" y="9516"/>
                  </a:cubicBezTo>
                  <a:cubicBezTo>
                    <a:pt x="11707" y="9516"/>
                    <a:pt x="11700" y="9513"/>
                    <a:pt x="11693" y="9513"/>
                  </a:cubicBezTo>
                  <a:lnTo>
                    <a:pt x="5739" y="9513"/>
                  </a:lnTo>
                  <a:lnTo>
                    <a:pt x="5739" y="9144"/>
                  </a:lnTo>
                  <a:lnTo>
                    <a:pt x="11193" y="9144"/>
                  </a:lnTo>
                  <a:cubicBezTo>
                    <a:pt x="11288" y="9144"/>
                    <a:pt x="11371" y="9049"/>
                    <a:pt x="11371" y="8966"/>
                  </a:cubicBezTo>
                  <a:lnTo>
                    <a:pt x="11371" y="3441"/>
                  </a:lnTo>
                  <a:cubicBezTo>
                    <a:pt x="11371" y="3334"/>
                    <a:pt x="11276" y="3263"/>
                    <a:pt x="11193" y="3263"/>
                  </a:cubicBezTo>
                  <a:lnTo>
                    <a:pt x="3346" y="3263"/>
                  </a:lnTo>
                  <a:cubicBezTo>
                    <a:pt x="3239" y="3263"/>
                    <a:pt x="3168" y="3346"/>
                    <a:pt x="3168" y="3441"/>
                  </a:cubicBezTo>
                  <a:cubicBezTo>
                    <a:pt x="3168" y="3537"/>
                    <a:pt x="3251" y="3620"/>
                    <a:pt x="3346" y="3620"/>
                  </a:cubicBezTo>
                  <a:lnTo>
                    <a:pt x="10990" y="3620"/>
                  </a:lnTo>
                  <a:lnTo>
                    <a:pt x="10990" y="8775"/>
                  </a:lnTo>
                  <a:lnTo>
                    <a:pt x="5656" y="8775"/>
                  </a:lnTo>
                  <a:cubicBezTo>
                    <a:pt x="5561" y="8585"/>
                    <a:pt x="5370" y="8454"/>
                    <a:pt x="5156" y="8430"/>
                  </a:cubicBezTo>
                  <a:cubicBezTo>
                    <a:pt x="5128" y="8422"/>
                    <a:pt x="4938" y="8419"/>
                    <a:pt x="4696" y="8419"/>
                  </a:cubicBezTo>
                  <a:cubicBezTo>
                    <a:pt x="4212" y="8419"/>
                    <a:pt x="3521" y="8430"/>
                    <a:pt x="3513" y="8430"/>
                  </a:cubicBezTo>
                  <a:cubicBezTo>
                    <a:pt x="3287" y="8442"/>
                    <a:pt x="3072" y="8573"/>
                    <a:pt x="2977" y="8775"/>
                  </a:cubicBezTo>
                  <a:lnTo>
                    <a:pt x="1608" y="8775"/>
                  </a:lnTo>
                  <a:lnTo>
                    <a:pt x="1608" y="3620"/>
                  </a:lnTo>
                  <a:lnTo>
                    <a:pt x="2656" y="3620"/>
                  </a:lnTo>
                  <a:cubicBezTo>
                    <a:pt x="2763" y="3620"/>
                    <a:pt x="2834" y="3525"/>
                    <a:pt x="2834" y="3441"/>
                  </a:cubicBezTo>
                  <a:cubicBezTo>
                    <a:pt x="2834" y="3334"/>
                    <a:pt x="2751" y="3263"/>
                    <a:pt x="2656" y="3263"/>
                  </a:cubicBezTo>
                  <a:lnTo>
                    <a:pt x="1429" y="3263"/>
                  </a:lnTo>
                  <a:cubicBezTo>
                    <a:pt x="1322" y="3263"/>
                    <a:pt x="1251" y="3346"/>
                    <a:pt x="1251" y="3441"/>
                  </a:cubicBezTo>
                  <a:lnTo>
                    <a:pt x="1251" y="8966"/>
                  </a:lnTo>
                  <a:cubicBezTo>
                    <a:pt x="1251" y="9061"/>
                    <a:pt x="1334" y="9144"/>
                    <a:pt x="1429" y="9144"/>
                  </a:cubicBezTo>
                  <a:lnTo>
                    <a:pt x="2918" y="9144"/>
                  </a:lnTo>
                  <a:lnTo>
                    <a:pt x="2918" y="9513"/>
                  </a:lnTo>
                  <a:lnTo>
                    <a:pt x="917" y="9513"/>
                  </a:lnTo>
                  <a:cubicBezTo>
                    <a:pt x="894" y="9513"/>
                    <a:pt x="870" y="9490"/>
                    <a:pt x="870" y="9466"/>
                  </a:cubicBezTo>
                  <a:cubicBezTo>
                    <a:pt x="892" y="3144"/>
                    <a:pt x="843" y="2892"/>
                    <a:pt x="900" y="2892"/>
                  </a:cubicBezTo>
                  <a:cubicBezTo>
                    <a:pt x="905" y="2892"/>
                    <a:pt x="911" y="2894"/>
                    <a:pt x="917" y="2894"/>
                  </a:cubicBezTo>
                  <a:cubicBezTo>
                    <a:pt x="6680" y="2894"/>
                    <a:pt x="9386" y="2885"/>
                    <a:pt x="10651" y="2885"/>
                  </a:cubicBezTo>
                  <a:close/>
                  <a:moveTo>
                    <a:pt x="6277" y="0"/>
                  </a:moveTo>
                  <a:cubicBezTo>
                    <a:pt x="6049" y="0"/>
                    <a:pt x="5823" y="84"/>
                    <a:pt x="5656" y="250"/>
                  </a:cubicBezTo>
                  <a:lnTo>
                    <a:pt x="3370" y="2513"/>
                  </a:lnTo>
                  <a:lnTo>
                    <a:pt x="894" y="2513"/>
                  </a:lnTo>
                  <a:cubicBezTo>
                    <a:pt x="667" y="2513"/>
                    <a:pt x="477" y="2691"/>
                    <a:pt x="477" y="2929"/>
                  </a:cubicBezTo>
                  <a:lnTo>
                    <a:pt x="477" y="9513"/>
                  </a:lnTo>
                  <a:lnTo>
                    <a:pt x="417" y="9513"/>
                  </a:lnTo>
                  <a:cubicBezTo>
                    <a:pt x="191" y="9513"/>
                    <a:pt x="1" y="9692"/>
                    <a:pt x="1" y="9930"/>
                  </a:cubicBezTo>
                  <a:lnTo>
                    <a:pt x="1" y="10311"/>
                  </a:lnTo>
                  <a:cubicBezTo>
                    <a:pt x="1" y="10537"/>
                    <a:pt x="179" y="10728"/>
                    <a:pt x="417" y="10728"/>
                  </a:cubicBezTo>
                  <a:lnTo>
                    <a:pt x="7811" y="10728"/>
                  </a:lnTo>
                  <a:cubicBezTo>
                    <a:pt x="7918" y="10728"/>
                    <a:pt x="7990" y="10645"/>
                    <a:pt x="7990" y="10549"/>
                  </a:cubicBezTo>
                  <a:cubicBezTo>
                    <a:pt x="7990" y="10454"/>
                    <a:pt x="7895" y="10371"/>
                    <a:pt x="7811" y="10371"/>
                  </a:cubicBezTo>
                  <a:cubicBezTo>
                    <a:pt x="7049" y="10370"/>
                    <a:pt x="6364" y="10369"/>
                    <a:pt x="5749" y="10369"/>
                  </a:cubicBezTo>
                  <a:cubicBezTo>
                    <a:pt x="2782" y="10369"/>
                    <a:pt x="1447" y="10380"/>
                    <a:pt x="848" y="10380"/>
                  </a:cubicBezTo>
                  <a:cubicBezTo>
                    <a:pt x="301" y="10380"/>
                    <a:pt x="370" y="10371"/>
                    <a:pt x="370" y="10335"/>
                  </a:cubicBezTo>
                  <a:lnTo>
                    <a:pt x="370" y="9942"/>
                  </a:lnTo>
                  <a:cubicBezTo>
                    <a:pt x="370" y="9904"/>
                    <a:pt x="221" y="9896"/>
                    <a:pt x="1247" y="9896"/>
                  </a:cubicBezTo>
                  <a:cubicBezTo>
                    <a:pt x="2032" y="9896"/>
                    <a:pt x="3502" y="9901"/>
                    <a:pt x="6250" y="9901"/>
                  </a:cubicBezTo>
                  <a:cubicBezTo>
                    <a:pt x="7776" y="9901"/>
                    <a:pt x="9695" y="9899"/>
                    <a:pt x="12109" y="9894"/>
                  </a:cubicBezTo>
                  <a:cubicBezTo>
                    <a:pt x="12145" y="9894"/>
                    <a:pt x="12157" y="9918"/>
                    <a:pt x="12157" y="9942"/>
                  </a:cubicBezTo>
                  <a:lnTo>
                    <a:pt x="12157" y="10335"/>
                  </a:lnTo>
                  <a:cubicBezTo>
                    <a:pt x="12157" y="10359"/>
                    <a:pt x="12145" y="10371"/>
                    <a:pt x="12109" y="10371"/>
                  </a:cubicBezTo>
                  <a:lnTo>
                    <a:pt x="8478" y="10371"/>
                  </a:lnTo>
                  <a:cubicBezTo>
                    <a:pt x="8371" y="10371"/>
                    <a:pt x="8299" y="10466"/>
                    <a:pt x="8299" y="10549"/>
                  </a:cubicBezTo>
                  <a:cubicBezTo>
                    <a:pt x="8299" y="10656"/>
                    <a:pt x="8395" y="10728"/>
                    <a:pt x="8478" y="10728"/>
                  </a:cubicBezTo>
                  <a:lnTo>
                    <a:pt x="12145" y="10728"/>
                  </a:lnTo>
                  <a:cubicBezTo>
                    <a:pt x="12359" y="10728"/>
                    <a:pt x="12550" y="10549"/>
                    <a:pt x="12550" y="10311"/>
                  </a:cubicBezTo>
                  <a:lnTo>
                    <a:pt x="12550" y="9930"/>
                  </a:lnTo>
                  <a:cubicBezTo>
                    <a:pt x="12550" y="9704"/>
                    <a:pt x="12383" y="9513"/>
                    <a:pt x="12145" y="9513"/>
                  </a:cubicBezTo>
                  <a:lnTo>
                    <a:pt x="12086" y="9513"/>
                  </a:lnTo>
                  <a:lnTo>
                    <a:pt x="12086" y="2929"/>
                  </a:lnTo>
                  <a:cubicBezTo>
                    <a:pt x="12086" y="2715"/>
                    <a:pt x="11907" y="2513"/>
                    <a:pt x="11669" y="2513"/>
                  </a:cubicBezTo>
                  <a:lnTo>
                    <a:pt x="9180" y="2513"/>
                  </a:lnTo>
                  <a:lnTo>
                    <a:pt x="6906" y="250"/>
                  </a:lnTo>
                  <a:cubicBezTo>
                    <a:pt x="6734" y="84"/>
                    <a:pt x="6504" y="0"/>
                    <a:pt x="6277" y="0"/>
                  </a:cubicBez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  <p:grpSp>
          <p:nvGrpSpPr>
            <p:cNvPr id="281" name="Google Shape;6070;p48"/>
            <p:cNvGrpSpPr/>
            <p:nvPr/>
          </p:nvGrpSpPr>
          <p:grpSpPr>
            <a:xfrm>
              <a:off x="1008692" y="1387352"/>
              <a:ext cx="349354" cy="362223"/>
              <a:chOff x="1297654" y="1504481"/>
              <a:chExt cx="349354" cy="362223"/>
            </a:xfrm>
            <a:solidFill>
              <a:schemeClr val="bg2">
                <a:lumMod val="75000"/>
              </a:schemeClr>
            </a:solidFill>
          </p:grpSpPr>
          <p:sp>
            <p:nvSpPr>
              <p:cNvPr id="282" name="Google Shape;6071;p48"/>
              <p:cNvSpPr/>
              <p:nvPr/>
            </p:nvSpPr>
            <p:spPr>
              <a:xfrm>
                <a:off x="1297654" y="1504481"/>
                <a:ext cx="349354" cy="362223"/>
              </a:xfrm>
              <a:custGeom>
                <a:avLst/>
                <a:gdLst/>
                <a:ahLst/>
                <a:cxnLst/>
                <a:rect l="l" t="t" r="r" b="b"/>
                <a:pathLst>
                  <a:path w="10967" h="11371" extrusionOk="0">
                    <a:moveTo>
                      <a:pt x="6252" y="381"/>
                    </a:moveTo>
                    <a:cubicBezTo>
                      <a:pt x="6799" y="381"/>
                      <a:pt x="7335" y="679"/>
                      <a:pt x="7621" y="1155"/>
                    </a:cubicBezTo>
                    <a:cubicBezTo>
                      <a:pt x="7704" y="1274"/>
                      <a:pt x="7811" y="1655"/>
                      <a:pt x="8240" y="1786"/>
                    </a:cubicBezTo>
                    <a:cubicBezTo>
                      <a:pt x="8157" y="1858"/>
                      <a:pt x="7978" y="2036"/>
                      <a:pt x="7919" y="2108"/>
                    </a:cubicBezTo>
                    <a:cubicBezTo>
                      <a:pt x="7454" y="1870"/>
                      <a:pt x="7335" y="1501"/>
                      <a:pt x="7252" y="1381"/>
                    </a:cubicBezTo>
                    <a:cubicBezTo>
                      <a:pt x="7037" y="1036"/>
                      <a:pt x="6656" y="822"/>
                      <a:pt x="6252" y="822"/>
                    </a:cubicBezTo>
                    <a:lnTo>
                      <a:pt x="4644" y="822"/>
                    </a:lnTo>
                    <a:cubicBezTo>
                      <a:pt x="4239" y="822"/>
                      <a:pt x="3847" y="1036"/>
                      <a:pt x="3644" y="1381"/>
                    </a:cubicBezTo>
                    <a:cubicBezTo>
                      <a:pt x="3537" y="1512"/>
                      <a:pt x="3442" y="1846"/>
                      <a:pt x="3049" y="2072"/>
                    </a:cubicBezTo>
                    <a:lnTo>
                      <a:pt x="3025" y="2036"/>
                    </a:lnTo>
                    <a:lnTo>
                      <a:pt x="2870" y="1893"/>
                    </a:lnTo>
                    <a:cubicBezTo>
                      <a:pt x="2823" y="1846"/>
                      <a:pt x="2763" y="1798"/>
                      <a:pt x="2704" y="1751"/>
                    </a:cubicBezTo>
                    <a:cubicBezTo>
                      <a:pt x="3085" y="1608"/>
                      <a:pt x="3168" y="1310"/>
                      <a:pt x="3275" y="1155"/>
                    </a:cubicBezTo>
                    <a:cubicBezTo>
                      <a:pt x="3549" y="679"/>
                      <a:pt x="4073" y="381"/>
                      <a:pt x="4644" y="381"/>
                    </a:cubicBezTo>
                    <a:close/>
                    <a:moveTo>
                      <a:pt x="2620" y="3703"/>
                    </a:moveTo>
                    <a:lnTo>
                      <a:pt x="2823" y="3894"/>
                    </a:lnTo>
                    <a:cubicBezTo>
                      <a:pt x="2727" y="3989"/>
                      <a:pt x="2632" y="4096"/>
                      <a:pt x="2549" y="4191"/>
                    </a:cubicBezTo>
                    <a:lnTo>
                      <a:pt x="2334" y="3989"/>
                    </a:lnTo>
                    <a:lnTo>
                      <a:pt x="2620" y="3703"/>
                    </a:lnTo>
                    <a:close/>
                    <a:moveTo>
                      <a:pt x="8383" y="3703"/>
                    </a:moveTo>
                    <a:lnTo>
                      <a:pt x="8657" y="3989"/>
                    </a:lnTo>
                    <a:lnTo>
                      <a:pt x="8454" y="4191"/>
                    </a:lnTo>
                    <a:cubicBezTo>
                      <a:pt x="8383" y="4120"/>
                      <a:pt x="8276" y="4001"/>
                      <a:pt x="8169" y="3894"/>
                    </a:cubicBezTo>
                    <a:lnTo>
                      <a:pt x="8383" y="3703"/>
                    </a:lnTo>
                    <a:close/>
                    <a:moveTo>
                      <a:pt x="1727" y="1774"/>
                    </a:moveTo>
                    <a:cubicBezTo>
                      <a:pt x="2394" y="1774"/>
                      <a:pt x="2704" y="2251"/>
                      <a:pt x="2763" y="2286"/>
                    </a:cubicBezTo>
                    <a:cubicBezTo>
                      <a:pt x="2930" y="2453"/>
                      <a:pt x="2977" y="2691"/>
                      <a:pt x="2882" y="2905"/>
                    </a:cubicBezTo>
                    <a:cubicBezTo>
                      <a:pt x="2846" y="3013"/>
                      <a:pt x="2882" y="2965"/>
                      <a:pt x="1763" y="4072"/>
                    </a:cubicBezTo>
                    <a:cubicBezTo>
                      <a:pt x="1656" y="4185"/>
                      <a:pt x="1516" y="4242"/>
                      <a:pt x="1375" y="4242"/>
                    </a:cubicBezTo>
                    <a:cubicBezTo>
                      <a:pt x="1233" y="4242"/>
                      <a:pt x="1090" y="4185"/>
                      <a:pt x="977" y="4072"/>
                    </a:cubicBezTo>
                    <a:lnTo>
                      <a:pt x="834" y="3929"/>
                    </a:lnTo>
                    <a:cubicBezTo>
                      <a:pt x="37" y="3144"/>
                      <a:pt x="572" y="1774"/>
                      <a:pt x="1727" y="1774"/>
                    </a:cubicBezTo>
                    <a:close/>
                    <a:moveTo>
                      <a:pt x="6228" y="1155"/>
                    </a:moveTo>
                    <a:cubicBezTo>
                      <a:pt x="6514" y="1155"/>
                      <a:pt x="6799" y="1310"/>
                      <a:pt x="6930" y="1560"/>
                    </a:cubicBezTo>
                    <a:cubicBezTo>
                      <a:pt x="7026" y="1679"/>
                      <a:pt x="7180" y="2143"/>
                      <a:pt x="7740" y="2429"/>
                    </a:cubicBezTo>
                    <a:cubicBezTo>
                      <a:pt x="7645" y="2727"/>
                      <a:pt x="7716" y="3060"/>
                      <a:pt x="7954" y="3298"/>
                    </a:cubicBezTo>
                    <a:lnTo>
                      <a:pt x="8109" y="3453"/>
                    </a:lnTo>
                    <a:lnTo>
                      <a:pt x="7883" y="3679"/>
                    </a:lnTo>
                    <a:cubicBezTo>
                      <a:pt x="7190" y="3137"/>
                      <a:pt x="6339" y="2857"/>
                      <a:pt x="5480" y="2857"/>
                    </a:cubicBezTo>
                    <a:cubicBezTo>
                      <a:pt x="4980" y="2857"/>
                      <a:pt x="4478" y="2951"/>
                      <a:pt x="4001" y="3144"/>
                    </a:cubicBezTo>
                    <a:cubicBezTo>
                      <a:pt x="3906" y="3167"/>
                      <a:pt x="3870" y="3275"/>
                      <a:pt x="3906" y="3358"/>
                    </a:cubicBezTo>
                    <a:cubicBezTo>
                      <a:pt x="3933" y="3429"/>
                      <a:pt x="3999" y="3467"/>
                      <a:pt x="4065" y="3467"/>
                    </a:cubicBezTo>
                    <a:cubicBezTo>
                      <a:pt x="4088" y="3467"/>
                      <a:pt x="4111" y="3462"/>
                      <a:pt x="4132" y="3453"/>
                    </a:cubicBezTo>
                    <a:cubicBezTo>
                      <a:pt x="4579" y="3277"/>
                      <a:pt x="5034" y="3195"/>
                      <a:pt x="5479" y="3195"/>
                    </a:cubicBezTo>
                    <a:cubicBezTo>
                      <a:pt x="7404" y="3195"/>
                      <a:pt x="9133" y="4736"/>
                      <a:pt x="9133" y="6835"/>
                    </a:cubicBezTo>
                    <a:cubicBezTo>
                      <a:pt x="9133" y="8925"/>
                      <a:pt x="7411" y="10462"/>
                      <a:pt x="5498" y="10462"/>
                    </a:cubicBezTo>
                    <a:cubicBezTo>
                      <a:pt x="5047" y="10462"/>
                      <a:pt x="4585" y="10376"/>
                      <a:pt x="4132" y="10192"/>
                    </a:cubicBezTo>
                    <a:cubicBezTo>
                      <a:pt x="1442" y="9097"/>
                      <a:pt x="1049" y="5346"/>
                      <a:pt x="3585" y="3763"/>
                    </a:cubicBezTo>
                    <a:cubicBezTo>
                      <a:pt x="3656" y="3715"/>
                      <a:pt x="3692" y="3620"/>
                      <a:pt x="3644" y="3525"/>
                    </a:cubicBezTo>
                    <a:cubicBezTo>
                      <a:pt x="3611" y="3476"/>
                      <a:pt x="3551" y="3443"/>
                      <a:pt x="3489" y="3443"/>
                    </a:cubicBezTo>
                    <a:cubicBezTo>
                      <a:pt x="3461" y="3443"/>
                      <a:pt x="3432" y="3450"/>
                      <a:pt x="3406" y="3465"/>
                    </a:cubicBezTo>
                    <a:cubicBezTo>
                      <a:pt x="3299" y="3536"/>
                      <a:pt x="3192" y="3596"/>
                      <a:pt x="3096" y="3691"/>
                    </a:cubicBezTo>
                    <a:lnTo>
                      <a:pt x="2870" y="3465"/>
                    </a:lnTo>
                    <a:cubicBezTo>
                      <a:pt x="2942" y="3382"/>
                      <a:pt x="3287" y="3167"/>
                      <a:pt x="3287" y="2679"/>
                    </a:cubicBezTo>
                    <a:cubicBezTo>
                      <a:pt x="3287" y="2572"/>
                      <a:pt x="3275" y="2465"/>
                      <a:pt x="3227" y="2370"/>
                    </a:cubicBezTo>
                    <a:cubicBezTo>
                      <a:pt x="3704" y="2084"/>
                      <a:pt x="3835" y="1691"/>
                      <a:pt x="3930" y="1560"/>
                    </a:cubicBezTo>
                    <a:cubicBezTo>
                      <a:pt x="4073" y="1310"/>
                      <a:pt x="4347" y="1155"/>
                      <a:pt x="4620" y="1155"/>
                    </a:cubicBezTo>
                    <a:close/>
                    <a:moveTo>
                      <a:pt x="2811" y="9752"/>
                    </a:moveTo>
                    <a:cubicBezTo>
                      <a:pt x="3037" y="9954"/>
                      <a:pt x="3287" y="10133"/>
                      <a:pt x="3549" y="10287"/>
                    </a:cubicBezTo>
                    <a:lnTo>
                      <a:pt x="2906" y="10942"/>
                    </a:lnTo>
                    <a:cubicBezTo>
                      <a:pt x="2817" y="11031"/>
                      <a:pt x="2701" y="11076"/>
                      <a:pt x="2585" y="11076"/>
                    </a:cubicBezTo>
                    <a:cubicBezTo>
                      <a:pt x="2468" y="11076"/>
                      <a:pt x="2352" y="11031"/>
                      <a:pt x="2263" y="10942"/>
                    </a:cubicBezTo>
                    <a:cubicBezTo>
                      <a:pt x="2084" y="10764"/>
                      <a:pt x="2084" y="10478"/>
                      <a:pt x="2263" y="10299"/>
                    </a:cubicBezTo>
                    <a:lnTo>
                      <a:pt x="2811" y="9752"/>
                    </a:lnTo>
                    <a:close/>
                    <a:moveTo>
                      <a:pt x="8204" y="9752"/>
                    </a:moveTo>
                    <a:lnTo>
                      <a:pt x="8752" y="10299"/>
                    </a:lnTo>
                    <a:cubicBezTo>
                      <a:pt x="8931" y="10478"/>
                      <a:pt x="8931" y="10764"/>
                      <a:pt x="8752" y="10942"/>
                    </a:cubicBezTo>
                    <a:cubicBezTo>
                      <a:pt x="8663" y="11031"/>
                      <a:pt x="8547" y="11076"/>
                      <a:pt x="8430" y="11076"/>
                    </a:cubicBezTo>
                    <a:cubicBezTo>
                      <a:pt x="8314" y="11076"/>
                      <a:pt x="8198" y="11031"/>
                      <a:pt x="8109" y="10942"/>
                    </a:cubicBezTo>
                    <a:lnTo>
                      <a:pt x="7454" y="10287"/>
                    </a:lnTo>
                    <a:cubicBezTo>
                      <a:pt x="7740" y="10121"/>
                      <a:pt x="7978" y="9954"/>
                      <a:pt x="8204" y="9752"/>
                    </a:cubicBezTo>
                    <a:close/>
                    <a:moveTo>
                      <a:pt x="4644" y="0"/>
                    </a:moveTo>
                    <a:cubicBezTo>
                      <a:pt x="3978" y="0"/>
                      <a:pt x="3335" y="358"/>
                      <a:pt x="2989" y="929"/>
                    </a:cubicBezTo>
                    <a:lnTo>
                      <a:pt x="2858" y="1167"/>
                    </a:lnTo>
                    <a:cubicBezTo>
                      <a:pt x="2693" y="1433"/>
                      <a:pt x="2436" y="1452"/>
                      <a:pt x="2316" y="1452"/>
                    </a:cubicBezTo>
                    <a:cubicBezTo>
                      <a:pt x="2296" y="1452"/>
                      <a:pt x="2280" y="1451"/>
                      <a:pt x="2269" y="1451"/>
                    </a:cubicBezTo>
                    <a:cubicBezTo>
                      <a:pt x="2260" y="1451"/>
                      <a:pt x="2254" y="1452"/>
                      <a:pt x="2251" y="1453"/>
                    </a:cubicBezTo>
                    <a:cubicBezTo>
                      <a:pt x="2091" y="1402"/>
                      <a:pt x="1925" y="1376"/>
                      <a:pt x="1760" y="1376"/>
                    </a:cubicBezTo>
                    <a:cubicBezTo>
                      <a:pt x="1350" y="1376"/>
                      <a:pt x="943" y="1535"/>
                      <a:pt x="620" y="1858"/>
                    </a:cubicBezTo>
                    <a:cubicBezTo>
                      <a:pt x="1" y="2477"/>
                      <a:pt x="1" y="3489"/>
                      <a:pt x="620" y="4132"/>
                    </a:cubicBezTo>
                    <a:cubicBezTo>
                      <a:pt x="715" y="4191"/>
                      <a:pt x="918" y="4537"/>
                      <a:pt x="1394" y="4537"/>
                    </a:cubicBezTo>
                    <a:cubicBezTo>
                      <a:pt x="1846" y="4537"/>
                      <a:pt x="2073" y="4227"/>
                      <a:pt x="2108" y="4191"/>
                    </a:cubicBezTo>
                    <a:lnTo>
                      <a:pt x="2334" y="4418"/>
                    </a:lnTo>
                    <a:cubicBezTo>
                      <a:pt x="1144" y="6025"/>
                      <a:pt x="1370" y="8192"/>
                      <a:pt x="2585" y="9466"/>
                    </a:cubicBezTo>
                    <a:lnTo>
                      <a:pt x="2037" y="10013"/>
                    </a:lnTo>
                    <a:cubicBezTo>
                      <a:pt x="1549" y="10502"/>
                      <a:pt x="1894" y="11371"/>
                      <a:pt x="2608" y="11371"/>
                    </a:cubicBezTo>
                    <a:cubicBezTo>
                      <a:pt x="2811" y="11371"/>
                      <a:pt x="3001" y="11287"/>
                      <a:pt x="3168" y="11133"/>
                    </a:cubicBezTo>
                    <a:lnTo>
                      <a:pt x="3894" y="10394"/>
                    </a:lnTo>
                    <a:cubicBezTo>
                      <a:pt x="4403" y="10628"/>
                      <a:pt x="4958" y="10747"/>
                      <a:pt x="5518" y="10747"/>
                    </a:cubicBezTo>
                    <a:cubicBezTo>
                      <a:pt x="6071" y="10747"/>
                      <a:pt x="6630" y="10631"/>
                      <a:pt x="7157" y="10394"/>
                    </a:cubicBezTo>
                    <a:lnTo>
                      <a:pt x="7883" y="11133"/>
                    </a:lnTo>
                    <a:cubicBezTo>
                      <a:pt x="8038" y="11276"/>
                      <a:pt x="8240" y="11371"/>
                      <a:pt x="8454" y="11371"/>
                    </a:cubicBezTo>
                    <a:cubicBezTo>
                      <a:pt x="9157" y="11371"/>
                      <a:pt x="9514" y="10514"/>
                      <a:pt x="9014" y="10013"/>
                    </a:cubicBezTo>
                    <a:lnTo>
                      <a:pt x="8466" y="9466"/>
                    </a:lnTo>
                    <a:cubicBezTo>
                      <a:pt x="9752" y="8061"/>
                      <a:pt x="9871" y="5953"/>
                      <a:pt x="8716" y="4418"/>
                    </a:cubicBezTo>
                    <a:lnTo>
                      <a:pt x="8942" y="4191"/>
                    </a:lnTo>
                    <a:cubicBezTo>
                      <a:pt x="8990" y="4239"/>
                      <a:pt x="9192" y="4537"/>
                      <a:pt x="9657" y="4537"/>
                    </a:cubicBezTo>
                    <a:cubicBezTo>
                      <a:pt x="9895" y="4537"/>
                      <a:pt x="10121" y="4441"/>
                      <a:pt x="10288" y="4287"/>
                    </a:cubicBezTo>
                    <a:cubicBezTo>
                      <a:pt x="10300" y="4251"/>
                      <a:pt x="10967" y="3775"/>
                      <a:pt x="10859" y="2858"/>
                    </a:cubicBezTo>
                    <a:cubicBezTo>
                      <a:pt x="10848" y="2770"/>
                      <a:pt x="10786" y="2702"/>
                      <a:pt x="10701" y="2702"/>
                    </a:cubicBezTo>
                    <a:cubicBezTo>
                      <a:pt x="10695" y="2702"/>
                      <a:pt x="10688" y="2702"/>
                      <a:pt x="10681" y="2703"/>
                    </a:cubicBezTo>
                    <a:cubicBezTo>
                      <a:pt x="10597" y="2727"/>
                      <a:pt x="10526" y="2798"/>
                      <a:pt x="10538" y="2882"/>
                    </a:cubicBezTo>
                    <a:cubicBezTo>
                      <a:pt x="10609" y="3632"/>
                      <a:pt x="10074" y="4001"/>
                      <a:pt x="10026" y="4060"/>
                    </a:cubicBezTo>
                    <a:cubicBezTo>
                      <a:pt x="9922" y="4164"/>
                      <a:pt x="9777" y="4221"/>
                      <a:pt x="9630" y="4221"/>
                    </a:cubicBezTo>
                    <a:cubicBezTo>
                      <a:pt x="9491" y="4221"/>
                      <a:pt x="9350" y="4170"/>
                      <a:pt x="9240" y="4060"/>
                    </a:cubicBezTo>
                    <a:lnTo>
                      <a:pt x="8228" y="3048"/>
                    </a:lnTo>
                    <a:cubicBezTo>
                      <a:pt x="8002" y="2822"/>
                      <a:pt x="8026" y="2477"/>
                      <a:pt x="8228" y="2263"/>
                    </a:cubicBezTo>
                    <a:cubicBezTo>
                      <a:pt x="8300" y="2203"/>
                      <a:pt x="8621" y="1739"/>
                      <a:pt x="9276" y="1739"/>
                    </a:cubicBezTo>
                    <a:cubicBezTo>
                      <a:pt x="9716" y="1739"/>
                      <a:pt x="10109" y="1965"/>
                      <a:pt x="10324" y="2298"/>
                    </a:cubicBezTo>
                    <a:cubicBezTo>
                      <a:pt x="10353" y="2350"/>
                      <a:pt x="10406" y="2379"/>
                      <a:pt x="10462" y="2379"/>
                    </a:cubicBezTo>
                    <a:cubicBezTo>
                      <a:pt x="10495" y="2379"/>
                      <a:pt x="10530" y="2368"/>
                      <a:pt x="10562" y="2346"/>
                    </a:cubicBezTo>
                    <a:cubicBezTo>
                      <a:pt x="10645" y="2298"/>
                      <a:pt x="10669" y="2203"/>
                      <a:pt x="10609" y="2108"/>
                    </a:cubicBezTo>
                    <a:cubicBezTo>
                      <a:pt x="10297" y="1640"/>
                      <a:pt x="9787" y="1384"/>
                      <a:pt x="9254" y="1384"/>
                    </a:cubicBezTo>
                    <a:cubicBezTo>
                      <a:pt x="9095" y="1384"/>
                      <a:pt x="8934" y="1406"/>
                      <a:pt x="8776" y="1453"/>
                    </a:cubicBezTo>
                    <a:lnTo>
                      <a:pt x="8526" y="1453"/>
                    </a:lnTo>
                    <a:cubicBezTo>
                      <a:pt x="8335" y="1453"/>
                      <a:pt x="8145" y="1358"/>
                      <a:pt x="8038" y="1167"/>
                    </a:cubicBezTo>
                    <a:lnTo>
                      <a:pt x="7907" y="929"/>
                    </a:lnTo>
                    <a:cubicBezTo>
                      <a:pt x="7561" y="358"/>
                      <a:pt x="6918" y="0"/>
                      <a:pt x="6252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283" name="Google Shape;6072;p48"/>
              <p:cNvSpPr/>
              <p:nvPr/>
            </p:nvSpPr>
            <p:spPr>
              <a:xfrm>
                <a:off x="1354930" y="1618713"/>
                <a:ext cx="224960" cy="206516"/>
              </a:xfrm>
              <a:custGeom>
                <a:avLst/>
                <a:gdLst/>
                <a:ahLst/>
                <a:cxnLst/>
                <a:rect l="l" t="t" r="r" b="b"/>
                <a:pathLst>
                  <a:path w="7062" h="6483" extrusionOk="0">
                    <a:moveTo>
                      <a:pt x="3753" y="1"/>
                    </a:moveTo>
                    <a:cubicBezTo>
                      <a:pt x="2094" y="1"/>
                      <a:pt x="465" y="1260"/>
                      <a:pt x="465" y="3249"/>
                    </a:cubicBezTo>
                    <a:cubicBezTo>
                      <a:pt x="465" y="5198"/>
                      <a:pt x="2076" y="6483"/>
                      <a:pt x="3742" y="6483"/>
                    </a:cubicBezTo>
                    <a:cubicBezTo>
                      <a:pt x="4589" y="6483"/>
                      <a:pt x="5450" y="6150"/>
                      <a:pt x="6121" y="5404"/>
                    </a:cubicBezTo>
                    <a:cubicBezTo>
                      <a:pt x="6347" y="5165"/>
                      <a:pt x="6513" y="4880"/>
                      <a:pt x="6656" y="4582"/>
                    </a:cubicBezTo>
                    <a:cubicBezTo>
                      <a:pt x="6704" y="4487"/>
                      <a:pt x="6656" y="4403"/>
                      <a:pt x="6561" y="4356"/>
                    </a:cubicBezTo>
                    <a:cubicBezTo>
                      <a:pt x="6540" y="4347"/>
                      <a:pt x="6518" y="4342"/>
                      <a:pt x="6496" y="4342"/>
                    </a:cubicBezTo>
                    <a:cubicBezTo>
                      <a:pt x="6433" y="4342"/>
                      <a:pt x="6373" y="4380"/>
                      <a:pt x="6347" y="4451"/>
                    </a:cubicBezTo>
                    <a:cubicBezTo>
                      <a:pt x="5882" y="5463"/>
                      <a:pt x="4858" y="6142"/>
                      <a:pt x="3704" y="6142"/>
                    </a:cubicBezTo>
                    <a:cubicBezTo>
                      <a:pt x="1358" y="6142"/>
                      <a:pt x="1" y="3499"/>
                      <a:pt x="1322" y="1594"/>
                    </a:cubicBezTo>
                    <a:cubicBezTo>
                      <a:pt x="1903" y="762"/>
                      <a:pt x="2811" y="339"/>
                      <a:pt x="3721" y="339"/>
                    </a:cubicBezTo>
                    <a:cubicBezTo>
                      <a:pt x="4621" y="339"/>
                      <a:pt x="5522" y="753"/>
                      <a:pt x="6109" y="1594"/>
                    </a:cubicBezTo>
                    <a:cubicBezTo>
                      <a:pt x="6561" y="2260"/>
                      <a:pt x="6716" y="3082"/>
                      <a:pt x="6549" y="3844"/>
                    </a:cubicBezTo>
                    <a:cubicBezTo>
                      <a:pt x="6537" y="3927"/>
                      <a:pt x="6597" y="4022"/>
                      <a:pt x="6680" y="4034"/>
                    </a:cubicBezTo>
                    <a:cubicBezTo>
                      <a:pt x="6688" y="4035"/>
                      <a:pt x="6696" y="4036"/>
                      <a:pt x="6704" y="4036"/>
                    </a:cubicBezTo>
                    <a:cubicBezTo>
                      <a:pt x="6789" y="4036"/>
                      <a:pt x="6861" y="3980"/>
                      <a:pt x="6883" y="3903"/>
                    </a:cubicBezTo>
                    <a:cubicBezTo>
                      <a:pt x="7061" y="3046"/>
                      <a:pt x="6894" y="2141"/>
                      <a:pt x="6359" y="1379"/>
                    </a:cubicBezTo>
                    <a:cubicBezTo>
                      <a:pt x="5689" y="426"/>
                      <a:pt x="4716" y="1"/>
                      <a:pt x="3753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284" name="Google Shape;6073;p48"/>
              <p:cNvSpPr/>
              <p:nvPr/>
            </p:nvSpPr>
            <p:spPr>
              <a:xfrm>
                <a:off x="1453553" y="1643305"/>
                <a:ext cx="73235" cy="141436"/>
              </a:xfrm>
              <a:custGeom>
                <a:avLst/>
                <a:gdLst/>
                <a:ahLst/>
                <a:cxnLst/>
                <a:rect l="l" t="t" r="r" b="b"/>
                <a:pathLst>
                  <a:path w="2299" h="4440" extrusionOk="0">
                    <a:moveTo>
                      <a:pt x="572" y="345"/>
                    </a:moveTo>
                    <a:cubicBezTo>
                      <a:pt x="703" y="345"/>
                      <a:pt x="810" y="441"/>
                      <a:pt x="810" y="583"/>
                    </a:cubicBezTo>
                    <a:lnTo>
                      <a:pt x="810" y="2191"/>
                    </a:lnTo>
                    <a:cubicBezTo>
                      <a:pt x="727" y="2155"/>
                      <a:pt x="640" y="2137"/>
                      <a:pt x="555" y="2137"/>
                    </a:cubicBezTo>
                    <a:cubicBezTo>
                      <a:pt x="471" y="2137"/>
                      <a:pt x="387" y="2155"/>
                      <a:pt x="310" y="2191"/>
                    </a:cubicBezTo>
                    <a:lnTo>
                      <a:pt x="310" y="583"/>
                    </a:lnTo>
                    <a:lnTo>
                      <a:pt x="334" y="583"/>
                    </a:lnTo>
                    <a:cubicBezTo>
                      <a:pt x="334" y="452"/>
                      <a:pt x="429" y="345"/>
                      <a:pt x="572" y="345"/>
                    </a:cubicBezTo>
                    <a:close/>
                    <a:moveTo>
                      <a:pt x="610" y="2488"/>
                    </a:moveTo>
                    <a:cubicBezTo>
                      <a:pt x="726" y="2488"/>
                      <a:pt x="736" y="2510"/>
                      <a:pt x="1905" y="3703"/>
                    </a:cubicBezTo>
                    <a:cubicBezTo>
                      <a:pt x="1977" y="3798"/>
                      <a:pt x="1977" y="3941"/>
                      <a:pt x="1893" y="4036"/>
                    </a:cubicBezTo>
                    <a:cubicBezTo>
                      <a:pt x="1846" y="4078"/>
                      <a:pt x="1783" y="4099"/>
                      <a:pt x="1721" y="4099"/>
                    </a:cubicBezTo>
                    <a:cubicBezTo>
                      <a:pt x="1658" y="4099"/>
                      <a:pt x="1596" y="4078"/>
                      <a:pt x="1548" y="4036"/>
                    </a:cubicBezTo>
                    <a:lnTo>
                      <a:pt x="417" y="2905"/>
                    </a:lnTo>
                    <a:cubicBezTo>
                      <a:pt x="274" y="2750"/>
                      <a:pt x="369" y="2488"/>
                      <a:pt x="596" y="2488"/>
                    </a:cubicBezTo>
                    <a:cubicBezTo>
                      <a:pt x="600" y="2488"/>
                      <a:pt x="605" y="2488"/>
                      <a:pt x="610" y="2488"/>
                    </a:cubicBezTo>
                    <a:close/>
                    <a:moveTo>
                      <a:pt x="584" y="0"/>
                    </a:moveTo>
                    <a:cubicBezTo>
                      <a:pt x="250" y="0"/>
                      <a:pt x="0" y="274"/>
                      <a:pt x="0" y="583"/>
                    </a:cubicBezTo>
                    <a:lnTo>
                      <a:pt x="0" y="2715"/>
                    </a:lnTo>
                    <a:cubicBezTo>
                      <a:pt x="0" y="2858"/>
                      <a:pt x="60" y="3024"/>
                      <a:pt x="167" y="3131"/>
                    </a:cubicBezTo>
                    <a:cubicBezTo>
                      <a:pt x="1322" y="4262"/>
                      <a:pt x="1310" y="4334"/>
                      <a:pt x="1524" y="4405"/>
                    </a:cubicBezTo>
                    <a:cubicBezTo>
                      <a:pt x="1589" y="4428"/>
                      <a:pt x="1655" y="4439"/>
                      <a:pt x="1720" y="4439"/>
                    </a:cubicBezTo>
                    <a:cubicBezTo>
                      <a:pt x="2023" y="4439"/>
                      <a:pt x="2298" y="4201"/>
                      <a:pt x="2298" y="3858"/>
                    </a:cubicBezTo>
                    <a:cubicBezTo>
                      <a:pt x="2298" y="3703"/>
                      <a:pt x="2227" y="3572"/>
                      <a:pt x="2132" y="3453"/>
                    </a:cubicBezTo>
                    <a:lnTo>
                      <a:pt x="1167" y="2488"/>
                    </a:lnTo>
                    <a:lnTo>
                      <a:pt x="1167" y="583"/>
                    </a:lnTo>
                    <a:cubicBezTo>
                      <a:pt x="1167" y="250"/>
                      <a:pt x="893" y="0"/>
                      <a:pt x="58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285" name="Google Shape;6074;p48"/>
            <p:cNvSpPr/>
            <p:nvPr/>
          </p:nvSpPr>
          <p:spPr>
            <a:xfrm>
              <a:off x="3656416" y="1413600"/>
              <a:ext cx="381209" cy="312466"/>
            </a:xfrm>
            <a:custGeom>
              <a:avLst/>
              <a:gdLst/>
              <a:ahLst/>
              <a:cxnLst/>
              <a:rect l="l" t="t" r="r" b="b"/>
              <a:pathLst>
                <a:path w="11967" h="9809" extrusionOk="0">
                  <a:moveTo>
                    <a:pt x="8309" y="358"/>
                  </a:moveTo>
                  <a:cubicBezTo>
                    <a:pt x="8940" y="358"/>
                    <a:pt x="9663" y="469"/>
                    <a:pt x="10418" y="796"/>
                  </a:cubicBezTo>
                  <a:lnTo>
                    <a:pt x="10418" y="7796"/>
                  </a:lnTo>
                  <a:cubicBezTo>
                    <a:pt x="9723" y="7513"/>
                    <a:pt x="8997" y="7381"/>
                    <a:pt x="8289" y="7381"/>
                  </a:cubicBezTo>
                  <a:cubicBezTo>
                    <a:pt x="7542" y="7381"/>
                    <a:pt x="6816" y="7527"/>
                    <a:pt x="6168" y="7796"/>
                  </a:cubicBezTo>
                  <a:lnTo>
                    <a:pt x="6168" y="796"/>
                  </a:lnTo>
                  <a:cubicBezTo>
                    <a:pt x="6430" y="676"/>
                    <a:pt x="7238" y="358"/>
                    <a:pt x="8309" y="358"/>
                  </a:cubicBezTo>
                  <a:close/>
                  <a:moveTo>
                    <a:pt x="3700" y="358"/>
                  </a:moveTo>
                  <a:cubicBezTo>
                    <a:pt x="4458" y="358"/>
                    <a:pt x="5191" y="513"/>
                    <a:pt x="5823" y="796"/>
                  </a:cubicBezTo>
                  <a:cubicBezTo>
                    <a:pt x="5811" y="1677"/>
                    <a:pt x="5811" y="6761"/>
                    <a:pt x="5811" y="7796"/>
                  </a:cubicBezTo>
                  <a:cubicBezTo>
                    <a:pt x="5418" y="7642"/>
                    <a:pt x="4656" y="7392"/>
                    <a:pt x="3668" y="7392"/>
                  </a:cubicBezTo>
                  <a:cubicBezTo>
                    <a:pt x="2929" y="7392"/>
                    <a:pt x="2215" y="7523"/>
                    <a:pt x="1548" y="7808"/>
                  </a:cubicBezTo>
                  <a:lnTo>
                    <a:pt x="1548" y="3867"/>
                  </a:lnTo>
                  <a:cubicBezTo>
                    <a:pt x="1548" y="3760"/>
                    <a:pt x="1477" y="3689"/>
                    <a:pt x="1370" y="3689"/>
                  </a:cubicBezTo>
                  <a:cubicBezTo>
                    <a:pt x="1262" y="3689"/>
                    <a:pt x="1191" y="3760"/>
                    <a:pt x="1191" y="3867"/>
                  </a:cubicBezTo>
                  <a:lnTo>
                    <a:pt x="1191" y="7987"/>
                  </a:lnTo>
                  <a:cubicBezTo>
                    <a:pt x="1191" y="8118"/>
                    <a:pt x="1298" y="8225"/>
                    <a:pt x="1429" y="8225"/>
                  </a:cubicBezTo>
                  <a:cubicBezTo>
                    <a:pt x="1465" y="8225"/>
                    <a:pt x="1489" y="8225"/>
                    <a:pt x="1524" y="8213"/>
                  </a:cubicBezTo>
                  <a:cubicBezTo>
                    <a:pt x="2203" y="7916"/>
                    <a:pt x="2917" y="7761"/>
                    <a:pt x="3656" y="7761"/>
                  </a:cubicBezTo>
                  <a:cubicBezTo>
                    <a:pt x="4715" y="7761"/>
                    <a:pt x="5537" y="8070"/>
                    <a:pt x="5799" y="8189"/>
                  </a:cubicBezTo>
                  <a:lnTo>
                    <a:pt x="5799" y="8606"/>
                  </a:lnTo>
                  <a:lnTo>
                    <a:pt x="417" y="8606"/>
                  </a:lnTo>
                  <a:cubicBezTo>
                    <a:pt x="381" y="8606"/>
                    <a:pt x="358" y="8582"/>
                    <a:pt x="358" y="8547"/>
                  </a:cubicBezTo>
                  <a:lnTo>
                    <a:pt x="358" y="1248"/>
                  </a:lnTo>
                  <a:cubicBezTo>
                    <a:pt x="358" y="1212"/>
                    <a:pt x="381" y="1188"/>
                    <a:pt x="417" y="1188"/>
                  </a:cubicBezTo>
                  <a:lnTo>
                    <a:pt x="1203" y="1188"/>
                  </a:lnTo>
                  <a:lnTo>
                    <a:pt x="1203" y="3153"/>
                  </a:lnTo>
                  <a:cubicBezTo>
                    <a:pt x="1203" y="3248"/>
                    <a:pt x="1274" y="3332"/>
                    <a:pt x="1382" y="3332"/>
                  </a:cubicBezTo>
                  <a:cubicBezTo>
                    <a:pt x="1489" y="3332"/>
                    <a:pt x="1560" y="3248"/>
                    <a:pt x="1560" y="3153"/>
                  </a:cubicBezTo>
                  <a:lnTo>
                    <a:pt x="1560" y="796"/>
                  </a:lnTo>
                  <a:cubicBezTo>
                    <a:pt x="2253" y="495"/>
                    <a:pt x="2987" y="358"/>
                    <a:pt x="3700" y="358"/>
                  </a:cubicBezTo>
                  <a:close/>
                  <a:moveTo>
                    <a:pt x="6608" y="7987"/>
                  </a:moveTo>
                  <a:lnTo>
                    <a:pt x="6608" y="9249"/>
                  </a:lnTo>
                  <a:lnTo>
                    <a:pt x="6501" y="9166"/>
                  </a:lnTo>
                  <a:cubicBezTo>
                    <a:pt x="6471" y="9136"/>
                    <a:pt x="6430" y="9121"/>
                    <a:pt x="6390" y="9121"/>
                  </a:cubicBezTo>
                  <a:cubicBezTo>
                    <a:pt x="6349" y="9121"/>
                    <a:pt x="6311" y="9136"/>
                    <a:pt x="6287" y="9166"/>
                  </a:cubicBezTo>
                  <a:lnTo>
                    <a:pt x="6168" y="9261"/>
                  </a:lnTo>
                  <a:lnTo>
                    <a:pt x="6168" y="8166"/>
                  </a:lnTo>
                  <a:cubicBezTo>
                    <a:pt x="6251" y="8118"/>
                    <a:pt x="6418" y="8058"/>
                    <a:pt x="6608" y="7987"/>
                  </a:cubicBezTo>
                  <a:close/>
                  <a:moveTo>
                    <a:pt x="8273" y="0"/>
                  </a:moveTo>
                  <a:cubicBezTo>
                    <a:pt x="7438" y="0"/>
                    <a:pt x="6643" y="178"/>
                    <a:pt x="5989" y="486"/>
                  </a:cubicBezTo>
                  <a:cubicBezTo>
                    <a:pt x="5715" y="367"/>
                    <a:pt x="4858" y="10"/>
                    <a:pt x="3668" y="10"/>
                  </a:cubicBezTo>
                  <a:cubicBezTo>
                    <a:pt x="2858" y="10"/>
                    <a:pt x="2072" y="176"/>
                    <a:pt x="1322" y="510"/>
                  </a:cubicBezTo>
                  <a:cubicBezTo>
                    <a:pt x="1143" y="593"/>
                    <a:pt x="1191" y="796"/>
                    <a:pt x="1191" y="843"/>
                  </a:cubicBezTo>
                  <a:lnTo>
                    <a:pt x="405" y="843"/>
                  </a:lnTo>
                  <a:cubicBezTo>
                    <a:pt x="179" y="843"/>
                    <a:pt x="0" y="1022"/>
                    <a:pt x="0" y="1248"/>
                  </a:cubicBezTo>
                  <a:lnTo>
                    <a:pt x="0" y="8535"/>
                  </a:lnTo>
                  <a:cubicBezTo>
                    <a:pt x="0" y="8761"/>
                    <a:pt x="179" y="8939"/>
                    <a:pt x="405" y="8939"/>
                  </a:cubicBezTo>
                  <a:lnTo>
                    <a:pt x="5811" y="8939"/>
                  </a:lnTo>
                  <a:lnTo>
                    <a:pt x="5811" y="9630"/>
                  </a:lnTo>
                  <a:cubicBezTo>
                    <a:pt x="5811" y="9740"/>
                    <a:pt x="5889" y="9808"/>
                    <a:pt x="5977" y="9808"/>
                  </a:cubicBezTo>
                  <a:cubicBezTo>
                    <a:pt x="6013" y="9808"/>
                    <a:pt x="6050" y="9797"/>
                    <a:pt x="6084" y="9773"/>
                  </a:cubicBezTo>
                  <a:lnTo>
                    <a:pt x="6382" y="9535"/>
                  </a:lnTo>
                  <a:cubicBezTo>
                    <a:pt x="6656" y="9737"/>
                    <a:pt x="6668" y="9809"/>
                    <a:pt x="6787" y="9809"/>
                  </a:cubicBezTo>
                  <a:cubicBezTo>
                    <a:pt x="6894" y="9809"/>
                    <a:pt x="6966" y="9737"/>
                    <a:pt x="6966" y="9630"/>
                  </a:cubicBezTo>
                  <a:lnTo>
                    <a:pt x="6966" y="8939"/>
                  </a:lnTo>
                  <a:lnTo>
                    <a:pt x="9335" y="8939"/>
                  </a:lnTo>
                  <a:cubicBezTo>
                    <a:pt x="9442" y="8939"/>
                    <a:pt x="9513" y="8856"/>
                    <a:pt x="9513" y="8761"/>
                  </a:cubicBezTo>
                  <a:cubicBezTo>
                    <a:pt x="9513" y="8654"/>
                    <a:pt x="9442" y="8582"/>
                    <a:pt x="9335" y="8582"/>
                  </a:cubicBezTo>
                  <a:lnTo>
                    <a:pt x="6966" y="8582"/>
                  </a:lnTo>
                  <a:lnTo>
                    <a:pt x="6966" y="7892"/>
                  </a:lnTo>
                  <a:cubicBezTo>
                    <a:pt x="7400" y="7783"/>
                    <a:pt x="7847" y="7728"/>
                    <a:pt x="8295" y="7728"/>
                  </a:cubicBezTo>
                  <a:cubicBezTo>
                    <a:pt x="9025" y="7728"/>
                    <a:pt x="9760" y="7875"/>
                    <a:pt x="10454" y="8177"/>
                  </a:cubicBezTo>
                  <a:cubicBezTo>
                    <a:pt x="10483" y="8192"/>
                    <a:pt x="10514" y="8199"/>
                    <a:pt x="10544" y="8199"/>
                  </a:cubicBezTo>
                  <a:cubicBezTo>
                    <a:pt x="10662" y="8199"/>
                    <a:pt x="10776" y="8096"/>
                    <a:pt x="10776" y="7963"/>
                  </a:cubicBezTo>
                  <a:lnTo>
                    <a:pt x="10776" y="1177"/>
                  </a:lnTo>
                  <a:lnTo>
                    <a:pt x="11561" y="1177"/>
                  </a:lnTo>
                  <a:cubicBezTo>
                    <a:pt x="11597" y="1177"/>
                    <a:pt x="11621" y="1212"/>
                    <a:pt x="11621" y="1236"/>
                  </a:cubicBezTo>
                  <a:lnTo>
                    <a:pt x="11621" y="8535"/>
                  </a:lnTo>
                  <a:cubicBezTo>
                    <a:pt x="11621" y="8570"/>
                    <a:pt x="11597" y="8594"/>
                    <a:pt x="11561" y="8594"/>
                  </a:cubicBezTo>
                  <a:lnTo>
                    <a:pt x="10049" y="8594"/>
                  </a:lnTo>
                  <a:cubicBezTo>
                    <a:pt x="9942" y="8594"/>
                    <a:pt x="9871" y="8666"/>
                    <a:pt x="9871" y="8773"/>
                  </a:cubicBezTo>
                  <a:cubicBezTo>
                    <a:pt x="9871" y="8880"/>
                    <a:pt x="9942" y="8951"/>
                    <a:pt x="10049" y="8951"/>
                  </a:cubicBezTo>
                  <a:lnTo>
                    <a:pt x="11561" y="8951"/>
                  </a:lnTo>
                  <a:cubicBezTo>
                    <a:pt x="11788" y="8951"/>
                    <a:pt x="11966" y="8773"/>
                    <a:pt x="11966" y="8547"/>
                  </a:cubicBezTo>
                  <a:lnTo>
                    <a:pt x="11966" y="1236"/>
                  </a:lnTo>
                  <a:cubicBezTo>
                    <a:pt x="11954" y="998"/>
                    <a:pt x="11776" y="831"/>
                    <a:pt x="11549" y="831"/>
                  </a:cubicBezTo>
                  <a:lnTo>
                    <a:pt x="10764" y="831"/>
                  </a:lnTo>
                  <a:cubicBezTo>
                    <a:pt x="10752" y="784"/>
                    <a:pt x="10811" y="581"/>
                    <a:pt x="10633" y="498"/>
                  </a:cubicBezTo>
                  <a:cubicBezTo>
                    <a:pt x="9864" y="154"/>
                    <a:pt x="9051" y="0"/>
                    <a:pt x="8273" y="0"/>
                  </a:cubicBez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  <p:grpSp>
          <p:nvGrpSpPr>
            <p:cNvPr id="286" name="Google Shape;6075;p48"/>
            <p:cNvGrpSpPr/>
            <p:nvPr/>
          </p:nvGrpSpPr>
          <p:grpSpPr>
            <a:xfrm>
              <a:off x="563423" y="1393787"/>
              <a:ext cx="353145" cy="351998"/>
              <a:chOff x="852385" y="1510916"/>
              <a:chExt cx="353145" cy="351998"/>
            </a:xfrm>
            <a:solidFill>
              <a:schemeClr val="bg2">
                <a:lumMod val="75000"/>
              </a:schemeClr>
            </a:solidFill>
          </p:grpSpPr>
          <p:sp>
            <p:nvSpPr>
              <p:cNvPr id="287" name="Google Shape;6076;p48"/>
              <p:cNvSpPr/>
              <p:nvPr/>
            </p:nvSpPr>
            <p:spPr>
              <a:xfrm>
                <a:off x="852385" y="1510916"/>
                <a:ext cx="353145" cy="187785"/>
              </a:xfrm>
              <a:custGeom>
                <a:avLst/>
                <a:gdLst/>
                <a:ahLst/>
                <a:cxnLst/>
                <a:rect l="l" t="t" r="r" b="b"/>
                <a:pathLst>
                  <a:path w="11086" h="5895" extrusionOk="0">
                    <a:moveTo>
                      <a:pt x="6145" y="334"/>
                    </a:moveTo>
                    <a:lnTo>
                      <a:pt x="6145" y="703"/>
                    </a:lnTo>
                    <a:lnTo>
                      <a:pt x="4942" y="703"/>
                    </a:lnTo>
                    <a:lnTo>
                      <a:pt x="4942" y="334"/>
                    </a:lnTo>
                    <a:close/>
                    <a:moveTo>
                      <a:pt x="10764" y="1025"/>
                    </a:moveTo>
                    <a:lnTo>
                      <a:pt x="10764" y="1596"/>
                    </a:lnTo>
                    <a:lnTo>
                      <a:pt x="346" y="1596"/>
                    </a:lnTo>
                    <a:lnTo>
                      <a:pt x="346" y="1025"/>
                    </a:lnTo>
                    <a:close/>
                    <a:moveTo>
                      <a:pt x="4775" y="1"/>
                    </a:moveTo>
                    <a:cubicBezTo>
                      <a:pt x="4692" y="1"/>
                      <a:pt x="4621" y="84"/>
                      <a:pt x="4621" y="167"/>
                    </a:cubicBezTo>
                    <a:lnTo>
                      <a:pt x="4621" y="703"/>
                    </a:lnTo>
                    <a:lnTo>
                      <a:pt x="168" y="703"/>
                    </a:lnTo>
                    <a:cubicBezTo>
                      <a:pt x="72" y="703"/>
                      <a:pt x="1" y="775"/>
                      <a:pt x="1" y="870"/>
                    </a:cubicBezTo>
                    <a:lnTo>
                      <a:pt x="1" y="1751"/>
                    </a:lnTo>
                    <a:cubicBezTo>
                      <a:pt x="1" y="1834"/>
                      <a:pt x="72" y="1906"/>
                      <a:pt x="168" y="1906"/>
                    </a:cubicBezTo>
                    <a:lnTo>
                      <a:pt x="656" y="1906"/>
                    </a:lnTo>
                    <a:lnTo>
                      <a:pt x="656" y="2620"/>
                    </a:lnTo>
                    <a:cubicBezTo>
                      <a:pt x="656" y="2715"/>
                      <a:pt x="727" y="2787"/>
                      <a:pt x="822" y="2787"/>
                    </a:cubicBezTo>
                    <a:cubicBezTo>
                      <a:pt x="906" y="2787"/>
                      <a:pt x="989" y="2715"/>
                      <a:pt x="989" y="2620"/>
                    </a:cubicBezTo>
                    <a:lnTo>
                      <a:pt x="989" y="1906"/>
                    </a:lnTo>
                    <a:lnTo>
                      <a:pt x="10109" y="1906"/>
                    </a:lnTo>
                    <a:lnTo>
                      <a:pt x="10109" y="5740"/>
                    </a:lnTo>
                    <a:cubicBezTo>
                      <a:pt x="10109" y="5823"/>
                      <a:pt x="10181" y="5894"/>
                      <a:pt x="10276" y="5894"/>
                    </a:cubicBezTo>
                    <a:cubicBezTo>
                      <a:pt x="10359" y="5894"/>
                      <a:pt x="10431" y="5823"/>
                      <a:pt x="10431" y="5740"/>
                    </a:cubicBezTo>
                    <a:lnTo>
                      <a:pt x="10431" y="1918"/>
                    </a:lnTo>
                    <a:lnTo>
                      <a:pt x="10931" y="1918"/>
                    </a:lnTo>
                    <a:cubicBezTo>
                      <a:pt x="11014" y="1918"/>
                      <a:pt x="11086" y="1846"/>
                      <a:pt x="11086" y="1763"/>
                    </a:cubicBezTo>
                    <a:lnTo>
                      <a:pt x="11086" y="882"/>
                    </a:lnTo>
                    <a:cubicBezTo>
                      <a:pt x="11086" y="775"/>
                      <a:pt x="11014" y="703"/>
                      <a:pt x="10931" y="703"/>
                    </a:cubicBezTo>
                    <a:lnTo>
                      <a:pt x="6478" y="703"/>
                    </a:lnTo>
                    <a:lnTo>
                      <a:pt x="6478" y="167"/>
                    </a:lnTo>
                    <a:cubicBezTo>
                      <a:pt x="6478" y="84"/>
                      <a:pt x="6406" y="1"/>
                      <a:pt x="6311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288" name="Google Shape;6077;p48"/>
              <p:cNvSpPr/>
              <p:nvPr/>
            </p:nvSpPr>
            <p:spPr>
              <a:xfrm>
                <a:off x="852385" y="1609921"/>
                <a:ext cx="353145" cy="252992"/>
              </a:xfrm>
              <a:custGeom>
                <a:avLst/>
                <a:gdLst/>
                <a:ahLst/>
                <a:cxnLst/>
                <a:rect l="l" t="t" r="r" b="b"/>
                <a:pathLst>
                  <a:path w="11086" h="7942" extrusionOk="0">
                    <a:moveTo>
                      <a:pt x="10764" y="4382"/>
                    </a:moveTo>
                    <a:lnTo>
                      <a:pt x="10764" y="4953"/>
                    </a:lnTo>
                    <a:lnTo>
                      <a:pt x="346" y="4953"/>
                    </a:lnTo>
                    <a:lnTo>
                      <a:pt x="346" y="4382"/>
                    </a:lnTo>
                    <a:close/>
                    <a:moveTo>
                      <a:pt x="6406" y="5275"/>
                    </a:moveTo>
                    <a:lnTo>
                      <a:pt x="6895" y="6168"/>
                    </a:lnTo>
                    <a:lnTo>
                      <a:pt x="4228" y="6168"/>
                    </a:lnTo>
                    <a:lnTo>
                      <a:pt x="4716" y="5275"/>
                    </a:lnTo>
                    <a:close/>
                    <a:moveTo>
                      <a:pt x="4335" y="5275"/>
                    </a:moveTo>
                    <a:lnTo>
                      <a:pt x="3049" y="7608"/>
                    </a:lnTo>
                    <a:lnTo>
                      <a:pt x="2573" y="7608"/>
                    </a:lnTo>
                    <a:lnTo>
                      <a:pt x="3859" y="5275"/>
                    </a:lnTo>
                    <a:close/>
                    <a:moveTo>
                      <a:pt x="7240" y="5275"/>
                    </a:moveTo>
                    <a:lnTo>
                      <a:pt x="8514" y="7608"/>
                    </a:lnTo>
                    <a:lnTo>
                      <a:pt x="8038" y="7608"/>
                    </a:lnTo>
                    <a:lnTo>
                      <a:pt x="6764" y="5275"/>
                    </a:lnTo>
                    <a:close/>
                    <a:moveTo>
                      <a:pt x="822" y="0"/>
                    </a:moveTo>
                    <a:cubicBezTo>
                      <a:pt x="727" y="0"/>
                      <a:pt x="656" y="84"/>
                      <a:pt x="656" y="167"/>
                    </a:cubicBezTo>
                    <a:lnTo>
                      <a:pt x="656" y="4072"/>
                    </a:lnTo>
                    <a:lnTo>
                      <a:pt x="168" y="4072"/>
                    </a:lnTo>
                    <a:cubicBezTo>
                      <a:pt x="72" y="4072"/>
                      <a:pt x="1" y="4144"/>
                      <a:pt x="1" y="4239"/>
                    </a:cubicBezTo>
                    <a:lnTo>
                      <a:pt x="1" y="5108"/>
                    </a:lnTo>
                    <a:cubicBezTo>
                      <a:pt x="1" y="5203"/>
                      <a:pt x="72" y="5275"/>
                      <a:pt x="168" y="5275"/>
                    </a:cubicBezTo>
                    <a:lnTo>
                      <a:pt x="3489" y="5275"/>
                    </a:lnTo>
                    <a:lnTo>
                      <a:pt x="2144" y="7704"/>
                    </a:lnTo>
                    <a:cubicBezTo>
                      <a:pt x="2120" y="7751"/>
                      <a:pt x="2120" y="7811"/>
                      <a:pt x="2144" y="7870"/>
                    </a:cubicBezTo>
                    <a:cubicBezTo>
                      <a:pt x="2180" y="7906"/>
                      <a:pt x="2239" y="7942"/>
                      <a:pt x="2275" y="7942"/>
                    </a:cubicBezTo>
                    <a:lnTo>
                      <a:pt x="3132" y="7942"/>
                    </a:lnTo>
                    <a:cubicBezTo>
                      <a:pt x="3192" y="7942"/>
                      <a:pt x="3251" y="7906"/>
                      <a:pt x="3275" y="7846"/>
                    </a:cubicBezTo>
                    <a:lnTo>
                      <a:pt x="3644" y="7168"/>
                    </a:lnTo>
                    <a:lnTo>
                      <a:pt x="4644" y="7168"/>
                    </a:lnTo>
                    <a:cubicBezTo>
                      <a:pt x="4728" y="7168"/>
                      <a:pt x="4811" y="7096"/>
                      <a:pt x="4811" y="7001"/>
                    </a:cubicBezTo>
                    <a:cubicBezTo>
                      <a:pt x="4811" y="6906"/>
                      <a:pt x="4728" y="6834"/>
                      <a:pt x="4644" y="6834"/>
                    </a:cubicBezTo>
                    <a:lnTo>
                      <a:pt x="3823" y="6834"/>
                    </a:lnTo>
                    <a:lnTo>
                      <a:pt x="4037" y="6465"/>
                    </a:lnTo>
                    <a:lnTo>
                      <a:pt x="7061" y="6465"/>
                    </a:lnTo>
                    <a:lnTo>
                      <a:pt x="7252" y="6834"/>
                    </a:lnTo>
                    <a:lnTo>
                      <a:pt x="5299" y="6834"/>
                    </a:lnTo>
                    <a:cubicBezTo>
                      <a:pt x="5216" y="6834"/>
                      <a:pt x="5133" y="6906"/>
                      <a:pt x="5133" y="7001"/>
                    </a:cubicBezTo>
                    <a:cubicBezTo>
                      <a:pt x="5133" y="7096"/>
                      <a:pt x="5216" y="7168"/>
                      <a:pt x="5299" y="7168"/>
                    </a:cubicBezTo>
                    <a:lnTo>
                      <a:pt x="7430" y="7168"/>
                    </a:lnTo>
                    <a:lnTo>
                      <a:pt x="7800" y="7846"/>
                    </a:lnTo>
                    <a:cubicBezTo>
                      <a:pt x="7835" y="7894"/>
                      <a:pt x="7895" y="7942"/>
                      <a:pt x="7954" y="7942"/>
                    </a:cubicBezTo>
                    <a:lnTo>
                      <a:pt x="8800" y="7942"/>
                    </a:lnTo>
                    <a:cubicBezTo>
                      <a:pt x="8859" y="7942"/>
                      <a:pt x="8907" y="7906"/>
                      <a:pt x="8931" y="7870"/>
                    </a:cubicBezTo>
                    <a:cubicBezTo>
                      <a:pt x="8966" y="7823"/>
                      <a:pt x="8966" y="7763"/>
                      <a:pt x="8931" y="7704"/>
                    </a:cubicBezTo>
                    <a:lnTo>
                      <a:pt x="7597" y="5275"/>
                    </a:lnTo>
                    <a:lnTo>
                      <a:pt x="10931" y="5275"/>
                    </a:lnTo>
                    <a:cubicBezTo>
                      <a:pt x="11014" y="5275"/>
                      <a:pt x="11086" y="5203"/>
                      <a:pt x="11086" y="5108"/>
                    </a:cubicBezTo>
                    <a:lnTo>
                      <a:pt x="11086" y="4239"/>
                    </a:lnTo>
                    <a:cubicBezTo>
                      <a:pt x="11086" y="4144"/>
                      <a:pt x="11014" y="4072"/>
                      <a:pt x="10931" y="4072"/>
                    </a:cubicBezTo>
                    <a:lnTo>
                      <a:pt x="10431" y="4072"/>
                    </a:lnTo>
                    <a:lnTo>
                      <a:pt x="10431" y="3263"/>
                    </a:lnTo>
                    <a:cubicBezTo>
                      <a:pt x="10431" y="3179"/>
                      <a:pt x="10359" y="3108"/>
                      <a:pt x="10276" y="3108"/>
                    </a:cubicBezTo>
                    <a:cubicBezTo>
                      <a:pt x="10181" y="3108"/>
                      <a:pt x="10109" y="3179"/>
                      <a:pt x="10109" y="3263"/>
                    </a:cubicBezTo>
                    <a:lnTo>
                      <a:pt x="10109" y="4072"/>
                    </a:lnTo>
                    <a:lnTo>
                      <a:pt x="989" y="4072"/>
                    </a:lnTo>
                    <a:lnTo>
                      <a:pt x="989" y="167"/>
                    </a:lnTo>
                    <a:cubicBezTo>
                      <a:pt x="989" y="84"/>
                      <a:pt x="906" y="0"/>
                      <a:pt x="822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289" name="Google Shape;6078;p48"/>
              <p:cNvSpPr/>
              <p:nvPr/>
            </p:nvSpPr>
            <p:spPr>
              <a:xfrm>
                <a:off x="928264" y="1584501"/>
                <a:ext cx="198775" cy="140735"/>
              </a:xfrm>
              <a:custGeom>
                <a:avLst/>
                <a:gdLst/>
                <a:ahLst/>
                <a:cxnLst/>
                <a:rect l="l" t="t" r="r" b="b"/>
                <a:pathLst>
                  <a:path w="6240" h="4418" extrusionOk="0">
                    <a:moveTo>
                      <a:pt x="5608" y="322"/>
                    </a:moveTo>
                    <a:cubicBezTo>
                      <a:pt x="5787" y="322"/>
                      <a:pt x="5929" y="465"/>
                      <a:pt x="5929" y="643"/>
                    </a:cubicBezTo>
                    <a:cubicBezTo>
                      <a:pt x="5929" y="798"/>
                      <a:pt x="5775" y="953"/>
                      <a:pt x="5608" y="953"/>
                    </a:cubicBezTo>
                    <a:cubicBezTo>
                      <a:pt x="5453" y="953"/>
                      <a:pt x="5298" y="822"/>
                      <a:pt x="5298" y="643"/>
                    </a:cubicBezTo>
                    <a:cubicBezTo>
                      <a:pt x="5298" y="477"/>
                      <a:pt x="5429" y="322"/>
                      <a:pt x="5608" y="322"/>
                    </a:cubicBezTo>
                    <a:close/>
                    <a:moveTo>
                      <a:pt x="2131" y="1334"/>
                    </a:moveTo>
                    <a:cubicBezTo>
                      <a:pt x="2310" y="1334"/>
                      <a:pt x="2441" y="1477"/>
                      <a:pt x="2441" y="1656"/>
                    </a:cubicBezTo>
                    <a:cubicBezTo>
                      <a:pt x="2441" y="1834"/>
                      <a:pt x="2310" y="1965"/>
                      <a:pt x="2131" y="1965"/>
                    </a:cubicBezTo>
                    <a:cubicBezTo>
                      <a:pt x="1965" y="1965"/>
                      <a:pt x="1822" y="1834"/>
                      <a:pt x="1822" y="1656"/>
                    </a:cubicBezTo>
                    <a:cubicBezTo>
                      <a:pt x="1822" y="1489"/>
                      <a:pt x="1953" y="1334"/>
                      <a:pt x="2131" y="1334"/>
                    </a:cubicBezTo>
                    <a:close/>
                    <a:moveTo>
                      <a:pt x="4036" y="2429"/>
                    </a:moveTo>
                    <a:cubicBezTo>
                      <a:pt x="4215" y="2429"/>
                      <a:pt x="4346" y="2560"/>
                      <a:pt x="4346" y="2739"/>
                    </a:cubicBezTo>
                    <a:cubicBezTo>
                      <a:pt x="4346" y="2918"/>
                      <a:pt x="4203" y="3049"/>
                      <a:pt x="4036" y="3049"/>
                    </a:cubicBezTo>
                    <a:cubicBezTo>
                      <a:pt x="3870" y="3049"/>
                      <a:pt x="3727" y="2918"/>
                      <a:pt x="3727" y="2739"/>
                    </a:cubicBezTo>
                    <a:cubicBezTo>
                      <a:pt x="3727" y="2572"/>
                      <a:pt x="3858" y="2429"/>
                      <a:pt x="4036" y="2429"/>
                    </a:cubicBezTo>
                    <a:close/>
                    <a:moveTo>
                      <a:pt x="595" y="3501"/>
                    </a:moveTo>
                    <a:cubicBezTo>
                      <a:pt x="774" y="3501"/>
                      <a:pt x="905" y="3632"/>
                      <a:pt x="905" y="3811"/>
                    </a:cubicBezTo>
                    <a:cubicBezTo>
                      <a:pt x="905" y="3989"/>
                      <a:pt x="762" y="4120"/>
                      <a:pt x="595" y="4120"/>
                    </a:cubicBezTo>
                    <a:cubicBezTo>
                      <a:pt x="429" y="4120"/>
                      <a:pt x="286" y="3989"/>
                      <a:pt x="286" y="3811"/>
                    </a:cubicBezTo>
                    <a:cubicBezTo>
                      <a:pt x="286" y="3644"/>
                      <a:pt x="417" y="3501"/>
                      <a:pt x="595" y="3501"/>
                    </a:cubicBezTo>
                    <a:close/>
                    <a:moveTo>
                      <a:pt x="5608" y="1"/>
                    </a:moveTo>
                    <a:cubicBezTo>
                      <a:pt x="5275" y="1"/>
                      <a:pt x="4989" y="286"/>
                      <a:pt x="4989" y="632"/>
                    </a:cubicBezTo>
                    <a:cubicBezTo>
                      <a:pt x="4989" y="786"/>
                      <a:pt x="5048" y="941"/>
                      <a:pt x="5156" y="1048"/>
                    </a:cubicBezTo>
                    <a:lnTo>
                      <a:pt x="4239" y="2132"/>
                    </a:lnTo>
                    <a:cubicBezTo>
                      <a:pt x="4179" y="2120"/>
                      <a:pt x="4108" y="2096"/>
                      <a:pt x="4048" y="2096"/>
                    </a:cubicBezTo>
                    <a:cubicBezTo>
                      <a:pt x="3858" y="2096"/>
                      <a:pt x="3679" y="2191"/>
                      <a:pt x="3560" y="2334"/>
                    </a:cubicBezTo>
                    <a:lnTo>
                      <a:pt x="2739" y="1882"/>
                    </a:lnTo>
                    <a:cubicBezTo>
                      <a:pt x="2774" y="1798"/>
                      <a:pt x="2786" y="1727"/>
                      <a:pt x="2786" y="1656"/>
                    </a:cubicBezTo>
                    <a:cubicBezTo>
                      <a:pt x="2786" y="1310"/>
                      <a:pt x="2500" y="1024"/>
                      <a:pt x="2155" y="1024"/>
                    </a:cubicBezTo>
                    <a:cubicBezTo>
                      <a:pt x="1822" y="1024"/>
                      <a:pt x="1536" y="1310"/>
                      <a:pt x="1536" y="1656"/>
                    </a:cubicBezTo>
                    <a:cubicBezTo>
                      <a:pt x="1536" y="1822"/>
                      <a:pt x="1596" y="1953"/>
                      <a:pt x="1703" y="2072"/>
                    </a:cubicBezTo>
                    <a:lnTo>
                      <a:pt x="834" y="3203"/>
                    </a:lnTo>
                    <a:cubicBezTo>
                      <a:pt x="774" y="3191"/>
                      <a:pt x="703" y="3168"/>
                      <a:pt x="631" y="3168"/>
                    </a:cubicBezTo>
                    <a:cubicBezTo>
                      <a:pt x="286" y="3168"/>
                      <a:pt x="0" y="3453"/>
                      <a:pt x="0" y="3799"/>
                    </a:cubicBezTo>
                    <a:cubicBezTo>
                      <a:pt x="0" y="4144"/>
                      <a:pt x="286" y="4418"/>
                      <a:pt x="631" y="4418"/>
                    </a:cubicBezTo>
                    <a:cubicBezTo>
                      <a:pt x="965" y="4418"/>
                      <a:pt x="1250" y="4144"/>
                      <a:pt x="1250" y="3799"/>
                    </a:cubicBezTo>
                    <a:cubicBezTo>
                      <a:pt x="1250" y="3632"/>
                      <a:pt x="1191" y="3501"/>
                      <a:pt x="1084" y="3382"/>
                    </a:cubicBezTo>
                    <a:lnTo>
                      <a:pt x="1953" y="2251"/>
                    </a:lnTo>
                    <a:cubicBezTo>
                      <a:pt x="2012" y="2263"/>
                      <a:pt x="2084" y="2275"/>
                      <a:pt x="2155" y="2275"/>
                    </a:cubicBezTo>
                    <a:cubicBezTo>
                      <a:pt x="2310" y="2275"/>
                      <a:pt x="2441" y="2215"/>
                      <a:pt x="2560" y="2144"/>
                    </a:cubicBezTo>
                    <a:lnTo>
                      <a:pt x="3441" y="2632"/>
                    </a:lnTo>
                    <a:cubicBezTo>
                      <a:pt x="3441" y="2668"/>
                      <a:pt x="3429" y="2691"/>
                      <a:pt x="3429" y="2739"/>
                    </a:cubicBezTo>
                    <a:cubicBezTo>
                      <a:pt x="3429" y="3084"/>
                      <a:pt x="3703" y="3370"/>
                      <a:pt x="4048" y="3370"/>
                    </a:cubicBezTo>
                    <a:cubicBezTo>
                      <a:pt x="4394" y="3370"/>
                      <a:pt x="4679" y="3084"/>
                      <a:pt x="4679" y="2739"/>
                    </a:cubicBezTo>
                    <a:cubicBezTo>
                      <a:pt x="4679" y="2572"/>
                      <a:pt x="4620" y="2429"/>
                      <a:pt x="4513" y="2322"/>
                    </a:cubicBezTo>
                    <a:lnTo>
                      <a:pt x="5418" y="1239"/>
                    </a:lnTo>
                    <a:cubicBezTo>
                      <a:pt x="5477" y="1251"/>
                      <a:pt x="5548" y="1263"/>
                      <a:pt x="5608" y="1263"/>
                    </a:cubicBezTo>
                    <a:cubicBezTo>
                      <a:pt x="5953" y="1263"/>
                      <a:pt x="6239" y="989"/>
                      <a:pt x="6239" y="643"/>
                    </a:cubicBezTo>
                    <a:cubicBezTo>
                      <a:pt x="6239" y="286"/>
                      <a:pt x="5953" y="1"/>
                      <a:pt x="5608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290" name="Google Shape;6079;p48"/>
            <p:cNvGrpSpPr/>
            <p:nvPr/>
          </p:nvGrpSpPr>
          <p:grpSpPr>
            <a:xfrm>
              <a:off x="1456255" y="1398342"/>
              <a:ext cx="343269" cy="342505"/>
              <a:chOff x="1745217" y="1515471"/>
              <a:chExt cx="343269" cy="342505"/>
            </a:xfrm>
            <a:solidFill>
              <a:schemeClr val="bg2">
                <a:lumMod val="75000"/>
              </a:schemeClr>
            </a:solidFill>
          </p:grpSpPr>
          <p:sp>
            <p:nvSpPr>
              <p:cNvPr id="291" name="Google Shape;6080;p48"/>
              <p:cNvSpPr/>
              <p:nvPr/>
            </p:nvSpPr>
            <p:spPr>
              <a:xfrm>
                <a:off x="1854448" y="1647096"/>
                <a:ext cx="22012" cy="21630"/>
              </a:xfrm>
              <a:custGeom>
                <a:avLst/>
                <a:gdLst/>
                <a:ahLst/>
                <a:cxnLst/>
                <a:rect l="l" t="t" r="r" b="b"/>
                <a:pathLst>
                  <a:path w="691" h="679" extrusionOk="0">
                    <a:moveTo>
                      <a:pt x="346" y="0"/>
                    </a:moveTo>
                    <a:cubicBezTo>
                      <a:pt x="155" y="0"/>
                      <a:pt x="0" y="155"/>
                      <a:pt x="0" y="345"/>
                    </a:cubicBezTo>
                    <a:cubicBezTo>
                      <a:pt x="0" y="536"/>
                      <a:pt x="155" y="679"/>
                      <a:pt x="346" y="679"/>
                    </a:cubicBezTo>
                    <a:cubicBezTo>
                      <a:pt x="536" y="679"/>
                      <a:pt x="691" y="536"/>
                      <a:pt x="691" y="345"/>
                    </a:cubicBezTo>
                    <a:cubicBezTo>
                      <a:pt x="691" y="155"/>
                      <a:pt x="536" y="0"/>
                      <a:pt x="346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292" name="Google Shape;6081;p48"/>
              <p:cNvSpPr/>
              <p:nvPr/>
            </p:nvSpPr>
            <p:spPr>
              <a:xfrm>
                <a:off x="1906021" y="1647096"/>
                <a:ext cx="21661" cy="21630"/>
              </a:xfrm>
              <a:custGeom>
                <a:avLst/>
                <a:gdLst/>
                <a:ahLst/>
                <a:cxnLst/>
                <a:rect l="l" t="t" r="r" b="b"/>
                <a:pathLst>
                  <a:path w="680" h="679" extrusionOk="0">
                    <a:moveTo>
                      <a:pt x="334" y="0"/>
                    </a:moveTo>
                    <a:cubicBezTo>
                      <a:pt x="143" y="0"/>
                      <a:pt x="0" y="155"/>
                      <a:pt x="0" y="345"/>
                    </a:cubicBezTo>
                    <a:cubicBezTo>
                      <a:pt x="0" y="536"/>
                      <a:pt x="143" y="679"/>
                      <a:pt x="334" y="679"/>
                    </a:cubicBezTo>
                    <a:cubicBezTo>
                      <a:pt x="524" y="679"/>
                      <a:pt x="679" y="536"/>
                      <a:pt x="679" y="345"/>
                    </a:cubicBezTo>
                    <a:cubicBezTo>
                      <a:pt x="679" y="155"/>
                      <a:pt x="524" y="0"/>
                      <a:pt x="33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293" name="Google Shape;6082;p48"/>
              <p:cNvSpPr/>
              <p:nvPr/>
            </p:nvSpPr>
            <p:spPr>
              <a:xfrm>
                <a:off x="1956830" y="1647096"/>
                <a:ext cx="22044" cy="21630"/>
              </a:xfrm>
              <a:custGeom>
                <a:avLst/>
                <a:gdLst/>
                <a:ahLst/>
                <a:cxnLst/>
                <a:rect l="l" t="t" r="r" b="b"/>
                <a:pathLst>
                  <a:path w="692" h="679" extrusionOk="0">
                    <a:moveTo>
                      <a:pt x="346" y="0"/>
                    </a:moveTo>
                    <a:cubicBezTo>
                      <a:pt x="156" y="0"/>
                      <a:pt x="1" y="155"/>
                      <a:pt x="1" y="345"/>
                    </a:cubicBezTo>
                    <a:cubicBezTo>
                      <a:pt x="1" y="536"/>
                      <a:pt x="156" y="679"/>
                      <a:pt x="346" y="679"/>
                    </a:cubicBezTo>
                    <a:cubicBezTo>
                      <a:pt x="537" y="679"/>
                      <a:pt x="691" y="536"/>
                      <a:pt x="691" y="345"/>
                    </a:cubicBezTo>
                    <a:cubicBezTo>
                      <a:pt x="691" y="155"/>
                      <a:pt x="537" y="0"/>
                      <a:pt x="346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294" name="Google Shape;6083;p48"/>
              <p:cNvSpPr/>
              <p:nvPr/>
            </p:nvSpPr>
            <p:spPr>
              <a:xfrm>
                <a:off x="1745217" y="1515471"/>
                <a:ext cx="343269" cy="342505"/>
              </a:xfrm>
              <a:custGeom>
                <a:avLst/>
                <a:gdLst/>
                <a:ahLst/>
                <a:cxnLst/>
                <a:rect l="l" t="t" r="r" b="b"/>
                <a:pathLst>
                  <a:path w="10776" h="10752" extrusionOk="0">
                    <a:moveTo>
                      <a:pt x="5382" y="1"/>
                    </a:moveTo>
                    <a:cubicBezTo>
                      <a:pt x="3953" y="1"/>
                      <a:pt x="2608" y="453"/>
                      <a:pt x="1596" y="1286"/>
                    </a:cubicBezTo>
                    <a:cubicBezTo>
                      <a:pt x="560" y="2144"/>
                      <a:pt x="0" y="3251"/>
                      <a:pt x="0" y="4465"/>
                    </a:cubicBezTo>
                    <a:cubicBezTo>
                      <a:pt x="0" y="5513"/>
                      <a:pt x="465" y="6561"/>
                      <a:pt x="1274" y="7359"/>
                    </a:cubicBezTo>
                    <a:cubicBezTo>
                      <a:pt x="2072" y="8121"/>
                      <a:pt x="3120" y="8645"/>
                      <a:pt x="4298" y="8835"/>
                    </a:cubicBezTo>
                    <a:cubicBezTo>
                      <a:pt x="4310" y="9442"/>
                      <a:pt x="4108" y="10014"/>
                      <a:pt x="3703" y="10478"/>
                    </a:cubicBezTo>
                    <a:cubicBezTo>
                      <a:pt x="3655" y="10514"/>
                      <a:pt x="3644" y="10597"/>
                      <a:pt x="3679" y="10657"/>
                    </a:cubicBezTo>
                    <a:cubicBezTo>
                      <a:pt x="3703" y="10704"/>
                      <a:pt x="3763" y="10752"/>
                      <a:pt x="3834" y="10752"/>
                    </a:cubicBezTo>
                    <a:cubicBezTo>
                      <a:pt x="5025" y="10752"/>
                      <a:pt x="6084" y="9966"/>
                      <a:pt x="6442" y="8835"/>
                    </a:cubicBezTo>
                    <a:cubicBezTo>
                      <a:pt x="7406" y="8668"/>
                      <a:pt x="8287" y="8299"/>
                      <a:pt x="9013" y="7752"/>
                    </a:cubicBezTo>
                    <a:cubicBezTo>
                      <a:pt x="9097" y="7692"/>
                      <a:pt x="9109" y="7585"/>
                      <a:pt x="9049" y="7513"/>
                    </a:cubicBezTo>
                    <a:cubicBezTo>
                      <a:pt x="9014" y="7465"/>
                      <a:pt x="8963" y="7441"/>
                      <a:pt x="8913" y="7441"/>
                    </a:cubicBezTo>
                    <a:cubicBezTo>
                      <a:pt x="8877" y="7441"/>
                      <a:pt x="8841" y="7453"/>
                      <a:pt x="8811" y="7478"/>
                    </a:cubicBezTo>
                    <a:cubicBezTo>
                      <a:pt x="8096" y="8014"/>
                      <a:pt x="7215" y="8371"/>
                      <a:pt x="6275" y="8502"/>
                    </a:cubicBezTo>
                    <a:cubicBezTo>
                      <a:pt x="6203" y="8525"/>
                      <a:pt x="6156" y="8561"/>
                      <a:pt x="6132" y="8621"/>
                    </a:cubicBezTo>
                    <a:cubicBezTo>
                      <a:pt x="5894" y="9549"/>
                      <a:pt x="5120" y="10216"/>
                      <a:pt x="4215" y="10371"/>
                    </a:cubicBezTo>
                    <a:cubicBezTo>
                      <a:pt x="4537" y="9859"/>
                      <a:pt x="4703" y="9264"/>
                      <a:pt x="4644" y="8656"/>
                    </a:cubicBezTo>
                    <a:cubicBezTo>
                      <a:pt x="4644" y="8585"/>
                      <a:pt x="4572" y="8502"/>
                      <a:pt x="4489" y="8490"/>
                    </a:cubicBezTo>
                    <a:cubicBezTo>
                      <a:pt x="2084" y="8144"/>
                      <a:pt x="346" y="6442"/>
                      <a:pt x="346" y="4430"/>
                    </a:cubicBezTo>
                    <a:cubicBezTo>
                      <a:pt x="346" y="2156"/>
                      <a:pt x="2608" y="310"/>
                      <a:pt x="5382" y="310"/>
                    </a:cubicBezTo>
                    <a:cubicBezTo>
                      <a:pt x="8168" y="310"/>
                      <a:pt x="10430" y="2156"/>
                      <a:pt x="10430" y="4430"/>
                    </a:cubicBezTo>
                    <a:cubicBezTo>
                      <a:pt x="10430" y="5370"/>
                      <a:pt x="10025" y="6287"/>
                      <a:pt x="9311" y="7013"/>
                    </a:cubicBezTo>
                    <a:cubicBezTo>
                      <a:pt x="9251" y="7097"/>
                      <a:pt x="9251" y="7192"/>
                      <a:pt x="9311" y="7252"/>
                    </a:cubicBezTo>
                    <a:cubicBezTo>
                      <a:pt x="9353" y="7281"/>
                      <a:pt x="9397" y="7296"/>
                      <a:pt x="9439" y="7296"/>
                    </a:cubicBezTo>
                    <a:cubicBezTo>
                      <a:pt x="9481" y="7296"/>
                      <a:pt x="9519" y="7281"/>
                      <a:pt x="9549" y="7252"/>
                    </a:cubicBezTo>
                    <a:cubicBezTo>
                      <a:pt x="10347" y="6466"/>
                      <a:pt x="10775" y="5454"/>
                      <a:pt x="10775" y="4430"/>
                    </a:cubicBezTo>
                    <a:cubicBezTo>
                      <a:pt x="10775" y="3263"/>
                      <a:pt x="10204" y="2144"/>
                      <a:pt x="9180" y="1286"/>
                    </a:cubicBezTo>
                    <a:cubicBezTo>
                      <a:pt x="8168" y="453"/>
                      <a:pt x="6811" y="1"/>
                      <a:pt x="5382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295" name="Google Shape;6084;p48"/>
            <p:cNvSpPr/>
            <p:nvPr/>
          </p:nvSpPr>
          <p:spPr>
            <a:xfrm>
              <a:off x="3220258" y="1388308"/>
              <a:ext cx="365632" cy="363561"/>
            </a:xfrm>
            <a:custGeom>
              <a:avLst/>
              <a:gdLst/>
              <a:ahLst/>
              <a:cxnLst/>
              <a:rect l="l" t="t" r="r" b="b"/>
              <a:pathLst>
                <a:path w="11478" h="11413" extrusionOk="0">
                  <a:moveTo>
                    <a:pt x="1401" y="515"/>
                  </a:moveTo>
                  <a:cubicBezTo>
                    <a:pt x="1616" y="515"/>
                    <a:pt x="1834" y="595"/>
                    <a:pt x="2000" y="756"/>
                  </a:cubicBezTo>
                  <a:lnTo>
                    <a:pt x="2548" y="1304"/>
                  </a:lnTo>
                  <a:lnTo>
                    <a:pt x="1358" y="2494"/>
                  </a:lnTo>
                  <a:lnTo>
                    <a:pt x="810" y="1947"/>
                  </a:lnTo>
                  <a:cubicBezTo>
                    <a:pt x="476" y="1625"/>
                    <a:pt x="476" y="1078"/>
                    <a:pt x="810" y="756"/>
                  </a:cubicBezTo>
                  <a:cubicBezTo>
                    <a:pt x="971" y="595"/>
                    <a:pt x="1185" y="515"/>
                    <a:pt x="1401" y="515"/>
                  </a:cubicBezTo>
                  <a:close/>
                  <a:moveTo>
                    <a:pt x="2798" y="1566"/>
                  </a:moveTo>
                  <a:lnTo>
                    <a:pt x="3251" y="2006"/>
                  </a:lnTo>
                  <a:lnTo>
                    <a:pt x="2655" y="2602"/>
                  </a:lnTo>
                  <a:lnTo>
                    <a:pt x="2060" y="3197"/>
                  </a:lnTo>
                  <a:lnTo>
                    <a:pt x="1608" y="2756"/>
                  </a:lnTo>
                  <a:lnTo>
                    <a:pt x="2798" y="1566"/>
                  </a:lnTo>
                  <a:close/>
                  <a:moveTo>
                    <a:pt x="10132" y="9031"/>
                  </a:moveTo>
                  <a:lnTo>
                    <a:pt x="10811" y="10757"/>
                  </a:lnTo>
                  <a:lnTo>
                    <a:pt x="9085" y="10091"/>
                  </a:lnTo>
                  <a:lnTo>
                    <a:pt x="10132" y="9031"/>
                  </a:lnTo>
                  <a:close/>
                  <a:moveTo>
                    <a:pt x="4036" y="5685"/>
                  </a:moveTo>
                  <a:lnTo>
                    <a:pt x="5763" y="7412"/>
                  </a:lnTo>
                  <a:lnTo>
                    <a:pt x="5418" y="7757"/>
                  </a:lnTo>
                  <a:lnTo>
                    <a:pt x="5001" y="7340"/>
                  </a:lnTo>
                  <a:cubicBezTo>
                    <a:pt x="4965" y="7299"/>
                    <a:pt x="4920" y="7278"/>
                    <a:pt x="4876" y="7278"/>
                  </a:cubicBezTo>
                  <a:cubicBezTo>
                    <a:pt x="4831" y="7278"/>
                    <a:pt x="4787" y="7299"/>
                    <a:pt x="4751" y="7340"/>
                  </a:cubicBezTo>
                  <a:cubicBezTo>
                    <a:pt x="4679" y="7412"/>
                    <a:pt x="4679" y="7519"/>
                    <a:pt x="4751" y="7590"/>
                  </a:cubicBezTo>
                  <a:lnTo>
                    <a:pt x="5168" y="8007"/>
                  </a:lnTo>
                  <a:lnTo>
                    <a:pt x="4763" y="8412"/>
                  </a:lnTo>
                  <a:lnTo>
                    <a:pt x="3822" y="7471"/>
                  </a:lnTo>
                  <a:cubicBezTo>
                    <a:pt x="3786" y="7436"/>
                    <a:pt x="3742" y="7418"/>
                    <a:pt x="3697" y="7418"/>
                  </a:cubicBezTo>
                  <a:cubicBezTo>
                    <a:pt x="3652" y="7418"/>
                    <a:pt x="3608" y="7436"/>
                    <a:pt x="3572" y="7471"/>
                  </a:cubicBezTo>
                  <a:cubicBezTo>
                    <a:pt x="3501" y="7543"/>
                    <a:pt x="3501" y="7650"/>
                    <a:pt x="3572" y="7721"/>
                  </a:cubicBezTo>
                  <a:lnTo>
                    <a:pt x="4513" y="8662"/>
                  </a:lnTo>
                  <a:lnTo>
                    <a:pt x="4108" y="9067"/>
                  </a:lnTo>
                  <a:lnTo>
                    <a:pt x="3691" y="8638"/>
                  </a:lnTo>
                  <a:cubicBezTo>
                    <a:pt x="3655" y="8602"/>
                    <a:pt x="3611" y="8584"/>
                    <a:pt x="3566" y="8584"/>
                  </a:cubicBezTo>
                  <a:cubicBezTo>
                    <a:pt x="3521" y="8584"/>
                    <a:pt x="3477" y="8602"/>
                    <a:pt x="3441" y="8638"/>
                  </a:cubicBezTo>
                  <a:cubicBezTo>
                    <a:pt x="3358" y="8721"/>
                    <a:pt x="3358" y="8817"/>
                    <a:pt x="3441" y="8900"/>
                  </a:cubicBezTo>
                  <a:lnTo>
                    <a:pt x="3858" y="9317"/>
                  </a:lnTo>
                  <a:lnTo>
                    <a:pt x="3453" y="9710"/>
                  </a:lnTo>
                  <a:lnTo>
                    <a:pt x="3036" y="9293"/>
                  </a:lnTo>
                  <a:cubicBezTo>
                    <a:pt x="3001" y="9257"/>
                    <a:pt x="2956" y="9239"/>
                    <a:pt x="2911" y="9239"/>
                  </a:cubicBezTo>
                  <a:cubicBezTo>
                    <a:pt x="2867" y="9239"/>
                    <a:pt x="2822" y="9257"/>
                    <a:pt x="2786" y="9293"/>
                  </a:cubicBezTo>
                  <a:cubicBezTo>
                    <a:pt x="2703" y="9376"/>
                    <a:pt x="2703" y="9471"/>
                    <a:pt x="2786" y="9555"/>
                  </a:cubicBezTo>
                  <a:lnTo>
                    <a:pt x="3203" y="9972"/>
                  </a:lnTo>
                  <a:lnTo>
                    <a:pt x="2798" y="10364"/>
                  </a:lnTo>
                  <a:lnTo>
                    <a:pt x="1858" y="9436"/>
                  </a:lnTo>
                  <a:cubicBezTo>
                    <a:pt x="1822" y="9394"/>
                    <a:pt x="1777" y="9373"/>
                    <a:pt x="1733" y="9373"/>
                  </a:cubicBezTo>
                  <a:cubicBezTo>
                    <a:pt x="1688" y="9373"/>
                    <a:pt x="1643" y="9394"/>
                    <a:pt x="1608" y="9436"/>
                  </a:cubicBezTo>
                  <a:cubicBezTo>
                    <a:pt x="1536" y="9507"/>
                    <a:pt x="1536" y="9614"/>
                    <a:pt x="1608" y="9686"/>
                  </a:cubicBezTo>
                  <a:lnTo>
                    <a:pt x="2548" y="10626"/>
                  </a:lnTo>
                  <a:lnTo>
                    <a:pt x="2191" y="10984"/>
                  </a:lnTo>
                  <a:cubicBezTo>
                    <a:pt x="2155" y="11007"/>
                    <a:pt x="2096" y="11043"/>
                    <a:pt x="2048" y="11043"/>
                  </a:cubicBezTo>
                  <a:cubicBezTo>
                    <a:pt x="2012" y="11043"/>
                    <a:pt x="1953" y="11019"/>
                    <a:pt x="1917" y="10984"/>
                  </a:cubicBezTo>
                  <a:lnTo>
                    <a:pt x="465" y="9519"/>
                  </a:lnTo>
                  <a:cubicBezTo>
                    <a:pt x="381" y="9448"/>
                    <a:pt x="381" y="9329"/>
                    <a:pt x="465" y="9257"/>
                  </a:cubicBezTo>
                  <a:lnTo>
                    <a:pt x="4036" y="5685"/>
                  </a:lnTo>
                  <a:close/>
                  <a:moveTo>
                    <a:pt x="9428" y="0"/>
                  </a:moveTo>
                  <a:cubicBezTo>
                    <a:pt x="9290" y="0"/>
                    <a:pt x="9150" y="54"/>
                    <a:pt x="9037" y="161"/>
                  </a:cubicBezTo>
                  <a:lnTo>
                    <a:pt x="6299" y="2899"/>
                  </a:lnTo>
                  <a:cubicBezTo>
                    <a:pt x="6227" y="2971"/>
                    <a:pt x="6227" y="3078"/>
                    <a:pt x="6299" y="3149"/>
                  </a:cubicBezTo>
                  <a:cubicBezTo>
                    <a:pt x="6334" y="3185"/>
                    <a:pt x="6379" y="3203"/>
                    <a:pt x="6424" y="3203"/>
                  </a:cubicBezTo>
                  <a:cubicBezTo>
                    <a:pt x="6468" y="3203"/>
                    <a:pt x="6513" y="3185"/>
                    <a:pt x="6549" y="3149"/>
                  </a:cubicBezTo>
                  <a:lnTo>
                    <a:pt x="9287" y="411"/>
                  </a:lnTo>
                  <a:cubicBezTo>
                    <a:pt x="9323" y="387"/>
                    <a:pt x="9382" y="351"/>
                    <a:pt x="9418" y="351"/>
                  </a:cubicBezTo>
                  <a:cubicBezTo>
                    <a:pt x="9466" y="351"/>
                    <a:pt x="9525" y="363"/>
                    <a:pt x="9561" y="411"/>
                  </a:cubicBezTo>
                  <a:lnTo>
                    <a:pt x="11013" y="1875"/>
                  </a:lnTo>
                  <a:cubicBezTo>
                    <a:pt x="11049" y="1899"/>
                    <a:pt x="11073" y="1959"/>
                    <a:pt x="11073" y="2006"/>
                  </a:cubicBezTo>
                  <a:cubicBezTo>
                    <a:pt x="11073" y="2054"/>
                    <a:pt x="11061" y="2113"/>
                    <a:pt x="11013" y="2137"/>
                  </a:cubicBezTo>
                  <a:lnTo>
                    <a:pt x="10656" y="2494"/>
                  </a:lnTo>
                  <a:lnTo>
                    <a:pt x="9716" y="1554"/>
                  </a:lnTo>
                  <a:cubicBezTo>
                    <a:pt x="9680" y="1518"/>
                    <a:pt x="9635" y="1500"/>
                    <a:pt x="9591" y="1500"/>
                  </a:cubicBezTo>
                  <a:cubicBezTo>
                    <a:pt x="9546" y="1500"/>
                    <a:pt x="9501" y="1518"/>
                    <a:pt x="9466" y="1554"/>
                  </a:cubicBezTo>
                  <a:cubicBezTo>
                    <a:pt x="9394" y="1637"/>
                    <a:pt x="9394" y="1732"/>
                    <a:pt x="9466" y="1816"/>
                  </a:cubicBezTo>
                  <a:lnTo>
                    <a:pt x="10406" y="2744"/>
                  </a:lnTo>
                  <a:lnTo>
                    <a:pt x="10001" y="3149"/>
                  </a:lnTo>
                  <a:lnTo>
                    <a:pt x="9585" y="2733"/>
                  </a:lnTo>
                  <a:cubicBezTo>
                    <a:pt x="9549" y="2697"/>
                    <a:pt x="9504" y="2679"/>
                    <a:pt x="9460" y="2679"/>
                  </a:cubicBezTo>
                  <a:cubicBezTo>
                    <a:pt x="9415" y="2679"/>
                    <a:pt x="9370" y="2697"/>
                    <a:pt x="9335" y="2733"/>
                  </a:cubicBezTo>
                  <a:cubicBezTo>
                    <a:pt x="9263" y="2804"/>
                    <a:pt x="9263" y="2911"/>
                    <a:pt x="9335" y="2983"/>
                  </a:cubicBezTo>
                  <a:lnTo>
                    <a:pt x="9751" y="3399"/>
                  </a:lnTo>
                  <a:lnTo>
                    <a:pt x="9347" y="3804"/>
                  </a:lnTo>
                  <a:lnTo>
                    <a:pt x="8930" y="3387"/>
                  </a:lnTo>
                  <a:cubicBezTo>
                    <a:pt x="8894" y="3352"/>
                    <a:pt x="8850" y="3334"/>
                    <a:pt x="8805" y="3334"/>
                  </a:cubicBezTo>
                  <a:cubicBezTo>
                    <a:pt x="8760" y="3334"/>
                    <a:pt x="8716" y="3352"/>
                    <a:pt x="8680" y="3387"/>
                  </a:cubicBezTo>
                  <a:cubicBezTo>
                    <a:pt x="8597" y="3459"/>
                    <a:pt x="8597" y="3566"/>
                    <a:pt x="8680" y="3637"/>
                  </a:cubicBezTo>
                  <a:lnTo>
                    <a:pt x="9097" y="4054"/>
                  </a:lnTo>
                  <a:lnTo>
                    <a:pt x="8692" y="4459"/>
                  </a:lnTo>
                  <a:lnTo>
                    <a:pt x="7751" y="3518"/>
                  </a:lnTo>
                  <a:cubicBezTo>
                    <a:pt x="7715" y="3483"/>
                    <a:pt x="7671" y="3465"/>
                    <a:pt x="7626" y="3465"/>
                  </a:cubicBezTo>
                  <a:cubicBezTo>
                    <a:pt x="7581" y="3465"/>
                    <a:pt x="7537" y="3483"/>
                    <a:pt x="7501" y="3518"/>
                  </a:cubicBezTo>
                  <a:cubicBezTo>
                    <a:pt x="7430" y="3602"/>
                    <a:pt x="7430" y="3697"/>
                    <a:pt x="7501" y="3780"/>
                  </a:cubicBezTo>
                  <a:lnTo>
                    <a:pt x="8442" y="4709"/>
                  </a:lnTo>
                  <a:lnTo>
                    <a:pt x="8037" y="5114"/>
                  </a:lnTo>
                  <a:lnTo>
                    <a:pt x="7620" y="4697"/>
                  </a:lnTo>
                  <a:cubicBezTo>
                    <a:pt x="7584" y="4661"/>
                    <a:pt x="7540" y="4644"/>
                    <a:pt x="7495" y="4644"/>
                  </a:cubicBezTo>
                  <a:cubicBezTo>
                    <a:pt x="7451" y="4644"/>
                    <a:pt x="7406" y="4661"/>
                    <a:pt x="7370" y="4697"/>
                  </a:cubicBezTo>
                  <a:cubicBezTo>
                    <a:pt x="7287" y="4769"/>
                    <a:pt x="7287" y="4876"/>
                    <a:pt x="7370" y="4947"/>
                  </a:cubicBezTo>
                  <a:lnTo>
                    <a:pt x="7787" y="5364"/>
                  </a:lnTo>
                  <a:lnTo>
                    <a:pt x="7442" y="5709"/>
                  </a:lnTo>
                  <a:lnTo>
                    <a:pt x="5715" y="3983"/>
                  </a:lnTo>
                  <a:lnTo>
                    <a:pt x="6037" y="3661"/>
                  </a:lnTo>
                  <a:cubicBezTo>
                    <a:pt x="6120" y="3578"/>
                    <a:pt x="6120" y="3483"/>
                    <a:pt x="6037" y="3399"/>
                  </a:cubicBezTo>
                  <a:cubicBezTo>
                    <a:pt x="6001" y="3364"/>
                    <a:pt x="5956" y="3346"/>
                    <a:pt x="5912" y="3346"/>
                  </a:cubicBezTo>
                  <a:cubicBezTo>
                    <a:pt x="5867" y="3346"/>
                    <a:pt x="5822" y="3364"/>
                    <a:pt x="5787" y="3399"/>
                  </a:cubicBezTo>
                  <a:lnTo>
                    <a:pt x="5465" y="3733"/>
                  </a:lnTo>
                  <a:lnTo>
                    <a:pt x="2239" y="506"/>
                  </a:lnTo>
                  <a:cubicBezTo>
                    <a:pt x="2012" y="280"/>
                    <a:pt x="1715" y="161"/>
                    <a:pt x="1381" y="161"/>
                  </a:cubicBezTo>
                  <a:cubicBezTo>
                    <a:pt x="1072" y="161"/>
                    <a:pt x="762" y="280"/>
                    <a:pt x="536" y="506"/>
                  </a:cubicBezTo>
                  <a:cubicBezTo>
                    <a:pt x="310" y="732"/>
                    <a:pt x="191" y="1030"/>
                    <a:pt x="191" y="1351"/>
                  </a:cubicBezTo>
                  <a:cubicBezTo>
                    <a:pt x="191" y="1661"/>
                    <a:pt x="310" y="1971"/>
                    <a:pt x="536" y="2197"/>
                  </a:cubicBezTo>
                  <a:lnTo>
                    <a:pt x="3774" y="5447"/>
                  </a:lnTo>
                  <a:lnTo>
                    <a:pt x="203" y="9019"/>
                  </a:lnTo>
                  <a:cubicBezTo>
                    <a:pt x="0" y="9221"/>
                    <a:pt x="0" y="9567"/>
                    <a:pt x="203" y="9793"/>
                  </a:cubicBezTo>
                  <a:lnTo>
                    <a:pt x="1667" y="11246"/>
                  </a:lnTo>
                  <a:cubicBezTo>
                    <a:pt x="1774" y="11353"/>
                    <a:pt x="1905" y="11412"/>
                    <a:pt x="2048" y="11412"/>
                  </a:cubicBezTo>
                  <a:cubicBezTo>
                    <a:pt x="2203" y="11412"/>
                    <a:pt x="2334" y="11353"/>
                    <a:pt x="2441" y="11246"/>
                  </a:cubicBezTo>
                  <a:lnTo>
                    <a:pt x="6013" y="7674"/>
                  </a:lnTo>
                  <a:lnTo>
                    <a:pt x="6263" y="7924"/>
                  </a:lnTo>
                  <a:cubicBezTo>
                    <a:pt x="6299" y="7965"/>
                    <a:pt x="6343" y="7986"/>
                    <a:pt x="6389" y="7986"/>
                  </a:cubicBezTo>
                  <a:cubicBezTo>
                    <a:pt x="6436" y="7986"/>
                    <a:pt x="6483" y="7965"/>
                    <a:pt x="6525" y="7924"/>
                  </a:cubicBezTo>
                  <a:cubicBezTo>
                    <a:pt x="6596" y="7852"/>
                    <a:pt x="6596" y="7745"/>
                    <a:pt x="6525" y="7674"/>
                  </a:cubicBezTo>
                  <a:lnTo>
                    <a:pt x="6168" y="7316"/>
                  </a:lnTo>
                  <a:cubicBezTo>
                    <a:pt x="6168" y="7305"/>
                    <a:pt x="6144" y="7305"/>
                    <a:pt x="6132" y="7293"/>
                  </a:cubicBezTo>
                  <a:lnTo>
                    <a:pt x="6096" y="7257"/>
                  </a:lnTo>
                  <a:lnTo>
                    <a:pt x="2310" y="3471"/>
                  </a:lnTo>
                  <a:lnTo>
                    <a:pt x="2786" y="2995"/>
                  </a:lnTo>
                  <a:lnTo>
                    <a:pt x="3084" y="3292"/>
                  </a:lnTo>
                  <a:cubicBezTo>
                    <a:pt x="3108" y="3316"/>
                    <a:pt x="3155" y="3328"/>
                    <a:pt x="3203" y="3328"/>
                  </a:cubicBezTo>
                  <a:cubicBezTo>
                    <a:pt x="3239" y="3328"/>
                    <a:pt x="3286" y="3316"/>
                    <a:pt x="3322" y="3292"/>
                  </a:cubicBezTo>
                  <a:cubicBezTo>
                    <a:pt x="3393" y="3209"/>
                    <a:pt x="3393" y="3114"/>
                    <a:pt x="3322" y="3030"/>
                  </a:cubicBezTo>
                  <a:lnTo>
                    <a:pt x="3024" y="2733"/>
                  </a:lnTo>
                  <a:lnTo>
                    <a:pt x="3501" y="2256"/>
                  </a:lnTo>
                  <a:lnTo>
                    <a:pt x="5358" y="4126"/>
                  </a:lnTo>
                  <a:lnTo>
                    <a:pt x="7311" y="6066"/>
                  </a:lnTo>
                  <a:lnTo>
                    <a:pt x="7323" y="6090"/>
                  </a:lnTo>
                  <a:lnTo>
                    <a:pt x="7334" y="6102"/>
                  </a:lnTo>
                  <a:lnTo>
                    <a:pt x="9942" y="8710"/>
                  </a:lnTo>
                  <a:lnTo>
                    <a:pt x="9466" y="9186"/>
                  </a:lnTo>
                  <a:lnTo>
                    <a:pt x="6846" y="6554"/>
                  </a:lnTo>
                  <a:lnTo>
                    <a:pt x="5810" y="5519"/>
                  </a:lnTo>
                  <a:lnTo>
                    <a:pt x="3965" y="3673"/>
                  </a:lnTo>
                  <a:cubicBezTo>
                    <a:pt x="3923" y="3637"/>
                    <a:pt x="3879" y="3620"/>
                    <a:pt x="3834" y="3620"/>
                  </a:cubicBezTo>
                  <a:cubicBezTo>
                    <a:pt x="3789" y="3620"/>
                    <a:pt x="3745" y="3637"/>
                    <a:pt x="3703" y="3673"/>
                  </a:cubicBezTo>
                  <a:cubicBezTo>
                    <a:pt x="3632" y="3745"/>
                    <a:pt x="3632" y="3852"/>
                    <a:pt x="3703" y="3923"/>
                  </a:cubicBezTo>
                  <a:lnTo>
                    <a:pt x="9239" y="9460"/>
                  </a:lnTo>
                  <a:lnTo>
                    <a:pt x="8763" y="9936"/>
                  </a:lnTo>
                  <a:lnTo>
                    <a:pt x="7096" y="8269"/>
                  </a:lnTo>
                  <a:cubicBezTo>
                    <a:pt x="7061" y="8233"/>
                    <a:pt x="7016" y="8215"/>
                    <a:pt x="6971" y="8215"/>
                  </a:cubicBezTo>
                  <a:cubicBezTo>
                    <a:pt x="6927" y="8215"/>
                    <a:pt x="6882" y="8233"/>
                    <a:pt x="6846" y="8269"/>
                  </a:cubicBezTo>
                  <a:cubicBezTo>
                    <a:pt x="6775" y="8340"/>
                    <a:pt x="6775" y="8448"/>
                    <a:pt x="6846" y="8519"/>
                  </a:cubicBezTo>
                  <a:lnTo>
                    <a:pt x="8632" y="10305"/>
                  </a:lnTo>
                  <a:cubicBezTo>
                    <a:pt x="8644" y="10329"/>
                    <a:pt x="8680" y="10341"/>
                    <a:pt x="8692" y="10353"/>
                  </a:cubicBezTo>
                  <a:lnTo>
                    <a:pt x="10799" y="11174"/>
                  </a:lnTo>
                  <a:cubicBezTo>
                    <a:pt x="10835" y="11186"/>
                    <a:pt x="10883" y="11186"/>
                    <a:pt x="10906" y="11186"/>
                  </a:cubicBezTo>
                  <a:cubicBezTo>
                    <a:pt x="10990" y="11186"/>
                    <a:pt x="11061" y="11162"/>
                    <a:pt x="11121" y="11103"/>
                  </a:cubicBezTo>
                  <a:cubicBezTo>
                    <a:pt x="11192" y="11019"/>
                    <a:pt x="11228" y="10900"/>
                    <a:pt x="11180" y="10805"/>
                  </a:cubicBezTo>
                  <a:lnTo>
                    <a:pt x="10359" y="8686"/>
                  </a:lnTo>
                  <a:cubicBezTo>
                    <a:pt x="10347" y="8662"/>
                    <a:pt x="10323" y="8638"/>
                    <a:pt x="10311" y="8626"/>
                  </a:cubicBezTo>
                  <a:lnTo>
                    <a:pt x="7692" y="6007"/>
                  </a:lnTo>
                  <a:lnTo>
                    <a:pt x="11264" y="2435"/>
                  </a:lnTo>
                  <a:cubicBezTo>
                    <a:pt x="11478" y="2185"/>
                    <a:pt x="11478" y="1840"/>
                    <a:pt x="11264" y="1625"/>
                  </a:cubicBezTo>
                  <a:lnTo>
                    <a:pt x="9811" y="161"/>
                  </a:lnTo>
                  <a:cubicBezTo>
                    <a:pt x="9704" y="54"/>
                    <a:pt x="9567" y="0"/>
                    <a:pt x="9428" y="0"/>
                  </a:cubicBez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  <p:grpSp>
          <p:nvGrpSpPr>
            <p:cNvPr id="296" name="Google Shape;6085;p48"/>
            <p:cNvGrpSpPr/>
            <p:nvPr/>
          </p:nvGrpSpPr>
          <p:grpSpPr>
            <a:xfrm>
              <a:off x="2753741" y="1412008"/>
              <a:ext cx="411535" cy="315587"/>
              <a:chOff x="3042703" y="1529137"/>
              <a:chExt cx="411535" cy="315587"/>
            </a:xfrm>
            <a:solidFill>
              <a:schemeClr val="bg2">
                <a:lumMod val="75000"/>
              </a:schemeClr>
            </a:solidFill>
          </p:grpSpPr>
          <p:sp>
            <p:nvSpPr>
              <p:cNvPr id="297" name="Google Shape;6086;p48"/>
              <p:cNvSpPr/>
              <p:nvPr/>
            </p:nvSpPr>
            <p:spPr>
              <a:xfrm>
                <a:off x="3042703" y="1529137"/>
                <a:ext cx="411535" cy="315587"/>
              </a:xfrm>
              <a:custGeom>
                <a:avLst/>
                <a:gdLst/>
                <a:ahLst/>
                <a:cxnLst/>
                <a:rect l="l" t="t" r="r" b="b"/>
                <a:pathLst>
                  <a:path w="12919" h="9907" extrusionOk="0">
                    <a:moveTo>
                      <a:pt x="191" y="0"/>
                    </a:moveTo>
                    <a:cubicBezTo>
                      <a:pt x="84" y="0"/>
                      <a:pt x="1" y="84"/>
                      <a:pt x="1" y="191"/>
                    </a:cubicBezTo>
                    <a:lnTo>
                      <a:pt x="1" y="9716"/>
                    </a:lnTo>
                    <a:cubicBezTo>
                      <a:pt x="1" y="9823"/>
                      <a:pt x="96" y="9906"/>
                      <a:pt x="191" y="9906"/>
                    </a:cubicBezTo>
                    <a:lnTo>
                      <a:pt x="2394" y="9906"/>
                    </a:lnTo>
                    <a:cubicBezTo>
                      <a:pt x="2501" y="9906"/>
                      <a:pt x="2584" y="9823"/>
                      <a:pt x="2584" y="9716"/>
                    </a:cubicBezTo>
                    <a:cubicBezTo>
                      <a:pt x="2584" y="9609"/>
                      <a:pt x="2501" y="9525"/>
                      <a:pt x="2394" y="9525"/>
                    </a:cubicBezTo>
                    <a:lnTo>
                      <a:pt x="382" y="9525"/>
                    </a:lnTo>
                    <a:lnTo>
                      <a:pt x="382" y="7989"/>
                    </a:lnTo>
                    <a:lnTo>
                      <a:pt x="8287" y="7989"/>
                    </a:lnTo>
                    <a:cubicBezTo>
                      <a:pt x="8394" y="7989"/>
                      <a:pt x="8478" y="7894"/>
                      <a:pt x="8478" y="7799"/>
                    </a:cubicBezTo>
                    <a:cubicBezTo>
                      <a:pt x="8478" y="7692"/>
                      <a:pt x="8394" y="7596"/>
                      <a:pt x="8287" y="7596"/>
                    </a:cubicBezTo>
                    <a:lnTo>
                      <a:pt x="382" y="7596"/>
                    </a:lnTo>
                    <a:lnTo>
                      <a:pt x="382" y="2167"/>
                    </a:lnTo>
                    <a:lnTo>
                      <a:pt x="12550" y="2167"/>
                    </a:lnTo>
                    <a:lnTo>
                      <a:pt x="12550" y="7596"/>
                    </a:lnTo>
                    <a:lnTo>
                      <a:pt x="9287" y="7596"/>
                    </a:lnTo>
                    <a:cubicBezTo>
                      <a:pt x="9180" y="7596"/>
                      <a:pt x="9097" y="7692"/>
                      <a:pt x="9097" y="7799"/>
                    </a:cubicBezTo>
                    <a:cubicBezTo>
                      <a:pt x="9097" y="7894"/>
                      <a:pt x="9180" y="7989"/>
                      <a:pt x="9287" y="7989"/>
                    </a:cubicBezTo>
                    <a:lnTo>
                      <a:pt x="12538" y="7989"/>
                    </a:lnTo>
                    <a:lnTo>
                      <a:pt x="12538" y="9525"/>
                    </a:lnTo>
                    <a:lnTo>
                      <a:pt x="3251" y="9525"/>
                    </a:lnTo>
                    <a:cubicBezTo>
                      <a:pt x="3144" y="9525"/>
                      <a:pt x="3049" y="9609"/>
                      <a:pt x="3049" y="9716"/>
                    </a:cubicBezTo>
                    <a:cubicBezTo>
                      <a:pt x="3049" y="9823"/>
                      <a:pt x="3144" y="9906"/>
                      <a:pt x="3251" y="9906"/>
                    </a:cubicBezTo>
                    <a:lnTo>
                      <a:pt x="12728" y="9906"/>
                    </a:lnTo>
                    <a:cubicBezTo>
                      <a:pt x="12835" y="9906"/>
                      <a:pt x="12919" y="9823"/>
                      <a:pt x="12919" y="9716"/>
                    </a:cubicBezTo>
                    <a:lnTo>
                      <a:pt x="12919" y="191"/>
                    </a:lnTo>
                    <a:cubicBezTo>
                      <a:pt x="12907" y="84"/>
                      <a:pt x="12835" y="0"/>
                      <a:pt x="12728" y="0"/>
                    </a:cubicBezTo>
                    <a:lnTo>
                      <a:pt x="6859" y="0"/>
                    </a:lnTo>
                    <a:cubicBezTo>
                      <a:pt x="6763" y="0"/>
                      <a:pt x="6668" y="84"/>
                      <a:pt x="6668" y="191"/>
                    </a:cubicBezTo>
                    <a:cubicBezTo>
                      <a:pt x="6668" y="298"/>
                      <a:pt x="6763" y="381"/>
                      <a:pt x="6859" y="381"/>
                    </a:cubicBezTo>
                    <a:lnTo>
                      <a:pt x="12538" y="381"/>
                    </a:lnTo>
                    <a:lnTo>
                      <a:pt x="12538" y="1810"/>
                    </a:lnTo>
                    <a:lnTo>
                      <a:pt x="370" y="1810"/>
                    </a:lnTo>
                    <a:lnTo>
                      <a:pt x="370" y="381"/>
                    </a:lnTo>
                    <a:lnTo>
                      <a:pt x="6001" y="381"/>
                    </a:lnTo>
                    <a:cubicBezTo>
                      <a:pt x="6108" y="381"/>
                      <a:pt x="6192" y="298"/>
                      <a:pt x="6192" y="191"/>
                    </a:cubicBezTo>
                    <a:cubicBezTo>
                      <a:pt x="6192" y="84"/>
                      <a:pt x="6097" y="0"/>
                      <a:pt x="60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298" name="Google Shape;6087;p48"/>
              <p:cNvSpPr/>
              <p:nvPr/>
            </p:nvSpPr>
            <p:spPr>
              <a:xfrm>
                <a:off x="3077967" y="1557965"/>
                <a:ext cx="12169" cy="12551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94" extrusionOk="0">
                    <a:moveTo>
                      <a:pt x="191" y="0"/>
                    </a:moveTo>
                    <a:cubicBezTo>
                      <a:pt x="84" y="0"/>
                      <a:pt x="1" y="95"/>
                      <a:pt x="1" y="191"/>
                    </a:cubicBezTo>
                    <a:cubicBezTo>
                      <a:pt x="1" y="298"/>
                      <a:pt x="84" y="393"/>
                      <a:pt x="191" y="393"/>
                    </a:cubicBezTo>
                    <a:cubicBezTo>
                      <a:pt x="298" y="393"/>
                      <a:pt x="382" y="298"/>
                      <a:pt x="382" y="191"/>
                    </a:cubicBezTo>
                    <a:cubicBezTo>
                      <a:pt x="382" y="95"/>
                      <a:pt x="298" y="0"/>
                      <a:pt x="19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299" name="Google Shape;6088;p48"/>
              <p:cNvSpPr/>
              <p:nvPr/>
            </p:nvSpPr>
            <p:spPr>
              <a:xfrm>
                <a:off x="3099978" y="1557965"/>
                <a:ext cx="12551" cy="12551"/>
              </a:xfrm>
              <a:custGeom>
                <a:avLst/>
                <a:gdLst/>
                <a:ahLst/>
                <a:cxnLst/>
                <a:rect l="l" t="t" r="r" b="b"/>
                <a:pathLst>
                  <a:path w="394" h="394" extrusionOk="0">
                    <a:moveTo>
                      <a:pt x="203" y="0"/>
                    </a:moveTo>
                    <a:cubicBezTo>
                      <a:pt x="96" y="0"/>
                      <a:pt x="0" y="95"/>
                      <a:pt x="0" y="191"/>
                    </a:cubicBezTo>
                    <a:cubicBezTo>
                      <a:pt x="0" y="298"/>
                      <a:pt x="96" y="393"/>
                      <a:pt x="203" y="393"/>
                    </a:cubicBezTo>
                    <a:cubicBezTo>
                      <a:pt x="298" y="393"/>
                      <a:pt x="393" y="298"/>
                      <a:pt x="393" y="191"/>
                    </a:cubicBezTo>
                    <a:cubicBezTo>
                      <a:pt x="393" y="95"/>
                      <a:pt x="298" y="0"/>
                      <a:pt x="203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300" name="Google Shape;6089;p48"/>
              <p:cNvSpPr/>
              <p:nvPr/>
            </p:nvSpPr>
            <p:spPr>
              <a:xfrm>
                <a:off x="3122341" y="1557965"/>
                <a:ext cx="12551" cy="12551"/>
              </a:xfrm>
              <a:custGeom>
                <a:avLst/>
                <a:gdLst/>
                <a:ahLst/>
                <a:cxnLst/>
                <a:rect l="l" t="t" r="r" b="b"/>
                <a:pathLst>
                  <a:path w="394" h="394" extrusionOk="0">
                    <a:moveTo>
                      <a:pt x="191" y="0"/>
                    </a:moveTo>
                    <a:cubicBezTo>
                      <a:pt x="96" y="0"/>
                      <a:pt x="1" y="95"/>
                      <a:pt x="1" y="191"/>
                    </a:cubicBezTo>
                    <a:cubicBezTo>
                      <a:pt x="1" y="298"/>
                      <a:pt x="96" y="393"/>
                      <a:pt x="191" y="393"/>
                    </a:cubicBezTo>
                    <a:cubicBezTo>
                      <a:pt x="298" y="393"/>
                      <a:pt x="394" y="298"/>
                      <a:pt x="394" y="191"/>
                    </a:cubicBezTo>
                    <a:cubicBezTo>
                      <a:pt x="394" y="95"/>
                      <a:pt x="298" y="0"/>
                      <a:pt x="19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301" name="Google Shape;6090;p48"/>
              <p:cNvSpPr/>
              <p:nvPr/>
            </p:nvSpPr>
            <p:spPr>
              <a:xfrm>
                <a:off x="3342331" y="1557965"/>
                <a:ext cx="79669" cy="12551"/>
              </a:xfrm>
              <a:custGeom>
                <a:avLst/>
                <a:gdLst/>
                <a:ahLst/>
                <a:cxnLst/>
                <a:rect l="l" t="t" r="r" b="b"/>
                <a:pathLst>
                  <a:path w="2501" h="394" extrusionOk="0">
                    <a:moveTo>
                      <a:pt x="191" y="0"/>
                    </a:moveTo>
                    <a:cubicBezTo>
                      <a:pt x="84" y="0"/>
                      <a:pt x="0" y="95"/>
                      <a:pt x="0" y="191"/>
                    </a:cubicBezTo>
                    <a:cubicBezTo>
                      <a:pt x="0" y="298"/>
                      <a:pt x="96" y="393"/>
                      <a:pt x="191" y="393"/>
                    </a:cubicBezTo>
                    <a:lnTo>
                      <a:pt x="2310" y="393"/>
                    </a:lnTo>
                    <a:cubicBezTo>
                      <a:pt x="2417" y="393"/>
                      <a:pt x="2501" y="298"/>
                      <a:pt x="2501" y="191"/>
                    </a:cubicBezTo>
                    <a:cubicBezTo>
                      <a:pt x="2501" y="95"/>
                      <a:pt x="2417" y="0"/>
                      <a:pt x="23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302" name="Google Shape;6091;p48"/>
              <p:cNvSpPr/>
              <p:nvPr/>
            </p:nvSpPr>
            <p:spPr>
              <a:xfrm>
                <a:off x="3306303" y="1557965"/>
                <a:ext cx="26949" cy="12551"/>
              </a:xfrm>
              <a:custGeom>
                <a:avLst/>
                <a:gdLst/>
                <a:ahLst/>
                <a:cxnLst/>
                <a:rect l="l" t="t" r="r" b="b"/>
                <a:pathLst>
                  <a:path w="846" h="394" extrusionOk="0">
                    <a:moveTo>
                      <a:pt x="191" y="0"/>
                    </a:moveTo>
                    <a:cubicBezTo>
                      <a:pt x="96" y="0"/>
                      <a:pt x="0" y="95"/>
                      <a:pt x="0" y="191"/>
                    </a:cubicBezTo>
                    <a:cubicBezTo>
                      <a:pt x="0" y="298"/>
                      <a:pt x="96" y="393"/>
                      <a:pt x="191" y="393"/>
                    </a:cubicBezTo>
                    <a:lnTo>
                      <a:pt x="655" y="393"/>
                    </a:lnTo>
                    <a:cubicBezTo>
                      <a:pt x="762" y="393"/>
                      <a:pt x="846" y="298"/>
                      <a:pt x="846" y="191"/>
                    </a:cubicBezTo>
                    <a:cubicBezTo>
                      <a:pt x="846" y="95"/>
                      <a:pt x="762" y="0"/>
                      <a:pt x="655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303" name="Google Shape;6092;p48"/>
              <p:cNvSpPr/>
              <p:nvPr/>
            </p:nvSpPr>
            <p:spPr>
              <a:xfrm>
                <a:off x="3165217" y="1622822"/>
                <a:ext cx="166888" cy="121750"/>
              </a:xfrm>
              <a:custGeom>
                <a:avLst/>
                <a:gdLst/>
                <a:ahLst/>
                <a:cxnLst/>
                <a:rect l="l" t="t" r="r" b="b"/>
                <a:pathLst>
                  <a:path w="5239" h="3822" extrusionOk="0">
                    <a:moveTo>
                      <a:pt x="4048" y="381"/>
                    </a:moveTo>
                    <a:cubicBezTo>
                      <a:pt x="4489" y="381"/>
                      <a:pt x="4846" y="738"/>
                      <a:pt x="4846" y="1179"/>
                    </a:cubicBezTo>
                    <a:lnTo>
                      <a:pt x="4846" y="2655"/>
                    </a:lnTo>
                    <a:cubicBezTo>
                      <a:pt x="4846" y="3096"/>
                      <a:pt x="4489" y="3453"/>
                      <a:pt x="4048" y="3453"/>
                    </a:cubicBezTo>
                    <a:lnTo>
                      <a:pt x="1155" y="3453"/>
                    </a:lnTo>
                    <a:cubicBezTo>
                      <a:pt x="715" y="3453"/>
                      <a:pt x="357" y="3096"/>
                      <a:pt x="357" y="2655"/>
                    </a:cubicBezTo>
                    <a:lnTo>
                      <a:pt x="357" y="1179"/>
                    </a:lnTo>
                    <a:cubicBezTo>
                      <a:pt x="357" y="738"/>
                      <a:pt x="715" y="381"/>
                      <a:pt x="1155" y="381"/>
                    </a:cubicBezTo>
                    <a:close/>
                    <a:moveTo>
                      <a:pt x="1167" y="0"/>
                    </a:moveTo>
                    <a:cubicBezTo>
                      <a:pt x="512" y="0"/>
                      <a:pt x="0" y="536"/>
                      <a:pt x="0" y="1179"/>
                    </a:cubicBezTo>
                    <a:lnTo>
                      <a:pt x="0" y="2655"/>
                    </a:lnTo>
                    <a:cubicBezTo>
                      <a:pt x="0" y="3310"/>
                      <a:pt x="536" y="3822"/>
                      <a:pt x="1167" y="3822"/>
                    </a:cubicBezTo>
                    <a:lnTo>
                      <a:pt x="4060" y="3822"/>
                    </a:lnTo>
                    <a:cubicBezTo>
                      <a:pt x="4715" y="3822"/>
                      <a:pt x="5239" y="3286"/>
                      <a:pt x="5239" y="2655"/>
                    </a:cubicBezTo>
                    <a:lnTo>
                      <a:pt x="5239" y="1179"/>
                    </a:lnTo>
                    <a:cubicBezTo>
                      <a:pt x="5239" y="524"/>
                      <a:pt x="4703" y="0"/>
                      <a:pt x="406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304" name="Google Shape;6093;p48"/>
              <p:cNvSpPr/>
              <p:nvPr/>
            </p:nvSpPr>
            <p:spPr>
              <a:xfrm>
                <a:off x="3222843" y="1657226"/>
                <a:ext cx="54281" cy="53612"/>
              </a:xfrm>
              <a:custGeom>
                <a:avLst/>
                <a:gdLst/>
                <a:ahLst/>
                <a:cxnLst/>
                <a:rect l="l" t="t" r="r" b="b"/>
                <a:pathLst>
                  <a:path w="1704" h="1683" extrusionOk="0">
                    <a:moveTo>
                      <a:pt x="394" y="396"/>
                    </a:moveTo>
                    <a:lnTo>
                      <a:pt x="1287" y="849"/>
                    </a:lnTo>
                    <a:lnTo>
                      <a:pt x="394" y="1278"/>
                    </a:lnTo>
                    <a:lnTo>
                      <a:pt x="394" y="396"/>
                    </a:lnTo>
                    <a:close/>
                    <a:moveTo>
                      <a:pt x="358" y="0"/>
                    </a:moveTo>
                    <a:cubicBezTo>
                      <a:pt x="293" y="0"/>
                      <a:pt x="227" y="18"/>
                      <a:pt x="168" y="51"/>
                    </a:cubicBezTo>
                    <a:cubicBezTo>
                      <a:pt x="61" y="111"/>
                      <a:pt x="1" y="230"/>
                      <a:pt x="1" y="349"/>
                    </a:cubicBezTo>
                    <a:lnTo>
                      <a:pt x="1" y="1325"/>
                    </a:lnTo>
                    <a:cubicBezTo>
                      <a:pt x="1" y="1444"/>
                      <a:pt x="61" y="1563"/>
                      <a:pt x="168" y="1623"/>
                    </a:cubicBezTo>
                    <a:cubicBezTo>
                      <a:pt x="227" y="1647"/>
                      <a:pt x="287" y="1682"/>
                      <a:pt x="358" y="1682"/>
                    </a:cubicBezTo>
                    <a:cubicBezTo>
                      <a:pt x="418" y="1682"/>
                      <a:pt x="465" y="1659"/>
                      <a:pt x="513" y="1647"/>
                    </a:cubicBezTo>
                    <a:lnTo>
                      <a:pt x="1489" y="1170"/>
                    </a:lnTo>
                    <a:cubicBezTo>
                      <a:pt x="1608" y="1111"/>
                      <a:pt x="1680" y="992"/>
                      <a:pt x="1680" y="861"/>
                    </a:cubicBezTo>
                    <a:cubicBezTo>
                      <a:pt x="1704" y="706"/>
                      <a:pt x="1620" y="575"/>
                      <a:pt x="1489" y="516"/>
                    </a:cubicBezTo>
                    <a:lnTo>
                      <a:pt x="513" y="39"/>
                    </a:lnTo>
                    <a:cubicBezTo>
                      <a:pt x="465" y="12"/>
                      <a:pt x="412" y="0"/>
                      <a:pt x="35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305" name="Google Shape;6094;p48"/>
              <p:cNvSpPr/>
              <p:nvPr/>
            </p:nvSpPr>
            <p:spPr>
              <a:xfrm>
                <a:off x="3087459" y="1800700"/>
                <a:ext cx="160454" cy="12519"/>
              </a:xfrm>
              <a:custGeom>
                <a:avLst/>
                <a:gdLst/>
                <a:ahLst/>
                <a:cxnLst/>
                <a:rect l="l" t="t" r="r" b="b"/>
                <a:pathLst>
                  <a:path w="5037" h="393" extrusionOk="0">
                    <a:moveTo>
                      <a:pt x="191" y="0"/>
                    </a:moveTo>
                    <a:cubicBezTo>
                      <a:pt x="84" y="0"/>
                      <a:pt x="0" y="95"/>
                      <a:pt x="0" y="191"/>
                    </a:cubicBezTo>
                    <a:cubicBezTo>
                      <a:pt x="0" y="298"/>
                      <a:pt x="84" y="393"/>
                      <a:pt x="191" y="393"/>
                    </a:cubicBezTo>
                    <a:lnTo>
                      <a:pt x="4846" y="393"/>
                    </a:lnTo>
                    <a:cubicBezTo>
                      <a:pt x="4953" y="393"/>
                      <a:pt x="5037" y="298"/>
                      <a:pt x="5037" y="191"/>
                    </a:cubicBezTo>
                    <a:cubicBezTo>
                      <a:pt x="5037" y="95"/>
                      <a:pt x="4953" y="0"/>
                      <a:pt x="4846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306" name="Google Shape;6095;p48"/>
              <p:cNvSpPr/>
              <p:nvPr/>
            </p:nvSpPr>
            <p:spPr>
              <a:xfrm>
                <a:off x="3368866" y="1800318"/>
                <a:ext cx="43673" cy="12169"/>
              </a:xfrm>
              <a:custGeom>
                <a:avLst/>
                <a:gdLst/>
                <a:ahLst/>
                <a:cxnLst/>
                <a:rect l="l" t="t" r="r" b="b"/>
                <a:pathLst>
                  <a:path w="1371" h="382" extrusionOk="0">
                    <a:moveTo>
                      <a:pt x="191" y="0"/>
                    </a:moveTo>
                    <a:cubicBezTo>
                      <a:pt x="84" y="0"/>
                      <a:pt x="1" y="84"/>
                      <a:pt x="1" y="191"/>
                    </a:cubicBezTo>
                    <a:cubicBezTo>
                      <a:pt x="1" y="298"/>
                      <a:pt x="96" y="381"/>
                      <a:pt x="191" y="381"/>
                    </a:cubicBezTo>
                    <a:lnTo>
                      <a:pt x="1180" y="381"/>
                    </a:lnTo>
                    <a:cubicBezTo>
                      <a:pt x="1287" y="381"/>
                      <a:pt x="1370" y="298"/>
                      <a:pt x="1370" y="191"/>
                    </a:cubicBezTo>
                    <a:cubicBezTo>
                      <a:pt x="1370" y="84"/>
                      <a:pt x="1287" y="0"/>
                      <a:pt x="118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307" name="Google Shape;6096;p48"/>
            <p:cNvGrpSpPr/>
            <p:nvPr/>
          </p:nvGrpSpPr>
          <p:grpSpPr>
            <a:xfrm>
              <a:off x="2340327" y="1427553"/>
              <a:ext cx="350501" cy="284497"/>
              <a:chOff x="2629289" y="1544682"/>
              <a:chExt cx="350501" cy="284497"/>
            </a:xfrm>
            <a:solidFill>
              <a:schemeClr val="bg2">
                <a:lumMod val="75000"/>
              </a:schemeClr>
            </a:solidFill>
          </p:grpSpPr>
          <p:sp>
            <p:nvSpPr>
              <p:cNvPr id="308" name="Google Shape;6097;p48"/>
              <p:cNvSpPr/>
              <p:nvPr/>
            </p:nvSpPr>
            <p:spPr>
              <a:xfrm>
                <a:off x="2835614" y="1818507"/>
                <a:ext cx="10289" cy="10671"/>
              </a:xfrm>
              <a:custGeom>
                <a:avLst/>
                <a:gdLst/>
                <a:ahLst/>
                <a:cxnLst/>
                <a:rect l="l" t="t" r="r" b="b"/>
                <a:pathLst>
                  <a:path w="323" h="335" extrusionOk="0">
                    <a:moveTo>
                      <a:pt x="167" y="1"/>
                    </a:moveTo>
                    <a:cubicBezTo>
                      <a:pt x="72" y="1"/>
                      <a:pt x="1" y="84"/>
                      <a:pt x="1" y="167"/>
                    </a:cubicBezTo>
                    <a:cubicBezTo>
                      <a:pt x="1" y="263"/>
                      <a:pt x="72" y="334"/>
                      <a:pt x="167" y="334"/>
                    </a:cubicBezTo>
                    <a:cubicBezTo>
                      <a:pt x="251" y="334"/>
                      <a:pt x="322" y="263"/>
                      <a:pt x="322" y="167"/>
                    </a:cubicBezTo>
                    <a:cubicBezTo>
                      <a:pt x="322" y="84"/>
                      <a:pt x="251" y="1"/>
                      <a:pt x="16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309" name="Google Shape;6098;p48"/>
              <p:cNvSpPr/>
              <p:nvPr/>
            </p:nvSpPr>
            <p:spPr>
              <a:xfrm>
                <a:off x="2629289" y="1544682"/>
                <a:ext cx="318614" cy="284497"/>
              </a:xfrm>
              <a:custGeom>
                <a:avLst/>
                <a:gdLst/>
                <a:ahLst/>
                <a:cxnLst/>
                <a:rect l="l" t="t" r="r" b="b"/>
                <a:pathLst>
                  <a:path w="10002" h="8931" extrusionOk="0">
                    <a:moveTo>
                      <a:pt x="6978" y="334"/>
                    </a:moveTo>
                    <a:cubicBezTo>
                      <a:pt x="7049" y="334"/>
                      <a:pt x="7109" y="358"/>
                      <a:pt x="7168" y="405"/>
                    </a:cubicBezTo>
                    <a:cubicBezTo>
                      <a:pt x="7228" y="453"/>
                      <a:pt x="8085" y="1310"/>
                      <a:pt x="8764" y="2001"/>
                    </a:cubicBezTo>
                    <a:cubicBezTo>
                      <a:pt x="9216" y="2441"/>
                      <a:pt x="9597" y="2810"/>
                      <a:pt x="9621" y="2846"/>
                    </a:cubicBezTo>
                    <a:cubicBezTo>
                      <a:pt x="9657" y="2894"/>
                      <a:pt x="9692" y="2965"/>
                      <a:pt x="9692" y="3036"/>
                    </a:cubicBezTo>
                    <a:cubicBezTo>
                      <a:pt x="9692" y="3108"/>
                      <a:pt x="9657" y="3167"/>
                      <a:pt x="9621" y="3227"/>
                    </a:cubicBezTo>
                    <a:lnTo>
                      <a:pt x="6549" y="6299"/>
                    </a:lnTo>
                    <a:lnTo>
                      <a:pt x="3727" y="3489"/>
                    </a:lnTo>
                    <a:lnTo>
                      <a:pt x="6787" y="405"/>
                    </a:lnTo>
                    <a:cubicBezTo>
                      <a:pt x="6835" y="358"/>
                      <a:pt x="6906" y="334"/>
                      <a:pt x="6978" y="334"/>
                    </a:cubicBezTo>
                    <a:close/>
                    <a:moveTo>
                      <a:pt x="6978" y="0"/>
                    </a:moveTo>
                    <a:cubicBezTo>
                      <a:pt x="6906" y="0"/>
                      <a:pt x="6835" y="12"/>
                      <a:pt x="6752" y="48"/>
                    </a:cubicBezTo>
                    <a:cubicBezTo>
                      <a:pt x="6680" y="72"/>
                      <a:pt x="6621" y="119"/>
                      <a:pt x="6561" y="179"/>
                    </a:cubicBezTo>
                    <a:lnTo>
                      <a:pt x="3382" y="3358"/>
                    </a:lnTo>
                    <a:lnTo>
                      <a:pt x="179" y="6561"/>
                    </a:lnTo>
                    <a:cubicBezTo>
                      <a:pt x="120" y="6620"/>
                      <a:pt x="72" y="6680"/>
                      <a:pt x="48" y="6751"/>
                    </a:cubicBezTo>
                    <a:cubicBezTo>
                      <a:pt x="13" y="6835"/>
                      <a:pt x="1" y="6906"/>
                      <a:pt x="1" y="6977"/>
                    </a:cubicBezTo>
                    <a:cubicBezTo>
                      <a:pt x="1" y="7049"/>
                      <a:pt x="13" y="7132"/>
                      <a:pt x="48" y="7204"/>
                    </a:cubicBezTo>
                    <a:cubicBezTo>
                      <a:pt x="72" y="7275"/>
                      <a:pt x="120" y="7335"/>
                      <a:pt x="179" y="7394"/>
                    </a:cubicBezTo>
                    <a:lnTo>
                      <a:pt x="1477" y="8692"/>
                    </a:lnTo>
                    <a:cubicBezTo>
                      <a:pt x="1549" y="8763"/>
                      <a:pt x="1644" y="8823"/>
                      <a:pt x="1739" y="8871"/>
                    </a:cubicBezTo>
                    <a:cubicBezTo>
                      <a:pt x="1846" y="8918"/>
                      <a:pt x="1953" y="8930"/>
                      <a:pt x="2049" y="8930"/>
                    </a:cubicBezTo>
                    <a:lnTo>
                      <a:pt x="6013" y="8930"/>
                    </a:lnTo>
                    <a:cubicBezTo>
                      <a:pt x="6109" y="8930"/>
                      <a:pt x="6180" y="8859"/>
                      <a:pt x="6180" y="8763"/>
                    </a:cubicBezTo>
                    <a:cubicBezTo>
                      <a:pt x="6180" y="8680"/>
                      <a:pt x="6073" y="8597"/>
                      <a:pt x="6001" y="8597"/>
                    </a:cubicBezTo>
                    <a:lnTo>
                      <a:pt x="2025" y="8597"/>
                    </a:lnTo>
                    <a:cubicBezTo>
                      <a:pt x="1894" y="8597"/>
                      <a:pt x="1775" y="8561"/>
                      <a:pt x="1679" y="8454"/>
                    </a:cubicBezTo>
                    <a:lnTo>
                      <a:pt x="394" y="7156"/>
                    </a:lnTo>
                    <a:cubicBezTo>
                      <a:pt x="346" y="7108"/>
                      <a:pt x="310" y="7037"/>
                      <a:pt x="310" y="6966"/>
                    </a:cubicBezTo>
                    <a:cubicBezTo>
                      <a:pt x="310" y="6894"/>
                      <a:pt x="346" y="6835"/>
                      <a:pt x="394" y="6775"/>
                    </a:cubicBezTo>
                    <a:lnTo>
                      <a:pt x="3477" y="3679"/>
                    </a:lnTo>
                    <a:lnTo>
                      <a:pt x="6299" y="6489"/>
                    </a:lnTo>
                    <a:lnTo>
                      <a:pt x="4787" y="7989"/>
                    </a:lnTo>
                    <a:cubicBezTo>
                      <a:pt x="4763" y="8025"/>
                      <a:pt x="4751" y="8061"/>
                      <a:pt x="4751" y="8109"/>
                    </a:cubicBezTo>
                    <a:cubicBezTo>
                      <a:pt x="4751" y="8156"/>
                      <a:pt x="4763" y="8204"/>
                      <a:pt x="4787" y="8228"/>
                    </a:cubicBezTo>
                    <a:cubicBezTo>
                      <a:pt x="4823" y="8263"/>
                      <a:pt x="4870" y="8275"/>
                      <a:pt x="4906" y="8275"/>
                    </a:cubicBezTo>
                    <a:cubicBezTo>
                      <a:pt x="4954" y="8275"/>
                      <a:pt x="5001" y="8263"/>
                      <a:pt x="5025" y="8228"/>
                    </a:cubicBezTo>
                    <a:lnTo>
                      <a:pt x="9823" y="3441"/>
                    </a:lnTo>
                    <a:cubicBezTo>
                      <a:pt x="9883" y="3382"/>
                      <a:pt x="9931" y="3322"/>
                      <a:pt x="9954" y="3239"/>
                    </a:cubicBezTo>
                    <a:cubicBezTo>
                      <a:pt x="9990" y="3167"/>
                      <a:pt x="10002" y="3096"/>
                      <a:pt x="10002" y="3025"/>
                    </a:cubicBezTo>
                    <a:cubicBezTo>
                      <a:pt x="10002" y="2941"/>
                      <a:pt x="9990" y="2870"/>
                      <a:pt x="9954" y="2798"/>
                    </a:cubicBezTo>
                    <a:cubicBezTo>
                      <a:pt x="9931" y="2727"/>
                      <a:pt x="9883" y="2667"/>
                      <a:pt x="9823" y="2608"/>
                    </a:cubicBezTo>
                    <a:lnTo>
                      <a:pt x="8156" y="941"/>
                    </a:lnTo>
                    <a:lnTo>
                      <a:pt x="7394" y="179"/>
                    </a:lnTo>
                    <a:cubicBezTo>
                      <a:pt x="7335" y="119"/>
                      <a:pt x="7275" y="72"/>
                      <a:pt x="7204" y="48"/>
                    </a:cubicBezTo>
                    <a:cubicBezTo>
                      <a:pt x="7133" y="12"/>
                      <a:pt x="7049" y="0"/>
                      <a:pt x="697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310" name="Google Shape;6099;p48"/>
              <p:cNvSpPr/>
              <p:nvPr/>
            </p:nvSpPr>
            <p:spPr>
              <a:xfrm>
                <a:off x="2876962" y="1818507"/>
                <a:ext cx="30740" cy="10671"/>
              </a:xfrm>
              <a:custGeom>
                <a:avLst/>
                <a:gdLst/>
                <a:ahLst/>
                <a:cxnLst/>
                <a:rect l="l" t="t" r="r" b="b"/>
                <a:pathLst>
                  <a:path w="965" h="335" extrusionOk="0">
                    <a:moveTo>
                      <a:pt x="155" y="1"/>
                    </a:moveTo>
                    <a:cubicBezTo>
                      <a:pt x="72" y="1"/>
                      <a:pt x="0" y="84"/>
                      <a:pt x="0" y="167"/>
                    </a:cubicBezTo>
                    <a:cubicBezTo>
                      <a:pt x="0" y="263"/>
                      <a:pt x="72" y="334"/>
                      <a:pt x="155" y="334"/>
                    </a:cubicBezTo>
                    <a:lnTo>
                      <a:pt x="798" y="334"/>
                    </a:lnTo>
                    <a:cubicBezTo>
                      <a:pt x="893" y="334"/>
                      <a:pt x="965" y="263"/>
                      <a:pt x="965" y="167"/>
                    </a:cubicBezTo>
                    <a:cubicBezTo>
                      <a:pt x="965" y="84"/>
                      <a:pt x="893" y="1"/>
                      <a:pt x="798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311" name="Google Shape;6100;p48"/>
              <p:cNvSpPr/>
              <p:nvPr/>
            </p:nvSpPr>
            <p:spPr>
              <a:xfrm>
                <a:off x="2969118" y="1818507"/>
                <a:ext cx="10671" cy="10671"/>
              </a:xfrm>
              <a:custGeom>
                <a:avLst/>
                <a:gdLst/>
                <a:ahLst/>
                <a:cxnLst/>
                <a:rect l="l" t="t" r="r" b="b"/>
                <a:pathLst>
                  <a:path w="335" h="335" extrusionOk="0">
                    <a:moveTo>
                      <a:pt x="167" y="1"/>
                    </a:moveTo>
                    <a:cubicBezTo>
                      <a:pt x="72" y="1"/>
                      <a:pt x="1" y="84"/>
                      <a:pt x="1" y="167"/>
                    </a:cubicBezTo>
                    <a:cubicBezTo>
                      <a:pt x="1" y="263"/>
                      <a:pt x="72" y="334"/>
                      <a:pt x="167" y="334"/>
                    </a:cubicBezTo>
                    <a:cubicBezTo>
                      <a:pt x="251" y="334"/>
                      <a:pt x="334" y="263"/>
                      <a:pt x="334" y="167"/>
                    </a:cubicBezTo>
                    <a:cubicBezTo>
                      <a:pt x="334" y="84"/>
                      <a:pt x="251" y="1"/>
                      <a:pt x="16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312" name="Google Shape;6101;p48"/>
              <p:cNvSpPr/>
              <p:nvPr/>
            </p:nvSpPr>
            <p:spPr>
              <a:xfrm>
                <a:off x="2916780" y="1818507"/>
                <a:ext cx="34563" cy="10671"/>
              </a:xfrm>
              <a:custGeom>
                <a:avLst/>
                <a:gdLst/>
                <a:ahLst/>
                <a:cxnLst/>
                <a:rect l="l" t="t" r="r" b="b"/>
                <a:pathLst>
                  <a:path w="1085" h="335" extrusionOk="0">
                    <a:moveTo>
                      <a:pt x="155" y="1"/>
                    </a:moveTo>
                    <a:cubicBezTo>
                      <a:pt x="72" y="1"/>
                      <a:pt x="1" y="84"/>
                      <a:pt x="1" y="167"/>
                    </a:cubicBezTo>
                    <a:cubicBezTo>
                      <a:pt x="1" y="263"/>
                      <a:pt x="72" y="334"/>
                      <a:pt x="155" y="334"/>
                    </a:cubicBezTo>
                    <a:lnTo>
                      <a:pt x="917" y="334"/>
                    </a:lnTo>
                    <a:cubicBezTo>
                      <a:pt x="1013" y="334"/>
                      <a:pt x="1084" y="263"/>
                      <a:pt x="1084" y="167"/>
                    </a:cubicBezTo>
                    <a:cubicBezTo>
                      <a:pt x="1084" y="84"/>
                      <a:pt x="1001" y="1"/>
                      <a:pt x="91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313" name="Google Shape;6102;p48"/>
            <p:cNvGrpSpPr/>
            <p:nvPr/>
          </p:nvGrpSpPr>
          <p:grpSpPr>
            <a:xfrm>
              <a:off x="4576416" y="1409619"/>
              <a:ext cx="367893" cy="365218"/>
              <a:chOff x="5305077" y="1502633"/>
              <a:chExt cx="367893" cy="365218"/>
            </a:xfrm>
            <a:solidFill>
              <a:schemeClr val="bg2">
                <a:lumMod val="75000"/>
              </a:schemeClr>
            </a:solidFill>
          </p:grpSpPr>
          <p:sp>
            <p:nvSpPr>
              <p:cNvPr id="314" name="Google Shape;6103;p48"/>
              <p:cNvSpPr/>
              <p:nvPr/>
            </p:nvSpPr>
            <p:spPr>
              <a:xfrm>
                <a:off x="5305077" y="1502633"/>
                <a:ext cx="261338" cy="365218"/>
              </a:xfrm>
              <a:custGeom>
                <a:avLst/>
                <a:gdLst/>
                <a:ahLst/>
                <a:cxnLst/>
                <a:rect l="l" t="t" r="r" b="b"/>
                <a:pathLst>
                  <a:path w="8204" h="11465" extrusionOk="0">
                    <a:moveTo>
                      <a:pt x="8028" y="0"/>
                    </a:moveTo>
                    <a:cubicBezTo>
                      <a:pt x="8011" y="0"/>
                      <a:pt x="7994" y="4"/>
                      <a:pt x="7977" y="11"/>
                    </a:cubicBezTo>
                    <a:cubicBezTo>
                      <a:pt x="7096" y="213"/>
                      <a:pt x="6596" y="1106"/>
                      <a:pt x="6858" y="1975"/>
                    </a:cubicBezTo>
                    <a:cubicBezTo>
                      <a:pt x="6930" y="2201"/>
                      <a:pt x="6870" y="2451"/>
                      <a:pt x="6704" y="2630"/>
                    </a:cubicBezTo>
                    <a:lnTo>
                      <a:pt x="2667" y="6666"/>
                    </a:lnTo>
                    <a:cubicBezTo>
                      <a:pt x="2542" y="6791"/>
                      <a:pt x="2382" y="6858"/>
                      <a:pt x="2219" y="6858"/>
                    </a:cubicBezTo>
                    <a:cubicBezTo>
                      <a:pt x="2150" y="6858"/>
                      <a:pt x="2080" y="6846"/>
                      <a:pt x="2012" y="6821"/>
                    </a:cubicBezTo>
                    <a:cubicBezTo>
                      <a:pt x="1858" y="6772"/>
                      <a:pt x="1703" y="6748"/>
                      <a:pt x="1551" y="6748"/>
                    </a:cubicBezTo>
                    <a:cubicBezTo>
                      <a:pt x="750" y="6748"/>
                      <a:pt x="32" y="7393"/>
                      <a:pt x="12" y="8274"/>
                    </a:cubicBezTo>
                    <a:cubicBezTo>
                      <a:pt x="1" y="9165"/>
                      <a:pt x="724" y="9837"/>
                      <a:pt x="1551" y="9837"/>
                    </a:cubicBezTo>
                    <a:cubicBezTo>
                      <a:pt x="1585" y="9837"/>
                      <a:pt x="1620" y="9836"/>
                      <a:pt x="1655" y="9833"/>
                    </a:cubicBezTo>
                    <a:lnTo>
                      <a:pt x="1655" y="9833"/>
                    </a:lnTo>
                    <a:cubicBezTo>
                      <a:pt x="1596" y="10691"/>
                      <a:pt x="2262" y="11464"/>
                      <a:pt x="3179" y="11464"/>
                    </a:cubicBezTo>
                    <a:cubicBezTo>
                      <a:pt x="4251" y="11464"/>
                      <a:pt x="4965" y="10441"/>
                      <a:pt x="4656" y="9476"/>
                    </a:cubicBezTo>
                    <a:cubicBezTo>
                      <a:pt x="4584" y="9250"/>
                      <a:pt x="4644" y="9000"/>
                      <a:pt x="4822" y="8821"/>
                    </a:cubicBezTo>
                    <a:lnTo>
                      <a:pt x="5703" y="7940"/>
                    </a:lnTo>
                    <a:cubicBezTo>
                      <a:pt x="5763" y="7881"/>
                      <a:pt x="5763" y="7762"/>
                      <a:pt x="5703" y="7702"/>
                    </a:cubicBezTo>
                    <a:cubicBezTo>
                      <a:pt x="5671" y="7637"/>
                      <a:pt x="5624" y="7608"/>
                      <a:pt x="5577" y="7608"/>
                    </a:cubicBezTo>
                    <a:cubicBezTo>
                      <a:pt x="5538" y="7608"/>
                      <a:pt x="5498" y="7628"/>
                      <a:pt x="5465" y="7666"/>
                    </a:cubicBezTo>
                    <a:lnTo>
                      <a:pt x="4584" y="8536"/>
                    </a:lnTo>
                    <a:cubicBezTo>
                      <a:pt x="4322" y="8809"/>
                      <a:pt x="4227" y="9178"/>
                      <a:pt x="4346" y="9536"/>
                    </a:cubicBezTo>
                    <a:cubicBezTo>
                      <a:pt x="4584" y="10298"/>
                      <a:pt x="4048" y="11083"/>
                      <a:pt x="3215" y="11095"/>
                    </a:cubicBezTo>
                    <a:cubicBezTo>
                      <a:pt x="3209" y="11095"/>
                      <a:pt x="3202" y="11096"/>
                      <a:pt x="3196" y="11096"/>
                    </a:cubicBezTo>
                    <a:cubicBezTo>
                      <a:pt x="2408" y="11096"/>
                      <a:pt x="1859" y="10363"/>
                      <a:pt x="2024" y="9643"/>
                    </a:cubicBezTo>
                    <a:cubicBezTo>
                      <a:pt x="2057" y="9535"/>
                      <a:pt x="1972" y="9437"/>
                      <a:pt x="1867" y="9437"/>
                    </a:cubicBezTo>
                    <a:cubicBezTo>
                      <a:pt x="1856" y="9437"/>
                      <a:pt x="1845" y="9438"/>
                      <a:pt x="1834" y="9440"/>
                    </a:cubicBezTo>
                    <a:cubicBezTo>
                      <a:pt x="1743" y="9461"/>
                      <a:pt x="1652" y="9470"/>
                      <a:pt x="1563" y="9470"/>
                    </a:cubicBezTo>
                    <a:cubicBezTo>
                      <a:pt x="918" y="9470"/>
                      <a:pt x="357" y="8961"/>
                      <a:pt x="357" y="8250"/>
                    </a:cubicBezTo>
                    <a:cubicBezTo>
                      <a:pt x="367" y="7551"/>
                      <a:pt x="929" y="7062"/>
                      <a:pt x="1553" y="7062"/>
                    </a:cubicBezTo>
                    <a:cubicBezTo>
                      <a:pt x="1673" y="7062"/>
                      <a:pt x="1796" y="7080"/>
                      <a:pt x="1917" y="7119"/>
                    </a:cubicBezTo>
                    <a:cubicBezTo>
                      <a:pt x="2019" y="7149"/>
                      <a:pt x="2122" y="7164"/>
                      <a:pt x="2224" y="7164"/>
                    </a:cubicBezTo>
                    <a:cubicBezTo>
                      <a:pt x="2481" y="7164"/>
                      <a:pt x="2730" y="7068"/>
                      <a:pt x="2917" y="6881"/>
                    </a:cubicBezTo>
                    <a:lnTo>
                      <a:pt x="6954" y="2856"/>
                    </a:lnTo>
                    <a:cubicBezTo>
                      <a:pt x="7215" y="2582"/>
                      <a:pt x="7311" y="2213"/>
                      <a:pt x="7192" y="1856"/>
                    </a:cubicBezTo>
                    <a:cubicBezTo>
                      <a:pt x="6977" y="1201"/>
                      <a:pt x="7370" y="487"/>
                      <a:pt x="8049" y="320"/>
                    </a:cubicBezTo>
                    <a:cubicBezTo>
                      <a:pt x="8144" y="308"/>
                      <a:pt x="8204" y="213"/>
                      <a:pt x="8168" y="130"/>
                    </a:cubicBezTo>
                    <a:cubicBezTo>
                      <a:pt x="8158" y="54"/>
                      <a:pt x="8096" y="0"/>
                      <a:pt x="802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315" name="Google Shape;6104;p48"/>
              <p:cNvSpPr/>
              <p:nvPr/>
            </p:nvSpPr>
            <p:spPr>
              <a:xfrm>
                <a:off x="5495092" y="1503111"/>
                <a:ext cx="177878" cy="233147"/>
              </a:xfrm>
              <a:custGeom>
                <a:avLst/>
                <a:gdLst/>
                <a:ahLst/>
                <a:cxnLst/>
                <a:rect l="l" t="t" r="r" b="b"/>
                <a:pathLst>
                  <a:path w="5584" h="7319" extrusionOk="0">
                    <a:moveTo>
                      <a:pt x="2913" y="0"/>
                    </a:moveTo>
                    <a:cubicBezTo>
                      <a:pt x="2845" y="0"/>
                      <a:pt x="2777" y="37"/>
                      <a:pt x="2739" y="103"/>
                    </a:cubicBezTo>
                    <a:cubicBezTo>
                      <a:pt x="2715" y="186"/>
                      <a:pt x="2751" y="281"/>
                      <a:pt x="2834" y="317"/>
                    </a:cubicBezTo>
                    <a:cubicBezTo>
                      <a:pt x="3370" y="531"/>
                      <a:pt x="3691" y="1115"/>
                      <a:pt x="3560" y="1710"/>
                    </a:cubicBezTo>
                    <a:cubicBezTo>
                      <a:pt x="3528" y="1817"/>
                      <a:pt x="3611" y="1904"/>
                      <a:pt x="3714" y="1904"/>
                    </a:cubicBezTo>
                    <a:cubicBezTo>
                      <a:pt x="3726" y="1904"/>
                      <a:pt x="3738" y="1903"/>
                      <a:pt x="3751" y="1901"/>
                    </a:cubicBezTo>
                    <a:cubicBezTo>
                      <a:pt x="3842" y="1879"/>
                      <a:pt x="3935" y="1869"/>
                      <a:pt x="4028" y="1869"/>
                    </a:cubicBezTo>
                    <a:cubicBezTo>
                      <a:pt x="4342" y="1869"/>
                      <a:pt x="4649" y="1992"/>
                      <a:pt x="4870" y="2222"/>
                    </a:cubicBezTo>
                    <a:cubicBezTo>
                      <a:pt x="5346" y="2698"/>
                      <a:pt x="5334" y="3496"/>
                      <a:pt x="4858" y="3949"/>
                    </a:cubicBezTo>
                    <a:cubicBezTo>
                      <a:pt x="4632" y="4166"/>
                      <a:pt x="4323" y="4282"/>
                      <a:pt x="4010" y="4282"/>
                    </a:cubicBezTo>
                    <a:cubicBezTo>
                      <a:pt x="3895" y="4282"/>
                      <a:pt x="3779" y="4266"/>
                      <a:pt x="3667" y="4234"/>
                    </a:cubicBezTo>
                    <a:cubicBezTo>
                      <a:pt x="3570" y="4205"/>
                      <a:pt x="3470" y="4191"/>
                      <a:pt x="3372" y="4191"/>
                    </a:cubicBezTo>
                    <a:cubicBezTo>
                      <a:pt x="3111" y="4191"/>
                      <a:pt x="2858" y="4291"/>
                      <a:pt x="2667" y="4472"/>
                    </a:cubicBezTo>
                    <a:lnTo>
                      <a:pt x="107" y="7032"/>
                    </a:lnTo>
                    <a:cubicBezTo>
                      <a:pt x="0" y="7139"/>
                      <a:pt x="72" y="7318"/>
                      <a:pt x="227" y="7318"/>
                    </a:cubicBezTo>
                    <a:cubicBezTo>
                      <a:pt x="229" y="7318"/>
                      <a:pt x="231" y="7318"/>
                      <a:pt x="233" y="7318"/>
                    </a:cubicBezTo>
                    <a:cubicBezTo>
                      <a:pt x="354" y="7318"/>
                      <a:pt x="274" y="7295"/>
                      <a:pt x="2905" y="4711"/>
                    </a:cubicBezTo>
                    <a:cubicBezTo>
                      <a:pt x="3035" y="4581"/>
                      <a:pt x="3201" y="4514"/>
                      <a:pt x="3369" y="4514"/>
                    </a:cubicBezTo>
                    <a:cubicBezTo>
                      <a:pt x="3434" y="4514"/>
                      <a:pt x="3498" y="4524"/>
                      <a:pt x="3560" y="4544"/>
                    </a:cubicBezTo>
                    <a:cubicBezTo>
                      <a:pt x="3719" y="4597"/>
                      <a:pt x="3879" y="4622"/>
                      <a:pt x="4035" y="4622"/>
                    </a:cubicBezTo>
                    <a:cubicBezTo>
                      <a:pt x="4831" y="4622"/>
                      <a:pt x="5541" y="3979"/>
                      <a:pt x="5561" y="3103"/>
                    </a:cubicBezTo>
                    <a:cubicBezTo>
                      <a:pt x="5583" y="2207"/>
                      <a:pt x="4872" y="1538"/>
                      <a:pt x="4053" y="1538"/>
                    </a:cubicBezTo>
                    <a:cubicBezTo>
                      <a:pt x="4012" y="1538"/>
                      <a:pt x="3971" y="1540"/>
                      <a:pt x="3929" y="1544"/>
                    </a:cubicBezTo>
                    <a:cubicBezTo>
                      <a:pt x="3977" y="877"/>
                      <a:pt x="3572" y="246"/>
                      <a:pt x="2965" y="8"/>
                    </a:cubicBezTo>
                    <a:cubicBezTo>
                      <a:pt x="2948" y="3"/>
                      <a:pt x="2930" y="0"/>
                      <a:pt x="2913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316" name="Google Shape;6105;p48"/>
            <p:cNvGrpSpPr/>
            <p:nvPr/>
          </p:nvGrpSpPr>
          <p:grpSpPr>
            <a:xfrm>
              <a:off x="6376772" y="1430753"/>
              <a:ext cx="368308" cy="367033"/>
              <a:chOff x="7100170" y="1500117"/>
              <a:chExt cx="368308" cy="367033"/>
            </a:xfrm>
            <a:solidFill>
              <a:schemeClr val="bg2">
                <a:lumMod val="75000"/>
              </a:schemeClr>
            </a:solidFill>
          </p:grpSpPr>
          <p:sp>
            <p:nvSpPr>
              <p:cNvPr id="317" name="Google Shape;6106;p48"/>
              <p:cNvSpPr/>
              <p:nvPr/>
            </p:nvSpPr>
            <p:spPr>
              <a:xfrm>
                <a:off x="7328698" y="1501041"/>
                <a:ext cx="139780" cy="97126"/>
              </a:xfrm>
              <a:custGeom>
                <a:avLst/>
                <a:gdLst/>
                <a:ahLst/>
                <a:cxnLst/>
                <a:rect l="l" t="t" r="r" b="b"/>
                <a:pathLst>
                  <a:path w="4388" h="3049" extrusionOk="0">
                    <a:moveTo>
                      <a:pt x="1894" y="0"/>
                    </a:moveTo>
                    <a:cubicBezTo>
                      <a:pt x="1861" y="0"/>
                      <a:pt x="1826" y="8"/>
                      <a:pt x="1792" y="25"/>
                    </a:cubicBezTo>
                    <a:cubicBezTo>
                      <a:pt x="1066" y="501"/>
                      <a:pt x="208" y="1728"/>
                      <a:pt x="30" y="2871"/>
                    </a:cubicBezTo>
                    <a:cubicBezTo>
                      <a:pt x="0" y="2960"/>
                      <a:pt x="86" y="3049"/>
                      <a:pt x="184" y="3049"/>
                    </a:cubicBezTo>
                    <a:cubicBezTo>
                      <a:pt x="204" y="3049"/>
                      <a:pt x="224" y="3045"/>
                      <a:pt x="244" y="3037"/>
                    </a:cubicBezTo>
                    <a:cubicBezTo>
                      <a:pt x="1459" y="2549"/>
                      <a:pt x="2768" y="2216"/>
                      <a:pt x="4114" y="2097"/>
                    </a:cubicBezTo>
                    <a:lnTo>
                      <a:pt x="4221" y="2097"/>
                    </a:lnTo>
                    <a:cubicBezTo>
                      <a:pt x="4316" y="2097"/>
                      <a:pt x="4388" y="2025"/>
                      <a:pt x="4388" y="1930"/>
                    </a:cubicBezTo>
                    <a:cubicBezTo>
                      <a:pt x="4388" y="1847"/>
                      <a:pt x="4316" y="1775"/>
                      <a:pt x="4221" y="1775"/>
                    </a:cubicBezTo>
                    <a:cubicBezTo>
                      <a:pt x="3506" y="1787"/>
                      <a:pt x="1875" y="2085"/>
                      <a:pt x="423" y="2632"/>
                    </a:cubicBezTo>
                    <a:cubicBezTo>
                      <a:pt x="709" y="1573"/>
                      <a:pt x="1494" y="656"/>
                      <a:pt x="1994" y="311"/>
                    </a:cubicBezTo>
                    <a:cubicBezTo>
                      <a:pt x="2066" y="263"/>
                      <a:pt x="2090" y="168"/>
                      <a:pt x="2030" y="73"/>
                    </a:cubicBezTo>
                    <a:cubicBezTo>
                      <a:pt x="2007" y="26"/>
                      <a:pt x="1954" y="0"/>
                      <a:pt x="18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318" name="Google Shape;6107;p48"/>
              <p:cNvSpPr/>
              <p:nvPr/>
            </p:nvSpPr>
            <p:spPr>
              <a:xfrm>
                <a:off x="7100170" y="1500117"/>
                <a:ext cx="192691" cy="307942"/>
              </a:xfrm>
              <a:custGeom>
                <a:avLst/>
                <a:gdLst/>
                <a:ahLst/>
                <a:cxnLst/>
                <a:rect l="l" t="t" r="r" b="b"/>
                <a:pathLst>
                  <a:path w="6049" h="9667" extrusionOk="0">
                    <a:moveTo>
                      <a:pt x="4144" y="5007"/>
                    </a:moveTo>
                    <a:lnTo>
                      <a:pt x="4144" y="5007"/>
                    </a:lnTo>
                    <a:cubicBezTo>
                      <a:pt x="4025" y="5221"/>
                      <a:pt x="4001" y="5317"/>
                      <a:pt x="4013" y="5674"/>
                    </a:cubicBezTo>
                    <a:cubicBezTo>
                      <a:pt x="4025" y="5995"/>
                      <a:pt x="4013" y="6043"/>
                      <a:pt x="3727" y="6281"/>
                    </a:cubicBezTo>
                    <a:cubicBezTo>
                      <a:pt x="3513" y="6460"/>
                      <a:pt x="3453" y="6531"/>
                      <a:pt x="3299" y="6852"/>
                    </a:cubicBezTo>
                    <a:cubicBezTo>
                      <a:pt x="3168" y="7162"/>
                      <a:pt x="3132" y="7186"/>
                      <a:pt x="2763" y="7281"/>
                    </a:cubicBezTo>
                    <a:cubicBezTo>
                      <a:pt x="2477" y="7341"/>
                      <a:pt x="2382" y="7388"/>
                      <a:pt x="2096" y="7626"/>
                    </a:cubicBezTo>
                    <a:cubicBezTo>
                      <a:pt x="2001" y="7698"/>
                      <a:pt x="1917" y="7781"/>
                      <a:pt x="1846" y="7805"/>
                    </a:cubicBezTo>
                    <a:cubicBezTo>
                      <a:pt x="1757" y="7831"/>
                      <a:pt x="1702" y="7841"/>
                      <a:pt x="1660" y="7841"/>
                    </a:cubicBezTo>
                    <a:cubicBezTo>
                      <a:pt x="1607" y="7841"/>
                      <a:pt x="1573" y="7825"/>
                      <a:pt x="1513" y="7805"/>
                    </a:cubicBezTo>
                    <a:cubicBezTo>
                      <a:pt x="1751" y="7483"/>
                      <a:pt x="1977" y="7162"/>
                      <a:pt x="2227" y="6864"/>
                    </a:cubicBezTo>
                    <a:cubicBezTo>
                      <a:pt x="2822" y="6174"/>
                      <a:pt x="3465" y="5555"/>
                      <a:pt x="4144" y="5007"/>
                    </a:cubicBezTo>
                    <a:close/>
                    <a:moveTo>
                      <a:pt x="5864" y="0"/>
                    </a:moveTo>
                    <a:cubicBezTo>
                      <a:pt x="5808" y="0"/>
                      <a:pt x="5754" y="31"/>
                      <a:pt x="5716" y="78"/>
                    </a:cubicBezTo>
                    <a:cubicBezTo>
                      <a:pt x="4858" y="1257"/>
                      <a:pt x="4549" y="2697"/>
                      <a:pt x="4668" y="4174"/>
                    </a:cubicBezTo>
                    <a:cubicBezTo>
                      <a:pt x="2715" y="5543"/>
                      <a:pt x="1144" y="7400"/>
                      <a:pt x="36" y="9424"/>
                    </a:cubicBezTo>
                    <a:cubicBezTo>
                      <a:pt x="1" y="9496"/>
                      <a:pt x="24" y="9603"/>
                      <a:pt x="96" y="9650"/>
                    </a:cubicBezTo>
                    <a:cubicBezTo>
                      <a:pt x="122" y="9661"/>
                      <a:pt x="149" y="9667"/>
                      <a:pt x="175" y="9667"/>
                    </a:cubicBezTo>
                    <a:cubicBezTo>
                      <a:pt x="234" y="9667"/>
                      <a:pt x="289" y="9640"/>
                      <a:pt x="322" y="9591"/>
                    </a:cubicBezTo>
                    <a:cubicBezTo>
                      <a:pt x="608" y="9067"/>
                      <a:pt x="917" y="8579"/>
                      <a:pt x="1251" y="8103"/>
                    </a:cubicBezTo>
                    <a:cubicBezTo>
                      <a:pt x="1424" y="8111"/>
                      <a:pt x="1483" y="8176"/>
                      <a:pt x="1641" y="8176"/>
                    </a:cubicBezTo>
                    <a:cubicBezTo>
                      <a:pt x="1711" y="8176"/>
                      <a:pt x="1801" y="8163"/>
                      <a:pt x="1929" y="8126"/>
                    </a:cubicBezTo>
                    <a:cubicBezTo>
                      <a:pt x="2179" y="8055"/>
                      <a:pt x="2358" y="7805"/>
                      <a:pt x="2584" y="7686"/>
                    </a:cubicBezTo>
                    <a:cubicBezTo>
                      <a:pt x="2644" y="7650"/>
                      <a:pt x="2739" y="7626"/>
                      <a:pt x="2834" y="7603"/>
                    </a:cubicBezTo>
                    <a:cubicBezTo>
                      <a:pt x="3311" y="7507"/>
                      <a:pt x="3430" y="7388"/>
                      <a:pt x="3608" y="6983"/>
                    </a:cubicBezTo>
                    <a:cubicBezTo>
                      <a:pt x="3727" y="6710"/>
                      <a:pt x="3763" y="6698"/>
                      <a:pt x="3942" y="6531"/>
                    </a:cubicBezTo>
                    <a:cubicBezTo>
                      <a:pt x="4323" y="6221"/>
                      <a:pt x="4370" y="6079"/>
                      <a:pt x="4358" y="5662"/>
                    </a:cubicBezTo>
                    <a:cubicBezTo>
                      <a:pt x="4346" y="5364"/>
                      <a:pt x="4358" y="5317"/>
                      <a:pt x="4477" y="5090"/>
                    </a:cubicBezTo>
                    <a:cubicBezTo>
                      <a:pt x="4549" y="4959"/>
                      <a:pt x="4620" y="4793"/>
                      <a:pt x="4644" y="4614"/>
                    </a:cubicBezTo>
                    <a:lnTo>
                      <a:pt x="4954" y="4388"/>
                    </a:lnTo>
                    <a:cubicBezTo>
                      <a:pt x="5001" y="4364"/>
                      <a:pt x="5025" y="4305"/>
                      <a:pt x="5025" y="4245"/>
                    </a:cubicBezTo>
                    <a:cubicBezTo>
                      <a:pt x="4894" y="2840"/>
                      <a:pt x="5180" y="1435"/>
                      <a:pt x="5989" y="268"/>
                    </a:cubicBezTo>
                    <a:cubicBezTo>
                      <a:pt x="6049" y="197"/>
                      <a:pt x="6025" y="90"/>
                      <a:pt x="5954" y="30"/>
                    </a:cubicBezTo>
                    <a:cubicBezTo>
                      <a:pt x="5924" y="9"/>
                      <a:pt x="5894" y="0"/>
                      <a:pt x="586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319" name="Google Shape;6108;p48"/>
              <p:cNvSpPr/>
              <p:nvPr/>
            </p:nvSpPr>
            <p:spPr>
              <a:xfrm>
                <a:off x="7160089" y="1766170"/>
                <a:ext cx="19017" cy="18986"/>
              </a:xfrm>
              <a:custGeom>
                <a:avLst/>
                <a:gdLst/>
                <a:ahLst/>
                <a:cxnLst/>
                <a:rect l="l" t="t" r="r" b="b"/>
                <a:pathLst>
                  <a:path w="597" h="596" extrusionOk="0">
                    <a:moveTo>
                      <a:pt x="298" y="1"/>
                    </a:moveTo>
                    <a:cubicBezTo>
                      <a:pt x="144" y="1"/>
                      <a:pt x="1" y="132"/>
                      <a:pt x="1" y="298"/>
                    </a:cubicBezTo>
                    <a:cubicBezTo>
                      <a:pt x="1" y="465"/>
                      <a:pt x="144" y="596"/>
                      <a:pt x="298" y="596"/>
                    </a:cubicBezTo>
                    <a:cubicBezTo>
                      <a:pt x="465" y="596"/>
                      <a:pt x="596" y="465"/>
                      <a:pt x="596" y="298"/>
                    </a:cubicBezTo>
                    <a:cubicBezTo>
                      <a:pt x="596" y="132"/>
                      <a:pt x="465" y="1"/>
                      <a:pt x="298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320" name="Google Shape;6109;p48"/>
              <p:cNvSpPr/>
              <p:nvPr/>
            </p:nvSpPr>
            <p:spPr>
              <a:xfrm>
                <a:off x="7295505" y="1540031"/>
                <a:ext cx="18986" cy="19081"/>
              </a:xfrm>
              <a:custGeom>
                <a:avLst/>
                <a:gdLst/>
                <a:ahLst/>
                <a:cxnLst/>
                <a:rect l="l" t="t" r="r" b="b"/>
                <a:pathLst>
                  <a:path w="596" h="599" extrusionOk="0">
                    <a:moveTo>
                      <a:pt x="332" y="1"/>
                    </a:moveTo>
                    <a:cubicBezTo>
                      <a:pt x="321" y="1"/>
                      <a:pt x="309" y="2"/>
                      <a:pt x="298" y="4"/>
                    </a:cubicBezTo>
                    <a:cubicBezTo>
                      <a:pt x="131" y="4"/>
                      <a:pt x="0" y="134"/>
                      <a:pt x="0" y="301"/>
                    </a:cubicBezTo>
                    <a:cubicBezTo>
                      <a:pt x="0" y="456"/>
                      <a:pt x="131" y="599"/>
                      <a:pt x="298" y="599"/>
                    </a:cubicBezTo>
                    <a:cubicBezTo>
                      <a:pt x="453" y="599"/>
                      <a:pt x="596" y="456"/>
                      <a:pt x="596" y="301"/>
                    </a:cubicBezTo>
                    <a:cubicBezTo>
                      <a:pt x="596" y="136"/>
                      <a:pt x="473" y="1"/>
                      <a:pt x="332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321" name="Google Shape;6110;p48"/>
              <p:cNvSpPr/>
              <p:nvPr/>
            </p:nvSpPr>
            <p:spPr>
              <a:xfrm>
                <a:off x="7337968" y="1631519"/>
                <a:ext cx="19017" cy="19017"/>
              </a:xfrm>
              <a:custGeom>
                <a:avLst/>
                <a:gdLst/>
                <a:ahLst/>
                <a:cxnLst/>
                <a:rect l="l" t="t" r="r" b="b"/>
                <a:pathLst>
                  <a:path w="597" h="597" extrusionOk="0">
                    <a:moveTo>
                      <a:pt x="298" y="1"/>
                    </a:moveTo>
                    <a:cubicBezTo>
                      <a:pt x="132" y="1"/>
                      <a:pt x="1" y="132"/>
                      <a:pt x="1" y="299"/>
                    </a:cubicBezTo>
                    <a:cubicBezTo>
                      <a:pt x="1" y="465"/>
                      <a:pt x="132" y="596"/>
                      <a:pt x="298" y="596"/>
                    </a:cubicBezTo>
                    <a:cubicBezTo>
                      <a:pt x="465" y="596"/>
                      <a:pt x="596" y="465"/>
                      <a:pt x="596" y="299"/>
                    </a:cubicBezTo>
                    <a:cubicBezTo>
                      <a:pt x="596" y="132"/>
                      <a:pt x="465" y="1"/>
                      <a:pt x="298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322" name="Google Shape;6111;p48"/>
              <p:cNvSpPr/>
              <p:nvPr/>
            </p:nvSpPr>
            <p:spPr>
              <a:xfrm>
                <a:off x="7275404" y="1612947"/>
                <a:ext cx="18986" cy="18986"/>
              </a:xfrm>
              <a:custGeom>
                <a:avLst/>
                <a:gdLst/>
                <a:ahLst/>
                <a:cxnLst/>
                <a:rect l="l" t="t" r="r" b="b"/>
                <a:pathLst>
                  <a:path w="596" h="596" extrusionOk="0">
                    <a:moveTo>
                      <a:pt x="298" y="1"/>
                    </a:moveTo>
                    <a:cubicBezTo>
                      <a:pt x="131" y="1"/>
                      <a:pt x="0" y="131"/>
                      <a:pt x="0" y="298"/>
                    </a:cubicBezTo>
                    <a:cubicBezTo>
                      <a:pt x="0" y="465"/>
                      <a:pt x="131" y="596"/>
                      <a:pt x="298" y="596"/>
                    </a:cubicBezTo>
                    <a:cubicBezTo>
                      <a:pt x="465" y="596"/>
                      <a:pt x="596" y="465"/>
                      <a:pt x="596" y="298"/>
                    </a:cubicBezTo>
                    <a:cubicBezTo>
                      <a:pt x="596" y="131"/>
                      <a:pt x="465" y="1"/>
                      <a:pt x="298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323" name="Google Shape;6112;p48"/>
              <p:cNvSpPr/>
              <p:nvPr/>
            </p:nvSpPr>
            <p:spPr>
              <a:xfrm>
                <a:off x="7248837" y="1688029"/>
                <a:ext cx="19017" cy="19017"/>
              </a:xfrm>
              <a:custGeom>
                <a:avLst/>
                <a:gdLst/>
                <a:ahLst/>
                <a:cxnLst/>
                <a:rect l="l" t="t" r="r" b="b"/>
                <a:pathLst>
                  <a:path w="597" h="597" extrusionOk="0">
                    <a:moveTo>
                      <a:pt x="298" y="1"/>
                    </a:moveTo>
                    <a:cubicBezTo>
                      <a:pt x="132" y="1"/>
                      <a:pt x="1" y="132"/>
                      <a:pt x="1" y="299"/>
                    </a:cubicBezTo>
                    <a:cubicBezTo>
                      <a:pt x="1" y="453"/>
                      <a:pt x="132" y="596"/>
                      <a:pt x="298" y="596"/>
                    </a:cubicBezTo>
                    <a:cubicBezTo>
                      <a:pt x="465" y="596"/>
                      <a:pt x="596" y="453"/>
                      <a:pt x="596" y="299"/>
                    </a:cubicBezTo>
                    <a:cubicBezTo>
                      <a:pt x="596" y="132"/>
                      <a:pt x="465" y="1"/>
                      <a:pt x="298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324" name="Google Shape;6113;p48"/>
              <p:cNvSpPr/>
              <p:nvPr/>
            </p:nvSpPr>
            <p:spPr>
              <a:xfrm>
                <a:off x="7413464" y="1587527"/>
                <a:ext cx="18986" cy="19017"/>
              </a:xfrm>
              <a:custGeom>
                <a:avLst/>
                <a:gdLst/>
                <a:ahLst/>
                <a:cxnLst/>
                <a:rect l="l" t="t" r="r" b="b"/>
                <a:pathLst>
                  <a:path w="596" h="597" extrusionOk="0">
                    <a:moveTo>
                      <a:pt x="298" y="1"/>
                    </a:moveTo>
                    <a:cubicBezTo>
                      <a:pt x="131" y="1"/>
                      <a:pt x="0" y="132"/>
                      <a:pt x="0" y="298"/>
                    </a:cubicBezTo>
                    <a:cubicBezTo>
                      <a:pt x="0" y="453"/>
                      <a:pt x="131" y="596"/>
                      <a:pt x="298" y="596"/>
                    </a:cubicBezTo>
                    <a:cubicBezTo>
                      <a:pt x="464" y="596"/>
                      <a:pt x="595" y="453"/>
                      <a:pt x="595" y="298"/>
                    </a:cubicBezTo>
                    <a:cubicBezTo>
                      <a:pt x="595" y="132"/>
                      <a:pt x="464" y="1"/>
                      <a:pt x="298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325" name="Google Shape;6114;p48"/>
              <p:cNvSpPr/>
              <p:nvPr/>
            </p:nvSpPr>
            <p:spPr>
              <a:xfrm>
                <a:off x="7114218" y="1832906"/>
                <a:ext cx="18986" cy="19017"/>
              </a:xfrm>
              <a:custGeom>
                <a:avLst/>
                <a:gdLst/>
                <a:ahLst/>
                <a:cxnLst/>
                <a:rect l="l" t="t" r="r" b="b"/>
                <a:pathLst>
                  <a:path w="596" h="597" extrusionOk="0">
                    <a:moveTo>
                      <a:pt x="317" y="0"/>
                    </a:moveTo>
                    <a:cubicBezTo>
                      <a:pt x="311" y="0"/>
                      <a:pt x="304" y="1"/>
                      <a:pt x="298" y="1"/>
                    </a:cubicBezTo>
                    <a:cubicBezTo>
                      <a:pt x="131" y="1"/>
                      <a:pt x="0" y="132"/>
                      <a:pt x="0" y="299"/>
                    </a:cubicBezTo>
                    <a:cubicBezTo>
                      <a:pt x="0" y="465"/>
                      <a:pt x="131" y="596"/>
                      <a:pt x="298" y="596"/>
                    </a:cubicBezTo>
                    <a:cubicBezTo>
                      <a:pt x="464" y="596"/>
                      <a:pt x="595" y="465"/>
                      <a:pt x="595" y="299"/>
                    </a:cubicBezTo>
                    <a:cubicBezTo>
                      <a:pt x="595" y="139"/>
                      <a:pt x="474" y="0"/>
                      <a:pt x="317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326" name="Google Shape;6115;p48"/>
              <p:cNvSpPr/>
              <p:nvPr/>
            </p:nvSpPr>
            <p:spPr>
              <a:xfrm>
                <a:off x="7128999" y="1785506"/>
                <a:ext cx="18986" cy="19017"/>
              </a:xfrm>
              <a:custGeom>
                <a:avLst/>
                <a:gdLst/>
                <a:ahLst/>
                <a:cxnLst/>
                <a:rect l="l" t="t" r="r" b="b"/>
                <a:pathLst>
                  <a:path w="596" h="597" extrusionOk="0">
                    <a:moveTo>
                      <a:pt x="319" y="0"/>
                    </a:moveTo>
                    <a:cubicBezTo>
                      <a:pt x="312" y="0"/>
                      <a:pt x="305" y="0"/>
                      <a:pt x="298" y="1"/>
                    </a:cubicBezTo>
                    <a:cubicBezTo>
                      <a:pt x="131" y="1"/>
                      <a:pt x="0" y="132"/>
                      <a:pt x="0" y="298"/>
                    </a:cubicBezTo>
                    <a:cubicBezTo>
                      <a:pt x="0" y="465"/>
                      <a:pt x="131" y="596"/>
                      <a:pt x="298" y="596"/>
                    </a:cubicBezTo>
                    <a:cubicBezTo>
                      <a:pt x="465" y="596"/>
                      <a:pt x="596" y="465"/>
                      <a:pt x="596" y="298"/>
                    </a:cubicBezTo>
                    <a:cubicBezTo>
                      <a:pt x="596" y="127"/>
                      <a:pt x="476" y="0"/>
                      <a:pt x="319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327" name="Google Shape;6116;p48"/>
              <p:cNvSpPr/>
              <p:nvPr/>
            </p:nvSpPr>
            <p:spPr>
              <a:xfrm>
                <a:off x="7148335" y="1815481"/>
                <a:ext cx="18986" cy="18986"/>
              </a:xfrm>
              <a:custGeom>
                <a:avLst/>
                <a:gdLst/>
                <a:ahLst/>
                <a:cxnLst/>
                <a:rect l="l" t="t" r="r" b="b"/>
                <a:pathLst>
                  <a:path w="596" h="596" extrusionOk="0">
                    <a:moveTo>
                      <a:pt x="298" y="0"/>
                    </a:moveTo>
                    <a:cubicBezTo>
                      <a:pt x="132" y="0"/>
                      <a:pt x="1" y="131"/>
                      <a:pt x="1" y="298"/>
                    </a:cubicBezTo>
                    <a:cubicBezTo>
                      <a:pt x="1" y="465"/>
                      <a:pt x="132" y="596"/>
                      <a:pt x="298" y="596"/>
                    </a:cubicBezTo>
                    <a:cubicBezTo>
                      <a:pt x="465" y="596"/>
                      <a:pt x="596" y="465"/>
                      <a:pt x="596" y="298"/>
                    </a:cubicBezTo>
                    <a:cubicBezTo>
                      <a:pt x="596" y="131"/>
                      <a:pt x="465" y="0"/>
                      <a:pt x="29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328" name="Google Shape;6117;p48"/>
              <p:cNvSpPr/>
              <p:nvPr/>
            </p:nvSpPr>
            <p:spPr>
              <a:xfrm>
                <a:off x="7158592" y="1661494"/>
                <a:ext cx="208236" cy="205656"/>
              </a:xfrm>
              <a:custGeom>
                <a:avLst/>
                <a:gdLst/>
                <a:ahLst/>
                <a:cxnLst/>
                <a:rect l="l" t="t" r="r" b="b"/>
                <a:pathLst>
                  <a:path w="6537" h="6456" extrusionOk="0">
                    <a:moveTo>
                      <a:pt x="2893" y="2275"/>
                    </a:moveTo>
                    <a:cubicBezTo>
                      <a:pt x="2131" y="3001"/>
                      <a:pt x="1512" y="3763"/>
                      <a:pt x="917" y="4703"/>
                    </a:cubicBezTo>
                    <a:cubicBezTo>
                      <a:pt x="905" y="4656"/>
                      <a:pt x="905" y="4596"/>
                      <a:pt x="929" y="4442"/>
                    </a:cubicBezTo>
                    <a:cubicBezTo>
                      <a:pt x="941" y="4370"/>
                      <a:pt x="1036" y="4287"/>
                      <a:pt x="1107" y="4191"/>
                    </a:cubicBezTo>
                    <a:cubicBezTo>
                      <a:pt x="1357" y="3906"/>
                      <a:pt x="1393" y="3822"/>
                      <a:pt x="1453" y="3525"/>
                    </a:cubicBezTo>
                    <a:cubicBezTo>
                      <a:pt x="1524" y="3168"/>
                      <a:pt x="1572" y="3120"/>
                      <a:pt x="1881" y="2989"/>
                    </a:cubicBezTo>
                    <a:cubicBezTo>
                      <a:pt x="2191" y="2858"/>
                      <a:pt x="2274" y="2775"/>
                      <a:pt x="2453" y="2560"/>
                    </a:cubicBezTo>
                    <a:cubicBezTo>
                      <a:pt x="2643" y="2322"/>
                      <a:pt x="2703" y="2275"/>
                      <a:pt x="2893" y="2275"/>
                    </a:cubicBezTo>
                    <a:close/>
                    <a:moveTo>
                      <a:pt x="6351" y="0"/>
                    </a:moveTo>
                    <a:cubicBezTo>
                      <a:pt x="6331" y="0"/>
                      <a:pt x="6309" y="4"/>
                      <a:pt x="6287" y="12"/>
                    </a:cubicBezTo>
                    <a:cubicBezTo>
                      <a:pt x="5144" y="453"/>
                      <a:pt x="4191" y="1072"/>
                      <a:pt x="3251" y="1917"/>
                    </a:cubicBezTo>
                    <a:cubicBezTo>
                      <a:pt x="3154" y="1917"/>
                      <a:pt x="3059" y="1911"/>
                      <a:pt x="2965" y="1911"/>
                    </a:cubicBezTo>
                    <a:cubicBezTo>
                      <a:pt x="2841" y="1911"/>
                      <a:pt x="2718" y="1923"/>
                      <a:pt x="2596" y="1977"/>
                    </a:cubicBezTo>
                    <a:cubicBezTo>
                      <a:pt x="2310" y="2108"/>
                      <a:pt x="2179" y="2406"/>
                      <a:pt x="2012" y="2525"/>
                    </a:cubicBezTo>
                    <a:cubicBezTo>
                      <a:pt x="1941" y="2584"/>
                      <a:pt x="1846" y="2620"/>
                      <a:pt x="1750" y="2656"/>
                    </a:cubicBezTo>
                    <a:cubicBezTo>
                      <a:pt x="1346" y="2834"/>
                      <a:pt x="1238" y="2941"/>
                      <a:pt x="1119" y="3430"/>
                    </a:cubicBezTo>
                    <a:cubicBezTo>
                      <a:pt x="1072" y="3668"/>
                      <a:pt x="1060" y="3715"/>
                      <a:pt x="857" y="3953"/>
                    </a:cubicBezTo>
                    <a:cubicBezTo>
                      <a:pt x="750" y="4072"/>
                      <a:pt x="643" y="4191"/>
                      <a:pt x="595" y="4334"/>
                    </a:cubicBezTo>
                    <a:cubicBezTo>
                      <a:pt x="464" y="4799"/>
                      <a:pt x="643" y="4775"/>
                      <a:pt x="631" y="5073"/>
                    </a:cubicBezTo>
                    <a:cubicBezTo>
                      <a:pt x="631" y="5084"/>
                      <a:pt x="643" y="5084"/>
                      <a:pt x="643" y="5096"/>
                    </a:cubicBezTo>
                    <a:cubicBezTo>
                      <a:pt x="381" y="5549"/>
                      <a:pt x="179" y="5942"/>
                      <a:pt x="48" y="6216"/>
                    </a:cubicBezTo>
                    <a:cubicBezTo>
                      <a:pt x="0" y="6299"/>
                      <a:pt x="48" y="6394"/>
                      <a:pt x="143" y="6442"/>
                    </a:cubicBezTo>
                    <a:cubicBezTo>
                      <a:pt x="164" y="6451"/>
                      <a:pt x="186" y="6455"/>
                      <a:pt x="208" y="6455"/>
                    </a:cubicBezTo>
                    <a:cubicBezTo>
                      <a:pt x="271" y="6455"/>
                      <a:pt x="331" y="6417"/>
                      <a:pt x="357" y="6347"/>
                    </a:cubicBezTo>
                    <a:cubicBezTo>
                      <a:pt x="643" y="5739"/>
                      <a:pt x="1274" y="4549"/>
                      <a:pt x="2322" y="3322"/>
                    </a:cubicBezTo>
                    <a:cubicBezTo>
                      <a:pt x="3620" y="1834"/>
                      <a:pt x="4846" y="929"/>
                      <a:pt x="6406" y="322"/>
                    </a:cubicBezTo>
                    <a:cubicBezTo>
                      <a:pt x="6489" y="286"/>
                      <a:pt x="6537" y="191"/>
                      <a:pt x="6489" y="96"/>
                    </a:cubicBezTo>
                    <a:cubicBezTo>
                      <a:pt x="6471" y="41"/>
                      <a:pt x="6418" y="0"/>
                      <a:pt x="635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329" name="Google Shape;6118;p48"/>
              <p:cNvSpPr/>
              <p:nvPr/>
            </p:nvSpPr>
            <p:spPr>
              <a:xfrm>
                <a:off x="7374696" y="1635660"/>
                <a:ext cx="93781" cy="28478"/>
              </a:xfrm>
              <a:custGeom>
                <a:avLst/>
                <a:gdLst/>
                <a:ahLst/>
                <a:cxnLst/>
                <a:rect l="l" t="t" r="r" b="b"/>
                <a:pathLst>
                  <a:path w="2944" h="894" extrusionOk="0">
                    <a:moveTo>
                      <a:pt x="2772" y="1"/>
                    </a:moveTo>
                    <a:cubicBezTo>
                      <a:pt x="2765" y="1"/>
                      <a:pt x="2759" y="1"/>
                      <a:pt x="2753" y="2"/>
                    </a:cubicBezTo>
                    <a:cubicBezTo>
                      <a:pt x="1860" y="97"/>
                      <a:pt x="991" y="288"/>
                      <a:pt x="193" y="573"/>
                    </a:cubicBezTo>
                    <a:cubicBezTo>
                      <a:pt x="1" y="638"/>
                      <a:pt x="67" y="894"/>
                      <a:pt x="230" y="894"/>
                    </a:cubicBezTo>
                    <a:cubicBezTo>
                      <a:pt x="248" y="894"/>
                      <a:pt x="268" y="890"/>
                      <a:pt x="288" y="883"/>
                    </a:cubicBezTo>
                    <a:cubicBezTo>
                      <a:pt x="1086" y="609"/>
                      <a:pt x="1920" y="419"/>
                      <a:pt x="2777" y="335"/>
                    </a:cubicBezTo>
                    <a:cubicBezTo>
                      <a:pt x="2872" y="311"/>
                      <a:pt x="2944" y="240"/>
                      <a:pt x="2932" y="157"/>
                    </a:cubicBezTo>
                    <a:cubicBezTo>
                      <a:pt x="2932" y="68"/>
                      <a:pt x="2850" y="1"/>
                      <a:pt x="2772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330" name="Google Shape;6119;p48"/>
            <p:cNvSpPr/>
            <p:nvPr/>
          </p:nvSpPr>
          <p:spPr>
            <a:xfrm>
              <a:off x="6810981" y="1407166"/>
              <a:ext cx="372958" cy="366747"/>
            </a:xfrm>
            <a:custGeom>
              <a:avLst/>
              <a:gdLst/>
              <a:ahLst/>
              <a:cxnLst/>
              <a:rect l="l" t="t" r="r" b="b"/>
              <a:pathLst>
                <a:path w="11708" h="11513" extrusionOk="0">
                  <a:moveTo>
                    <a:pt x="5700" y="3058"/>
                  </a:moveTo>
                  <a:cubicBezTo>
                    <a:pt x="5722" y="3058"/>
                    <a:pt x="5743" y="3064"/>
                    <a:pt x="5755" y="3076"/>
                  </a:cubicBezTo>
                  <a:lnTo>
                    <a:pt x="8565" y="5898"/>
                  </a:lnTo>
                  <a:cubicBezTo>
                    <a:pt x="8612" y="5910"/>
                    <a:pt x="8612" y="5969"/>
                    <a:pt x="8588" y="6017"/>
                  </a:cubicBezTo>
                  <a:cubicBezTo>
                    <a:pt x="8207" y="6374"/>
                    <a:pt x="8231" y="6398"/>
                    <a:pt x="8172" y="6398"/>
                  </a:cubicBezTo>
                  <a:cubicBezTo>
                    <a:pt x="8112" y="6398"/>
                    <a:pt x="8112" y="6350"/>
                    <a:pt x="7850" y="6136"/>
                  </a:cubicBezTo>
                  <a:cubicBezTo>
                    <a:pt x="5112" y="3398"/>
                    <a:pt x="5255" y="3552"/>
                    <a:pt x="5255" y="3493"/>
                  </a:cubicBezTo>
                  <a:cubicBezTo>
                    <a:pt x="5255" y="3433"/>
                    <a:pt x="5278" y="3433"/>
                    <a:pt x="5636" y="3076"/>
                  </a:cubicBezTo>
                  <a:cubicBezTo>
                    <a:pt x="5653" y="3064"/>
                    <a:pt x="5677" y="3058"/>
                    <a:pt x="5700" y="3058"/>
                  </a:cubicBezTo>
                  <a:close/>
                  <a:moveTo>
                    <a:pt x="10869" y="1"/>
                  </a:moveTo>
                  <a:cubicBezTo>
                    <a:pt x="10688" y="1"/>
                    <a:pt x="10504" y="64"/>
                    <a:pt x="10350" y="195"/>
                  </a:cubicBezTo>
                  <a:lnTo>
                    <a:pt x="9184" y="1219"/>
                  </a:lnTo>
                  <a:cubicBezTo>
                    <a:pt x="9100" y="1278"/>
                    <a:pt x="9100" y="1385"/>
                    <a:pt x="9160" y="1457"/>
                  </a:cubicBezTo>
                  <a:cubicBezTo>
                    <a:pt x="9191" y="1494"/>
                    <a:pt x="9235" y="1512"/>
                    <a:pt x="9280" y="1512"/>
                  </a:cubicBezTo>
                  <a:cubicBezTo>
                    <a:pt x="9322" y="1512"/>
                    <a:pt x="9364" y="1497"/>
                    <a:pt x="9398" y="1469"/>
                  </a:cubicBezTo>
                  <a:lnTo>
                    <a:pt x="10577" y="445"/>
                  </a:lnTo>
                  <a:cubicBezTo>
                    <a:pt x="10664" y="375"/>
                    <a:pt x="10769" y="339"/>
                    <a:pt x="10872" y="339"/>
                  </a:cubicBezTo>
                  <a:cubicBezTo>
                    <a:pt x="10980" y="339"/>
                    <a:pt x="11087" y="378"/>
                    <a:pt x="11172" y="457"/>
                  </a:cubicBezTo>
                  <a:cubicBezTo>
                    <a:pt x="11339" y="623"/>
                    <a:pt x="11339" y="874"/>
                    <a:pt x="11184" y="1052"/>
                  </a:cubicBezTo>
                  <a:lnTo>
                    <a:pt x="7933" y="4767"/>
                  </a:lnTo>
                  <a:lnTo>
                    <a:pt x="6874" y="3707"/>
                  </a:lnTo>
                  <a:lnTo>
                    <a:pt x="8767" y="2040"/>
                  </a:lnTo>
                  <a:cubicBezTo>
                    <a:pt x="8838" y="1981"/>
                    <a:pt x="8838" y="1874"/>
                    <a:pt x="8779" y="1802"/>
                  </a:cubicBezTo>
                  <a:cubicBezTo>
                    <a:pt x="8747" y="1757"/>
                    <a:pt x="8700" y="1736"/>
                    <a:pt x="8653" y="1736"/>
                  </a:cubicBezTo>
                  <a:cubicBezTo>
                    <a:pt x="8614" y="1736"/>
                    <a:pt x="8573" y="1751"/>
                    <a:pt x="8541" y="1778"/>
                  </a:cubicBezTo>
                  <a:lnTo>
                    <a:pt x="6636" y="3469"/>
                  </a:lnTo>
                  <a:lnTo>
                    <a:pt x="5993" y="2826"/>
                  </a:lnTo>
                  <a:cubicBezTo>
                    <a:pt x="5909" y="2743"/>
                    <a:pt x="5802" y="2701"/>
                    <a:pt x="5695" y="2701"/>
                  </a:cubicBezTo>
                  <a:cubicBezTo>
                    <a:pt x="5588" y="2701"/>
                    <a:pt x="5481" y="2743"/>
                    <a:pt x="5397" y="2826"/>
                  </a:cubicBezTo>
                  <a:lnTo>
                    <a:pt x="5040" y="3183"/>
                  </a:lnTo>
                  <a:cubicBezTo>
                    <a:pt x="4921" y="3302"/>
                    <a:pt x="4874" y="3481"/>
                    <a:pt x="4957" y="3660"/>
                  </a:cubicBezTo>
                  <a:cubicBezTo>
                    <a:pt x="4800" y="3641"/>
                    <a:pt x="4644" y="3631"/>
                    <a:pt x="4488" y="3631"/>
                  </a:cubicBezTo>
                  <a:cubicBezTo>
                    <a:pt x="2121" y="3631"/>
                    <a:pt x="1" y="5783"/>
                    <a:pt x="135" y="8208"/>
                  </a:cubicBezTo>
                  <a:cubicBezTo>
                    <a:pt x="147" y="8672"/>
                    <a:pt x="337" y="9101"/>
                    <a:pt x="671" y="9422"/>
                  </a:cubicBezTo>
                  <a:lnTo>
                    <a:pt x="2218" y="10970"/>
                  </a:lnTo>
                  <a:cubicBezTo>
                    <a:pt x="2620" y="11372"/>
                    <a:pt x="3076" y="11512"/>
                    <a:pt x="3595" y="11512"/>
                  </a:cubicBezTo>
                  <a:cubicBezTo>
                    <a:pt x="3768" y="11512"/>
                    <a:pt x="3948" y="11497"/>
                    <a:pt x="4135" y="11470"/>
                  </a:cubicBezTo>
                  <a:cubicBezTo>
                    <a:pt x="4219" y="11458"/>
                    <a:pt x="4278" y="11387"/>
                    <a:pt x="4278" y="11280"/>
                  </a:cubicBezTo>
                  <a:cubicBezTo>
                    <a:pt x="4266" y="11184"/>
                    <a:pt x="4195" y="11125"/>
                    <a:pt x="4088" y="11125"/>
                  </a:cubicBezTo>
                  <a:cubicBezTo>
                    <a:pt x="3923" y="11149"/>
                    <a:pt x="3764" y="11164"/>
                    <a:pt x="3613" y="11164"/>
                  </a:cubicBezTo>
                  <a:cubicBezTo>
                    <a:pt x="3175" y="11164"/>
                    <a:pt x="2793" y="11044"/>
                    <a:pt x="2457" y="10708"/>
                  </a:cubicBezTo>
                  <a:lnTo>
                    <a:pt x="909" y="9160"/>
                  </a:lnTo>
                  <a:cubicBezTo>
                    <a:pt x="635" y="8898"/>
                    <a:pt x="468" y="8541"/>
                    <a:pt x="456" y="8184"/>
                  </a:cubicBezTo>
                  <a:cubicBezTo>
                    <a:pt x="351" y="5941"/>
                    <a:pt x="2322" y="3959"/>
                    <a:pt x="4468" y="3959"/>
                  </a:cubicBezTo>
                  <a:cubicBezTo>
                    <a:pt x="4749" y="3959"/>
                    <a:pt x="5032" y="3993"/>
                    <a:pt x="5314" y="4064"/>
                  </a:cubicBezTo>
                  <a:lnTo>
                    <a:pt x="7576" y="6327"/>
                  </a:lnTo>
                  <a:cubicBezTo>
                    <a:pt x="8029" y="8196"/>
                    <a:pt x="6838" y="10220"/>
                    <a:pt x="4969" y="10934"/>
                  </a:cubicBezTo>
                  <a:cubicBezTo>
                    <a:pt x="4874" y="10970"/>
                    <a:pt x="4838" y="11065"/>
                    <a:pt x="4862" y="11160"/>
                  </a:cubicBezTo>
                  <a:cubicBezTo>
                    <a:pt x="4891" y="11229"/>
                    <a:pt x="4961" y="11274"/>
                    <a:pt x="5038" y="11274"/>
                  </a:cubicBezTo>
                  <a:cubicBezTo>
                    <a:pt x="5055" y="11274"/>
                    <a:pt x="5071" y="11272"/>
                    <a:pt x="5088" y="11268"/>
                  </a:cubicBezTo>
                  <a:cubicBezTo>
                    <a:pt x="6945" y="10553"/>
                    <a:pt x="8195" y="8624"/>
                    <a:pt x="7969" y="6696"/>
                  </a:cubicBezTo>
                  <a:lnTo>
                    <a:pt x="7969" y="6696"/>
                  </a:lnTo>
                  <a:cubicBezTo>
                    <a:pt x="8027" y="6722"/>
                    <a:pt x="8084" y="6735"/>
                    <a:pt x="8140" y="6735"/>
                  </a:cubicBezTo>
                  <a:cubicBezTo>
                    <a:pt x="8257" y="6735"/>
                    <a:pt x="8365" y="6681"/>
                    <a:pt x="8445" y="6600"/>
                  </a:cubicBezTo>
                  <a:lnTo>
                    <a:pt x="8803" y="6243"/>
                  </a:lnTo>
                  <a:cubicBezTo>
                    <a:pt x="8969" y="6088"/>
                    <a:pt x="8969" y="5815"/>
                    <a:pt x="8803" y="5648"/>
                  </a:cubicBezTo>
                  <a:lnTo>
                    <a:pt x="8172" y="5017"/>
                  </a:lnTo>
                  <a:lnTo>
                    <a:pt x="11446" y="1290"/>
                  </a:lnTo>
                  <a:cubicBezTo>
                    <a:pt x="11708" y="981"/>
                    <a:pt x="11696" y="516"/>
                    <a:pt x="11410" y="219"/>
                  </a:cubicBezTo>
                  <a:cubicBezTo>
                    <a:pt x="11261" y="76"/>
                    <a:pt x="11067" y="1"/>
                    <a:pt x="10869" y="1"/>
                  </a:cubicBez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  <p:grpSp>
          <p:nvGrpSpPr>
            <p:cNvPr id="331" name="Google Shape;6120;p48"/>
            <p:cNvGrpSpPr/>
            <p:nvPr/>
          </p:nvGrpSpPr>
          <p:grpSpPr>
            <a:xfrm>
              <a:off x="5920570" y="1407007"/>
              <a:ext cx="390287" cy="367065"/>
              <a:chOff x="6649231" y="1500021"/>
              <a:chExt cx="390287" cy="367065"/>
            </a:xfrm>
            <a:solidFill>
              <a:schemeClr val="bg2">
                <a:lumMod val="75000"/>
              </a:schemeClr>
            </a:solidFill>
          </p:grpSpPr>
          <p:sp>
            <p:nvSpPr>
              <p:cNvPr id="332" name="Google Shape;6121;p48"/>
              <p:cNvSpPr/>
              <p:nvPr/>
            </p:nvSpPr>
            <p:spPr>
              <a:xfrm>
                <a:off x="6649231" y="1500021"/>
                <a:ext cx="390287" cy="367065"/>
              </a:xfrm>
              <a:custGeom>
                <a:avLst/>
                <a:gdLst/>
                <a:ahLst/>
                <a:cxnLst/>
                <a:rect l="l" t="t" r="r" b="b"/>
                <a:pathLst>
                  <a:path w="12252" h="11523" extrusionOk="0">
                    <a:moveTo>
                      <a:pt x="2393" y="6022"/>
                    </a:moveTo>
                    <a:lnTo>
                      <a:pt x="5775" y="9391"/>
                    </a:lnTo>
                    <a:lnTo>
                      <a:pt x="4691" y="10487"/>
                    </a:lnTo>
                    <a:cubicBezTo>
                      <a:pt x="4221" y="10951"/>
                      <a:pt x="3611" y="11183"/>
                      <a:pt x="3000" y="11183"/>
                    </a:cubicBezTo>
                    <a:cubicBezTo>
                      <a:pt x="2390" y="11183"/>
                      <a:pt x="1780" y="10951"/>
                      <a:pt x="1310" y="10487"/>
                    </a:cubicBezTo>
                    <a:cubicBezTo>
                      <a:pt x="369" y="9546"/>
                      <a:pt x="369" y="8046"/>
                      <a:pt x="1310" y="7105"/>
                    </a:cubicBezTo>
                    <a:lnTo>
                      <a:pt x="2393" y="6022"/>
                    </a:lnTo>
                    <a:close/>
                    <a:moveTo>
                      <a:pt x="3000" y="331"/>
                    </a:moveTo>
                    <a:cubicBezTo>
                      <a:pt x="3608" y="331"/>
                      <a:pt x="4203" y="557"/>
                      <a:pt x="4667" y="1021"/>
                    </a:cubicBezTo>
                    <a:lnTo>
                      <a:pt x="10763" y="7105"/>
                    </a:lnTo>
                    <a:cubicBezTo>
                      <a:pt x="11680" y="8046"/>
                      <a:pt x="11680" y="9546"/>
                      <a:pt x="10763" y="10463"/>
                    </a:cubicBezTo>
                    <a:lnTo>
                      <a:pt x="10728" y="10499"/>
                    </a:lnTo>
                    <a:cubicBezTo>
                      <a:pt x="10263" y="10957"/>
                      <a:pt x="9656" y="11186"/>
                      <a:pt x="9050" y="11186"/>
                    </a:cubicBezTo>
                    <a:cubicBezTo>
                      <a:pt x="8445" y="11186"/>
                      <a:pt x="7840" y="10957"/>
                      <a:pt x="7382" y="10499"/>
                    </a:cubicBezTo>
                    <a:lnTo>
                      <a:pt x="1286" y="4415"/>
                    </a:lnTo>
                    <a:cubicBezTo>
                      <a:pt x="369" y="3486"/>
                      <a:pt x="369" y="1986"/>
                      <a:pt x="1286" y="1057"/>
                    </a:cubicBezTo>
                    <a:cubicBezTo>
                      <a:pt x="1310" y="1045"/>
                      <a:pt x="1929" y="331"/>
                      <a:pt x="3000" y="331"/>
                    </a:cubicBezTo>
                    <a:close/>
                    <a:moveTo>
                      <a:pt x="2999" y="0"/>
                    </a:moveTo>
                    <a:cubicBezTo>
                      <a:pt x="2307" y="0"/>
                      <a:pt x="1613" y="265"/>
                      <a:pt x="1084" y="795"/>
                    </a:cubicBezTo>
                    <a:lnTo>
                      <a:pt x="1060" y="819"/>
                    </a:lnTo>
                    <a:cubicBezTo>
                      <a:pt x="0" y="1879"/>
                      <a:pt x="0" y="3593"/>
                      <a:pt x="1060" y="4641"/>
                    </a:cubicBezTo>
                    <a:lnTo>
                      <a:pt x="2167" y="5760"/>
                    </a:lnTo>
                    <a:lnTo>
                      <a:pt x="1084" y="6855"/>
                    </a:lnTo>
                    <a:cubicBezTo>
                      <a:pt x="24" y="7903"/>
                      <a:pt x="24" y="9653"/>
                      <a:pt x="1084" y="10701"/>
                    </a:cubicBezTo>
                    <a:cubicBezTo>
                      <a:pt x="1613" y="11231"/>
                      <a:pt x="2313" y="11496"/>
                      <a:pt x="3012" y="11496"/>
                    </a:cubicBezTo>
                    <a:cubicBezTo>
                      <a:pt x="3712" y="11496"/>
                      <a:pt x="4411" y="11231"/>
                      <a:pt x="4941" y="10701"/>
                    </a:cubicBezTo>
                    <a:lnTo>
                      <a:pt x="6025" y="9618"/>
                    </a:lnTo>
                    <a:lnTo>
                      <a:pt x="7144" y="10737"/>
                    </a:lnTo>
                    <a:cubicBezTo>
                      <a:pt x="7674" y="11261"/>
                      <a:pt x="8364" y="11523"/>
                      <a:pt x="9055" y="11523"/>
                    </a:cubicBezTo>
                    <a:cubicBezTo>
                      <a:pt x="9745" y="11523"/>
                      <a:pt x="10436" y="11261"/>
                      <a:pt x="10966" y="10737"/>
                    </a:cubicBezTo>
                    <a:lnTo>
                      <a:pt x="11001" y="10701"/>
                    </a:lnTo>
                    <a:cubicBezTo>
                      <a:pt x="12037" y="9653"/>
                      <a:pt x="12037" y="7939"/>
                      <a:pt x="11001" y="6879"/>
                    </a:cubicBezTo>
                    <a:lnTo>
                      <a:pt x="6263" y="2141"/>
                    </a:lnTo>
                    <a:lnTo>
                      <a:pt x="7370" y="1045"/>
                    </a:lnTo>
                    <a:cubicBezTo>
                      <a:pt x="7811" y="593"/>
                      <a:pt x="8418" y="343"/>
                      <a:pt x="9049" y="343"/>
                    </a:cubicBezTo>
                    <a:cubicBezTo>
                      <a:pt x="11156" y="343"/>
                      <a:pt x="12252" y="2914"/>
                      <a:pt x="10728" y="4427"/>
                    </a:cubicBezTo>
                    <a:lnTo>
                      <a:pt x="9989" y="5165"/>
                    </a:lnTo>
                    <a:cubicBezTo>
                      <a:pt x="9882" y="5272"/>
                      <a:pt x="9954" y="5451"/>
                      <a:pt x="10108" y="5451"/>
                    </a:cubicBezTo>
                    <a:cubicBezTo>
                      <a:pt x="10228" y="5451"/>
                      <a:pt x="10204" y="5391"/>
                      <a:pt x="10966" y="4641"/>
                    </a:cubicBezTo>
                    <a:cubicBezTo>
                      <a:pt x="11490" y="4129"/>
                      <a:pt x="11775" y="3450"/>
                      <a:pt x="11775" y="2724"/>
                    </a:cubicBezTo>
                    <a:cubicBezTo>
                      <a:pt x="11775" y="1224"/>
                      <a:pt x="10549" y="9"/>
                      <a:pt x="9049" y="9"/>
                    </a:cubicBezTo>
                    <a:cubicBezTo>
                      <a:pt x="8323" y="9"/>
                      <a:pt x="7632" y="283"/>
                      <a:pt x="7132" y="807"/>
                    </a:cubicBezTo>
                    <a:lnTo>
                      <a:pt x="6025" y="1914"/>
                    </a:lnTo>
                    <a:lnTo>
                      <a:pt x="4905" y="795"/>
                    </a:lnTo>
                    <a:cubicBezTo>
                      <a:pt x="4382" y="265"/>
                      <a:pt x="3691" y="0"/>
                      <a:pt x="2999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333" name="Google Shape;6122;p48"/>
              <p:cNvSpPr/>
              <p:nvPr/>
            </p:nvSpPr>
            <p:spPr>
              <a:xfrm>
                <a:off x="6759194" y="1602435"/>
                <a:ext cx="161983" cy="161409"/>
              </a:xfrm>
              <a:custGeom>
                <a:avLst/>
                <a:gdLst/>
                <a:ahLst/>
                <a:cxnLst/>
                <a:rect l="l" t="t" r="r" b="b"/>
                <a:pathLst>
                  <a:path w="5085" h="5067" extrusionOk="0">
                    <a:moveTo>
                      <a:pt x="2192" y="0"/>
                    </a:moveTo>
                    <a:cubicBezTo>
                      <a:pt x="2147" y="0"/>
                      <a:pt x="2102" y="15"/>
                      <a:pt x="2073" y="45"/>
                    </a:cubicBezTo>
                    <a:lnTo>
                      <a:pt x="60" y="2057"/>
                    </a:lnTo>
                    <a:cubicBezTo>
                      <a:pt x="1" y="2116"/>
                      <a:pt x="1" y="2236"/>
                      <a:pt x="60" y="2295"/>
                    </a:cubicBezTo>
                    <a:lnTo>
                      <a:pt x="501" y="2747"/>
                    </a:lnTo>
                    <a:cubicBezTo>
                      <a:pt x="531" y="2771"/>
                      <a:pt x="575" y="2783"/>
                      <a:pt x="620" y="2783"/>
                    </a:cubicBezTo>
                    <a:cubicBezTo>
                      <a:pt x="665" y="2783"/>
                      <a:pt x="709" y="2771"/>
                      <a:pt x="739" y="2747"/>
                    </a:cubicBezTo>
                    <a:cubicBezTo>
                      <a:pt x="799" y="2688"/>
                      <a:pt x="799" y="2569"/>
                      <a:pt x="739" y="2497"/>
                    </a:cubicBezTo>
                    <a:lnTo>
                      <a:pt x="418" y="2176"/>
                    </a:lnTo>
                    <a:lnTo>
                      <a:pt x="2192" y="402"/>
                    </a:lnTo>
                    <a:lnTo>
                      <a:pt x="4668" y="2890"/>
                    </a:lnTo>
                    <a:lnTo>
                      <a:pt x="2906" y="4664"/>
                    </a:lnTo>
                    <a:lnTo>
                      <a:pt x="1322" y="3081"/>
                    </a:lnTo>
                    <a:cubicBezTo>
                      <a:pt x="1293" y="3051"/>
                      <a:pt x="1248" y="3036"/>
                      <a:pt x="1203" y="3036"/>
                    </a:cubicBezTo>
                    <a:cubicBezTo>
                      <a:pt x="1159" y="3036"/>
                      <a:pt x="1114" y="3051"/>
                      <a:pt x="1084" y="3081"/>
                    </a:cubicBezTo>
                    <a:cubicBezTo>
                      <a:pt x="1025" y="3140"/>
                      <a:pt x="1025" y="3259"/>
                      <a:pt x="1084" y="3319"/>
                    </a:cubicBezTo>
                    <a:lnTo>
                      <a:pt x="2787" y="5022"/>
                    </a:lnTo>
                    <a:cubicBezTo>
                      <a:pt x="2817" y="5051"/>
                      <a:pt x="2861" y="5066"/>
                      <a:pt x="2906" y="5066"/>
                    </a:cubicBezTo>
                    <a:cubicBezTo>
                      <a:pt x="2951" y="5066"/>
                      <a:pt x="2995" y="5051"/>
                      <a:pt x="3025" y="5022"/>
                    </a:cubicBezTo>
                    <a:lnTo>
                      <a:pt x="5025" y="3009"/>
                    </a:lnTo>
                    <a:cubicBezTo>
                      <a:pt x="5085" y="2938"/>
                      <a:pt x="5085" y="2831"/>
                      <a:pt x="5025" y="2771"/>
                    </a:cubicBezTo>
                    <a:lnTo>
                      <a:pt x="2311" y="45"/>
                    </a:lnTo>
                    <a:cubicBezTo>
                      <a:pt x="2281" y="15"/>
                      <a:pt x="2236" y="0"/>
                      <a:pt x="2192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334" name="Google Shape;6123;p48"/>
              <p:cNvSpPr/>
              <p:nvPr/>
            </p:nvSpPr>
            <p:spPr>
              <a:xfrm>
                <a:off x="6718229" y="1625179"/>
                <a:ext cx="15227" cy="14239"/>
              </a:xfrm>
              <a:custGeom>
                <a:avLst/>
                <a:gdLst/>
                <a:ahLst/>
                <a:cxnLst/>
                <a:rect l="l" t="t" r="r" b="b"/>
                <a:pathLst>
                  <a:path w="478" h="447" extrusionOk="0">
                    <a:moveTo>
                      <a:pt x="180" y="0"/>
                    </a:moveTo>
                    <a:cubicBezTo>
                      <a:pt x="135" y="0"/>
                      <a:pt x="90" y="15"/>
                      <a:pt x="61" y="45"/>
                    </a:cubicBezTo>
                    <a:cubicBezTo>
                      <a:pt x="1" y="105"/>
                      <a:pt x="1" y="224"/>
                      <a:pt x="61" y="283"/>
                    </a:cubicBezTo>
                    <a:lnTo>
                      <a:pt x="180" y="402"/>
                    </a:lnTo>
                    <a:cubicBezTo>
                      <a:pt x="209" y="432"/>
                      <a:pt x="254" y="447"/>
                      <a:pt x="299" y="447"/>
                    </a:cubicBezTo>
                    <a:cubicBezTo>
                      <a:pt x="343" y="447"/>
                      <a:pt x="388" y="432"/>
                      <a:pt x="418" y="402"/>
                    </a:cubicBezTo>
                    <a:cubicBezTo>
                      <a:pt x="477" y="343"/>
                      <a:pt x="477" y="224"/>
                      <a:pt x="418" y="164"/>
                    </a:cubicBezTo>
                    <a:lnTo>
                      <a:pt x="299" y="45"/>
                    </a:lnTo>
                    <a:cubicBezTo>
                      <a:pt x="269" y="15"/>
                      <a:pt x="224" y="0"/>
                      <a:pt x="18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335" name="Google Shape;6124;p48"/>
              <p:cNvSpPr/>
              <p:nvPr/>
            </p:nvSpPr>
            <p:spPr>
              <a:xfrm>
                <a:off x="6712176" y="1588005"/>
                <a:ext cx="16533" cy="14048"/>
              </a:xfrm>
              <a:custGeom>
                <a:avLst/>
                <a:gdLst/>
                <a:ahLst/>
                <a:cxnLst/>
                <a:rect l="l" t="t" r="r" b="b"/>
                <a:pathLst>
                  <a:path w="519" h="441" extrusionOk="0">
                    <a:moveTo>
                      <a:pt x="179" y="1"/>
                    </a:moveTo>
                    <a:cubicBezTo>
                      <a:pt x="134" y="1"/>
                      <a:pt x="90" y="16"/>
                      <a:pt x="60" y="45"/>
                    </a:cubicBezTo>
                    <a:cubicBezTo>
                      <a:pt x="0" y="93"/>
                      <a:pt x="0" y="224"/>
                      <a:pt x="60" y="283"/>
                    </a:cubicBezTo>
                    <a:cubicBezTo>
                      <a:pt x="155" y="355"/>
                      <a:pt x="191" y="438"/>
                      <a:pt x="298" y="438"/>
                    </a:cubicBezTo>
                    <a:cubicBezTo>
                      <a:pt x="307" y="440"/>
                      <a:pt x="315" y="440"/>
                      <a:pt x="323" y="440"/>
                    </a:cubicBezTo>
                    <a:cubicBezTo>
                      <a:pt x="460" y="440"/>
                      <a:pt x="518" y="254"/>
                      <a:pt x="417" y="164"/>
                    </a:cubicBezTo>
                    <a:lnTo>
                      <a:pt x="298" y="45"/>
                    </a:lnTo>
                    <a:cubicBezTo>
                      <a:pt x="268" y="16"/>
                      <a:pt x="224" y="1"/>
                      <a:pt x="179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336" name="Google Shape;6125;p48"/>
              <p:cNvSpPr/>
              <p:nvPr/>
            </p:nvSpPr>
            <p:spPr>
              <a:xfrm>
                <a:off x="6744796" y="1555003"/>
                <a:ext cx="16628" cy="14367"/>
              </a:xfrm>
              <a:custGeom>
                <a:avLst/>
                <a:gdLst/>
                <a:ahLst/>
                <a:cxnLst/>
                <a:rect l="l" t="t" r="r" b="b"/>
                <a:pathLst>
                  <a:path w="522" h="451" extrusionOk="0">
                    <a:moveTo>
                      <a:pt x="179" y="1"/>
                    </a:moveTo>
                    <a:cubicBezTo>
                      <a:pt x="134" y="1"/>
                      <a:pt x="90" y="16"/>
                      <a:pt x="60" y="45"/>
                    </a:cubicBezTo>
                    <a:cubicBezTo>
                      <a:pt x="0" y="105"/>
                      <a:pt x="0" y="224"/>
                      <a:pt x="60" y="284"/>
                    </a:cubicBezTo>
                    <a:cubicBezTo>
                      <a:pt x="155" y="367"/>
                      <a:pt x="203" y="450"/>
                      <a:pt x="298" y="450"/>
                    </a:cubicBezTo>
                    <a:cubicBezTo>
                      <a:pt x="303" y="451"/>
                      <a:pt x="307" y="451"/>
                      <a:pt x="312" y="451"/>
                    </a:cubicBezTo>
                    <a:cubicBezTo>
                      <a:pt x="457" y="451"/>
                      <a:pt x="521" y="268"/>
                      <a:pt x="417" y="165"/>
                    </a:cubicBezTo>
                    <a:lnTo>
                      <a:pt x="298" y="45"/>
                    </a:lnTo>
                    <a:cubicBezTo>
                      <a:pt x="268" y="16"/>
                      <a:pt x="224" y="1"/>
                      <a:pt x="179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337" name="Google Shape;6126;p48"/>
              <p:cNvSpPr/>
              <p:nvPr/>
            </p:nvSpPr>
            <p:spPr>
              <a:xfrm>
                <a:off x="6750115" y="1593707"/>
                <a:ext cx="15577" cy="13952"/>
              </a:xfrm>
              <a:custGeom>
                <a:avLst/>
                <a:gdLst/>
                <a:ahLst/>
                <a:cxnLst/>
                <a:rect l="l" t="t" r="r" b="b"/>
                <a:pathLst>
                  <a:path w="489" h="438" extrusionOk="0">
                    <a:moveTo>
                      <a:pt x="179" y="0"/>
                    </a:moveTo>
                    <a:cubicBezTo>
                      <a:pt x="134" y="0"/>
                      <a:pt x="89" y="15"/>
                      <a:pt x="60" y="45"/>
                    </a:cubicBezTo>
                    <a:cubicBezTo>
                      <a:pt x="0" y="93"/>
                      <a:pt x="0" y="212"/>
                      <a:pt x="60" y="283"/>
                    </a:cubicBezTo>
                    <a:cubicBezTo>
                      <a:pt x="155" y="354"/>
                      <a:pt x="191" y="438"/>
                      <a:pt x="298" y="438"/>
                    </a:cubicBezTo>
                    <a:cubicBezTo>
                      <a:pt x="345" y="438"/>
                      <a:pt x="393" y="426"/>
                      <a:pt x="417" y="402"/>
                    </a:cubicBezTo>
                    <a:cubicBezTo>
                      <a:pt x="488" y="319"/>
                      <a:pt x="488" y="212"/>
                      <a:pt x="417" y="164"/>
                    </a:cubicBezTo>
                    <a:lnTo>
                      <a:pt x="298" y="45"/>
                    </a:lnTo>
                    <a:cubicBezTo>
                      <a:pt x="268" y="15"/>
                      <a:pt x="223" y="0"/>
                      <a:pt x="179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338" name="Google Shape;6127;p48"/>
              <p:cNvSpPr/>
              <p:nvPr/>
            </p:nvSpPr>
            <p:spPr>
              <a:xfrm>
                <a:off x="6782353" y="1561852"/>
                <a:ext cx="16692" cy="14335"/>
              </a:xfrm>
              <a:custGeom>
                <a:avLst/>
                <a:gdLst/>
                <a:ahLst/>
                <a:cxnLst/>
                <a:rect l="l" t="t" r="r" b="b"/>
                <a:pathLst>
                  <a:path w="524" h="450" extrusionOk="0">
                    <a:moveTo>
                      <a:pt x="179" y="0"/>
                    </a:moveTo>
                    <a:cubicBezTo>
                      <a:pt x="134" y="0"/>
                      <a:pt x="89" y="15"/>
                      <a:pt x="60" y="45"/>
                    </a:cubicBezTo>
                    <a:cubicBezTo>
                      <a:pt x="0" y="104"/>
                      <a:pt x="0" y="223"/>
                      <a:pt x="60" y="283"/>
                    </a:cubicBezTo>
                    <a:cubicBezTo>
                      <a:pt x="155" y="354"/>
                      <a:pt x="179" y="450"/>
                      <a:pt x="298" y="450"/>
                    </a:cubicBezTo>
                    <a:cubicBezTo>
                      <a:pt x="453" y="450"/>
                      <a:pt x="524" y="271"/>
                      <a:pt x="417" y="164"/>
                    </a:cubicBezTo>
                    <a:lnTo>
                      <a:pt x="298" y="45"/>
                    </a:lnTo>
                    <a:cubicBezTo>
                      <a:pt x="268" y="15"/>
                      <a:pt x="223" y="0"/>
                      <a:pt x="179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339" name="Google Shape;6128;p48"/>
              <p:cNvSpPr/>
              <p:nvPr/>
            </p:nvSpPr>
            <p:spPr>
              <a:xfrm>
                <a:off x="6884735" y="1791686"/>
                <a:ext cx="15227" cy="14239"/>
              </a:xfrm>
              <a:custGeom>
                <a:avLst/>
                <a:gdLst/>
                <a:ahLst/>
                <a:cxnLst/>
                <a:rect l="l" t="t" r="r" b="b"/>
                <a:pathLst>
                  <a:path w="478" h="447" extrusionOk="0">
                    <a:moveTo>
                      <a:pt x="179" y="0"/>
                    </a:moveTo>
                    <a:cubicBezTo>
                      <a:pt x="135" y="0"/>
                      <a:pt x="90" y="15"/>
                      <a:pt x="60" y="45"/>
                    </a:cubicBezTo>
                    <a:cubicBezTo>
                      <a:pt x="1" y="104"/>
                      <a:pt x="1" y="224"/>
                      <a:pt x="60" y="283"/>
                    </a:cubicBezTo>
                    <a:lnTo>
                      <a:pt x="179" y="402"/>
                    </a:lnTo>
                    <a:cubicBezTo>
                      <a:pt x="209" y="432"/>
                      <a:pt x="254" y="447"/>
                      <a:pt x="298" y="447"/>
                    </a:cubicBezTo>
                    <a:cubicBezTo>
                      <a:pt x="343" y="447"/>
                      <a:pt x="388" y="432"/>
                      <a:pt x="418" y="402"/>
                    </a:cubicBezTo>
                    <a:cubicBezTo>
                      <a:pt x="477" y="343"/>
                      <a:pt x="477" y="224"/>
                      <a:pt x="418" y="164"/>
                    </a:cubicBezTo>
                    <a:lnTo>
                      <a:pt x="298" y="45"/>
                    </a:lnTo>
                    <a:cubicBezTo>
                      <a:pt x="269" y="15"/>
                      <a:pt x="224" y="0"/>
                      <a:pt x="179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340" name="Google Shape;6129;p48"/>
              <p:cNvSpPr/>
              <p:nvPr/>
            </p:nvSpPr>
            <p:spPr>
              <a:xfrm>
                <a:off x="6922292" y="1797738"/>
                <a:ext cx="15195" cy="14271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8" extrusionOk="0">
                    <a:moveTo>
                      <a:pt x="179" y="1"/>
                    </a:moveTo>
                    <a:cubicBezTo>
                      <a:pt x="134" y="1"/>
                      <a:pt x="90" y="16"/>
                      <a:pt x="60" y="45"/>
                    </a:cubicBezTo>
                    <a:cubicBezTo>
                      <a:pt x="1" y="105"/>
                      <a:pt x="1" y="224"/>
                      <a:pt x="60" y="284"/>
                    </a:cubicBezTo>
                    <a:lnTo>
                      <a:pt x="179" y="403"/>
                    </a:lnTo>
                    <a:cubicBezTo>
                      <a:pt x="209" y="432"/>
                      <a:pt x="254" y="447"/>
                      <a:pt x="298" y="447"/>
                    </a:cubicBezTo>
                    <a:cubicBezTo>
                      <a:pt x="343" y="447"/>
                      <a:pt x="387" y="432"/>
                      <a:pt x="417" y="403"/>
                    </a:cubicBezTo>
                    <a:cubicBezTo>
                      <a:pt x="477" y="343"/>
                      <a:pt x="477" y="224"/>
                      <a:pt x="417" y="165"/>
                    </a:cubicBezTo>
                    <a:lnTo>
                      <a:pt x="298" y="45"/>
                    </a:lnTo>
                    <a:cubicBezTo>
                      <a:pt x="268" y="16"/>
                      <a:pt x="224" y="1"/>
                      <a:pt x="179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341" name="Google Shape;6130;p48"/>
              <p:cNvSpPr/>
              <p:nvPr/>
            </p:nvSpPr>
            <p:spPr>
              <a:xfrm>
                <a:off x="6954911" y="1765118"/>
                <a:ext cx="15195" cy="14271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8" extrusionOk="0">
                    <a:moveTo>
                      <a:pt x="179" y="1"/>
                    </a:moveTo>
                    <a:cubicBezTo>
                      <a:pt x="134" y="1"/>
                      <a:pt x="90" y="16"/>
                      <a:pt x="60" y="46"/>
                    </a:cubicBezTo>
                    <a:cubicBezTo>
                      <a:pt x="0" y="105"/>
                      <a:pt x="0" y="224"/>
                      <a:pt x="60" y="284"/>
                    </a:cubicBezTo>
                    <a:lnTo>
                      <a:pt x="179" y="403"/>
                    </a:lnTo>
                    <a:cubicBezTo>
                      <a:pt x="209" y="432"/>
                      <a:pt x="253" y="447"/>
                      <a:pt x="298" y="447"/>
                    </a:cubicBezTo>
                    <a:cubicBezTo>
                      <a:pt x="343" y="447"/>
                      <a:pt x="387" y="432"/>
                      <a:pt x="417" y="403"/>
                    </a:cubicBezTo>
                    <a:cubicBezTo>
                      <a:pt x="477" y="343"/>
                      <a:pt x="477" y="224"/>
                      <a:pt x="417" y="165"/>
                    </a:cubicBezTo>
                    <a:lnTo>
                      <a:pt x="298" y="46"/>
                    </a:lnTo>
                    <a:cubicBezTo>
                      <a:pt x="268" y="16"/>
                      <a:pt x="224" y="1"/>
                      <a:pt x="179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342" name="Google Shape;6131;p48"/>
              <p:cNvSpPr/>
              <p:nvPr/>
            </p:nvSpPr>
            <p:spPr>
              <a:xfrm>
                <a:off x="6916590" y="1759831"/>
                <a:ext cx="16724" cy="14335"/>
              </a:xfrm>
              <a:custGeom>
                <a:avLst/>
                <a:gdLst/>
                <a:ahLst/>
                <a:cxnLst/>
                <a:rect l="l" t="t" r="r" b="b"/>
                <a:pathLst>
                  <a:path w="525" h="450" extrusionOk="0">
                    <a:moveTo>
                      <a:pt x="180" y="0"/>
                    </a:moveTo>
                    <a:cubicBezTo>
                      <a:pt x="135" y="0"/>
                      <a:pt x="90" y="15"/>
                      <a:pt x="60" y="45"/>
                    </a:cubicBezTo>
                    <a:cubicBezTo>
                      <a:pt x="1" y="104"/>
                      <a:pt x="1" y="223"/>
                      <a:pt x="60" y="283"/>
                    </a:cubicBezTo>
                    <a:cubicBezTo>
                      <a:pt x="144" y="366"/>
                      <a:pt x="191" y="450"/>
                      <a:pt x="299" y="450"/>
                    </a:cubicBezTo>
                    <a:cubicBezTo>
                      <a:pt x="441" y="450"/>
                      <a:pt x="525" y="271"/>
                      <a:pt x="418" y="164"/>
                    </a:cubicBezTo>
                    <a:lnTo>
                      <a:pt x="299" y="45"/>
                    </a:lnTo>
                    <a:cubicBezTo>
                      <a:pt x="269" y="15"/>
                      <a:pt x="224" y="0"/>
                      <a:pt x="18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343" name="Google Shape;6132;p48"/>
              <p:cNvSpPr/>
              <p:nvPr/>
            </p:nvSpPr>
            <p:spPr>
              <a:xfrm>
                <a:off x="6948477" y="1727593"/>
                <a:ext cx="16979" cy="14367"/>
              </a:xfrm>
              <a:custGeom>
                <a:avLst/>
                <a:gdLst/>
                <a:ahLst/>
                <a:cxnLst/>
                <a:rect l="l" t="t" r="r" b="b"/>
                <a:pathLst>
                  <a:path w="533" h="451" extrusionOk="0">
                    <a:moveTo>
                      <a:pt x="179" y="0"/>
                    </a:moveTo>
                    <a:cubicBezTo>
                      <a:pt x="134" y="0"/>
                      <a:pt x="89" y="15"/>
                      <a:pt x="60" y="45"/>
                    </a:cubicBezTo>
                    <a:cubicBezTo>
                      <a:pt x="0" y="104"/>
                      <a:pt x="0" y="223"/>
                      <a:pt x="60" y="283"/>
                    </a:cubicBezTo>
                    <a:cubicBezTo>
                      <a:pt x="143" y="366"/>
                      <a:pt x="191" y="450"/>
                      <a:pt x="298" y="450"/>
                    </a:cubicBezTo>
                    <a:cubicBezTo>
                      <a:pt x="302" y="450"/>
                      <a:pt x="306" y="450"/>
                      <a:pt x="310" y="450"/>
                    </a:cubicBezTo>
                    <a:cubicBezTo>
                      <a:pt x="446" y="450"/>
                      <a:pt x="532" y="268"/>
                      <a:pt x="417" y="164"/>
                    </a:cubicBezTo>
                    <a:lnTo>
                      <a:pt x="298" y="45"/>
                    </a:lnTo>
                    <a:cubicBezTo>
                      <a:pt x="268" y="15"/>
                      <a:pt x="223" y="0"/>
                      <a:pt x="179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344" name="Google Shape;6133;p48"/>
            <p:cNvGrpSpPr/>
            <p:nvPr/>
          </p:nvGrpSpPr>
          <p:grpSpPr>
            <a:xfrm>
              <a:off x="5018277" y="1450489"/>
              <a:ext cx="387261" cy="280356"/>
              <a:chOff x="5746938" y="1543503"/>
              <a:chExt cx="387261" cy="280356"/>
            </a:xfrm>
            <a:solidFill>
              <a:schemeClr val="bg2">
                <a:lumMod val="75000"/>
              </a:schemeClr>
            </a:solidFill>
          </p:grpSpPr>
          <p:sp>
            <p:nvSpPr>
              <p:cNvPr id="345" name="Google Shape;6134;p48"/>
              <p:cNvSpPr/>
              <p:nvPr/>
            </p:nvSpPr>
            <p:spPr>
              <a:xfrm>
                <a:off x="5746938" y="1543503"/>
                <a:ext cx="186256" cy="279591"/>
              </a:xfrm>
              <a:custGeom>
                <a:avLst/>
                <a:gdLst/>
                <a:ahLst/>
                <a:cxnLst/>
                <a:rect l="l" t="t" r="r" b="b"/>
                <a:pathLst>
                  <a:path w="5847" h="8777" extrusionOk="0">
                    <a:moveTo>
                      <a:pt x="2712" y="1"/>
                    </a:moveTo>
                    <a:cubicBezTo>
                      <a:pt x="2459" y="1"/>
                      <a:pt x="2198" y="57"/>
                      <a:pt x="1941" y="180"/>
                    </a:cubicBezTo>
                    <a:cubicBezTo>
                      <a:pt x="1846" y="228"/>
                      <a:pt x="1822" y="335"/>
                      <a:pt x="1857" y="406"/>
                    </a:cubicBezTo>
                    <a:cubicBezTo>
                      <a:pt x="1889" y="470"/>
                      <a:pt x="1947" y="502"/>
                      <a:pt x="2004" y="502"/>
                    </a:cubicBezTo>
                    <a:cubicBezTo>
                      <a:pt x="2032" y="502"/>
                      <a:pt x="2060" y="494"/>
                      <a:pt x="2084" y="478"/>
                    </a:cubicBezTo>
                    <a:cubicBezTo>
                      <a:pt x="2292" y="377"/>
                      <a:pt x="2506" y="331"/>
                      <a:pt x="2712" y="331"/>
                    </a:cubicBezTo>
                    <a:cubicBezTo>
                      <a:pt x="3746" y="331"/>
                      <a:pt x="4616" y="1478"/>
                      <a:pt x="3882" y="2609"/>
                    </a:cubicBezTo>
                    <a:cubicBezTo>
                      <a:pt x="3751" y="2823"/>
                      <a:pt x="3751" y="3085"/>
                      <a:pt x="3882" y="3312"/>
                    </a:cubicBezTo>
                    <a:cubicBezTo>
                      <a:pt x="3989" y="3490"/>
                      <a:pt x="3989" y="3728"/>
                      <a:pt x="3882" y="3907"/>
                    </a:cubicBezTo>
                    <a:cubicBezTo>
                      <a:pt x="3751" y="4109"/>
                      <a:pt x="3739" y="4383"/>
                      <a:pt x="3905" y="4633"/>
                    </a:cubicBezTo>
                    <a:cubicBezTo>
                      <a:pt x="4108" y="4967"/>
                      <a:pt x="4203" y="5359"/>
                      <a:pt x="4108" y="5752"/>
                    </a:cubicBezTo>
                    <a:cubicBezTo>
                      <a:pt x="3962" y="6482"/>
                      <a:pt x="3341" y="6887"/>
                      <a:pt x="2712" y="6887"/>
                    </a:cubicBezTo>
                    <a:cubicBezTo>
                      <a:pt x="2264" y="6887"/>
                      <a:pt x="1811" y="6682"/>
                      <a:pt x="1524" y="6241"/>
                    </a:cubicBezTo>
                    <a:cubicBezTo>
                      <a:pt x="393" y="4562"/>
                      <a:pt x="357" y="2704"/>
                      <a:pt x="1524" y="954"/>
                    </a:cubicBezTo>
                    <a:cubicBezTo>
                      <a:pt x="1560" y="883"/>
                      <a:pt x="1548" y="776"/>
                      <a:pt x="1476" y="716"/>
                    </a:cubicBezTo>
                    <a:cubicBezTo>
                      <a:pt x="1451" y="703"/>
                      <a:pt x="1421" y="697"/>
                      <a:pt x="1390" y="697"/>
                    </a:cubicBezTo>
                    <a:cubicBezTo>
                      <a:pt x="1334" y="697"/>
                      <a:pt x="1276" y="718"/>
                      <a:pt x="1238" y="764"/>
                    </a:cubicBezTo>
                    <a:cubicBezTo>
                      <a:pt x="48" y="2562"/>
                      <a:pt x="0" y="4562"/>
                      <a:pt x="1238" y="6419"/>
                    </a:cubicBezTo>
                    <a:cubicBezTo>
                      <a:pt x="1594" y="6958"/>
                      <a:pt x="2149" y="7209"/>
                      <a:pt x="2700" y="7209"/>
                    </a:cubicBezTo>
                    <a:cubicBezTo>
                      <a:pt x="3477" y="7209"/>
                      <a:pt x="4246" y="6710"/>
                      <a:pt x="4441" y="5812"/>
                    </a:cubicBezTo>
                    <a:cubicBezTo>
                      <a:pt x="4524" y="5348"/>
                      <a:pt x="4453" y="4871"/>
                      <a:pt x="4167" y="4407"/>
                    </a:cubicBezTo>
                    <a:cubicBezTo>
                      <a:pt x="4108" y="4312"/>
                      <a:pt x="4108" y="4169"/>
                      <a:pt x="4167" y="4074"/>
                    </a:cubicBezTo>
                    <a:cubicBezTo>
                      <a:pt x="4215" y="3990"/>
                      <a:pt x="4239" y="3919"/>
                      <a:pt x="4274" y="3847"/>
                    </a:cubicBezTo>
                    <a:lnTo>
                      <a:pt x="4477" y="3847"/>
                    </a:lnTo>
                    <a:cubicBezTo>
                      <a:pt x="5060" y="3847"/>
                      <a:pt x="5525" y="4312"/>
                      <a:pt x="5525" y="4883"/>
                    </a:cubicBezTo>
                    <a:lnTo>
                      <a:pt x="5525" y="8610"/>
                    </a:lnTo>
                    <a:cubicBezTo>
                      <a:pt x="5525" y="8693"/>
                      <a:pt x="5596" y="8777"/>
                      <a:pt x="5691" y="8777"/>
                    </a:cubicBezTo>
                    <a:cubicBezTo>
                      <a:pt x="5775" y="8777"/>
                      <a:pt x="5846" y="8693"/>
                      <a:pt x="5846" y="8610"/>
                    </a:cubicBezTo>
                    <a:lnTo>
                      <a:pt x="5846" y="4883"/>
                    </a:lnTo>
                    <a:cubicBezTo>
                      <a:pt x="5834" y="4240"/>
                      <a:pt x="5346" y="3681"/>
                      <a:pt x="4703" y="3550"/>
                    </a:cubicBezTo>
                    <a:cubicBezTo>
                      <a:pt x="5120" y="3419"/>
                      <a:pt x="5429" y="2966"/>
                      <a:pt x="5429" y="2454"/>
                    </a:cubicBezTo>
                    <a:lnTo>
                      <a:pt x="5429" y="2228"/>
                    </a:lnTo>
                    <a:cubicBezTo>
                      <a:pt x="5429" y="2133"/>
                      <a:pt x="5358" y="2061"/>
                      <a:pt x="5275" y="2061"/>
                    </a:cubicBezTo>
                    <a:cubicBezTo>
                      <a:pt x="5179" y="2061"/>
                      <a:pt x="5108" y="2133"/>
                      <a:pt x="5108" y="2228"/>
                    </a:cubicBezTo>
                    <a:lnTo>
                      <a:pt x="5108" y="2454"/>
                    </a:lnTo>
                    <a:cubicBezTo>
                      <a:pt x="5108" y="2895"/>
                      <a:pt x="4810" y="3264"/>
                      <a:pt x="4453" y="3264"/>
                    </a:cubicBezTo>
                    <a:lnTo>
                      <a:pt x="4215" y="3264"/>
                    </a:lnTo>
                    <a:cubicBezTo>
                      <a:pt x="4203" y="3228"/>
                      <a:pt x="4179" y="3181"/>
                      <a:pt x="4167" y="3145"/>
                    </a:cubicBezTo>
                    <a:cubicBezTo>
                      <a:pt x="4108" y="3050"/>
                      <a:pt x="4096" y="2907"/>
                      <a:pt x="4167" y="2812"/>
                    </a:cubicBezTo>
                    <a:cubicBezTo>
                      <a:pt x="5052" y="1439"/>
                      <a:pt x="3994" y="1"/>
                      <a:pt x="2712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346" name="Google Shape;6135;p48"/>
              <p:cNvSpPr/>
              <p:nvPr/>
            </p:nvSpPr>
            <p:spPr>
              <a:xfrm>
                <a:off x="5949090" y="1543949"/>
                <a:ext cx="185109" cy="279910"/>
              </a:xfrm>
              <a:custGeom>
                <a:avLst/>
                <a:gdLst/>
                <a:ahLst/>
                <a:cxnLst/>
                <a:rect l="l" t="t" r="r" b="b"/>
                <a:pathLst>
                  <a:path w="5811" h="8787" extrusionOk="0">
                    <a:moveTo>
                      <a:pt x="3104" y="0"/>
                    </a:moveTo>
                    <a:cubicBezTo>
                      <a:pt x="1830" y="0"/>
                      <a:pt x="786" y="1434"/>
                      <a:pt x="1667" y="2809"/>
                    </a:cubicBezTo>
                    <a:cubicBezTo>
                      <a:pt x="1727" y="2917"/>
                      <a:pt x="1727" y="3048"/>
                      <a:pt x="1667" y="3155"/>
                    </a:cubicBezTo>
                    <a:cubicBezTo>
                      <a:pt x="1643" y="3179"/>
                      <a:pt x="1631" y="3226"/>
                      <a:pt x="1619" y="3274"/>
                    </a:cubicBezTo>
                    <a:lnTo>
                      <a:pt x="1381" y="3274"/>
                    </a:lnTo>
                    <a:cubicBezTo>
                      <a:pt x="1024" y="3274"/>
                      <a:pt x="726" y="2893"/>
                      <a:pt x="726" y="2452"/>
                    </a:cubicBezTo>
                    <a:lnTo>
                      <a:pt x="726" y="2226"/>
                    </a:lnTo>
                    <a:cubicBezTo>
                      <a:pt x="726" y="2143"/>
                      <a:pt x="655" y="2059"/>
                      <a:pt x="560" y="2059"/>
                    </a:cubicBezTo>
                    <a:cubicBezTo>
                      <a:pt x="476" y="2059"/>
                      <a:pt x="393" y="2143"/>
                      <a:pt x="393" y="2226"/>
                    </a:cubicBezTo>
                    <a:lnTo>
                      <a:pt x="393" y="2452"/>
                    </a:lnTo>
                    <a:cubicBezTo>
                      <a:pt x="393" y="2976"/>
                      <a:pt x="714" y="3417"/>
                      <a:pt x="1131" y="3548"/>
                    </a:cubicBezTo>
                    <a:cubicBezTo>
                      <a:pt x="488" y="3667"/>
                      <a:pt x="0" y="4238"/>
                      <a:pt x="0" y="4905"/>
                    </a:cubicBezTo>
                    <a:lnTo>
                      <a:pt x="0" y="8632"/>
                    </a:lnTo>
                    <a:cubicBezTo>
                      <a:pt x="0" y="8715"/>
                      <a:pt x="72" y="8786"/>
                      <a:pt x="155" y="8786"/>
                    </a:cubicBezTo>
                    <a:cubicBezTo>
                      <a:pt x="250" y="8786"/>
                      <a:pt x="322" y="8715"/>
                      <a:pt x="322" y="8632"/>
                    </a:cubicBezTo>
                    <a:lnTo>
                      <a:pt x="322" y="4905"/>
                    </a:lnTo>
                    <a:cubicBezTo>
                      <a:pt x="322" y="4322"/>
                      <a:pt x="786" y="3869"/>
                      <a:pt x="1369" y="3869"/>
                    </a:cubicBezTo>
                    <a:lnTo>
                      <a:pt x="1572" y="3869"/>
                    </a:lnTo>
                    <a:cubicBezTo>
                      <a:pt x="1584" y="3941"/>
                      <a:pt x="1631" y="4024"/>
                      <a:pt x="1679" y="4083"/>
                    </a:cubicBezTo>
                    <a:cubicBezTo>
                      <a:pt x="1738" y="4191"/>
                      <a:pt x="1750" y="4322"/>
                      <a:pt x="1667" y="4464"/>
                    </a:cubicBezTo>
                    <a:cubicBezTo>
                      <a:pt x="893" y="5631"/>
                      <a:pt x="1679" y="7227"/>
                      <a:pt x="3120" y="7227"/>
                    </a:cubicBezTo>
                    <a:cubicBezTo>
                      <a:pt x="3715" y="7227"/>
                      <a:pt x="4263" y="6929"/>
                      <a:pt x="4596" y="6441"/>
                    </a:cubicBezTo>
                    <a:cubicBezTo>
                      <a:pt x="5787" y="4643"/>
                      <a:pt x="5810" y="2643"/>
                      <a:pt x="4584" y="785"/>
                    </a:cubicBezTo>
                    <a:cubicBezTo>
                      <a:pt x="4553" y="739"/>
                      <a:pt x="4497" y="708"/>
                      <a:pt x="4439" y="708"/>
                    </a:cubicBezTo>
                    <a:cubicBezTo>
                      <a:pt x="4407" y="708"/>
                      <a:pt x="4375" y="717"/>
                      <a:pt x="4346" y="738"/>
                    </a:cubicBezTo>
                    <a:cubicBezTo>
                      <a:pt x="4263" y="785"/>
                      <a:pt x="4239" y="881"/>
                      <a:pt x="4298" y="976"/>
                    </a:cubicBezTo>
                    <a:cubicBezTo>
                      <a:pt x="5429" y="2667"/>
                      <a:pt x="5441" y="4524"/>
                      <a:pt x="4298" y="6262"/>
                    </a:cubicBezTo>
                    <a:cubicBezTo>
                      <a:pt x="4024" y="6667"/>
                      <a:pt x="3584" y="6905"/>
                      <a:pt x="3108" y="6905"/>
                    </a:cubicBezTo>
                    <a:cubicBezTo>
                      <a:pt x="1988" y="6905"/>
                      <a:pt x="1274" y="5667"/>
                      <a:pt x="1941" y="4619"/>
                    </a:cubicBezTo>
                    <a:cubicBezTo>
                      <a:pt x="2084" y="4417"/>
                      <a:pt x="2084" y="4131"/>
                      <a:pt x="1941" y="3905"/>
                    </a:cubicBezTo>
                    <a:cubicBezTo>
                      <a:pt x="1846" y="3726"/>
                      <a:pt x="1846" y="3488"/>
                      <a:pt x="1941" y="3310"/>
                    </a:cubicBezTo>
                    <a:cubicBezTo>
                      <a:pt x="2084" y="3095"/>
                      <a:pt x="2084" y="2821"/>
                      <a:pt x="1941" y="2619"/>
                    </a:cubicBezTo>
                    <a:cubicBezTo>
                      <a:pt x="1229" y="1492"/>
                      <a:pt x="2069" y="332"/>
                      <a:pt x="3103" y="332"/>
                    </a:cubicBezTo>
                    <a:cubicBezTo>
                      <a:pt x="3315" y="332"/>
                      <a:pt x="3534" y="381"/>
                      <a:pt x="3751" y="488"/>
                    </a:cubicBezTo>
                    <a:cubicBezTo>
                      <a:pt x="3774" y="501"/>
                      <a:pt x="3798" y="507"/>
                      <a:pt x="3822" y="507"/>
                    </a:cubicBezTo>
                    <a:cubicBezTo>
                      <a:pt x="3882" y="507"/>
                      <a:pt x="3939" y="468"/>
                      <a:pt x="3965" y="416"/>
                    </a:cubicBezTo>
                    <a:cubicBezTo>
                      <a:pt x="4013" y="321"/>
                      <a:pt x="3965" y="238"/>
                      <a:pt x="3893" y="190"/>
                    </a:cubicBezTo>
                    <a:cubicBezTo>
                      <a:pt x="3630" y="59"/>
                      <a:pt x="3362" y="0"/>
                      <a:pt x="310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347" name="Google Shape;6136;p48"/>
            <p:cNvGrpSpPr/>
            <p:nvPr/>
          </p:nvGrpSpPr>
          <p:grpSpPr>
            <a:xfrm>
              <a:off x="5468069" y="1432332"/>
              <a:ext cx="369072" cy="317467"/>
              <a:chOff x="6196730" y="1525346"/>
              <a:chExt cx="369072" cy="317467"/>
            </a:xfrm>
            <a:solidFill>
              <a:schemeClr val="bg2">
                <a:lumMod val="75000"/>
              </a:schemeClr>
            </a:solidFill>
          </p:grpSpPr>
          <p:sp>
            <p:nvSpPr>
              <p:cNvPr id="348" name="Google Shape;6137;p48"/>
              <p:cNvSpPr/>
              <p:nvPr/>
            </p:nvSpPr>
            <p:spPr>
              <a:xfrm>
                <a:off x="6285478" y="1697140"/>
                <a:ext cx="193870" cy="145673"/>
              </a:xfrm>
              <a:custGeom>
                <a:avLst/>
                <a:gdLst/>
                <a:ahLst/>
                <a:cxnLst/>
                <a:rect l="l" t="t" r="r" b="b"/>
                <a:pathLst>
                  <a:path w="6086" h="4573" extrusionOk="0">
                    <a:moveTo>
                      <a:pt x="2972" y="1"/>
                    </a:moveTo>
                    <a:cubicBezTo>
                      <a:pt x="2790" y="1"/>
                      <a:pt x="2608" y="72"/>
                      <a:pt x="2477" y="215"/>
                    </a:cubicBezTo>
                    <a:cubicBezTo>
                      <a:pt x="1580" y="1144"/>
                      <a:pt x="674" y="1192"/>
                      <a:pt x="471" y="1192"/>
                    </a:cubicBezTo>
                    <a:cubicBezTo>
                      <a:pt x="447" y="1192"/>
                      <a:pt x="433" y="1191"/>
                      <a:pt x="430" y="1191"/>
                    </a:cubicBezTo>
                    <a:cubicBezTo>
                      <a:pt x="346" y="1191"/>
                      <a:pt x="275" y="1275"/>
                      <a:pt x="275" y="1358"/>
                    </a:cubicBezTo>
                    <a:cubicBezTo>
                      <a:pt x="275" y="1453"/>
                      <a:pt x="346" y="1525"/>
                      <a:pt x="430" y="1525"/>
                    </a:cubicBezTo>
                    <a:cubicBezTo>
                      <a:pt x="430" y="1525"/>
                      <a:pt x="608" y="1525"/>
                      <a:pt x="846" y="1501"/>
                    </a:cubicBezTo>
                    <a:lnTo>
                      <a:pt x="846" y="1501"/>
                    </a:lnTo>
                    <a:cubicBezTo>
                      <a:pt x="822" y="1691"/>
                      <a:pt x="751" y="1953"/>
                      <a:pt x="465" y="2037"/>
                    </a:cubicBezTo>
                    <a:cubicBezTo>
                      <a:pt x="268" y="2070"/>
                      <a:pt x="303" y="2365"/>
                      <a:pt x="486" y="2365"/>
                    </a:cubicBezTo>
                    <a:cubicBezTo>
                      <a:pt x="502" y="2365"/>
                      <a:pt x="519" y="2363"/>
                      <a:pt x="537" y="2358"/>
                    </a:cubicBezTo>
                    <a:cubicBezTo>
                      <a:pt x="1025" y="2239"/>
                      <a:pt x="1180" y="1751"/>
                      <a:pt x="1203" y="1418"/>
                    </a:cubicBezTo>
                    <a:cubicBezTo>
                      <a:pt x="1346" y="1382"/>
                      <a:pt x="1489" y="1334"/>
                      <a:pt x="1620" y="1275"/>
                    </a:cubicBezTo>
                    <a:cubicBezTo>
                      <a:pt x="1620" y="1275"/>
                      <a:pt x="1906" y="1120"/>
                      <a:pt x="1954" y="1096"/>
                    </a:cubicBezTo>
                    <a:cubicBezTo>
                      <a:pt x="2044" y="2566"/>
                      <a:pt x="2059" y="2743"/>
                      <a:pt x="2061" y="2760"/>
                    </a:cubicBezTo>
                    <a:lnTo>
                      <a:pt x="2061" y="2760"/>
                    </a:lnTo>
                    <a:cubicBezTo>
                      <a:pt x="2061" y="2760"/>
                      <a:pt x="2061" y="2761"/>
                      <a:pt x="2061" y="2763"/>
                    </a:cubicBezTo>
                    <a:cubicBezTo>
                      <a:pt x="2120" y="3549"/>
                      <a:pt x="1501" y="4239"/>
                      <a:pt x="703" y="4239"/>
                    </a:cubicBezTo>
                    <a:lnTo>
                      <a:pt x="168" y="4239"/>
                    </a:lnTo>
                    <a:cubicBezTo>
                      <a:pt x="72" y="4239"/>
                      <a:pt x="1" y="4311"/>
                      <a:pt x="1" y="4394"/>
                    </a:cubicBezTo>
                    <a:cubicBezTo>
                      <a:pt x="1" y="4489"/>
                      <a:pt x="72" y="4561"/>
                      <a:pt x="168" y="4561"/>
                    </a:cubicBezTo>
                    <a:lnTo>
                      <a:pt x="703" y="4561"/>
                    </a:lnTo>
                    <a:cubicBezTo>
                      <a:pt x="1680" y="4561"/>
                      <a:pt x="2477" y="3715"/>
                      <a:pt x="2394" y="2727"/>
                    </a:cubicBezTo>
                    <a:lnTo>
                      <a:pt x="2275" y="858"/>
                    </a:lnTo>
                    <a:cubicBezTo>
                      <a:pt x="2442" y="739"/>
                      <a:pt x="2597" y="608"/>
                      <a:pt x="2739" y="441"/>
                    </a:cubicBezTo>
                    <a:cubicBezTo>
                      <a:pt x="2799" y="370"/>
                      <a:pt x="2906" y="334"/>
                      <a:pt x="2989" y="334"/>
                    </a:cubicBezTo>
                    <a:cubicBezTo>
                      <a:pt x="3228" y="334"/>
                      <a:pt x="3216" y="489"/>
                      <a:pt x="3740" y="882"/>
                    </a:cubicBezTo>
                    <a:lnTo>
                      <a:pt x="3620" y="2751"/>
                    </a:lnTo>
                    <a:cubicBezTo>
                      <a:pt x="3573" y="3215"/>
                      <a:pt x="3740" y="3680"/>
                      <a:pt x="4061" y="4025"/>
                    </a:cubicBezTo>
                    <a:cubicBezTo>
                      <a:pt x="4382" y="4370"/>
                      <a:pt x="4835" y="4573"/>
                      <a:pt x="5311" y="4573"/>
                    </a:cubicBezTo>
                    <a:lnTo>
                      <a:pt x="5930" y="4573"/>
                    </a:lnTo>
                    <a:cubicBezTo>
                      <a:pt x="6014" y="4573"/>
                      <a:pt x="6085" y="4501"/>
                      <a:pt x="6085" y="4406"/>
                    </a:cubicBezTo>
                    <a:cubicBezTo>
                      <a:pt x="6049" y="4311"/>
                      <a:pt x="5966" y="4239"/>
                      <a:pt x="5883" y="4239"/>
                    </a:cubicBezTo>
                    <a:lnTo>
                      <a:pt x="5275" y="4239"/>
                    </a:lnTo>
                    <a:cubicBezTo>
                      <a:pt x="4883" y="4239"/>
                      <a:pt x="4525" y="4085"/>
                      <a:pt x="4275" y="3799"/>
                    </a:cubicBezTo>
                    <a:cubicBezTo>
                      <a:pt x="4025" y="3537"/>
                      <a:pt x="3906" y="3192"/>
                      <a:pt x="3918" y="2763"/>
                    </a:cubicBezTo>
                    <a:lnTo>
                      <a:pt x="4025" y="1108"/>
                    </a:lnTo>
                    <a:lnTo>
                      <a:pt x="4204" y="1203"/>
                    </a:lnTo>
                    <a:cubicBezTo>
                      <a:pt x="4335" y="1275"/>
                      <a:pt x="4478" y="1346"/>
                      <a:pt x="4716" y="1406"/>
                    </a:cubicBezTo>
                    <a:cubicBezTo>
                      <a:pt x="4740" y="1727"/>
                      <a:pt x="4883" y="2239"/>
                      <a:pt x="5394" y="2346"/>
                    </a:cubicBezTo>
                    <a:cubicBezTo>
                      <a:pt x="5409" y="2349"/>
                      <a:pt x="5422" y="2351"/>
                      <a:pt x="5435" y="2351"/>
                    </a:cubicBezTo>
                    <a:cubicBezTo>
                      <a:pt x="5616" y="2351"/>
                      <a:pt x="5655" y="2057"/>
                      <a:pt x="5466" y="2013"/>
                    </a:cubicBezTo>
                    <a:cubicBezTo>
                      <a:pt x="5180" y="1953"/>
                      <a:pt x="5097" y="1679"/>
                      <a:pt x="5073" y="1477"/>
                    </a:cubicBezTo>
                    <a:lnTo>
                      <a:pt x="5073" y="1477"/>
                    </a:lnTo>
                    <a:cubicBezTo>
                      <a:pt x="5311" y="1525"/>
                      <a:pt x="5514" y="1525"/>
                      <a:pt x="5514" y="1525"/>
                    </a:cubicBezTo>
                    <a:cubicBezTo>
                      <a:pt x="5597" y="1525"/>
                      <a:pt x="5668" y="1453"/>
                      <a:pt x="5668" y="1358"/>
                    </a:cubicBezTo>
                    <a:cubicBezTo>
                      <a:pt x="5668" y="1275"/>
                      <a:pt x="5597" y="1191"/>
                      <a:pt x="5514" y="1191"/>
                    </a:cubicBezTo>
                    <a:cubicBezTo>
                      <a:pt x="4752" y="1179"/>
                      <a:pt x="4025" y="798"/>
                      <a:pt x="3466" y="215"/>
                    </a:cubicBezTo>
                    <a:cubicBezTo>
                      <a:pt x="3335" y="72"/>
                      <a:pt x="3153" y="1"/>
                      <a:pt x="2972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349" name="Google Shape;6138;p48"/>
              <p:cNvSpPr/>
              <p:nvPr/>
            </p:nvSpPr>
            <p:spPr>
              <a:xfrm>
                <a:off x="6391301" y="1525346"/>
                <a:ext cx="174502" cy="317467"/>
              </a:xfrm>
              <a:custGeom>
                <a:avLst/>
                <a:gdLst/>
                <a:ahLst/>
                <a:cxnLst/>
                <a:rect l="l" t="t" r="r" b="b"/>
                <a:pathLst>
                  <a:path w="5478" h="9966" extrusionOk="0">
                    <a:moveTo>
                      <a:pt x="156" y="0"/>
                    </a:moveTo>
                    <a:cubicBezTo>
                      <a:pt x="72" y="0"/>
                      <a:pt x="1" y="72"/>
                      <a:pt x="1" y="167"/>
                    </a:cubicBezTo>
                    <a:lnTo>
                      <a:pt x="1" y="3941"/>
                    </a:lnTo>
                    <a:cubicBezTo>
                      <a:pt x="1" y="4120"/>
                      <a:pt x="37" y="4310"/>
                      <a:pt x="144" y="4465"/>
                    </a:cubicBezTo>
                    <a:cubicBezTo>
                      <a:pt x="263" y="4656"/>
                      <a:pt x="441" y="4894"/>
                      <a:pt x="560" y="5025"/>
                    </a:cubicBezTo>
                    <a:cubicBezTo>
                      <a:pt x="822" y="5322"/>
                      <a:pt x="1072" y="5501"/>
                      <a:pt x="1322" y="5656"/>
                    </a:cubicBezTo>
                    <a:cubicBezTo>
                      <a:pt x="1334" y="5656"/>
                      <a:pt x="1334" y="5668"/>
                      <a:pt x="1346" y="5668"/>
                    </a:cubicBezTo>
                    <a:cubicBezTo>
                      <a:pt x="1346" y="5668"/>
                      <a:pt x="1394" y="5679"/>
                      <a:pt x="1418" y="5703"/>
                    </a:cubicBezTo>
                    <a:cubicBezTo>
                      <a:pt x="1644" y="5822"/>
                      <a:pt x="1965" y="5906"/>
                      <a:pt x="2227" y="5906"/>
                    </a:cubicBezTo>
                    <a:cubicBezTo>
                      <a:pt x="2263" y="5906"/>
                      <a:pt x="2275" y="5894"/>
                      <a:pt x="2287" y="5882"/>
                    </a:cubicBezTo>
                    <a:cubicBezTo>
                      <a:pt x="2311" y="5882"/>
                      <a:pt x="2334" y="5882"/>
                      <a:pt x="2346" y="5858"/>
                    </a:cubicBezTo>
                    <a:cubicBezTo>
                      <a:pt x="2453" y="5763"/>
                      <a:pt x="2382" y="5584"/>
                      <a:pt x="2227" y="5584"/>
                    </a:cubicBezTo>
                    <a:cubicBezTo>
                      <a:pt x="2156" y="5584"/>
                      <a:pt x="2072" y="5560"/>
                      <a:pt x="1989" y="5548"/>
                    </a:cubicBezTo>
                    <a:cubicBezTo>
                      <a:pt x="2144" y="5441"/>
                      <a:pt x="2311" y="5263"/>
                      <a:pt x="2382" y="4989"/>
                    </a:cubicBezTo>
                    <a:cubicBezTo>
                      <a:pt x="2406" y="4894"/>
                      <a:pt x="2346" y="4810"/>
                      <a:pt x="2263" y="4775"/>
                    </a:cubicBezTo>
                    <a:cubicBezTo>
                      <a:pt x="2249" y="4771"/>
                      <a:pt x="2234" y="4769"/>
                      <a:pt x="2221" y="4769"/>
                    </a:cubicBezTo>
                    <a:cubicBezTo>
                      <a:pt x="2144" y="4769"/>
                      <a:pt x="2079" y="4823"/>
                      <a:pt x="2049" y="4894"/>
                    </a:cubicBezTo>
                    <a:cubicBezTo>
                      <a:pt x="1953" y="5310"/>
                      <a:pt x="1608" y="5370"/>
                      <a:pt x="1513" y="5382"/>
                    </a:cubicBezTo>
                    <a:cubicBezTo>
                      <a:pt x="1275" y="5251"/>
                      <a:pt x="1060" y="5072"/>
                      <a:pt x="882" y="4882"/>
                    </a:cubicBezTo>
                    <a:lnTo>
                      <a:pt x="941" y="4072"/>
                    </a:lnTo>
                    <a:cubicBezTo>
                      <a:pt x="977" y="3584"/>
                      <a:pt x="1846" y="3167"/>
                      <a:pt x="2382" y="3167"/>
                    </a:cubicBezTo>
                    <a:cubicBezTo>
                      <a:pt x="2573" y="3167"/>
                      <a:pt x="2763" y="3227"/>
                      <a:pt x="2930" y="3334"/>
                    </a:cubicBezTo>
                    <a:cubicBezTo>
                      <a:pt x="4430" y="4334"/>
                      <a:pt x="4763" y="6739"/>
                      <a:pt x="5109" y="9299"/>
                    </a:cubicBezTo>
                    <a:lnTo>
                      <a:pt x="5109" y="9347"/>
                    </a:lnTo>
                    <a:cubicBezTo>
                      <a:pt x="5120" y="9418"/>
                      <a:pt x="5085" y="9489"/>
                      <a:pt x="5049" y="9549"/>
                    </a:cubicBezTo>
                    <a:cubicBezTo>
                      <a:pt x="5001" y="9608"/>
                      <a:pt x="4930" y="9644"/>
                      <a:pt x="4847" y="9644"/>
                    </a:cubicBezTo>
                    <a:lnTo>
                      <a:pt x="3346" y="9644"/>
                    </a:lnTo>
                    <a:cubicBezTo>
                      <a:pt x="3263" y="9644"/>
                      <a:pt x="3180" y="9716"/>
                      <a:pt x="3180" y="9811"/>
                    </a:cubicBezTo>
                    <a:cubicBezTo>
                      <a:pt x="3180" y="9894"/>
                      <a:pt x="3263" y="9966"/>
                      <a:pt x="3346" y="9966"/>
                    </a:cubicBezTo>
                    <a:lnTo>
                      <a:pt x="4847" y="9966"/>
                    </a:lnTo>
                    <a:cubicBezTo>
                      <a:pt x="5025" y="9966"/>
                      <a:pt x="5192" y="9894"/>
                      <a:pt x="5311" y="9763"/>
                    </a:cubicBezTo>
                    <a:cubicBezTo>
                      <a:pt x="5430" y="9632"/>
                      <a:pt x="5478" y="9454"/>
                      <a:pt x="5466" y="9287"/>
                    </a:cubicBezTo>
                    <a:lnTo>
                      <a:pt x="5382" y="9239"/>
                    </a:lnTo>
                    <a:cubicBezTo>
                      <a:pt x="5025" y="6608"/>
                      <a:pt x="4704" y="4120"/>
                      <a:pt x="3061" y="3036"/>
                    </a:cubicBezTo>
                    <a:cubicBezTo>
                      <a:pt x="2846" y="2881"/>
                      <a:pt x="2584" y="2810"/>
                      <a:pt x="2334" y="2810"/>
                    </a:cubicBezTo>
                    <a:cubicBezTo>
                      <a:pt x="1668" y="2810"/>
                      <a:pt x="620" y="3322"/>
                      <a:pt x="560" y="4036"/>
                    </a:cubicBezTo>
                    <a:lnTo>
                      <a:pt x="537" y="4477"/>
                    </a:lnTo>
                    <a:cubicBezTo>
                      <a:pt x="418" y="4298"/>
                      <a:pt x="322" y="4167"/>
                      <a:pt x="322" y="3953"/>
                    </a:cubicBezTo>
                    <a:lnTo>
                      <a:pt x="322" y="167"/>
                    </a:lnTo>
                    <a:cubicBezTo>
                      <a:pt x="322" y="72"/>
                      <a:pt x="251" y="0"/>
                      <a:pt x="156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350" name="Google Shape;6139;p48"/>
              <p:cNvSpPr/>
              <p:nvPr/>
            </p:nvSpPr>
            <p:spPr>
              <a:xfrm>
                <a:off x="6196730" y="1525346"/>
                <a:ext cx="172622" cy="317467"/>
              </a:xfrm>
              <a:custGeom>
                <a:avLst/>
                <a:gdLst/>
                <a:ahLst/>
                <a:cxnLst/>
                <a:rect l="l" t="t" r="r" b="b"/>
                <a:pathLst>
                  <a:path w="5419" h="9966" extrusionOk="0">
                    <a:moveTo>
                      <a:pt x="5252" y="0"/>
                    </a:moveTo>
                    <a:cubicBezTo>
                      <a:pt x="5168" y="0"/>
                      <a:pt x="5097" y="72"/>
                      <a:pt x="5097" y="155"/>
                    </a:cubicBezTo>
                    <a:lnTo>
                      <a:pt x="5097" y="3953"/>
                    </a:lnTo>
                    <a:cubicBezTo>
                      <a:pt x="5097" y="4227"/>
                      <a:pt x="4942" y="4370"/>
                      <a:pt x="4906" y="4429"/>
                    </a:cubicBezTo>
                    <a:lnTo>
                      <a:pt x="4871" y="4024"/>
                    </a:lnTo>
                    <a:cubicBezTo>
                      <a:pt x="4811" y="3310"/>
                      <a:pt x="3763" y="2810"/>
                      <a:pt x="3097" y="2810"/>
                    </a:cubicBezTo>
                    <a:cubicBezTo>
                      <a:pt x="2835" y="2810"/>
                      <a:pt x="2573" y="2881"/>
                      <a:pt x="2370" y="3036"/>
                    </a:cubicBezTo>
                    <a:cubicBezTo>
                      <a:pt x="632" y="4179"/>
                      <a:pt x="346" y="7037"/>
                      <a:pt x="49" y="9287"/>
                    </a:cubicBezTo>
                    <a:cubicBezTo>
                      <a:pt x="1" y="9644"/>
                      <a:pt x="287" y="9966"/>
                      <a:pt x="644" y="9966"/>
                    </a:cubicBezTo>
                    <a:lnTo>
                      <a:pt x="1977" y="9966"/>
                    </a:lnTo>
                    <a:cubicBezTo>
                      <a:pt x="2073" y="9966"/>
                      <a:pt x="2144" y="9894"/>
                      <a:pt x="2144" y="9799"/>
                    </a:cubicBezTo>
                    <a:cubicBezTo>
                      <a:pt x="2144" y="9716"/>
                      <a:pt x="2073" y="9644"/>
                      <a:pt x="1977" y="9644"/>
                    </a:cubicBezTo>
                    <a:lnTo>
                      <a:pt x="644" y="9644"/>
                    </a:lnTo>
                    <a:cubicBezTo>
                      <a:pt x="572" y="9644"/>
                      <a:pt x="489" y="9608"/>
                      <a:pt x="453" y="9549"/>
                    </a:cubicBezTo>
                    <a:cubicBezTo>
                      <a:pt x="346" y="9442"/>
                      <a:pt x="394" y="9311"/>
                      <a:pt x="394" y="9299"/>
                    </a:cubicBezTo>
                    <a:cubicBezTo>
                      <a:pt x="691" y="6727"/>
                      <a:pt x="1013" y="4310"/>
                      <a:pt x="2525" y="3322"/>
                    </a:cubicBezTo>
                    <a:cubicBezTo>
                      <a:pt x="2680" y="3215"/>
                      <a:pt x="2858" y="3155"/>
                      <a:pt x="3073" y="3155"/>
                    </a:cubicBezTo>
                    <a:cubicBezTo>
                      <a:pt x="3597" y="3155"/>
                      <a:pt x="4466" y="3572"/>
                      <a:pt x="4513" y="4060"/>
                    </a:cubicBezTo>
                    <a:lnTo>
                      <a:pt x="4573" y="4846"/>
                    </a:lnTo>
                    <a:lnTo>
                      <a:pt x="4394" y="5025"/>
                    </a:lnTo>
                    <a:cubicBezTo>
                      <a:pt x="4251" y="5167"/>
                      <a:pt x="4323" y="5132"/>
                      <a:pt x="4049" y="5310"/>
                    </a:cubicBezTo>
                    <a:lnTo>
                      <a:pt x="3918" y="5406"/>
                    </a:lnTo>
                    <a:cubicBezTo>
                      <a:pt x="3859" y="5406"/>
                      <a:pt x="3489" y="5346"/>
                      <a:pt x="3370" y="4906"/>
                    </a:cubicBezTo>
                    <a:cubicBezTo>
                      <a:pt x="3340" y="4835"/>
                      <a:pt x="3275" y="4781"/>
                      <a:pt x="3198" y="4781"/>
                    </a:cubicBezTo>
                    <a:cubicBezTo>
                      <a:pt x="3185" y="4781"/>
                      <a:pt x="3170" y="4783"/>
                      <a:pt x="3156" y="4786"/>
                    </a:cubicBezTo>
                    <a:cubicBezTo>
                      <a:pt x="3073" y="4822"/>
                      <a:pt x="3013" y="4906"/>
                      <a:pt x="3037" y="5001"/>
                    </a:cubicBezTo>
                    <a:cubicBezTo>
                      <a:pt x="3120" y="5275"/>
                      <a:pt x="3275" y="5465"/>
                      <a:pt x="3430" y="5560"/>
                    </a:cubicBezTo>
                    <a:cubicBezTo>
                      <a:pt x="3358" y="5584"/>
                      <a:pt x="3275" y="5596"/>
                      <a:pt x="3204" y="5596"/>
                    </a:cubicBezTo>
                    <a:cubicBezTo>
                      <a:pt x="3061" y="5596"/>
                      <a:pt x="2977" y="5775"/>
                      <a:pt x="3085" y="5870"/>
                    </a:cubicBezTo>
                    <a:cubicBezTo>
                      <a:pt x="3097" y="5894"/>
                      <a:pt x="3120" y="5894"/>
                      <a:pt x="3132" y="5894"/>
                    </a:cubicBezTo>
                    <a:cubicBezTo>
                      <a:pt x="3156" y="5906"/>
                      <a:pt x="3168" y="5918"/>
                      <a:pt x="3204" y="5918"/>
                    </a:cubicBezTo>
                    <a:cubicBezTo>
                      <a:pt x="3454" y="5918"/>
                      <a:pt x="3859" y="5799"/>
                      <a:pt x="4061" y="5691"/>
                    </a:cubicBezTo>
                    <a:cubicBezTo>
                      <a:pt x="4573" y="5429"/>
                      <a:pt x="5002" y="4917"/>
                      <a:pt x="5275" y="4477"/>
                    </a:cubicBezTo>
                    <a:cubicBezTo>
                      <a:pt x="5359" y="4322"/>
                      <a:pt x="5418" y="4132"/>
                      <a:pt x="5418" y="3953"/>
                    </a:cubicBezTo>
                    <a:lnTo>
                      <a:pt x="5418" y="155"/>
                    </a:lnTo>
                    <a:cubicBezTo>
                      <a:pt x="5418" y="72"/>
                      <a:pt x="5347" y="0"/>
                      <a:pt x="5252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351" name="Google Shape;6140;p48"/>
            <p:cNvGrpSpPr/>
            <p:nvPr/>
          </p:nvGrpSpPr>
          <p:grpSpPr>
            <a:xfrm>
              <a:off x="4211931" y="1407676"/>
              <a:ext cx="246558" cy="367161"/>
              <a:chOff x="4940592" y="1500690"/>
              <a:chExt cx="246558" cy="367161"/>
            </a:xfrm>
            <a:solidFill>
              <a:schemeClr val="bg2">
                <a:lumMod val="75000"/>
              </a:schemeClr>
            </a:solidFill>
          </p:grpSpPr>
          <p:sp>
            <p:nvSpPr>
              <p:cNvPr id="352" name="Google Shape;6141;p48"/>
              <p:cNvSpPr/>
              <p:nvPr/>
            </p:nvSpPr>
            <p:spPr>
              <a:xfrm>
                <a:off x="4961075" y="1766934"/>
                <a:ext cx="44024" cy="74732"/>
              </a:xfrm>
              <a:custGeom>
                <a:avLst/>
                <a:gdLst/>
                <a:ahLst/>
                <a:cxnLst/>
                <a:rect l="l" t="t" r="r" b="b"/>
                <a:pathLst>
                  <a:path w="1382" h="2346" extrusionOk="0">
                    <a:moveTo>
                      <a:pt x="679" y="334"/>
                    </a:moveTo>
                    <a:cubicBezTo>
                      <a:pt x="869" y="334"/>
                      <a:pt x="1036" y="501"/>
                      <a:pt x="1036" y="691"/>
                    </a:cubicBezTo>
                    <a:lnTo>
                      <a:pt x="1036" y="1655"/>
                    </a:lnTo>
                    <a:cubicBezTo>
                      <a:pt x="1036" y="1846"/>
                      <a:pt x="869" y="2013"/>
                      <a:pt x="679" y="2013"/>
                    </a:cubicBezTo>
                    <a:cubicBezTo>
                      <a:pt x="488" y="2013"/>
                      <a:pt x="322" y="1846"/>
                      <a:pt x="322" y="1655"/>
                    </a:cubicBezTo>
                    <a:lnTo>
                      <a:pt x="322" y="691"/>
                    </a:lnTo>
                    <a:cubicBezTo>
                      <a:pt x="322" y="501"/>
                      <a:pt x="488" y="334"/>
                      <a:pt x="679" y="334"/>
                    </a:cubicBezTo>
                    <a:close/>
                    <a:moveTo>
                      <a:pt x="679" y="0"/>
                    </a:moveTo>
                    <a:cubicBezTo>
                      <a:pt x="298" y="0"/>
                      <a:pt x="0" y="322"/>
                      <a:pt x="0" y="691"/>
                    </a:cubicBezTo>
                    <a:lnTo>
                      <a:pt x="0" y="1655"/>
                    </a:lnTo>
                    <a:cubicBezTo>
                      <a:pt x="0" y="2048"/>
                      <a:pt x="310" y="2346"/>
                      <a:pt x="679" y="2346"/>
                    </a:cubicBezTo>
                    <a:cubicBezTo>
                      <a:pt x="1048" y="2346"/>
                      <a:pt x="1358" y="2024"/>
                      <a:pt x="1358" y="1655"/>
                    </a:cubicBezTo>
                    <a:lnTo>
                      <a:pt x="1358" y="691"/>
                    </a:lnTo>
                    <a:cubicBezTo>
                      <a:pt x="1381" y="322"/>
                      <a:pt x="1072" y="0"/>
                      <a:pt x="679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353" name="Google Shape;6142;p48"/>
              <p:cNvSpPr/>
              <p:nvPr/>
            </p:nvSpPr>
            <p:spPr>
              <a:xfrm>
                <a:off x="5009240" y="1623937"/>
                <a:ext cx="37207" cy="36824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1156" extrusionOk="0">
                    <a:moveTo>
                      <a:pt x="584" y="334"/>
                    </a:moveTo>
                    <a:cubicBezTo>
                      <a:pt x="715" y="334"/>
                      <a:pt x="822" y="441"/>
                      <a:pt x="822" y="584"/>
                    </a:cubicBezTo>
                    <a:cubicBezTo>
                      <a:pt x="822" y="715"/>
                      <a:pt x="715" y="822"/>
                      <a:pt x="584" y="822"/>
                    </a:cubicBezTo>
                    <a:cubicBezTo>
                      <a:pt x="441" y="822"/>
                      <a:pt x="346" y="715"/>
                      <a:pt x="346" y="584"/>
                    </a:cubicBezTo>
                    <a:cubicBezTo>
                      <a:pt x="346" y="441"/>
                      <a:pt x="453" y="334"/>
                      <a:pt x="584" y="334"/>
                    </a:cubicBezTo>
                    <a:close/>
                    <a:moveTo>
                      <a:pt x="584" y="1"/>
                    </a:moveTo>
                    <a:cubicBezTo>
                      <a:pt x="274" y="1"/>
                      <a:pt x="0" y="251"/>
                      <a:pt x="0" y="584"/>
                    </a:cubicBezTo>
                    <a:cubicBezTo>
                      <a:pt x="0" y="906"/>
                      <a:pt x="250" y="1156"/>
                      <a:pt x="584" y="1156"/>
                    </a:cubicBezTo>
                    <a:cubicBezTo>
                      <a:pt x="893" y="1156"/>
                      <a:pt x="1167" y="906"/>
                      <a:pt x="1167" y="584"/>
                    </a:cubicBezTo>
                    <a:cubicBezTo>
                      <a:pt x="1167" y="251"/>
                      <a:pt x="893" y="1"/>
                      <a:pt x="584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354" name="Google Shape;6143;p48"/>
              <p:cNvSpPr/>
              <p:nvPr/>
            </p:nvSpPr>
            <p:spPr>
              <a:xfrm>
                <a:off x="5110125" y="1785123"/>
                <a:ext cx="50458" cy="50108"/>
              </a:xfrm>
              <a:custGeom>
                <a:avLst/>
                <a:gdLst/>
                <a:ahLst/>
                <a:cxnLst/>
                <a:rect l="l" t="t" r="r" b="b"/>
                <a:pathLst>
                  <a:path w="1584" h="1573" extrusionOk="0">
                    <a:moveTo>
                      <a:pt x="798" y="322"/>
                    </a:moveTo>
                    <a:cubicBezTo>
                      <a:pt x="1048" y="322"/>
                      <a:pt x="1239" y="537"/>
                      <a:pt x="1239" y="775"/>
                    </a:cubicBezTo>
                    <a:cubicBezTo>
                      <a:pt x="1239" y="1025"/>
                      <a:pt x="1024" y="1215"/>
                      <a:pt x="798" y="1215"/>
                    </a:cubicBezTo>
                    <a:cubicBezTo>
                      <a:pt x="560" y="1215"/>
                      <a:pt x="346" y="1013"/>
                      <a:pt x="346" y="775"/>
                    </a:cubicBezTo>
                    <a:cubicBezTo>
                      <a:pt x="346" y="537"/>
                      <a:pt x="536" y="322"/>
                      <a:pt x="798" y="322"/>
                    </a:cubicBezTo>
                    <a:close/>
                    <a:moveTo>
                      <a:pt x="798" y="1"/>
                    </a:moveTo>
                    <a:cubicBezTo>
                      <a:pt x="358" y="1"/>
                      <a:pt x="0" y="358"/>
                      <a:pt x="0" y="787"/>
                    </a:cubicBezTo>
                    <a:cubicBezTo>
                      <a:pt x="0" y="1215"/>
                      <a:pt x="358" y="1573"/>
                      <a:pt x="798" y="1573"/>
                    </a:cubicBezTo>
                    <a:cubicBezTo>
                      <a:pt x="1227" y="1573"/>
                      <a:pt x="1584" y="1215"/>
                      <a:pt x="1584" y="787"/>
                    </a:cubicBezTo>
                    <a:cubicBezTo>
                      <a:pt x="1584" y="358"/>
                      <a:pt x="1227" y="1"/>
                      <a:pt x="798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355" name="Google Shape;6144;p48"/>
              <p:cNvSpPr/>
              <p:nvPr/>
            </p:nvSpPr>
            <p:spPr>
              <a:xfrm>
                <a:off x="4940592" y="1500690"/>
                <a:ext cx="246558" cy="367161"/>
              </a:xfrm>
              <a:custGeom>
                <a:avLst/>
                <a:gdLst/>
                <a:ahLst/>
                <a:cxnLst/>
                <a:rect l="l" t="t" r="r" b="b"/>
                <a:pathLst>
                  <a:path w="7740" h="11526" extrusionOk="0">
                    <a:moveTo>
                      <a:pt x="2441" y="322"/>
                    </a:moveTo>
                    <a:cubicBezTo>
                      <a:pt x="2703" y="322"/>
                      <a:pt x="2929" y="548"/>
                      <a:pt x="2929" y="822"/>
                    </a:cubicBezTo>
                    <a:lnTo>
                      <a:pt x="2929" y="3167"/>
                    </a:lnTo>
                    <a:cubicBezTo>
                      <a:pt x="2865" y="3156"/>
                      <a:pt x="2800" y="3151"/>
                      <a:pt x="2735" y="3151"/>
                    </a:cubicBezTo>
                    <a:cubicBezTo>
                      <a:pt x="2454" y="3151"/>
                      <a:pt x="2180" y="3251"/>
                      <a:pt x="1977" y="3405"/>
                    </a:cubicBezTo>
                    <a:cubicBezTo>
                      <a:pt x="1977" y="3405"/>
                      <a:pt x="1965" y="3405"/>
                      <a:pt x="1941" y="3417"/>
                    </a:cubicBezTo>
                    <a:lnTo>
                      <a:pt x="1941" y="822"/>
                    </a:lnTo>
                    <a:lnTo>
                      <a:pt x="1953" y="822"/>
                    </a:lnTo>
                    <a:cubicBezTo>
                      <a:pt x="1953" y="548"/>
                      <a:pt x="2167" y="322"/>
                      <a:pt x="2441" y="322"/>
                    </a:cubicBezTo>
                    <a:close/>
                    <a:moveTo>
                      <a:pt x="2477" y="0"/>
                    </a:moveTo>
                    <a:cubicBezTo>
                      <a:pt x="2024" y="0"/>
                      <a:pt x="1643" y="369"/>
                      <a:pt x="1643" y="834"/>
                    </a:cubicBezTo>
                    <a:lnTo>
                      <a:pt x="1643" y="3822"/>
                    </a:lnTo>
                    <a:cubicBezTo>
                      <a:pt x="1382" y="4287"/>
                      <a:pt x="1441" y="4822"/>
                      <a:pt x="1727" y="5203"/>
                    </a:cubicBezTo>
                    <a:lnTo>
                      <a:pt x="1727" y="7620"/>
                    </a:lnTo>
                    <a:cubicBezTo>
                      <a:pt x="1608" y="7585"/>
                      <a:pt x="1489" y="7573"/>
                      <a:pt x="1370" y="7573"/>
                    </a:cubicBezTo>
                    <a:cubicBezTo>
                      <a:pt x="608" y="7573"/>
                      <a:pt x="0" y="8180"/>
                      <a:pt x="0" y="8942"/>
                    </a:cubicBezTo>
                    <a:lnTo>
                      <a:pt x="0" y="10156"/>
                    </a:lnTo>
                    <a:cubicBezTo>
                      <a:pt x="0" y="10918"/>
                      <a:pt x="608" y="11525"/>
                      <a:pt x="1370" y="11525"/>
                    </a:cubicBezTo>
                    <a:cubicBezTo>
                      <a:pt x="2120" y="11525"/>
                      <a:pt x="2739" y="10918"/>
                      <a:pt x="2739" y="10156"/>
                    </a:cubicBezTo>
                    <a:lnTo>
                      <a:pt x="2739" y="5739"/>
                    </a:lnTo>
                    <a:cubicBezTo>
                      <a:pt x="2834" y="5739"/>
                      <a:pt x="2858" y="5727"/>
                      <a:pt x="2941" y="5715"/>
                    </a:cubicBezTo>
                    <a:lnTo>
                      <a:pt x="3572" y="7227"/>
                    </a:lnTo>
                    <a:cubicBezTo>
                      <a:pt x="3590" y="7298"/>
                      <a:pt x="3654" y="7336"/>
                      <a:pt x="3720" y="7336"/>
                    </a:cubicBezTo>
                    <a:cubicBezTo>
                      <a:pt x="3742" y="7336"/>
                      <a:pt x="3765" y="7332"/>
                      <a:pt x="3787" y="7323"/>
                    </a:cubicBezTo>
                    <a:cubicBezTo>
                      <a:pt x="3882" y="7287"/>
                      <a:pt x="3929" y="7180"/>
                      <a:pt x="3882" y="7096"/>
                    </a:cubicBezTo>
                    <a:lnTo>
                      <a:pt x="3287" y="5632"/>
                    </a:lnTo>
                    <a:cubicBezTo>
                      <a:pt x="3346" y="5608"/>
                      <a:pt x="3406" y="5560"/>
                      <a:pt x="3465" y="5537"/>
                    </a:cubicBezTo>
                    <a:cubicBezTo>
                      <a:pt x="3465" y="5537"/>
                      <a:pt x="3572" y="5477"/>
                      <a:pt x="3584" y="5477"/>
                    </a:cubicBezTo>
                    <a:lnTo>
                      <a:pt x="5001" y="8918"/>
                    </a:lnTo>
                    <a:cubicBezTo>
                      <a:pt x="5021" y="8984"/>
                      <a:pt x="5077" y="9017"/>
                      <a:pt x="5138" y="9017"/>
                    </a:cubicBezTo>
                    <a:cubicBezTo>
                      <a:pt x="5187" y="9017"/>
                      <a:pt x="5238" y="8996"/>
                      <a:pt x="5275" y="8954"/>
                    </a:cubicBezTo>
                    <a:cubicBezTo>
                      <a:pt x="5497" y="8710"/>
                      <a:pt x="5812" y="8558"/>
                      <a:pt x="6143" y="8558"/>
                    </a:cubicBezTo>
                    <a:cubicBezTo>
                      <a:pt x="6167" y="8558"/>
                      <a:pt x="6191" y="8559"/>
                      <a:pt x="6215" y="8561"/>
                    </a:cubicBezTo>
                    <a:cubicBezTo>
                      <a:pt x="7239" y="8585"/>
                      <a:pt x="7739" y="9835"/>
                      <a:pt x="7025" y="10561"/>
                    </a:cubicBezTo>
                    <a:cubicBezTo>
                      <a:pt x="6788" y="10803"/>
                      <a:pt x="6485" y="10915"/>
                      <a:pt x="6187" y="10915"/>
                    </a:cubicBezTo>
                    <a:cubicBezTo>
                      <a:pt x="5679" y="10915"/>
                      <a:pt x="5184" y="10588"/>
                      <a:pt x="5049" y="10025"/>
                    </a:cubicBezTo>
                    <a:cubicBezTo>
                      <a:pt x="4858" y="9359"/>
                      <a:pt x="4632" y="8859"/>
                      <a:pt x="4239" y="7930"/>
                    </a:cubicBezTo>
                    <a:cubicBezTo>
                      <a:pt x="4212" y="7859"/>
                      <a:pt x="4153" y="7821"/>
                      <a:pt x="4085" y="7821"/>
                    </a:cubicBezTo>
                    <a:cubicBezTo>
                      <a:pt x="4061" y="7821"/>
                      <a:pt x="4037" y="7825"/>
                      <a:pt x="4013" y="7835"/>
                    </a:cubicBezTo>
                    <a:cubicBezTo>
                      <a:pt x="3929" y="7870"/>
                      <a:pt x="3882" y="7977"/>
                      <a:pt x="3929" y="8061"/>
                    </a:cubicBezTo>
                    <a:cubicBezTo>
                      <a:pt x="4299" y="9001"/>
                      <a:pt x="4549" y="9490"/>
                      <a:pt x="4715" y="10121"/>
                    </a:cubicBezTo>
                    <a:cubicBezTo>
                      <a:pt x="4894" y="10787"/>
                      <a:pt x="5489" y="11252"/>
                      <a:pt x="6192" y="11252"/>
                    </a:cubicBezTo>
                    <a:cubicBezTo>
                      <a:pt x="7037" y="11252"/>
                      <a:pt x="7728" y="10549"/>
                      <a:pt x="7704" y="9704"/>
                    </a:cubicBezTo>
                    <a:cubicBezTo>
                      <a:pt x="7645" y="8808"/>
                      <a:pt x="6884" y="8194"/>
                      <a:pt x="6094" y="8194"/>
                    </a:cubicBezTo>
                    <a:cubicBezTo>
                      <a:pt x="5771" y="8194"/>
                      <a:pt x="5443" y="8297"/>
                      <a:pt x="5156" y="8525"/>
                    </a:cubicBezTo>
                    <a:lnTo>
                      <a:pt x="3787" y="5179"/>
                    </a:lnTo>
                    <a:cubicBezTo>
                      <a:pt x="3870" y="5072"/>
                      <a:pt x="3929" y="4953"/>
                      <a:pt x="3965" y="4822"/>
                    </a:cubicBezTo>
                    <a:lnTo>
                      <a:pt x="4834" y="3953"/>
                    </a:lnTo>
                    <a:cubicBezTo>
                      <a:pt x="4894" y="3894"/>
                      <a:pt x="4894" y="3775"/>
                      <a:pt x="4834" y="3715"/>
                    </a:cubicBezTo>
                    <a:cubicBezTo>
                      <a:pt x="4805" y="3685"/>
                      <a:pt x="4760" y="3670"/>
                      <a:pt x="4715" y="3670"/>
                    </a:cubicBezTo>
                    <a:cubicBezTo>
                      <a:pt x="4671" y="3670"/>
                      <a:pt x="4626" y="3685"/>
                      <a:pt x="4596" y="3715"/>
                    </a:cubicBezTo>
                    <a:cubicBezTo>
                      <a:pt x="3644" y="4668"/>
                      <a:pt x="3668" y="4608"/>
                      <a:pt x="3656" y="4703"/>
                    </a:cubicBezTo>
                    <a:cubicBezTo>
                      <a:pt x="3620" y="4882"/>
                      <a:pt x="3513" y="5013"/>
                      <a:pt x="3394" y="5132"/>
                    </a:cubicBezTo>
                    <a:cubicBezTo>
                      <a:pt x="3298" y="5227"/>
                      <a:pt x="3287" y="5239"/>
                      <a:pt x="3144" y="5310"/>
                    </a:cubicBezTo>
                    <a:cubicBezTo>
                      <a:pt x="3096" y="5322"/>
                      <a:pt x="3060" y="5358"/>
                      <a:pt x="3025" y="5370"/>
                    </a:cubicBezTo>
                    <a:cubicBezTo>
                      <a:pt x="2931" y="5399"/>
                      <a:pt x="2846" y="5415"/>
                      <a:pt x="2756" y="5415"/>
                    </a:cubicBezTo>
                    <a:cubicBezTo>
                      <a:pt x="2698" y="5415"/>
                      <a:pt x="2638" y="5408"/>
                      <a:pt x="2572" y="5394"/>
                    </a:cubicBezTo>
                    <a:cubicBezTo>
                      <a:pt x="2564" y="5393"/>
                      <a:pt x="2557" y="5392"/>
                      <a:pt x="2549" y="5392"/>
                    </a:cubicBezTo>
                    <a:cubicBezTo>
                      <a:pt x="2453" y="5392"/>
                      <a:pt x="2382" y="5461"/>
                      <a:pt x="2382" y="5560"/>
                    </a:cubicBezTo>
                    <a:lnTo>
                      <a:pt x="2382" y="10156"/>
                    </a:lnTo>
                    <a:cubicBezTo>
                      <a:pt x="2382" y="10728"/>
                      <a:pt x="1917" y="11192"/>
                      <a:pt x="1358" y="11192"/>
                    </a:cubicBezTo>
                    <a:cubicBezTo>
                      <a:pt x="786" y="11192"/>
                      <a:pt x="322" y="10728"/>
                      <a:pt x="322" y="10156"/>
                    </a:cubicBezTo>
                    <a:lnTo>
                      <a:pt x="322" y="8942"/>
                    </a:lnTo>
                    <a:cubicBezTo>
                      <a:pt x="322" y="8340"/>
                      <a:pt x="826" y="7902"/>
                      <a:pt x="1372" y="7902"/>
                    </a:cubicBezTo>
                    <a:cubicBezTo>
                      <a:pt x="1518" y="7902"/>
                      <a:pt x="1667" y="7933"/>
                      <a:pt x="1810" y="8001"/>
                    </a:cubicBezTo>
                    <a:cubicBezTo>
                      <a:pt x="1835" y="8015"/>
                      <a:pt x="1860" y="8021"/>
                      <a:pt x="1885" y="8021"/>
                    </a:cubicBezTo>
                    <a:cubicBezTo>
                      <a:pt x="1970" y="8021"/>
                      <a:pt x="2048" y="7950"/>
                      <a:pt x="2048" y="7858"/>
                    </a:cubicBezTo>
                    <a:cubicBezTo>
                      <a:pt x="2036" y="5049"/>
                      <a:pt x="2084" y="5132"/>
                      <a:pt x="2024" y="5049"/>
                    </a:cubicBezTo>
                    <a:cubicBezTo>
                      <a:pt x="1504" y="4390"/>
                      <a:pt x="2016" y="3495"/>
                      <a:pt x="2766" y="3495"/>
                    </a:cubicBezTo>
                    <a:cubicBezTo>
                      <a:pt x="2857" y="3495"/>
                      <a:pt x="2952" y="3508"/>
                      <a:pt x="3048" y="3536"/>
                    </a:cubicBezTo>
                    <a:cubicBezTo>
                      <a:pt x="3096" y="3560"/>
                      <a:pt x="3156" y="3572"/>
                      <a:pt x="3191" y="3596"/>
                    </a:cubicBezTo>
                    <a:cubicBezTo>
                      <a:pt x="3216" y="3608"/>
                      <a:pt x="3243" y="3614"/>
                      <a:pt x="3268" y="3614"/>
                    </a:cubicBezTo>
                    <a:cubicBezTo>
                      <a:pt x="3316" y="3614"/>
                      <a:pt x="3363" y="3595"/>
                      <a:pt x="3394" y="3572"/>
                    </a:cubicBezTo>
                    <a:lnTo>
                      <a:pt x="5370" y="1584"/>
                    </a:lnTo>
                    <a:cubicBezTo>
                      <a:pt x="5465" y="1489"/>
                      <a:pt x="5590" y="1441"/>
                      <a:pt x="5717" y="1441"/>
                    </a:cubicBezTo>
                    <a:cubicBezTo>
                      <a:pt x="5843" y="1441"/>
                      <a:pt x="5971" y="1489"/>
                      <a:pt x="6073" y="1584"/>
                    </a:cubicBezTo>
                    <a:cubicBezTo>
                      <a:pt x="6263" y="1786"/>
                      <a:pt x="6263" y="2096"/>
                      <a:pt x="6073" y="2286"/>
                    </a:cubicBezTo>
                    <a:lnTo>
                      <a:pt x="5156" y="3191"/>
                    </a:lnTo>
                    <a:cubicBezTo>
                      <a:pt x="5096" y="3251"/>
                      <a:pt x="5096" y="3370"/>
                      <a:pt x="5156" y="3429"/>
                    </a:cubicBezTo>
                    <a:cubicBezTo>
                      <a:pt x="5192" y="3459"/>
                      <a:pt x="5239" y="3474"/>
                      <a:pt x="5284" y="3474"/>
                    </a:cubicBezTo>
                    <a:cubicBezTo>
                      <a:pt x="5328" y="3474"/>
                      <a:pt x="5370" y="3459"/>
                      <a:pt x="5394" y="3429"/>
                    </a:cubicBezTo>
                    <a:lnTo>
                      <a:pt x="6311" y="2524"/>
                    </a:lnTo>
                    <a:cubicBezTo>
                      <a:pt x="6823" y="2001"/>
                      <a:pt x="6454" y="1108"/>
                      <a:pt x="5727" y="1108"/>
                    </a:cubicBezTo>
                    <a:cubicBezTo>
                      <a:pt x="5501" y="1108"/>
                      <a:pt x="5299" y="1203"/>
                      <a:pt x="5144" y="1346"/>
                    </a:cubicBezTo>
                    <a:lnTo>
                      <a:pt x="3310" y="3179"/>
                    </a:lnTo>
                    <a:lnTo>
                      <a:pt x="3310" y="834"/>
                    </a:lnTo>
                    <a:cubicBezTo>
                      <a:pt x="3310" y="369"/>
                      <a:pt x="2941" y="0"/>
                      <a:pt x="2477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356" name="Google Shape;6145;p48"/>
            <p:cNvGrpSpPr/>
            <p:nvPr/>
          </p:nvGrpSpPr>
          <p:grpSpPr>
            <a:xfrm>
              <a:off x="7236245" y="1406880"/>
              <a:ext cx="380858" cy="367575"/>
              <a:chOff x="7964906" y="1499894"/>
              <a:chExt cx="380858" cy="367575"/>
            </a:xfrm>
            <a:solidFill>
              <a:schemeClr val="bg2">
                <a:lumMod val="75000"/>
              </a:schemeClr>
            </a:solidFill>
          </p:grpSpPr>
          <p:sp>
            <p:nvSpPr>
              <p:cNvPr id="357" name="Google Shape;6146;p48"/>
              <p:cNvSpPr/>
              <p:nvPr/>
            </p:nvSpPr>
            <p:spPr>
              <a:xfrm>
                <a:off x="7964906" y="1501359"/>
                <a:ext cx="377099" cy="365600"/>
              </a:xfrm>
              <a:custGeom>
                <a:avLst/>
                <a:gdLst/>
                <a:ahLst/>
                <a:cxnLst/>
                <a:rect l="l" t="t" r="r" b="b"/>
                <a:pathLst>
                  <a:path w="11838" h="11477" extrusionOk="0">
                    <a:moveTo>
                      <a:pt x="6668" y="4170"/>
                    </a:moveTo>
                    <a:cubicBezTo>
                      <a:pt x="6859" y="4468"/>
                      <a:pt x="7085" y="4694"/>
                      <a:pt x="7359" y="4873"/>
                    </a:cubicBezTo>
                    <a:cubicBezTo>
                      <a:pt x="7383" y="4873"/>
                      <a:pt x="7383" y="4885"/>
                      <a:pt x="7395" y="4885"/>
                    </a:cubicBezTo>
                    <a:cubicBezTo>
                      <a:pt x="6978" y="5289"/>
                      <a:pt x="6990" y="5325"/>
                      <a:pt x="6930" y="5325"/>
                    </a:cubicBezTo>
                    <a:cubicBezTo>
                      <a:pt x="6871" y="5325"/>
                      <a:pt x="6906" y="5301"/>
                      <a:pt x="6252" y="4670"/>
                    </a:cubicBezTo>
                    <a:cubicBezTo>
                      <a:pt x="6228" y="4647"/>
                      <a:pt x="6228" y="4635"/>
                      <a:pt x="6228" y="4623"/>
                    </a:cubicBezTo>
                    <a:cubicBezTo>
                      <a:pt x="6228" y="4575"/>
                      <a:pt x="6264" y="4575"/>
                      <a:pt x="6668" y="4170"/>
                    </a:cubicBezTo>
                    <a:close/>
                    <a:moveTo>
                      <a:pt x="6144" y="5039"/>
                    </a:moveTo>
                    <a:lnTo>
                      <a:pt x="6514" y="5409"/>
                    </a:lnTo>
                    <a:cubicBezTo>
                      <a:pt x="6287" y="5611"/>
                      <a:pt x="5918" y="6075"/>
                      <a:pt x="5609" y="6968"/>
                    </a:cubicBezTo>
                    <a:cubicBezTo>
                      <a:pt x="5171" y="8200"/>
                      <a:pt x="4345" y="8864"/>
                      <a:pt x="3268" y="8864"/>
                    </a:cubicBezTo>
                    <a:cubicBezTo>
                      <a:pt x="3231" y="8864"/>
                      <a:pt x="3194" y="8863"/>
                      <a:pt x="3156" y="8861"/>
                    </a:cubicBezTo>
                    <a:cubicBezTo>
                      <a:pt x="3133" y="8860"/>
                      <a:pt x="3110" y="8860"/>
                      <a:pt x="3087" y="8860"/>
                    </a:cubicBezTo>
                    <a:cubicBezTo>
                      <a:pt x="1839" y="8860"/>
                      <a:pt x="1004" y="10112"/>
                      <a:pt x="549" y="10778"/>
                    </a:cubicBezTo>
                    <a:cubicBezTo>
                      <a:pt x="501" y="10850"/>
                      <a:pt x="453" y="10933"/>
                      <a:pt x="418" y="10993"/>
                    </a:cubicBezTo>
                    <a:cubicBezTo>
                      <a:pt x="489" y="10612"/>
                      <a:pt x="739" y="9814"/>
                      <a:pt x="1287" y="9171"/>
                    </a:cubicBezTo>
                    <a:cubicBezTo>
                      <a:pt x="1727" y="8671"/>
                      <a:pt x="2275" y="8349"/>
                      <a:pt x="2942" y="8349"/>
                    </a:cubicBezTo>
                    <a:cubicBezTo>
                      <a:pt x="4049" y="8349"/>
                      <a:pt x="4728" y="7861"/>
                      <a:pt x="5109" y="6790"/>
                    </a:cubicBezTo>
                    <a:cubicBezTo>
                      <a:pt x="5454" y="5825"/>
                      <a:pt x="5871" y="5301"/>
                      <a:pt x="6144" y="5039"/>
                    </a:cubicBezTo>
                    <a:close/>
                    <a:moveTo>
                      <a:pt x="10008" y="0"/>
                    </a:moveTo>
                    <a:cubicBezTo>
                      <a:pt x="9561" y="0"/>
                      <a:pt x="9041" y="122"/>
                      <a:pt x="8478" y="372"/>
                    </a:cubicBezTo>
                    <a:cubicBezTo>
                      <a:pt x="8395" y="420"/>
                      <a:pt x="8359" y="515"/>
                      <a:pt x="8395" y="598"/>
                    </a:cubicBezTo>
                    <a:cubicBezTo>
                      <a:pt x="8422" y="671"/>
                      <a:pt x="8484" y="702"/>
                      <a:pt x="8549" y="702"/>
                    </a:cubicBezTo>
                    <a:cubicBezTo>
                      <a:pt x="8569" y="702"/>
                      <a:pt x="8589" y="699"/>
                      <a:pt x="8609" y="694"/>
                    </a:cubicBezTo>
                    <a:cubicBezTo>
                      <a:pt x="9121" y="466"/>
                      <a:pt x="9607" y="352"/>
                      <a:pt x="10014" y="352"/>
                    </a:cubicBezTo>
                    <a:cubicBezTo>
                      <a:pt x="10394" y="352"/>
                      <a:pt x="10706" y="451"/>
                      <a:pt x="10907" y="646"/>
                    </a:cubicBezTo>
                    <a:cubicBezTo>
                      <a:pt x="11645" y="1384"/>
                      <a:pt x="10907" y="3325"/>
                      <a:pt x="10014" y="4206"/>
                    </a:cubicBezTo>
                    <a:cubicBezTo>
                      <a:pt x="9543" y="4677"/>
                      <a:pt x="9023" y="4874"/>
                      <a:pt x="8537" y="4874"/>
                    </a:cubicBezTo>
                    <a:cubicBezTo>
                      <a:pt x="6872" y="4874"/>
                      <a:pt x="5593" y="2566"/>
                      <a:pt x="7942" y="1027"/>
                    </a:cubicBezTo>
                    <a:cubicBezTo>
                      <a:pt x="8014" y="991"/>
                      <a:pt x="8049" y="884"/>
                      <a:pt x="7990" y="789"/>
                    </a:cubicBezTo>
                    <a:cubicBezTo>
                      <a:pt x="7961" y="745"/>
                      <a:pt x="7910" y="719"/>
                      <a:pt x="7855" y="719"/>
                    </a:cubicBezTo>
                    <a:cubicBezTo>
                      <a:pt x="7820" y="719"/>
                      <a:pt x="7784" y="730"/>
                      <a:pt x="7752" y="753"/>
                    </a:cubicBezTo>
                    <a:cubicBezTo>
                      <a:pt x="6335" y="1670"/>
                      <a:pt x="6073" y="2872"/>
                      <a:pt x="6490" y="3849"/>
                    </a:cubicBezTo>
                    <a:lnTo>
                      <a:pt x="5990" y="4337"/>
                    </a:lnTo>
                    <a:cubicBezTo>
                      <a:pt x="5894" y="4444"/>
                      <a:pt x="5847" y="4623"/>
                      <a:pt x="5918" y="4777"/>
                    </a:cubicBezTo>
                    <a:cubicBezTo>
                      <a:pt x="5621" y="5063"/>
                      <a:pt x="5156" y="5635"/>
                      <a:pt x="4787" y="6671"/>
                    </a:cubicBezTo>
                    <a:cubicBezTo>
                      <a:pt x="4430" y="7635"/>
                      <a:pt x="3847" y="7992"/>
                      <a:pt x="2930" y="8016"/>
                    </a:cubicBezTo>
                    <a:cubicBezTo>
                      <a:pt x="1370" y="8016"/>
                      <a:pt x="572" y="9504"/>
                      <a:pt x="310" y="10135"/>
                    </a:cubicBezTo>
                    <a:cubicBezTo>
                      <a:pt x="203" y="10397"/>
                      <a:pt x="132" y="10647"/>
                      <a:pt x="72" y="10873"/>
                    </a:cubicBezTo>
                    <a:cubicBezTo>
                      <a:pt x="1" y="11231"/>
                      <a:pt x="13" y="11326"/>
                      <a:pt x="215" y="11445"/>
                    </a:cubicBezTo>
                    <a:cubicBezTo>
                      <a:pt x="253" y="11467"/>
                      <a:pt x="289" y="11476"/>
                      <a:pt x="323" y="11476"/>
                    </a:cubicBezTo>
                    <a:cubicBezTo>
                      <a:pt x="419" y="11476"/>
                      <a:pt x="502" y="11402"/>
                      <a:pt x="572" y="11314"/>
                    </a:cubicBezTo>
                    <a:cubicBezTo>
                      <a:pt x="912" y="10893"/>
                      <a:pt x="1769" y="9205"/>
                      <a:pt x="3065" y="9205"/>
                    </a:cubicBezTo>
                    <a:cubicBezTo>
                      <a:pt x="3087" y="9205"/>
                      <a:pt x="3110" y="9206"/>
                      <a:pt x="3132" y="9207"/>
                    </a:cubicBezTo>
                    <a:cubicBezTo>
                      <a:pt x="3160" y="9207"/>
                      <a:pt x="3187" y="9208"/>
                      <a:pt x="3215" y="9208"/>
                    </a:cubicBezTo>
                    <a:cubicBezTo>
                      <a:pt x="4529" y="9208"/>
                      <a:pt x="5463" y="8371"/>
                      <a:pt x="5918" y="7099"/>
                    </a:cubicBezTo>
                    <a:cubicBezTo>
                      <a:pt x="6252" y="6194"/>
                      <a:pt x="6621" y="5778"/>
                      <a:pt x="6787" y="5635"/>
                    </a:cubicBezTo>
                    <a:cubicBezTo>
                      <a:pt x="6833" y="5652"/>
                      <a:pt x="6879" y="5661"/>
                      <a:pt x="6924" y="5661"/>
                    </a:cubicBezTo>
                    <a:cubicBezTo>
                      <a:pt x="7030" y="5661"/>
                      <a:pt x="7129" y="5615"/>
                      <a:pt x="7204" y="5539"/>
                    </a:cubicBezTo>
                    <a:lnTo>
                      <a:pt x="7692" y="5051"/>
                    </a:lnTo>
                    <a:cubicBezTo>
                      <a:pt x="7967" y="5171"/>
                      <a:pt x="8246" y="5226"/>
                      <a:pt x="8521" y="5226"/>
                    </a:cubicBezTo>
                    <a:cubicBezTo>
                      <a:pt x="9152" y="5226"/>
                      <a:pt x="9763" y="4933"/>
                      <a:pt x="10252" y="4444"/>
                    </a:cubicBezTo>
                    <a:cubicBezTo>
                      <a:pt x="10752" y="3932"/>
                      <a:pt x="11205" y="3146"/>
                      <a:pt x="11407" y="2396"/>
                    </a:cubicBezTo>
                    <a:cubicBezTo>
                      <a:pt x="11838" y="837"/>
                      <a:pt x="11177" y="0"/>
                      <a:pt x="100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358" name="Google Shape;6147;p48"/>
              <p:cNvSpPr/>
              <p:nvPr/>
            </p:nvSpPr>
            <p:spPr>
              <a:xfrm>
                <a:off x="7965288" y="1499894"/>
                <a:ext cx="202948" cy="193870"/>
              </a:xfrm>
              <a:custGeom>
                <a:avLst/>
                <a:gdLst/>
                <a:ahLst/>
                <a:cxnLst/>
                <a:rect l="l" t="t" r="r" b="b"/>
                <a:pathLst>
                  <a:path w="6371" h="6086" extrusionOk="0">
                    <a:moveTo>
                      <a:pt x="5278" y="341"/>
                    </a:moveTo>
                    <a:cubicBezTo>
                      <a:pt x="5440" y="341"/>
                      <a:pt x="5578" y="379"/>
                      <a:pt x="5668" y="466"/>
                    </a:cubicBezTo>
                    <a:cubicBezTo>
                      <a:pt x="6073" y="871"/>
                      <a:pt x="5442" y="2514"/>
                      <a:pt x="4513" y="2526"/>
                    </a:cubicBezTo>
                    <a:cubicBezTo>
                      <a:pt x="4509" y="2526"/>
                      <a:pt x="4504" y="2526"/>
                      <a:pt x="4500" y="2526"/>
                    </a:cubicBezTo>
                    <a:cubicBezTo>
                      <a:pt x="3826" y="2526"/>
                      <a:pt x="3220" y="1652"/>
                      <a:pt x="3942" y="930"/>
                    </a:cubicBezTo>
                    <a:cubicBezTo>
                      <a:pt x="4276" y="595"/>
                      <a:pt x="4858" y="341"/>
                      <a:pt x="5278" y="341"/>
                    </a:cubicBezTo>
                    <a:close/>
                    <a:moveTo>
                      <a:pt x="3525" y="2359"/>
                    </a:moveTo>
                    <a:cubicBezTo>
                      <a:pt x="3596" y="2466"/>
                      <a:pt x="3692" y="2549"/>
                      <a:pt x="3775" y="2609"/>
                    </a:cubicBezTo>
                    <a:lnTo>
                      <a:pt x="3680" y="2716"/>
                    </a:lnTo>
                    <a:lnTo>
                      <a:pt x="3418" y="2466"/>
                    </a:lnTo>
                    <a:lnTo>
                      <a:pt x="3525" y="2359"/>
                    </a:lnTo>
                    <a:close/>
                    <a:moveTo>
                      <a:pt x="5223" y="1"/>
                    </a:moveTo>
                    <a:cubicBezTo>
                      <a:pt x="4679" y="1"/>
                      <a:pt x="4024" y="324"/>
                      <a:pt x="3656" y="692"/>
                    </a:cubicBezTo>
                    <a:cubicBezTo>
                      <a:pt x="3287" y="1061"/>
                      <a:pt x="3120" y="1561"/>
                      <a:pt x="3311" y="2049"/>
                    </a:cubicBezTo>
                    <a:cubicBezTo>
                      <a:pt x="3132" y="2240"/>
                      <a:pt x="2977" y="2299"/>
                      <a:pt x="3037" y="2537"/>
                    </a:cubicBezTo>
                    <a:cubicBezTo>
                      <a:pt x="2299" y="3288"/>
                      <a:pt x="2620" y="4133"/>
                      <a:pt x="1572" y="4145"/>
                    </a:cubicBezTo>
                    <a:cubicBezTo>
                      <a:pt x="715" y="4145"/>
                      <a:pt x="298" y="4954"/>
                      <a:pt x="144" y="5288"/>
                    </a:cubicBezTo>
                    <a:cubicBezTo>
                      <a:pt x="84" y="5431"/>
                      <a:pt x="36" y="5562"/>
                      <a:pt x="25" y="5681"/>
                    </a:cubicBezTo>
                    <a:cubicBezTo>
                      <a:pt x="1" y="5824"/>
                      <a:pt x="1" y="5931"/>
                      <a:pt x="60" y="6002"/>
                    </a:cubicBezTo>
                    <a:cubicBezTo>
                      <a:pt x="144" y="6050"/>
                      <a:pt x="203" y="6086"/>
                      <a:pt x="263" y="6086"/>
                    </a:cubicBezTo>
                    <a:cubicBezTo>
                      <a:pt x="406" y="6086"/>
                      <a:pt x="501" y="5919"/>
                      <a:pt x="584" y="5788"/>
                    </a:cubicBezTo>
                    <a:cubicBezTo>
                      <a:pt x="781" y="5476"/>
                      <a:pt x="1168" y="4905"/>
                      <a:pt x="1670" y="4905"/>
                    </a:cubicBezTo>
                    <a:cubicBezTo>
                      <a:pt x="1685" y="4905"/>
                      <a:pt x="1700" y="4906"/>
                      <a:pt x="1715" y="4907"/>
                    </a:cubicBezTo>
                    <a:cubicBezTo>
                      <a:pt x="1735" y="4908"/>
                      <a:pt x="1755" y="4908"/>
                      <a:pt x="1775" y="4908"/>
                    </a:cubicBezTo>
                    <a:cubicBezTo>
                      <a:pt x="2074" y="4908"/>
                      <a:pt x="2350" y="4824"/>
                      <a:pt x="2584" y="4657"/>
                    </a:cubicBezTo>
                    <a:cubicBezTo>
                      <a:pt x="2668" y="4597"/>
                      <a:pt x="2680" y="4490"/>
                      <a:pt x="2632" y="4419"/>
                    </a:cubicBezTo>
                    <a:cubicBezTo>
                      <a:pt x="2603" y="4367"/>
                      <a:pt x="2546" y="4343"/>
                      <a:pt x="2491" y="4343"/>
                    </a:cubicBezTo>
                    <a:cubicBezTo>
                      <a:pt x="2456" y="4343"/>
                      <a:pt x="2421" y="4353"/>
                      <a:pt x="2394" y="4371"/>
                    </a:cubicBezTo>
                    <a:cubicBezTo>
                      <a:pt x="2203" y="4502"/>
                      <a:pt x="1977" y="4562"/>
                      <a:pt x="1727" y="4562"/>
                    </a:cubicBezTo>
                    <a:cubicBezTo>
                      <a:pt x="1718" y="4561"/>
                      <a:pt x="1710" y="4561"/>
                      <a:pt x="1701" y="4561"/>
                    </a:cubicBezTo>
                    <a:cubicBezTo>
                      <a:pt x="1225" y="4561"/>
                      <a:pt x="853" y="4877"/>
                      <a:pt x="596" y="5204"/>
                    </a:cubicBezTo>
                    <a:cubicBezTo>
                      <a:pt x="792" y="4813"/>
                      <a:pt x="1132" y="4477"/>
                      <a:pt x="1564" y="4477"/>
                    </a:cubicBezTo>
                    <a:cubicBezTo>
                      <a:pt x="1579" y="4477"/>
                      <a:pt x="1593" y="4477"/>
                      <a:pt x="1608" y="4478"/>
                    </a:cubicBezTo>
                    <a:cubicBezTo>
                      <a:pt x="2203" y="4478"/>
                      <a:pt x="2584" y="4192"/>
                      <a:pt x="2799" y="3609"/>
                    </a:cubicBezTo>
                    <a:cubicBezTo>
                      <a:pt x="2942" y="3192"/>
                      <a:pt x="3120" y="2942"/>
                      <a:pt x="3263" y="2788"/>
                    </a:cubicBezTo>
                    <a:lnTo>
                      <a:pt x="3334" y="2871"/>
                    </a:lnTo>
                    <a:cubicBezTo>
                      <a:pt x="3001" y="3228"/>
                      <a:pt x="2930" y="3645"/>
                      <a:pt x="2787" y="3907"/>
                    </a:cubicBezTo>
                    <a:cubicBezTo>
                      <a:pt x="2739" y="3978"/>
                      <a:pt x="2763" y="4085"/>
                      <a:pt x="2846" y="4133"/>
                    </a:cubicBezTo>
                    <a:cubicBezTo>
                      <a:pt x="2869" y="4148"/>
                      <a:pt x="2895" y="4155"/>
                      <a:pt x="2921" y="4155"/>
                    </a:cubicBezTo>
                    <a:cubicBezTo>
                      <a:pt x="2978" y="4155"/>
                      <a:pt x="3036" y="4122"/>
                      <a:pt x="3061" y="4073"/>
                    </a:cubicBezTo>
                    <a:cubicBezTo>
                      <a:pt x="3227" y="3764"/>
                      <a:pt x="3299" y="3359"/>
                      <a:pt x="3596" y="3061"/>
                    </a:cubicBezTo>
                    <a:cubicBezTo>
                      <a:pt x="3608" y="3061"/>
                      <a:pt x="3608" y="3073"/>
                      <a:pt x="3632" y="3073"/>
                    </a:cubicBezTo>
                    <a:cubicBezTo>
                      <a:pt x="3811" y="3073"/>
                      <a:pt x="3870" y="2930"/>
                      <a:pt x="4049" y="2776"/>
                    </a:cubicBezTo>
                    <a:cubicBezTo>
                      <a:pt x="4183" y="2825"/>
                      <a:pt x="4318" y="2848"/>
                      <a:pt x="4450" y="2848"/>
                    </a:cubicBezTo>
                    <a:cubicBezTo>
                      <a:pt x="4797" y="2848"/>
                      <a:pt x="5127" y="2689"/>
                      <a:pt x="5394" y="2430"/>
                    </a:cubicBezTo>
                    <a:cubicBezTo>
                      <a:pt x="5930" y="1895"/>
                      <a:pt x="6371" y="752"/>
                      <a:pt x="5859" y="228"/>
                    </a:cubicBezTo>
                    <a:cubicBezTo>
                      <a:pt x="5695" y="68"/>
                      <a:pt x="5470" y="1"/>
                      <a:pt x="5223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359" name="Google Shape;6148;p48"/>
              <p:cNvSpPr/>
              <p:nvPr/>
            </p:nvSpPr>
            <p:spPr>
              <a:xfrm>
                <a:off x="8137879" y="1673440"/>
                <a:ext cx="207886" cy="194029"/>
              </a:xfrm>
              <a:custGeom>
                <a:avLst/>
                <a:gdLst/>
                <a:ahLst/>
                <a:cxnLst/>
                <a:rect l="l" t="t" r="r" b="b"/>
                <a:pathLst>
                  <a:path w="6526" h="6091" extrusionOk="0">
                    <a:moveTo>
                      <a:pt x="5242" y="346"/>
                    </a:moveTo>
                    <a:cubicBezTo>
                      <a:pt x="5404" y="346"/>
                      <a:pt x="5542" y="384"/>
                      <a:pt x="5632" y="471"/>
                    </a:cubicBezTo>
                    <a:cubicBezTo>
                      <a:pt x="5953" y="792"/>
                      <a:pt x="5656" y="1733"/>
                      <a:pt x="5179" y="2197"/>
                    </a:cubicBezTo>
                    <a:cubicBezTo>
                      <a:pt x="4947" y="2429"/>
                      <a:pt x="4696" y="2526"/>
                      <a:pt x="4464" y="2526"/>
                    </a:cubicBezTo>
                    <a:cubicBezTo>
                      <a:pt x="3754" y="2526"/>
                      <a:pt x="3218" y="1626"/>
                      <a:pt x="3917" y="935"/>
                    </a:cubicBezTo>
                    <a:cubicBezTo>
                      <a:pt x="4243" y="601"/>
                      <a:pt x="4823" y="346"/>
                      <a:pt x="5242" y="346"/>
                    </a:cubicBezTo>
                    <a:close/>
                    <a:moveTo>
                      <a:pt x="3512" y="2364"/>
                    </a:moveTo>
                    <a:cubicBezTo>
                      <a:pt x="3572" y="2447"/>
                      <a:pt x="3655" y="2543"/>
                      <a:pt x="3762" y="2614"/>
                    </a:cubicBezTo>
                    <a:lnTo>
                      <a:pt x="3655" y="2721"/>
                    </a:lnTo>
                    <a:lnTo>
                      <a:pt x="3405" y="2459"/>
                    </a:lnTo>
                    <a:lnTo>
                      <a:pt x="3512" y="2364"/>
                    </a:lnTo>
                    <a:close/>
                    <a:moveTo>
                      <a:pt x="5245" y="0"/>
                    </a:moveTo>
                    <a:cubicBezTo>
                      <a:pt x="4702" y="0"/>
                      <a:pt x="4047" y="329"/>
                      <a:pt x="3679" y="697"/>
                    </a:cubicBezTo>
                    <a:cubicBezTo>
                      <a:pt x="3298" y="1066"/>
                      <a:pt x="3143" y="1554"/>
                      <a:pt x="3334" y="2042"/>
                    </a:cubicBezTo>
                    <a:cubicBezTo>
                      <a:pt x="3155" y="2245"/>
                      <a:pt x="2989" y="2304"/>
                      <a:pt x="3048" y="2543"/>
                    </a:cubicBezTo>
                    <a:cubicBezTo>
                      <a:pt x="2322" y="3281"/>
                      <a:pt x="2631" y="4126"/>
                      <a:pt x="1596" y="4150"/>
                    </a:cubicBezTo>
                    <a:cubicBezTo>
                      <a:pt x="726" y="4150"/>
                      <a:pt x="310" y="4948"/>
                      <a:pt x="167" y="5293"/>
                    </a:cubicBezTo>
                    <a:cubicBezTo>
                      <a:pt x="107" y="5424"/>
                      <a:pt x="60" y="5555"/>
                      <a:pt x="48" y="5674"/>
                    </a:cubicBezTo>
                    <a:cubicBezTo>
                      <a:pt x="0" y="5852"/>
                      <a:pt x="0" y="5972"/>
                      <a:pt x="167" y="6067"/>
                    </a:cubicBezTo>
                    <a:cubicBezTo>
                      <a:pt x="193" y="6083"/>
                      <a:pt x="220" y="6091"/>
                      <a:pt x="248" y="6091"/>
                    </a:cubicBezTo>
                    <a:cubicBezTo>
                      <a:pt x="319" y="6091"/>
                      <a:pt x="389" y="6040"/>
                      <a:pt x="441" y="5972"/>
                    </a:cubicBezTo>
                    <a:cubicBezTo>
                      <a:pt x="616" y="5762"/>
                      <a:pt x="1054" y="4923"/>
                      <a:pt x="1654" y="4923"/>
                    </a:cubicBezTo>
                    <a:cubicBezTo>
                      <a:pt x="1666" y="4923"/>
                      <a:pt x="1678" y="4923"/>
                      <a:pt x="1691" y="4924"/>
                    </a:cubicBezTo>
                    <a:cubicBezTo>
                      <a:pt x="1709" y="4924"/>
                      <a:pt x="1728" y="4925"/>
                      <a:pt x="1746" y="4925"/>
                    </a:cubicBezTo>
                    <a:cubicBezTo>
                      <a:pt x="2059" y="4925"/>
                      <a:pt x="2348" y="4830"/>
                      <a:pt x="2584" y="4662"/>
                    </a:cubicBezTo>
                    <a:cubicBezTo>
                      <a:pt x="2667" y="4602"/>
                      <a:pt x="2679" y="4507"/>
                      <a:pt x="2631" y="4424"/>
                    </a:cubicBezTo>
                    <a:cubicBezTo>
                      <a:pt x="2596" y="4381"/>
                      <a:pt x="2543" y="4359"/>
                      <a:pt x="2491" y="4359"/>
                    </a:cubicBezTo>
                    <a:cubicBezTo>
                      <a:pt x="2456" y="4359"/>
                      <a:pt x="2422" y="4369"/>
                      <a:pt x="2393" y="4388"/>
                    </a:cubicBezTo>
                    <a:cubicBezTo>
                      <a:pt x="2216" y="4510"/>
                      <a:pt x="1999" y="4580"/>
                      <a:pt x="1769" y="4580"/>
                    </a:cubicBezTo>
                    <a:cubicBezTo>
                      <a:pt x="1751" y="4580"/>
                      <a:pt x="1733" y="4579"/>
                      <a:pt x="1715" y="4578"/>
                    </a:cubicBezTo>
                    <a:cubicBezTo>
                      <a:pt x="1706" y="4578"/>
                      <a:pt x="1697" y="4578"/>
                      <a:pt x="1688" y="4578"/>
                    </a:cubicBezTo>
                    <a:cubicBezTo>
                      <a:pt x="1201" y="4578"/>
                      <a:pt x="841" y="4894"/>
                      <a:pt x="583" y="5221"/>
                    </a:cubicBezTo>
                    <a:cubicBezTo>
                      <a:pt x="782" y="4823"/>
                      <a:pt x="1131" y="4483"/>
                      <a:pt x="1573" y="4483"/>
                    </a:cubicBezTo>
                    <a:cubicBezTo>
                      <a:pt x="1580" y="4483"/>
                      <a:pt x="1588" y="4483"/>
                      <a:pt x="1596" y="4483"/>
                    </a:cubicBezTo>
                    <a:cubicBezTo>
                      <a:pt x="2191" y="4483"/>
                      <a:pt x="2572" y="4209"/>
                      <a:pt x="2786" y="3626"/>
                    </a:cubicBezTo>
                    <a:cubicBezTo>
                      <a:pt x="2929" y="3209"/>
                      <a:pt x="3108" y="2959"/>
                      <a:pt x="3239" y="2804"/>
                    </a:cubicBezTo>
                    <a:lnTo>
                      <a:pt x="3322" y="2876"/>
                    </a:lnTo>
                    <a:cubicBezTo>
                      <a:pt x="2989" y="3257"/>
                      <a:pt x="2917" y="3650"/>
                      <a:pt x="2750" y="3947"/>
                    </a:cubicBezTo>
                    <a:cubicBezTo>
                      <a:pt x="2703" y="4031"/>
                      <a:pt x="2739" y="4126"/>
                      <a:pt x="2810" y="4174"/>
                    </a:cubicBezTo>
                    <a:cubicBezTo>
                      <a:pt x="2832" y="4189"/>
                      <a:pt x="2858" y="4195"/>
                      <a:pt x="2885" y="4195"/>
                    </a:cubicBezTo>
                    <a:cubicBezTo>
                      <a:pt x="2943" y="4195"/>
                      <a:pt x="3003" y="4163"/>
                      <a:pt x="3036" y="4114"/>
                    </a:cubicBezTo>
                    <a:cubicBezTo>
                      <a:pt x="3215" y="3793"/>
                      <a:pt x="3286" y="3376"/>
                      <a:pt x="3584" y="3078"/>
                    </a:cubicBezTo>
                    <a:cubicBezTo>
                      <a:pt x="3596" y="3078"/>
                      <a:pt x="3596" y="3090"/>
                      <a:pt x="3620" y="3090"/>
                    </a:cubicBezTo>
                    <a:cubicBezTo>
                      <a:pt x="3798" y="3090"/>
                      <a:pt x="3858" y="2935"/>
                      <a:pt x="4036" y="2793"/>
                    </a:cubicBezTo>
                    <a:cubicBezTo>
                      <a:pt x="4179" y="2844"/>
                      <a:pt x="4319" y="2868"/>
                      <a:pt x="4454" y="2868"/>
                    </a:cubicBezTo>
                    <a:cubicBezTo>
                      <a:pt x="5689" y="2868"/>
                      <a:pt x="6526" y="887"/>
                      <a:pt x="5882" y="233"/>
                    </a:cubicBezTo>
                    <a:cubicBezTo>
                      <a:pt x="5718" y="69"/>
                      <a:pt x="5493" y="0"/>
                      <a:pt x="5245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360" name="Google Shape;6149;p48"/>
            <p:cNvSpPr/>
            <p:nvPr/>
          </p:nvSpPr>
          <p:spPr>
            <a:xfrm>
              <a:off x="5050896" y="2809073"/>
              <a:ext cx="322787" cy="355788"/>
            </a:xfrm>
            <a:custGeom>
              <a:avLst/>
              <a:gdLst/>
              <a:ahLst/>
              <a:cxnLst/>
              <a:rect l="l" t="t" r="r" b="b"/>
              <a:pathLst>
                <a:path w="10133" h="11169" extrusionOk="0">
                  <a:moveTo>
                    <a:pt x="5513" y="358"/>
                  </a:moveTo>
                  <a:cubicBezTo>
                    <a:pt x="5632" y="358"/>
                    <a:pt x="5751" y="394"/>
                    <a:pt x="5822" y="489"/>
                  </a:cubicBezTo>
                  <a:cubicBezTo>
                    <a:pt x="5894" y="572"/>
                    <a:pt x="5941" y="691"/>
                    <a:pt x="5929" y="810"/>
                  </a:cubicBezTo>
                  <a:lnTo>
                    <a:pt x="5882" y="1215"/>
                  </a:lnTo>
                  <a:lnTo>
                    <a:pt x="2417" y="1215"/>
                  </a:lnTo>
                  <a:cubicBezTo>
                    <a:pt x="2322" y="1215"/>
                    <a:pt x="2250" y="1287"/>
                    <a:pt x="2250" y="1382"/>
                  </a:cubicBezTo>
                  <a:cubicBezTo>
                    <a:pt x="2250" y="1465"/>
                    <a:pt x="2322" y="1549"/>
                    <a:pt x="2417" y="1549"/>
                  </a:cubicBezTo>
                  <a:lnTo>
                    <a:pt x="5846" y="1549"/>
                  </a:lnTo>
                  <a:lnTo>
                    <a:pt x="5810" y="1989"/>
                  </a:lnTo>
                  <a:lnTo>
                    <a:pt x="5227" y="1989"/>
                  </a:lnTo>
                  <a:cubicBezTo>
                    <a:pt x="5132" y="1989"/>
                    <a:pt x="5060" y="2061"/>
                    <a:pt x="5060" y="2156"/>
                  </a:cubicBezTo>
                  <a:cubicBezTo>
                    <a:pt x="5060" y="2251"/>
                    <a:pt x="5132" y="2322"/>
                    <a:pt x="5227" y="2322"/>
                  </a:cubicBezTo>
                  <a:lnTo>
                    <a:pt x="5763" y="2322"/>
                  </a:lnTo>
                  <a:lnTo>
                    <a:pt x="5715" y="2763"/>
                  </a:lnTo>
                  <a:lnTo>
                    <a:pt x="4572" y="2763"/>
                  </a:lnTo>
                  <a:cubicBezTo>
                    <a:pt x="4477" y="2763"/>
                    <a:pt x="4405" y="2846"/>
                    <a:pt x="4405" y="2930"/>
                  </a:cubicBezTo>
                  <a:cubicBezTo>
                    <a:pt x="4405" y="3025"/>
                    <a:pt x="4477" y="3096"/>
                    <a:pt x="4572" y="3096"/>
                  </a:cubicBezTo>
                  <a:lnTo>
                    <a:pt x="5691" y="3096"/>
                  </a:lnTo>
                  <a:lnTo>
                    <a:pt x="5644" y="3537"/>
                  </a:lnTo>
                  <a:lnTo>
                    <a:pt x="5239" y="3537"/>
                  </a:lnTo>
                  <a:cubicBezTo>
                    <a:pt x="5155" y="3537"/>
                    <a:pt x="5072" y="3620"/>
                    <a:pt x="5072" y="3704"/>
                  </a:cubicBezTo>
                  <a:cubicBezTo>
                    <a:pt x="5072" y="3799"/>
                    <a:pt x="5155" y="3870"/>
                    <a:pt x="5239" y="3870"/>
                  </a:cubicBezTo>
                  <a:lnTo>
                    <a:pt x="5608" y="3870"/>
                  </a:lnTo>
                  <a:lnTo>
                    <a:pt x="5572" y="4311"/>
                  </a:lnTo>
                  <a:lnTo>
                    <a:pt x="4572" y="4311"/>
                  </a:lnTo>
                  <a:cubicBezTo>
                    <a:pt x="4477" y="4311"/>
                    <a:pt x="4405" y="4394"/>
                    <a:pt x="4405" y="4478"/>
                  </a:cubicBezTo>
                  <a:cubicBezTo>
                    <a:pt x="4405" y="4573"/>
                    <a:pt x="4477" y="4644"/>
                    <a:pt x="4572" y="4644"/>
                  </a:cubicBezTo>
                  <a:lnTo>
                    <a:pt x="5525" y="4644"/>
                  </a:lnTo>
                  <a:lnTo>
                    <a:pt x="5465" y="5311"/>
                  </a:lnTo>
                  <a:cubicBezTo>
                    <a:pt x="5429" y="5585"/>
                    <a:pt x="5298" y="5954"/>
                    <a:pt x="4441" y="5954"/>
                  </a:cubicBezTo>
                  <a:lnTo>
                    <a:pt x="1738" y="5954"/>
                  </a:lnTo>
                  <a:cubicBezTo>
                    <a:pt x="929" y="5930"/>
                    <a:pt x="798" y="5585"/>
                    <a:pt x="762" y="5299"/>
                  </a:cubicBezTo>
                  <a:lnTo>
                    <a:pt x="393" y="1549"/>
                  </a:lnTo>
                  <a:lnTo>
                    <a:pt x="1512" y="1549"/>
                  </a:lnTo>
                  <a:cubicBezTo>
                    <a:pt x="1595" y="1549"/>
                    <a:pt x="1667" y="1465"/>
                    <a:pt x="1667" y="1382"/>
                  </a:cubicBezTo>
                  <a:cubicBezTo>
                    <a:pt x="1667" y="1287"/>
                    <a:pt x="1595" y="1215"/>
                    <a:pt x="1512" y="1215"/>
                  </a:cubicBezTo>
                  <a:lnTo>
                    <a:pt x="357" y="1215"/>
                  </a:lnTo>
                  <a:lnTo>
                    <a:pt x="321" y="810"/>
                  </a:lnTo>
                  <a:cubicBezTo>
                    <a:pt x="298" y="691"/>
                    <a:pt x="345" y="572"/>
                    <a:pt x="417" y="489"/>
                  </a:cubicBezTo>
                  <a:cubicBezTo>
                    <a:pt x="500" y="394"/>
                    <a:pt x="619" y="358"/>
                    <a:pt x="738" y="358"/>
                  </a:cubicBezTo>
                  <a:close/>
                  <a:moveTo>
                    <a:pt x="4370" y="6263"/>
                  </a:moveTo>
                  <a:lnTo>
                    <a:pt x="4370" y="6549"/>
                  </a:lnTo>
                  <a:cubicBezTo>
                    <a:pt x="4370" y="6716"/>
                    <a:pt x="4227" y="6859"/>
                    <a:pt x="4048" y="6859"/>
                  </a:cubicBezTo>
                  <a:lnTo>
                    <a:pt x="2203" y="6859"/>
                  </a:lnTo>
                  <a:cubicBezTo>
                    <a:pt x="2060" y="6859"/>
                    <a:pt x="1905" y="6716"/>
                    <a:pt x="1905" y="6549"/>
                  </a:cubicBezTo>
                  <a:lnTo>
                    <a:pt x="1905" y="6263"/>
                  </a:lnTo>
                  <a:close/>
                  <a:moveTo>
                    <a:pt x="762" y="1"/>
                  </a:moveTo>
                  <a:cubicBezTo>
                    <a:pt x="548" y="1"/>
                    <a:pt x="345" y="84"/>
                    <a:pt x="214" y="251"/>
                  </a:cubicBezTo>
                  <a:cubicBezTo>
                    <a:pt x="60" y="417"/>
                    <a:pt x="0" y="620"/>
                    <a:pt x="24" y="834"/>
                  </a:cubicBezTo>
                  <a:lnTo>
                    <a:pt x="464" y="5311"/>
                  </a:lnTo>
                  <a:cubicBezTo>
                    <a:pt x="512" y="5716"/>
                    <a:pt x="738" y="6168"/>
                    <a:pt x="1607" y="6252"/>
                  </a:cubicBezTo>
                  <a:lnTo>
                    <a:pt x="1607" y="6525"/>
                  </a:lnTo>
                  <a:cubicBezTo>
                    <a:pt x="1607" y="6871"/>
                    <a:pt x="1893" y="7168"/>
                    <a:pt x="2250" y="7168"/>
                  </a:cubicBezTo>
                  <a:lnTo>
                    <a:pt x="3012" y="7168"/>
                  </a:lnTo>
                  <a:lnTo>
                    <a:pt x="3012" y="8966"/>
                  </a:lnTo>
                  <a:cubicBezTo>
                    <a:pt x="3012" y="10181"/>
                    <a:pt x="3989" y="11169"/>
                    <a:pt x="5215" y="11169"/>
                  </a:cubicBezTo>
                  <a:lnTo>
                    <a:pt x="7203" y="11169"/>
                  </a:lnTo>
                  <a:cubicBezTo>
                    <a:pt x="8406" y="11169"/>
                    <a:pt x="9406" y="10192"/>
                    <a:pt x="9406" y="8966"/>
                  </a:cubicBezTo>
                  <a:lnTo>
                    <a:pt x="9406" y="5668"/>
                  </a:lnTo>
                  <a:lnTo>
                    <a:pt x="9680" y="5668"/>
                  </a:lnTo>
                  <a:cubicBezTo>
                    <a:pt x="9930" y="5668"/>
                    <a:pt x="10132" y="5454"/>
                    <a:pt x="10132" y="5204"/>
                  </a:cubicBezTo>
                  <a:lnTo>
                    <a:pt x="10132" y="2894"/>
                  </a:lnTo>
                  <a:cubicBezTo>
                    <a:pt x="10073" y="2656"/>
                    <a:pt x="9882" y="2453"/>
                    <a:pt x="9632" y="2453"/>
                  </a:cubicBezTo>
                  <a:lnTo>
                    <a:pt x="9406" y="2453"/>
                  </a:lnTo>
                  <a:lnTo>
                    <a:pt x="9406" y="1763"/>
                  </a:lnTo>
                  <a:cubicBezTo>
                    <a:pt x="9406" y="1680"/>
                    <a:pt x="9335" y="1608"/>
                    <a:pt x="9251" y="1608"/>
                  </a:cubicBezTo>
                  <a:cubicBezTo>
                    <a:pt x="9156" y="1608"/>
                    <a:pt x="9084" y="1680"/>
                    <a:pt x="9084" y="1763"/>
                  </a:cubicBezTo>
                  <a:lnTo>
                    <a:pt x="9084" y="2453"/>
                  </a:lnTo>
                  <a:lnTo>
                    <a:pt x="8858" y="2453"/>
                  </a:lnTo>
                  <a:cubicBezTo>
                    <a:pt x="8608" y="2453"/>
                    <a:pt x="8394" y="2656"/>
                    <a:pt x="8394" y="2918"/>
                  </a:cubicBezTo>
                  <a:lnTo>
                    <a:pt x="8394" y="3549"/>
                  </a:lnTo>
                  <a:cubicBezTo>
                    <a:pt x="8394" y="3644"/>
                    <a:pt x="8477" y="3716"/>
                    <a:pt x="8561" y="3716"/>
                  </a:cubicBezTo>
                  <a:cubicBezTo>
                    <a:pt x="8656" y="3716"/>
                    <a:pt x="8727" y="3644"/>
                    <a:pt x="8727" y="3549"/>
                  </a:cubicBezTo>
                  <a:lnTo>
                    <a:pt x="8727" y="2918"/>
                  </a:lnTo>
                  <a:cubicBezTo>
                    <a:pt x="8727" y="2846"/>
                    <a:pt x="8787" y="2787"/>
                    <a:pt x="8858" y="2787"/>
                  </a:cubicBezTo>
                  <a:lnTo>
                    <a:pt x="9632" y="2787"/>
                  </a:lnTo>
                  <a:cubicBezTo>
                    <a:pt x="9704" y="2787"/>
                    <a:pt x="9763" y="2846"/>
                    <a:pt x="9763" y="2918"/>
                  </a:cubicBezTo>
                  <a:lnTo>
                    <a:pt x="9763" y="5228"/>
                  </a:lnTo>
                  <a:cubicBezTo>
                    <a:pt x="9763" y="5299"/>
                    <a:pt x="9704" y="5359"/>
                    <a:pt x="9632" y="5359"/>
                  </a:cubicBezTo>
                  <a:lnTo>
                    <a:pt x="8858" y="5359"/>
                  </a:lnTo>
                  <a:cubicBezTo>
                    <a:pt x="8787" y="5359"/>
                    <a:pt x="8727" y="5299"/>
                    <a:pt x="8727" y="5228"/>
                  </a:cubicBezTo>
                  <a:lnTo>
                    <a:pt x="8727" y="4251"/>
                  </a:lnTo>
                  <a:cubicBezTo>
                    <a:pt x="8727" y="4168"/>
                    <a:pt x="8656" y="4097"/>
                    <a:pt x="8561" y="4097"/>
                  </a:cubicBezTo>
                  <a:cubicBezTo>
                    <a:pt x="8477" y="4097"/>
                    <a:pt x="8394" y="4168"/>
                    <a:pt x="8394" y="4251"/>
                  </a:cubicBezTo>
                  <a:lnTo>
                    <a:pt x="8394" y="5228"/>
                  </a:lnTo>
                  <a:cubicBezTo>
                    <a:pt x="8394" y="5478"/>
                    <a:pt x="8608" y="5680"/>
                    <a:pt x="8858" y="5680"/>
                  </a:cubicBezTo>
                  <a:lnTo>
                    <a:pt x="9049" y="5680"/>
                  </a:lnTo>
                  <a:lnTo>
                    <a:pt x="9049" y="8990"/>
                  </a:lnTo>
                  <a:cubicBezTo>
                    <a:pt x="9049" y="10014"/>
                    <a:pt x="8215" y="10859"/>
                    <a:pt x="7179" y="10859"/>
                  </a:cubicBezTo>
                  <a:lnTo>
                    <a:pt x="5179" y="10859"/>
                  </a:lnTo>
                  <a:cubicBezTo>
                    <a:pt x="4155" y="10859"/>
                    <a:pt x="3310" y="10026"/>
                    <a:pt x="3310" y="8990"/>
                  </a:cubicBezTo>
                  <a:lnTo>
                    <a:pt x="3310" y="7192"/>
                  </a:lnTo>
                  <a:lnTo>
                    <a:pt x="4072" y="7192"/>
                  </a:lnTo>
                  <a:cubicBezTo>
                    <a:pt x="4405" y="7192"/>
                    <a:pt x="4703" y="6906"/>
                    <a:pt x="4703" y="6549"/>
                  </a:cubicBezTo>
                  <a:lnTo>
                    <a:pt x="4703" y="6263"/>
                  </a:lnTo>
                  <a:cubicBezTo>
                    <a:pt x="5572" y="6204"/>
                    <a:pt x="5810" y="5728"/>
                    <a:pt x="5858" y="5323"/>
                  </a:cubicBezTo>
                  <a:lnTo>
                    <a:pt x="5941" y="4478"/>
                  </a:lnTo>
                  <a:lnTo>
                    <a:pt x="6013" y="3704"/>
                  </a:lnTo>
                  <a:lnTo>
                    <a:pt x="6096" y="2930"/>
                  </a:lnTo>
                  <a:lnTo>
                    <a:pt x="6239" y="1382"/>
                  </a:lnTo>
                  <a:lnTo>
                    <a:pt x="6298" y="834"/>
                  </a:lnTo>
                  <a:cubicBezTo>
                    <a:pt x="6310" y="620"/>
                    <a:pt x="6251" y="417"/>
                    <a:pt x="6108" y="251"/>
                  </a:cubicBezTo>
                  <a:cubicBezTo>
                    <a:pt x="5953" y="84"/>
                    <a:pt x="5763" y="1"/>
                    <a:pt x="5560" y="1"/>
                  </a:cubicBez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  <p:grpSp>
          <p:nvGrpSpPr>
            <p:cNvPr id="361" name="Google Shape;6150;p48"/>
            <p:cNvGrpSpPr/>
            <p:nvPr/>
          </p:nvGrpSpPr>
          <p:grpSpPr>
            <a:xfrm>
              <a:off x="7278739" y="2809264"/>
              <a:ext cx="285230" cy="355597"/>
              <a:chOff x="8007400" y="2902278"/>
              <a:chExt cx="285230" cy="355597"/>
            </a:xfrm>
            <a:solidFill>
              <a:schemeClr val="bg2">
                <a:lumMod val="75000"/>
              </a:schemeClr>
            </a:solidFill>
          </p:grpSpPr>
          <p:sp>
            <p:nvSpPr>
              <p:cNvPr id="362" name="Google Shape;6151;p48"/>
              <p:cNvSpPr/>
              <p:nvPr/>
            </p:nvSpPr>
            <p:spPr>
              <a:xfrm>
                <a:off x="8134820" y="3165305"/>
                <a:ext cx="39851" cy="39851"/>
              </a:xfrm>
              <a:custGeom>
                <a:avLst/>
                <a:gdLst/>
                <a:ahLst/>
                <a:cxnLst/>
                <a:rect l="l" t="t" r="r" b="b"/>
                <a:pathLst>
                  <a:path w="1251" h="1251" extrusionOk="0">
                    <a:moveTo>
                      <a:pt x="632" y="310"/>
                    </a:moveTo>
                    <a:cubicBezTo>
                      <a:pt x="799" y="310"/>
                      <a:pt x="930" y="441"/>
                      <a:pt x="930" y="608"/>
                    </a:cubicBezTo>
                    <a:cubicBezTo>
                      <a:pt x="930" y="775"/>
                      <a:pt x="799" y="906"/>
                      <a:pt x="632" y="906"/>
                    </a:cubicBezTo>
                    <a:cubicBezTo>
                      <a:pt x="465" y="906"/>
                      <a:pt x="334" y="775"/>
                      <a:pt x="334" y="608"/>
                    </a:cubicBezTo>
                    <a:cubicBezTo>
                      <a:pt x="334" y="441"/>
                      <a:pt x="465" y="310"/>
                      <a:pt x="632" y="310"/>
                    </a:cubicBezTo>
                    <a:close/>
                    <a:moveTo>
                      <a:pt x="632" y="1"/>
                    </a:moveTo>
                    <a:cubicBezTo>
                      <a:pt x="287" y="1"/>
                      <a:pt x="1" y="275"/>
                      <a:pt x="1" y="620"/>
                    </a:cubicBezTo>
                    <a:cubicBezTo>
                      <a:pt x="1" y="965"/>
                      <a:pt x="287" y="1251"/>
                      <a:pt x="632" y="1251"/>
                    </a:cubicBezTo>
                    <a:cubicBezTo>
                      <a:pt x="977" y="1251"/>
                      <a:pt x="1251" y="965"/>
                      <a:pt x="1251" y="620"/>
                    </a:cubicBezTo>
                    <a:cubicBezTo>
                      <a:pt x="1251" y="275"/>
                      <a:pt x="977" y="1"/>
                      <a:pt x="632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363" name="Google Shape;6152;p48"/>
              <p:cNvSpPr/>
              <p:nvPr/>
            </p:nvSpPr>
            <p:spPr>
              <a:xfrm>
                <a:off x="8007400" y="2902278"/>
                <a:ext cx="285230" cy="355597"/>
              </a:xfrm>
              <a:custGeom>
                <a:avLst/>
                <a:gdLst/>
                <a:ahLst/>
                <a:cxnLst/>
                <a:rect l="l" t="t" r="r" b="b"/>
                <a:pathLst>
                  <a:path w="8954" h="11163" extrusionOk="0">
                    <a:moveTo>
                      <a:pt x="6528" y="337"/>
                    </a:moveTo>
                    <a:cubicBezTo>
                      <a:pt x="6549" y="337"/>
                      <a:pt x="6573" y="346"/>
                      <a:pt x="6596" y="364"/>
                    </a:cubicBezTo>
                    <a:lnTo>
                      <a:pt x="7632" y="1412"/>
                    </a:lnTo>
                    <a:cubicBezTo>
                      <a:pt x="7668" y="1435"/>
                      <a:pt x="7668" y="1483"/>
                      <a:pt x="7632" y="1519"/>
                    </a:cubicBezTo>
                    <a:lnTo>
                      <a:pt x="7489" y="1674"/>
                    </a:lnTo>
                    <a:cubicBezTo>
                      <a:pt x="7472" y="1691"/>
                      <a:pt x="7454" y="1700"/>
                      <a:pt x="7434" y="1700"/>
                    </a:cubicBezTo>
                    <a:cubicBezTo>
                      <a:pt x="7415" y="1700"/>
                      <a:pt x="7394" y="1691"/>
                      <a:pt x="7370" y="1674"/>
                    </a:cubicBezTo>
                    <a:lnTo>
                      <a:pt x="6323" y="626"/>
                    </a:lnTo>
                    <a:cubicBezTo>
                      <a:pt x="6299" y="590"/>
                      <a:pt x="6299" y="542"/>
                      <a:pt x="6323" y="519"/>
                    </a:cubicBezTo>
                    <a:lnTo>
                      <a:pt x="6477" y="364"/>
                    </a:lnTo>
                    <a:cubicBezTo>
                      <a:pt x="6489" y="346"/>
                      <a:pt x="6507" y="337"/>
                      <a:pt x="6528" y="337"/>
                    </a:cubicBezTo>
                    <a:close/>
                    <a:moveTo>
                      <a:pt x="6299" y="1066"/>
                    </a:moveTo>
                    <a:lnTo>
                      <a:pt x="7001" y="1769"/>
                    </a:lnTo>
                    <a:lnTo>
                      <a:pt x="6346" y="2424"/>
                    </a:lnTo>
                    <a:lnTo>
                      <a:pt x="5644" y="1721"/>
                    </a:lnTo>
                    <a:lnTo>
                      <a:pt x="6299" y="1066"/>
                    </a:lnTo>
                    <a:close/>
                    <a:moveTo>
                      <a:pt x="2155" y="4698"/>
                    </a:moveTo>
                    <a:lnTo>
                      <a:pt x="2453" y="4995"/>
                    </a:lnTo>
                    <a:lnTo>
                      <a:pt x="2215" y="5198"/>
                    </a:lnTo>
                    <a:cubicBezTo>
                      <a:pt x="2203" y="5216"/>
                      <a:pt x="2182" y="5225"/>
                      <a:pt x="2160" y="5225"/>
                    </a:cubicBezTo>
                    <a:cubicBezTo>
                      <a:pt x="2137" y="5225"/>
                      <a:pt x="2114" y="5216"/>
                      <a:pt x="2096" y="5198"/>
                    </a:cubicBezTo>
                    <a:lnTo>
                      <a:pt x="1941" y="5031"/>
                    </a:lnTo>
                    <a:cubicBezTo>
                      <a:pt x="1905" y="5007"/>
                      <a:pt x="1905" y="4948"/>
                      <a:pt x="1941" y="4924"/>
                    </a:cubicBezTo>
                    <a:lnTo>
                      <a:pt x="2155" y="4698"/>
                    </a:lnTo>
                    <a:close/>
                    <a:moveTo>
                      <a:pt x="2408" y="3865"/>
                    </a:moveTo>
                    <a:cubicBezTo>
                      <a:pt x="2416" y="3865"/>
                      <a:pt x="2422" y="3869"/>
                      <a:pt x="2429" y="3876"/>
                    </a:cubicBezTo>
                    <a:lnTo>
                      <a:pt x="2572" y="4031"/>
                    </a:lnTo>
                    <a:cubicBezTo>
                      <a:pt x="4203" y="5662"/>
                      <a:pt x="4144" y="5579"/>
                      <a:pt x="4108" y="5603"/>
                    </a:cubicBezTo>
                    <a:lnTo>
                      <a:pt x="3846" y="5876"/>
                    </a:lnTo>
                    <a:cubicBezTo>
                      <a:pt x="3842" y="5879"/>
                      <a:pt x="3839" y="5883"/>
                      <a:pt x="3835" y="5883"/>
                    </a:cubicBezTo>
                    <a:cubicBezTo>
                      <a:pt x="3804" y="5883"/>
                      <a:pt x="3678" y="5722"/>
                      <a:pt x="2120" y="4174"/>
                    </a:cubicBezTo>
                    <a:cubicBezTo>
                      <a:pt x="2096" y="4162"/>
                      <a:pt x="2096" y="4138"/>
                      <a:pt x="2120" y="4138"/>
                    </a:cubicBezTo>
                    <a:cubicBezTo>
                      <a:pt x="2328" y="3930"/>
                      <a:pt x="2378" y="3865"/>
                      <a:pt x="2408" y="3865"/>
                    </a:cubicBezTo>
                    <a:close/>
                    <a:moveTo>
                      <a:pt x="3025" y="5579"/>
                    </a:moveTo>
                    <a:lnTo>
                      <a:pt x="3322" y="5876"/>
                    </a:lnTo>
                    <a:lnTo>
                      <a:pt x="3084" y="6079"/>
                    </a:lnTo>
                    <a:cubicBezTo>
                      <a:pt x="3066" y="6097"/>
                      <a:pt x="3042" y="6106"/>
                      <a:pt x="3020" y="6106"/>
                    </a:cubicBezTo>
                    <a:cubicBezTo>
                      <a:pt x="2998" y="6106"/>
                      <a:pt x="2977" y="6097"/>
                      <a:pt x="2965" y="6079"/>
                    </a:cubicBezTo>
                    <a:lnTo>
                      <a:pt x="2798" y="5912"/>
                    </a:lnTo>
                    <a:cubicBezTo>
                      <a:pt x="2774" y="5888"/>
                      <a:pt x="2774" y="5829"/>
                      <a:pt x="2798" y="5793"/>
                    </a:cubicBezTo>
                    <a:lnTo>
                      <a:pt x="3025" y="5579"/>
                    </a:lnTo>
                    <a:close/>
                    <a:moveTo>
                      <a:pt x="3025" y="6936"/>
                    </a:moveTo>
                    <a:cubicBezTo>
                      <a:pt x="3072" y="6936"/>
                      <a:pt x="3096" y="6972"/>
                      <a:pt x="3096" y="7019"/>
                    </a:cubicBezTo>
                    <a:lnTo>
                      <a:pt x="3096" y="7269"/>
                    </a:lnTo>
                    <a:cubicBezTo>
                      <a:pt x="3096" y="7317"/>
                      <a:pt x="3072" y="7341"/>
                      <a:pt x="3025" y="7341"/>
                    </a:cubicBezTo>
                    <a:lnTo>
                      <a:pt x="405" y="7341"/>
                    </a:lnTo>
                    <a:cubicBezTo>
                      <a:pt x="369" y="7341"/>
                      <a:pt x="334" y="7305"/>
                      <a:pt x="334" y="7269"/>
                    </a:cubicBezTo>
                    <a:lnTo>
                      <a:pt x="334" y="7019"/>
                    </a:lnTo>
                    <a:cubicBezTo>
                      <a:pt x="334" y="6972"/>
                      <a:pt x="358" y="6936"/>
                      <a:pt x="405" y="6936"/>
                    </a:cubicBezTo>
                    <a:close/>
                    <a:moveTo>
                      <a:pt x="1834" y="7674"/>
                    </a:moveTo>
                    <a:cubicBezTo>
                      <a:pt x="2060" y="7960"/>
                      <a:pt x="2322" y="8210"/>
                      <a:pt x="2632" y="8401"/>
                    </a:cubicBezTo>
                    <a:cubicBezTo>
                      <a:pt x="2608" y="8448"/>
                      <a:pt x="2572" y="8496"/>
                      <a:pt x="2548" y="8520"/>
                    </a:cubicBezTo>
                    <a:cubicBezTo>
                      <a:pt x="2489" y="8591"/>
                      <a:pt x="2441" y="8663"/>
                      <a:pt x="2393" y="8746"/>
                    </a:cubicBezTo>
                    <a:cubicBezTo>
                      <a:pt x="2382" y="8770"/>
                      <a:pt x="2334" y="8805"/>
                      <a:pt x="2322" y="8853"/>
                    </a:cubicBezTo>
                    <a:cubicBezTo>
                      <a:pt x="1846" y="8555"/>
                      <a:pt x="1465" y="8151"/>
                      <a:pt x="1167" y="7674"/>
                    </a:cubicBezTo>
                    <a:close/>
                    <a:moveTo>
                      <a:pt x="4632" y="7793"/>
                    </a:moveTo>
                    <a:cubicBezTo>
                      <a:pt x="5870" y="7793"/>
                      <a:pt x="6846" y="8793"/>
                      <a:pt x="6918" y="9936"/>
                    </a:cubicBezTo>
                    <a:lnTo>
                      <a:pt x="2334" y="9936"/>
                    </a:lnTo>
                    <a:cubicBezTo>
                      <a:pt x="2417" y="8770"/>
                      <a:pt x="3406" y="7793"/>
                      <a:pt x="4632" y="7793"/>
                    </a:cubicBezTo>
                    <a:close/>
                    <a:moveTo>
                      <a:pt x="6525" y="1"/>
                    </a:moveTo>
                    <a:cubicBezTo>
                      <a:pt x="6421" y="1"/>
                      <a:pt x="6317" y="42"/>
                      <a:pt x="6239" y="126"/>
                    </a:cubicBezTo>
                    <a:lnTo>
                      <a:pt x="6084" y="269"/>
                    </a:lnTo>
                    <a:cubicBezTo>
                      <a:pt x="5942" y="423"/>
                      <a:pt x="5942" y="662"/>
                      <a:pt x="6073" y="804"/>
                    </a:cubicBezTo>
                    <a:lnTo>
                      <a:pt x="5406" y="1483"/>
                    </a:lnTo>
                    <a:lnTo>
                      <a:pt x="5251" y="1328"/>
                    </a:lnTo>
                    <a:cubicBezTo>
                      <a:pt x="5221" y="1299"/>
                      <a:pt x="5180" y="1284"/>
                      <a:pt x="5136" y="1284"/>
                    </a:cubicBezTo>
                    <a:cubicBezTo>
                      <a:pt x="5093" y="1284"/>
                      <a:pt x="5049" y="1299"/>
                      <a:pt x="5013" y="1328"/>
                    </a:cubicBezTo>
                    <a:lnTo>
                      <a:pt x="3977" y="2376"/>
                    </a:lnTo>
                    <a:cubicBezTo>
                      <a:pt x="3917" y="2436"/>
                      <a:pt x="3917" y="2531"/>
                      <a:pt x="3977" y="2614"/>
                    </a:cubicBezTo>
                    <a:cubicBezTo>
                      <a:pt x="4007" y="2644"/>
                      <a:pt x="4045" y="2659"/>
                      <a:pt x="4087" y="2659"/>
                    </a:cubicBezTo>
                    <a:cubicBezTo>
                      <a:pt x="4129" y="2659"/>
                      <a:pt x="4173" y="2644"/>
                      <a:pt x="4215" y="2614"/>
                    </a:cubicBezTo>
                    <a:lnTo>
                      <a:pt x="5132" y="1685"/>
                    </a:lnTo>
                    <a:lnTo>
                      <a:pt x="6299" y="2852"/>
                    </a:lnTo>
                    <a:lnTo>
                      <a:pt x="4060" y="5079"/>
                    </a:lnTo>
                    <a:lnTo>
                      <a:pt x="2905" y="3924"/>
                    </a:lnTo>
                    <a:lnTo>
                      <a:pt x="3739" y="3090"/>
                    </a:lnTo>
                    <a:cubicBezTo>
                      <a:pt x="3798" y="3031"/>
                      <a:pt x="3798" y="2924"/>
                      <a:pt x="3739" y="2864"/>
                    </a:cubicBezTo>
                    <a:cubicBezTo>
                      <a:pt x="3709" y="2834"/>
                      <a:pt x="3667" y="2820"/>
                      <a:pt x="3624" y="2820"/>
                    </a:cubicBezTo>
                    <a:cubicBezTo>
                      <a:pt x="3581" y="2820"/>
                      <a:pt x="3536" y="2834"/>
                      <a:pt x="3501" y="2864"/>
                    </a:cubicBezTo>
                    <a:lnTo>
                      <a:pt x="2667" y="3698"/>
                    </a:lnTo>
                    <a:lnTo>
                      <a:pt x="2632" y="3662"/>
                    </a:lnTo>
                    <a:cubicBezTo>
                      <a:pt x="2566" y="3596"/>
                      <a:pt x="2477" y="3564"/>
                      <a:pt x="2388" y="3564"/>
                    </a:cubicBezTo>
                    <a:cubicBezTo>
                      <a:pt x="2298" y="3564"/>
                      <a:pt x="2209" y="3596"/>
                      <a:pt x="2143" y="3662"/>
                    </a:cubicBezTo>
                    <a:lnTo>
                      <a:pt x="1870" y="3936"/>
                    </a:lnTo>
                    <a:cubicBezTo>
                      <a:pt x="1739" y="4067"/>
                      <a:pt x="1739" y="4293"/>
                      <a:pt x="1870" y="4424"/>
                    </a:cubicBezTo>
                    <a:lnTo>
                      <a:pt x="1905" y="4460"/>
                    </a:lnTo>
                    <a:cubicBezTo>
                      <a:pt x="1751" y="4638"/>
                      <a:pt x="1548" y="4722"/>
                      <a:pt x="1548" y="4972"/>
                    </a:cubicBezTo>
                    <a:cubicBezTo>
                      <a:pt x="1548" y="5079"/>
                      <a:pt x="1596" y="5186"/>
                      <a:pt x="1667" y="5269"/>
                    </a:cubicBezTo>
                    <a:cubicBezTo>
                      <a:pt x="1786" y="5376"/>
                      <a:pt x="1870" y="5555"/>
                      <a:pt x="2132" y="5555"/>
                    </a:cubicBezTo>
                    <a:cubicBezTo>
                      <a:pt x="2382" y="5555"/>
                      <a:pt x="2465" y="5353"/>
                      <a:pt x="2644" y="5198"/>
                    </a:cubicBezTo>
                    <a:lnTo>
                      <a:pt x="2763" y="5317"/>
                    </a:lnTo>
                    <a:cubicBezTo>
                      <a:pt x="2620" y="5495"/>
                      <a:pt x="2405" y="5591"/>
                      <a:pt x="2405" y="5841"/>
                    </a:cubicBezTo>
                    <a:cubicBezTo>
                      <a:pt x="2405" y="6079"/>
                      <a:pt x="2608" y="6186"/>
                      <a:pt x="2691" y="6305"/>
                    </a:cubicBezTo>
                    <a:cubicBezTo>
                      <a:pt x="2763" y="6377"/>
                      <a:pt x="2870" y="6424"/>
                      <a:pt x="2989" y="6424"/>
                    </a:cubicBezTo>
                    <a:cubicBezTo>
                      <a:pt x="3239" y="6424"/>
                      <a:pt x="3334" y="6210"/>
                      <a:pt x="3513" y="6067"/>
                    </a:cubicBezTo>
                    <a:cubicBezTo>
                      <a:pt x="3525" y="6079"/>
                      <a:pt x="3620" y="6198"/>
                      <a:pt x="3798" y="6198"/>
                    </a:cubicBezTo>
                    <a:cubicBezTo>
                      <a:pt x="3882" y="6198"/>
                      <a:pt x="3977" y="6162"/>
                      <a:pt x="4048" y="6091"/>
                    </a:cubicBezTo>
                    <a:lnTo>
                      <a:pt x="4310" y="5829"/>
                    </a:lnTo>
                    <a:cubicBezTo>
                      <a:pt x="4453" y="5686"/>
                      <a:pt x="4453" y="5472"/>
                      <a:pt x="4310" y="5329"/>
                    </a:cubicBezTo>
                    <a:lnTo>
                      <a:pt x="4287" y="5305"/>
                    </a:lnTo>
                    <a:lnTo>
                      <a:pt x="6239" y="3352"/>
                    </a:lnTo>
                    <a:cubicBezTo>
                      <a:pt x="6930" y="3924"/>
                      <a:pt x="7335" y="4733"/>
                      <a:pt x="7335" y="5626"/>
                    </a:cubicBezTo>
                    <a:cubicBezTo>
                      <a:pt x="7335" y="6555"/>
                      <a:pt x="6906" y="7412"/>
                      <a:pt x="6156" y="7984"/>
                    </a:cubicBezTo>
                    <a:cubicBezTo>
                      <a:pt x="5690" y="7638"/>
                      <a:pt x="5153" y="7470"/>
                      <a:pt x="4619" y="7470"/>
                    </a:cubicBezTo>
                    <a:cubicBezTo>
                      <a:pt x="3993" y="7470"/>
                      <a:pt x="3371" y="7701"/>
                      <a:pt x="2870" y="8151"/>
                    </a:cubicBezTo>
                    <a:cubicBezTo>
                      <a:pt x="2644" y="8008"/>
                      <a:pt x="2453" y="7853"/>
                      <a:pt x="2274" y="7650"/>
                    </a:cubicBezTo>
                    <a:lnTo>
                      <a:pt x="3025" y="7650"/>
                    </a:lnTo>
                    <a:cubicBezTo>
                      <a:pt x="3239" y="7650"/>
                      <a:pt x="3417" y="7472"/>
                      <a:pt x="3417" y="7258"/>
                    </a:cubicBezTo>
                    <a:lnTo>
                      <a:pt x="3417" y="6996"/>
                    </a:lnTo>
                    <a:cubicBezTo>
                      <a:pt x="3417" y="6781"/>
                      <a:pt x="3239" y="6603"/>
                      <a:pt x="3025" y="6603"/>
                    </a:cubicBezTo>
                    <a:lnTo>
                      <a:pt x="405" y="6603"/>
                    </a:lnTo>
                    <a:cubicBezTo>
                      <a:pt x="179" y="6603"/>
                      <a:pt x="0" y="6781"/>
                      <a:pt x="0" y="6996"/>
                    </a:cubicBezTo>
                    <a:lnTo>
                      <a:pt x="0" y="7258"/>
                    </a:lnTo>
                    <a:cubicBezTo>
                      <a:pt x="0" y="7472"/>
                      <a:pt x="179" y="7650"/>
                      <a:pt x="405" y="7650"/>
                    </a:cubicBezTo>
                    <a:lnTo>
                      <a:pt x="774" y="7650"/>
                    </a:lnTo>
                    <a:cubicBezTo>
                      <a:pt x="1036" y="8162"/>
                      <a:pt x="1548" y="8722"/>
                      <a:pt x="2191" y="9127"/>
                    </a:cubicBezTo>
                    <a:cubicBezTo>
                      <a:pt x="2084" y="9377"/>
                      <a:pt x="2036" y="9651"/>
                      <a:pt x="2012" y="9936"/>
                    </a:cubicBezTo>
                    <a:lnTo>
                      <a:pt x="846" y="9936"/>
                    </a:lnTo>
                    <a:cubicBezTo>
                      <a:pt x="774" y="9936"/>
                      <a:pt x="715" y="9972"/>
                      <a:pt x="703" y="10032"/>
                    </a:cubicBezTo>
                    <a:lnTo>
                      <a:pt x="346" y="10948"/>
                    </a:lnTo>
                    <a:cubicBezTo>
                      <a:pt x="298" y="11044"/>
                      <a:pt x="381" y="11163"/>
                      <a:pt x="488" y="11163"/>
                    </a:cubicBezTo>
                    <a:lnTo>
                      <a:pt x="1393" y="11163"/>
                    </a:lnTo>
                    <a:cubicBezTo>
                      <a:pt x="1489" y="11163"/>
                      <a:pt x="1560" y="11091"/>
                      <a:pt x="1560" y="11008"/>
                    </a:cubicBezTo>
                    <a:cubicBezTo>
                      <a:pt x="1560" y="10913"/>
                      <a:pt x="1489" y="10841"/>
                      <a:pt x="1393" y="10841"/>
                    </a:cubicBezTo>
                    <a:lnTo>
                      <a:pt x="739" y="10841"/>
                    </a:lnTo>
                    <a:lnTo>
                      <a:pt x="965" y="10258"/>
                    </a:lnTo>
                    <a:lnTo>
                      <a:pt x="8299" y="10258"/>
                    </a:lnTo>
                    <a:lnTo>
                      <a:pt x="8525" y="10841"/>
                    </a:lnTo>
                    <a:lnTo>
                      <a:pt x="2167" y="10841"/>
                    </a:lnTo>
                    <a:cubicBezTo>
                      <a:pt x="2084" y="10841"/>
                      <a:pt x="2012" y="10913"/>
                      <a:pt x="2012" y="11008"/>
                    </a:cubicBezTo>
                    <a:cubicBezTo>
                      <a:pt x="2012" y="11091"/>
                      <a:pt x="2084" y="11163"/>
                      <a:pt x="2167" y="11163"/>
                    </a:cubicBezTo>
                    <a:lnTo>
                      <a:pt x="8763" y="11163"/>
                    </a:lnTo>
                    <a:cubicBezTo>
                      <a:pt x="8882" y="11163"/>
                      <a:pt x="8954" y="11044"/>
                      <a:pt x="8918" y="10948"/>
                    </a:cubicBezTo>
                    <a:lnTo>
                      <a:pt x="8561" y="10044"/>
                    </a:lnTo>
                    <a:cubicBezTo>
                      <a:pt x="8525" y="9984"/>
                      <a:pt x="8466" y="9936"/>
                      <a:pt x="8406" y="9936"/>
                    </a:cubicBezTo>
                    <a:lnTo>
                      <a:pt x="7251" y="9936"/>
                    </a:lnTo>
                    <a:cubicBezTo>
                      <a:pt x="7216" y="9555"/>
                      <a:pt x="7132" y="9198"/>
                      <a:pt x="6965" y="8889"/>
                    </a:cubicBezTo>
                    <a:cubicBezTo>
                      <a:pt x="7847" y="8210"/>
                      <a:pt x="8430" y="7174"/>
                      <a:pt x="8525" y="6067"/>
                    </a:cubicBezTo>
                    <a:cubicBezTo>
                      <a:pt x="8537" y="5972"/>
                      <a:pt x="8466" y="5900"/>
                      <a:pt x="8382" y="5888"/>
                    </a:cubicBezTo>
                    <a:cubicBezTo>
                      <a:pt x="8371" y="5886"/>
                      <a:pt x="8360" y="5884"/>
                      <a:pt x="8350" y="5884"/>
                    </a:cubicBezTo>
                    <a:cubicBezTo>
                      <a:pt x="8271" y="5884"/>
                      <a:pt x="8214" y="5958"/>
                      <a:pt x="8204" y="6031"/>
                    </a:cubicBezTo>
                    <a:cubicBezTo>
                      <a:pt x="8097" y="7043"/>
                      <a:pt x="7597" y="7972"/>
                      <a:pt x="6799" y="8603"/>
                    </a:cubicBezTo>
                    <a:cubicBezTo>
                      <a:pt x="6751" y="8543"/>
                      <a:pt x="6715" y="8508"/>
                      <a:pt x="6668" y="8460"/>
                    </a:cubicBezTo>
                    <a:cubicBezTo>
                      <a:pt x="6608" y="8389"/>
                      <a:pt x="6537" y="8293"/>
                      <a:pt x="6454" y="8222"/>
                    </a:cubicBezTo>
                    <a:lnTo>
                      <a:pt x="6430" y="8186"/>
                    </a:lnTo>
                    <a:cubicBezTo>
                      <a:pt x="8037" y="6912"/>
                      <a:pt x="8097" y="4460"/>
                      <a:pt x="6477" y="3114"/>
                    </a:cubicBezTo>
                    <a:lnTo>
                      <a:pt x="6632" y="2948"/>
                    </a:lnTo>
                    <a:cubicBezTo>
                      <a:pt x="6692" y="2888"/>
                      <a:pt x="6692" y="2793"/>
                      <a:pt x="6632" y="2733"/>
                    </a:cubicBezTo>
                    <a:lnTo>
                      <a:pt x="6561" y="2650"/>
                    </a:lnTo>
                    <a:lnTo>
                      <a:pt x="6656" y="2567"/>
                    </a:lnTo>
                    <a:cubicBezTo>
                      <a:pt x="7013" y="2793"/>
                      <a:pt x="7489" y="3305"/>
                      <a:pt x="7799" y="3900"/>
                    </a:cubicBezTo>
                    <a:cubicBezTo>
                      <a:pt x="8037" y="4352"/>
                      <a:pt x="8168" y="4876"/>
                      <a:pt x="8216" y="5376"/>
                    </a:cubicBezTo>
                    <a:cubicBezTo>
                      <a:pt x="8216" y="5465"/>
                      <a:pt x="8287" y="5532"/>
                      <a:pt x="8373" y="5532"/>
                    </a:cubicBezTo>
                    <a:cubicBezTo>
                      <a:pt x="8380" y="5532"/>
                      <a:pt x="8387" y="5532"/>
                      <a:pt x="8394" y="5531"/>
                    </a:cubicBezTo>
                    <a:cubicBezTo>
                      <a:pt x="8478" y="5531"/>
                      <a:pt x="8561" y="5436"/>
                      <a:pt x="8537" y="5353"/>
                    </a:cubicBezTo>
                    <a:cubicBezTo>
                      <a:pt x="8454" y="4138"/>
                      <a:pt x="7858" y="3055"/>
                      <a:pt x="6894" y="2328"/>
                    </a:cubicBezTo>
                    <a:lnTo>
                      <a:pt x="7251" y="1971"/>
                    </a:lnTo>
                    <a:cubicBezTo>
                      <a:pt x="7317" y="2002"/>
                      <a:pt x="7384" y="2017"/>
                      <a:pt x="7446" y="2017"/>
                    </a:cubicBezTo>
                    <a:cubicBezTo>
                      <a:pt x="7551" y="2017"/>
                      <a:pt x="7644" y="1975"/>
                      <a:pt x="7704" y="1900"/>
                    </a:cubicBezTo>
                    <a:lnTo>
                      <a:pt x="7858" y="1745"/>
                    </a:lnTo>
                    <a:cubicBezTo>
                      <a:pt x="8025" y="1578"/>
                      <a:pt x="8025" y="1328"/>
                      <a:pt x="7858" y="1162"/>
                    </a:cubicBezTo>
                    <a:lnTo>
                      <a:pt x="6811" y="126"/>
                    </a:lnTo>
                    <a:cubicBezTo>
                      <a:pt x="6733" y="42"/>
                      <a:pt x="6629" y="1"/>
                      <a:pt x="6525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364" name="Google Shape;6153;p48"/>
            <p:cNvGrpSpPr/>
            <p:nvPr/>
          </p:nvGrpSpPr>
          <p:grpSpPr>
            <a:xfrm>
              <a:off x="5490463" y="2809774"/>
              <a:ext cx="318231" cy="355470"/>
              <a:chOff x="6219124" y="2902788"/>
              <a:chExt cx="318231" cy="355470"/>
            </a:xfrm>
            <a:solidFill>
              <a:schemeClr val="bg2">
                <a:lumMod val="75000"/>
              </a:schemeClr>
            </a:solidFill>
          </p:grpSpPr>
          <p:sp>
            <p:nvSpPr>
              <p:cNvPr id="365" name="Google Shape;6154;p48"/>
              <p:cNvSpPr/>
              <p:nvPr/>
            </p:nvSpPr>
            <p:spPr>
              <a:xfrm>
                <a:off x="6219124" y="2990994"/>
                <a:ext cx="140353" cy="267263"/>
              </a:xfrm>
              <a:custGeom>
                <a:avLst/>
                <a:gdLst/>
                <a:ahLst/>
                <a:cxnLst/>
                <a:rect l="l" t="t" r="r" b="b"/>
                <a:pathLst>
                  <a:path w="4406" h="8390" extrusionOk="0">
                    <a:moveTo>
                      <a:pt x="1303" y="0"/>
                    </a:moveTo>
                    <a:cubicBezTo>
                      <a:pt x="1243" y="0"/>
                      <a:pt x="1178" y="40"/>
                      <a:pt x="1143" y="91"/>
                    </a:cubicBezTo>
                    <a:cubicBezTo>
                      <a:pt x="858" y="686"/>
                      <a:pt x="715" y="1329"/>
                      <a:pt x="715" y="1984"/>
                    </a:cubicBezTo>
                    <a:cubicBezTo>
                      <a:pt x="715" y="2222"/>
                      <a:pt x="774" y="2627"/>
                      <a:pt x="786" y="2758"/>
                    </a:cubicBezTo>
                    <a:lnTo>
                      <a:pt x="191" y="3806"/>
                    </a:lnTo>
                    <a:cubicBezTo>
                      <a:pt x="0" y="4127"/>
                      <a:pt x="143" y="4544"/>
                      <a:pt x="500" y="4699"/>
                    </a:cubicBezTo>
                    <a:lnTo>
                      <a:pt x="1143" y="4961"/>
                    </a:lnTo>
                    <a:lnTo>
                      <a:pt x="1143" y="6104"/>
                    </a:lnTo>
                    <a:cubicBezTo>
                      <a:pt x="1143" y="6628"/>
                      <a:pt x="1572" y="7056"/>
                      <a:pt x="2096" y="7056"/>
                    </a:cubicBezTo>
                    <a:lnTo>
                      <a:pt x="2965" y="7056"/>
                    </a:lnTo>
                    <a:lnTo>
                      <a:pt x="2965" y="8223"/>
                    </a:lnTo>
                    <a:cubicBezTo>
                      <a:pt x="2965" y="8306"/>
                      <a:pt x="3036" y="8390"/>
                      <a:pt x="3120" y="8390"/>
                    </a:cubicBezTo>
                    <a:cubicBezTo>
                      <a:pt x="3215" y="8390"/>
                      <a:pt x="3286" y="8306"/>
                      <a:pt x="3286" y="8223"/>
                    </a:cubicBezTo>
                    <a:lnTo>
                      <a:pt x="3286" y="7044"/>
                    </a:lnTo>
                    <a:cubicBezTo>
                      <a:pt x="3525" y="7032"/>
                      <a:pt x="4001" y="6937"/>
                      <a:pt x="4334" y="6663"/>
                    </a:cubicBezTo>
                    <a:cubicBezTo>
                      <a:pt x="4406" y="6604"/>
                      <a:pt x="4406" y="6497"/>
                      <a:pt x="4346" y="6437"/>
                    </a:cubicBezTo>
                    <a:cubicBezTo>
                      <a:pt x="4320" y="6398"/>
                      <a:pt x="4279" y="6380"/>
                      <a:pt x="4234" y="6380"/>
                    </a:cubicBezTo>
                    <a:cubicBezTo>
                      <a:pt x="4197" y="6380"/>
                      <a:pt x="4157" y="6392"/>
                      <a:pt x="4120" y="6413"/>
                    </a:cubicBezTo>
                    <a:cubicBezTo>
                      <a:pt x="3763" y="6735"/>
                      <a:pt x="3144" y="6735"/>
                      <a:pt x="3132" y="6735"/>
                    </a:cubicBezTo>
                    <a:lnTo>
                      <a:pt x="2096" y="6735"/>
                    </a:lnTo>
                    <a:cubicBezTo>
                      <a:pt x="1762" y="6735"/>
                      <a:pt x="1477" y="6449"/>
                      <a:pt x="1477" y="6104"/>
                    </a:cubicBezTo>
                    <a:lnTo>
                      <a:pt x="1477" y="4854"/>
                    </a:lnTo>
                    <a:cubicBezTo>
                      <a:pt x="1477" y="4782"/>
                      <a:pt x="1429" y="4723"/>
                      <a:pt x="1370" y="4711"/>
                    </a:cubicBezTo>
                    <a:lnTo>
                      <a:pt x="619" y="4389"/>
                    </a:lnTo>
                    <a:cubicBezTo>
                      <a:pt x="465" y="4318"/>
                      <a:pt x="381" y="4127"/>
                      <a:pt x="477" y="3961"/>
                    </a:cubicBezTo>
                    <a:cubicBezTo>
                      <a:pt x="1120" y="2818"/>
                      <a:pt x="1131" y="2865"/>
                      <a:pt x="1120" y="2770"/>
                    </a:cubicBezTo>
                    <a:cubicBezTo>
                      <a:pt x="1120" y="2770"/>
                      <a:pt x="1036" y="2246"/>
                      <a:pt x="1036" y="1984"/>
                    </a:cubicBezTo>
                    <a:cubicBezTo>
                      <a:pt x="1036" y="1377"/>
                      <a:pt x="1179" y="782"/>
                      <a:pt x="1441" y="246"/>
                    </a:cubicBezTo>
                    <a:cubicBezTo>
                      <a:pt x="1489" y="163"/>
                      <a:pt x="1441" y="67"/>
                      <a:pt x="1370" y="20"/>
                    </a:cubicBezTo>
                    <a:cubicBezTo>
                      <a:pt x="1350" y="6"/>
                      <a:pt x="1327" y="0"/>
                      <a:pt x="1303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366" name="Google Shape;6155;p48"/>
              <p:cNvSpPr/>
              <p:nvPr/>
            </p:nvSpPr>
            <p:spPr>
              <a:xfrm>
                <a:off x="6268054" y="2902788"/>
                <a:ext cx="269302" cy="354705"/>
              </a:xfrm>
              <a:custGeom>
                <a:avLst/>
                <a:gdLst/>
                <a:ahLst/>
                <a:cxnLst/>
                <a:rect l="l" t="t" r="r" b="b"/>
                <a:pathLst>
                  <a:path w="8454" h="11135" extrusionOk="0">
                    <a:moveTo>
                      <a:pt x="8246" y="1"/>
                    </a:moveTo>
                    <a:cubicBezTo>
                      <a:pt x="8218" y="1"/>
                      <a:pt x="8187" y="9"/>
                      <a:pt x="8156" y="26"/>
                    </a:cubicBezTo>
                    <a:lnTo>
                      <a:pt x="5930" y="1098"/>
                    </a:lnTo>
                    <a:cubicBezTo>
                      <a:pt x="5192" y="610"/>
                      <a:pt x="4366" y="377"/>
                      <a:pt x="3549" y="377"/>
                    </a:cubicBezTo>
                    <a:cubicBezTo>
                      <a:pt x="2216" y="377"/>
                      <a:pt x="909" y="997"/>
                      <a:pt x="60" y="2134"/>
                    </a:cubicBezTo>
                    <a:cubicBezTo>
                      <a:pt x="0" y="2205"/>
                      <a:pt x="12" y="2312"/>
                      <a:pt x="84" y="2360"/>
                    </a:cubicBezTo>
                    <a:cubicBezTo>
                      <a:pt x="113" y="2385"/>
                      <a:pt x="149" y="2397"/>
                      <a:pt x="185" y="2397"/>
                    </a:cubicBezTo>
                    <a:cubicBezTo>
                      <a:pt x="234" y="2397"/>
                      <a:pt x="282" y="2373"/>
                      <a:pt x="310" y="2324"/>
                    </a:cubicBezTo>
                    <a:cubicBezTo>
                      <a:pt x="1125" y="1233"/>
                      <a:pt x="2334" y="704"/>
                      <a:pt x="3540" y="704"/>
                    </a:cubicBezTo>
                    <a:cubicBezTo>
                      <a:pt x="4255" y="704"/>
                      <a:pt x="4967" y="890"/>
                      <a:pt x="5596" y="1253"/>
                    </a:cubicBezTo>
                    <a:lnTo>
                      <a:pt x="5596" y="1277"/>
                    </a:lnTo>
                    <a:cubicBezTo>
                      <a:pt x="5513" y="1336"/>
                      <a:pt x="5513" y="1396"/>
                      <a:pt x="5513" y="1396"/>
                    </a:cubicBezTo>
                    <a:cubicBezTo>
                      <a:pt x="5513" y="1396"/>
                      <a:pt x="5501" y="1479"/>
                      <a:pt x="5596" y="1538"/>
                    </a:cubicBezTo>
                    <a:lnTo>
                      <a:pt x="6370" y="2050"/>
                    </a:lnTo>
                    <a:lnTo>
                      <a:pt x="4989" y="3253"/>
                    </a:lnTo>
                    <a:cubicBezTo>
                      <a:pt x="4906" y="3324"/>
                      <a:pt x="4906" y="3455"/>
                      <a:pt x="5025" y="3515"/>
                    </a:cubicBezTo>
                    <a:cubicBezTo>
                      <a:pt x="5046" y="3524"/>
                      <a:pt x="5059" y="3531"/>
                      <a:pt x="5082" y="3531"/>
                    </a:cubicBezTo>
                    <a:cubicBezTo>
                      <a:pt x="5175" y="3531"/>
                      <a:pt x="5438" y="3414"/>
                      <a:pt x="7120" y="2860"/>
                    </a:cubicBezTo>
                    <a:lnTo>
                      <a:pt x="7120" y="2860"/>
                    </a:lnTo>
                    <a:cubicBezTo>
                      <a:pt x="7989" y="4515"/>
                      <a:pt x="7632" y="6611"/>
                      <a:pt x="6108" y="7849"/>
                    </a:cubicBezTo>
                    <a:cubicBezTo>
                      <a:pt x="5775" y="8135"/>
                      <a:pt x="5584" y="8551"/>
                      <a:pt x="5584" y="8992"/>
                    </a:cubicBezTo>
                    <a:lnTo>
                      <a:pt x="5584" y="10980"/>
                    </a:lnTo>
                    <a:cubicBezTo>
                      <a:pt x="5584" y="11063"/>
                      <a:pt x="5656" y="11135"/>
                      <a:pt x="5739" y="11135"/>
                    </a:cubicBezTo>
                    <a:cubicBezTo>
                      <a:pt x="5834" y="11135"/>
                      <a:pt x="5906" y="11063"/>
                      <a:pt x="5906" y="10980"/>
                    </a:cubicBezTo>
                    <a:lnTo>
                      <a:pt x="5906" y="8992"/>
                    </a:lnTo>
                    <a:cubicBezTo>
                      <a:pt x="5906" y="8635"/>
                      <a:pt x="6049" y="8313"/>
                      <a:pt x="6322" y="8099"/>
                    </a:cubicBezTo>
                    <a:cubicBezTo>
                      <a:pt x="7870" y="6825"/>
                      <a:pt x="8394" y="4634"/>
                      <a:pt x="7442" y="2765"/>
                    </a:cubicBezTo>
                    <a:lnTo>
                      <a:pt x="8347" y="2467"/>
                    </a:lnTo>
                    <a:cubicBezTo>
                      <a:pt x="8406" y="2443"/>
                      <a:pt x="8454" y="2384"/>
                      <a:pt x="8454" y="2324"/>
                    </a:cubicBezTo>
                    <a:cubicBezTo>
                      <a:pt x="8454" y="2265"/>
                      <a:pt x="8418" y="2205"/>
                      <a:pt x="8382" y="2181"/>
                    </a:cubicBezTo>
                    <a:lnTo>
                      <a:pt x="8085" y="1955"/>
                    </a:lnTo>
                    <a:cubicBezTo>
                      <a:pt x="8050" y="1930"/>
                      <a:pt x="8013" y="1918"/>
                      <a:pt x="7979" y="1918"/>
                    </a:cubicBezTo>
                    <a:cubicBezTo>
                      <a:pt x="7930" y="1918"/>
                      <a:pt x="7886" y="1942"/>
                      <a:pt x="7858" y="1991"/>
                    </a:cubicBezTo>
                    <a:cubicBezTo>
                      <a:pt x="7799" y="2062"/>
                      <a:pt x="7811" y="2170"/>
                      <a:pt x="7882" y="2205"/>
                    </a:cubicBezTo>
                    <a:lnTo>
                      <a:pt x="7930" y="2241"/>
                    </a:lnTo>
                    <a:lnTo>
                      <a:pt x="7144" y="2503"/>
                    </a:lnTo>
                    <a:lnTo>
                      <a:pt x="5822" y="2955"/>
                    </a:lnTo>
                    <a:lnTo>
                      <a:pt x="5822" y="2955"/>
                    </a:lnTo>
                    <a:lnTo>
                      <a:pt x="6751" y="2134"/>
                    </a:lnTo>
                    <a:cubicBezTo>
                      <a:pt x="6834" y="2062"/>
                      <a:pt x="6834" y="1931"/>
                      <a:pt x="6739" y="1872"/>
                    </a:cubicBezTo>
                    <a:lnTo>
                      <a:pt x="6025" y="1408"/>
                    </a:lnTo>
                    <a:lnTo>
                      <a:pt x="7692" y="598"/>
                    </a:lnTo>
                    <a:lnTo>
                      <a:pt x="7692" y="598"/>
                    </a:lnTo>
                    <a:cubicBezTo>
                      <a:pt x="7096" y="1419"/>
                      <a:pt x="7037" y="1408"/>
                      <a:pt x="7049" y="1527"/>
                    </a:cubicBezTo>
                    <a:cubicBezTo>
                      <a:pt x="7073" y="1634"/>
                      <a:pt x="7156" y="1658"/>
                      <a:pt x="7323" y="1777"/>
                    </a:cubicBezTo>
                    <a:cubicBezTo>
                      <a:pt x="7353" y="1802"/>
                      <a:pt x="7391" y="1815"/>
                      <a:pt x="7428" y="1815"/>
                    </a:cubicBezTo>
                    <a:cubicBezTo>
                      <a:pt x="7476" y="1815"/>
                      <a:pt x="7522" y="1793"/>
                      <a:pt x="7549" y="1753"/>
                    </a:cubicBezTo>
                    <a:cubicBezTo>
                      <a:pt x="7608" y="1669"/>
                      <a:pt x="7585" y="1574"/>
                      <a:pt x="7513" y="1527"/>
                    </a:cubicBezTo>
                    <a:lnTo>
                      <a:pt x="7454" y="1479"/>
                    </a:lnTo>
                    <a:lnTo>
                      <a:pt x="8358" y="265"/>
                    </a:lnTo>
                    <a:cubicBezTo>
                      <a:pt x="8446" y="148"/>
                      <a:pt x="8367" y="1"/>
                      <a:pt x="8246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367" name="Google Shape;6156;p48"/>
              <p:cNvSpPr/>
              <p:nvPr/>
            </p:nvSpPr>
            <p:spPr>
              <a:xfrm>
                <a:off x="6407993" y="2995773"/>
                <a:ext cx="31505" cy="37207"/>
              </a:xfrm>
              <a:custGeom>
                <a:avLst/>
                <a:gdLst/>
                <a:ahLst/>
                <a:cxnLst/>
                <a:rect l="l" t="t" r="r" b="b"/>
                <a:pathLst>
                  <a:path w="989" h="1168" extrusionOk="0">
                    <a:moveTo>
                      <a:pt x="179" y="1"/>
                    </a:moveTo>
                    <a:cubicBezTo>
                      <a:pt x="84" y="1"/>
                      <a:pt x="13" y="84"/>
                      <a:pt x="13" y="167"/>
                    </a:cubicBezTo>
                    <a:cubicBezTo>
                      <a:pt x="1" y="763"/>
                      <a:pt x="263" y="1120"/>
                      <a:pt x="798" y="1167"/>
                    </a:cubicBezTo>
                    <a:cubicBezTo>
                      <a:pt x="894" y="1167"/>
                      <a:pt x="965" y="1108"/>
                      <a:pt x="977" y="1013"/>
                    </a:cubicBezTo>
                    <a:cubicBezTo>
                      <a:pt x="989" y="905"/>
                      <a:pt x="917" y="822"/>
                      <a:pt x="834" y="822"/>
                    </a:cubicBezTo>
                    <a:cubicBezTo>
                      <a:pt x="596" y="810"/>
                      <a:pt x="322" y="703"/>
                      <a:pt x="334" y="167"/>
                    </a:cubicBezTo>
                    <a:cubicBezTo>
                      <a:pt x="334" y="84"/>
                      <a:pt x="263" y="1"/>
                      <a:pt x="179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368" name="Google Shape;6157;p48"/>
            <p:cNvGrpSpPr/>
            <p:nvPr/>
          </p:nvGrpSpPr>
          <p:grpSpPr>
            <a:xfrm>
              <a:off x="4240760" y="2809838"/>
              <a:ext cx="185109" cy="355406"/>
              <a:chOff x="4969421" y="2902852"/>
              <a:chExt cx="185109" cy="355406"/>
            </a:xfrm>
            <a:solidFill>
              <a:schemeClr val="bg2">
                <a:lumMod val="75000"/>
              </a:schemeClr>
            </a:solidFill>
          </p:grpSpPr>
          <p:sp>
            <p:nvSpPr>
              <p:cNvPr id="369" name="Google Shape;6158;p48"/>
              <p:cNvSpPr/>
              <p:nvPr/>
            </p:nvSpPr>
            <p:spPr>
              <a:xfrm>
                <a:off x="5022906" y="3084138"/>
                <a:ext cx="16310" cy="15959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01" extrusionOk="0">
                    <a:moveTo>
                      <a:pt x="262" y="1"/>
                    </a:moveTo>
                    <a:cubicBezTo>
                      <a:pt x="119" y="1"/>
                      <a:pt x="0" y="120"/>
                      <a:pt x="0" y="251"/>
                    </a:cubicBezTo>
                    <a:cubicBezTo>
                      <a:pt x="0" y="406"/>
                      <a:pt x="119" y="501"/>
                      <a:pt x="262" y="501"/>
                    </a:cubicBezTo>
                    <a:cubicBezTo>
                      <a:pt x="393" y="501"/>
                      <a:pt x="512" y="382"/>
                      <a:pt x="512" y="251"/>
                    </a:cubicBezTo>
                    <a:cubicBezTo>
                      <a:pt x="512" y="120"/>
                      <a:pt x="405" y="13"/>
                      <a:pt x="262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370" name="Google Shape;6159;p48"/>
              <p:cNvSpPr/>
              <p:nvPr/>
            </p:nvSpPr>
            <p:spPr>
              <a:xfrm>
                <a:off x="5086998" y="3107265"/>
                <a:ext cx="13284" cy="13315"/>
              </a:xfrm>
              <a:custGeom>
                <a:avLst/>
                <a:gdLst/>
                <a:ahLst/>
                <a:cxnLst/>
                <a:rect l="l" t="t" r="r" b="b"/>
                <a:pathLst>
                  <a:path w="417" h="418" extrusionOk="0">
                    <a:moveTo>
                      <a:pt x="221" y="0"/>
                    </a:moveTo>
                    <a:cubicBezTo>
                      <a:pt x="215" y="0"/>
                      <a:pt x="209" y="0"/>
                      <a:pt x="203" y="1"/>
                    </a:cubicBezTo>
                    <a:cubicBezTo>
                      <a:pt x="84" y="1"/>
                      <a:pt x="0" y="96"/>
                      <a:pt x="0" y="215"/>
                    </a:cubicBezTo>
                    <a:cubicBezTo>
                      <a:pt x="0" y="334"/>
                      <a:pt x="84" y="418"/>
                      <a:pt x="203" y="418"/>
                    </a:cubicBezTo>
                    <a:cubicBezTo>
                      <a:pt x="334" y="418"/>
                      <a:pt x="417" y="334"/>
                      <a:pt x="417" y="215"/>
                    </a:cubicBezTo>
                    <a:cubicBezTo>
                      <a:pt x="417" y="92"/>
                      <a:pt x="322" y="0"/>
                      <a:pt x="22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371" name="Google Shape;6160;p48"/>
              <p:cNvSpPr/>
              <p:nvPr/>
            </p:nvSpPr>
            <p:spPr>
              <a:xfrm>
                <a:off x="5039566" y="3205092"/>
                <a:ext cx="13315" cy="13347"/>
              </a:xfrm>
              <a:custGeom>
                <a:avLst/>
                <a:gdLst/>
                <a:ahLst/>
                <a:cxnLst/>
                <a:rect l="l" t="t" r="r" b="b"/>
                <a:pathLst>
                  <a:path w="418" h="419" extrusionOk="0">
                    <a:moveTo>
                      <a:pt x="225" y="1"/>
                    </a:moveTo>
                    <a:cubicBezTo>
                      <a:pt x="218" y="1"/>
                      <a:pt x="211" y="1"/>
                      <a:pt x="203" y="2"/>
                    </a:cubicBezTo>
                    <a:cubicBezTo>
                      <a:pt x="84" y="2"/>
                      <a:pt x="1" y="85"/>
                      <a:pt x="1" y="204"/>
                    </a:cubicBezTo>
                    <a:cubicBezTo>
                      <a:pt x="1" y="323"/>
                      <a:pt x="84" y="419"/>
                      <a:pt x="203" y="419"/>
                    </a:cubicBezTo>
                    <a:cubicBezTo>
                      <a:pt x="334" y="419"/>
                      <a:pt x="418" y="323"/>
                      <a:pt x="418" y="204"/>
                    </a:cubicBezTo>
                    <a:cubicBezTo>
                      <a:pt x="418" y="92"/>
                      <a:pt x="343" y="1"/>
                      <a:pt x="225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372" name="Google Shape;6161;p48"/>
              <p:cNvSpPr/>
              <p:nvPr/>
            </p:nvSpPr>
            <p:spPr>
              <a:xfrm>
                <a:off x="5086998" y="3175530"/>
                <a:ext cx="13284" cy="13315"/>
              </a:xfrm>
              <a:custGeom>
                <a:avLst/>
                <a:gdLst/>
                <a:ahLst/>
                <a:cxnLst/>
                <a:rect l="l" t="t" r="r" b="b"/>
                <a:pathLst>
                  <a:path w="417" h="418" extrusionOk="0">
                    <a:moveTo>
                      <a:pt x="219" y="0"/>
                    </a:moveTo>
                    <a:cubicBezTo>
                      <a:pt x="214" y="0"/>
                      <a:pt x="208" y="1"/>
                      <a:pt x="203" y="1"/>
                    </a:cubicBezTo>
                    <a:cubicBezTo>
                      <a:pt x="84" y="1"/>
                      <a:pt x="0" y="96"/>
                      <a:pt x="0" y="215"/>
                    </a:cubicBezTo>
                    <a:cubicBezTo>
                      <a:pt x="0" y="323"/>
                      <a:pt x="84" y="418"/>
                      <a:pt x="203" y="418"/>
                    </a:cubicBezTo>
                    <a:cubicBezTo>
                      <a:pt x="334" y="418"/>
                      <a:pt x="417" y="323"/>
                      <a:pt x="417" y="215"/>
                    </a:cubicBezTo>
                    <a:cubicBezTo>
                      <a:pt x="417" y="103"/>
                      <a:pt x="320" y="0"/>
                      <a:pt x="219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373" name="Google Shape;6162;p48"/>
              <p:cNvSpPr/>
              <p:nvPr/>
            </p:nvSpPr>
            <p:spPr>
              <a:xfrm>
                <a:off x="5033131" y="3137623"/>
                <a:ext cx="17106" cy="17106"/>
              </a:xfrm>
              <a:custGeom>
                <a:avLst/>
                <a:gdLst/>
                <a:ahLst/>
                <a:cxnLst/>
                <a:rect l="l" t="t" r="r" b="b"/>
                <a:pathLst>
                  <a:path w="537" h="537" extrusionOk="0">
                    <a:moveTo>
                      <a:pt x="262" y="1"/>
                    </a:moveTo>
                    <a:cubicBezTo>
                      <a:pt x="120" y="1"/>
                      <a:pt x="1" y="120"/>
                      <a:pt x="1" y="274"/>
                    </a:cubicBezTo>
                    <a:cubicBezTo>
                      <a:pt x="1" y="417"/>
                      <a:pt x="120" y="536"/>
                      <a:pt x="262" y="536"/>
                    </a:cubicBezTo>
                    <a:cubicBezTo>
                      <a:pt x="417" y="536"/>
                      <a:pt x="536" y="417"/>
                      <a:pt x="536" y="274"/>
                    </a:cubicBezTo>
                    <a:cubicBezTo>
                      <a:pt x="536" y="120"/>
                      <a:pt x="417" y="1"/>
                      <a:pt x="262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374" name="Google Shape;6163;p48"/>
              <p:cNvSpPr/>
              <p:nvPr/>
            </p:nvSpPr>
            <p:spPr>
              <a:xfrm>
                <a:off x="4969421" y="2902852"/>
                <a:ext cx="185109" cy="355406"/>
              </a:xfrm>
              <a:custGeom>
                <a:avLst/>
                <a:gdLst/>
                <a:ahLst/>
                <a:cxnLst/>
                <a:rect l="l" t="t" r="r" b="b"/>
                <a:pathLst>
                  <a:path w="5811" h="11157" extrusionOk="0">
                    <a:moveTo>
                      <a:pt x="1916" y="4904"/>
                    </a:moveTo>
                    <a:cubicBezTo>
                      <a:pt x="2183" y="4904"/>
                      <a:pt x="2490" y="4967"/>
                      <a:pt x="2810" y="5156"/>
                    </a:cubicBezTo>
                    <a:cubicBezTo>
                      <a:pt x="3108" y="5335"/>
                      <a:pt x="3426" y="5421"/>
                      <a:pt x="3748" y="5421"/>
                    </a:cubicBezTo>
                    <a:cubicBezTo>
                      <a:pt x="4069" y="5421"/>
                      <a:pt x="4394" y="5335"/>
                      <a:pt x="4703" y="5168"/>
                    </a:cubicBezTo>
                    <a:lnTo>
                      <a:pt x="4703" y="9025"/>
                    </a:lnTo>
                    <a:cubicBezTo>
                      <a:pt x="4703" y="10026"/>
                      <a:pt x="3906" y="10823"/>
                      <a:pt x="2905" y="10823"/>
                    </a:cubicBezTo>
                    <a:cubicBezTo>
                      <a:pt x="1905" y="10823"/>
                      <a:pt x="1108" y="10026"/>
                      <a:pt x="1108" y="9025"/>
                    </a:cubicBezTo>
                    <a:lnTo>
                      <a:pt x="1108" y="5108"/>
                    </a:lnTo>
                    <a:cubicBezTo>
                      <a:pt x="1228" y="5038"/>
                      <a:pt x="1528" y="4904"/>
                      <a:pt x="1916" y="4904"/>
                    </a:cubicBezTo>
                    <a:close/>
                    <a:moveTo>
                      <a:pt x="512" y="1"/>
                    </a:moveTo>
                    <a:cubicBezTo>
                      <a:pt x="226" y="1"/>
                      <a:pt x="0" y="227"/>
                      <a:pt x="0" y="513"/>
                    </a:cubicBezTo>
                    <a:lnTo>
                      <a:pt x="0" y="834"/>
                    </a:lnTo>
                    <a:cubicBezTo>
                      <a:pt x="0" y="1120"/>
                      <a:pt x="226" y="1346"/>
                      <a:pt x="512" y="1346"/>
                    </a:cubicBezTo>
                    <a:lnTo>
                      <a:pt x="774" y="1346"/>
                    </a:lnTo>
                    <a:lnTo>
                      <a:pt x="774" y="9025"/>
                    </a:lnTo>
                    <a:cubicBezTo>
                      <a:pt x="774" y="10204"/>
                      <a:pt x="1727" y="11157"/>
                      <a:pt x="2905" y="11157"/>
                    </a:cubicBezTo>
                    <a:cubicBezTo>
                      <a:pt x="4084" y="11157"/>
                      <a:pt x="5037" y="10204"/>
                      <a:pt x="5037" y="9025"/>
                    </a:cubicBezTo>
                    <a:lnTo>
                      <a:pt x="5037" y="3441"/>
                    </a:lnTo>
                    <a:cubicBezTo>
                      <a:pt x="5037" y="3358"/>
                      <a:pt x="4953" y="3275"/>
                      <a:pt x="4870" y="3275"/>
                    </a:cubicBezTo>
                    <a:cubicBezTo>
                      <a:pt x="4775" y="3275"/>
                      <a:pt x="4703" y="3358"/>
                      <a:pt x="4703" y="3441"/>
                    </a:cubicBezTo>
                    <a:lnTo>
                      <a:pt x="4703" y="4787"/>
                    </a:lnTo>
                    <a:cubicBezTo>
                      <a:pt x="4571" y="4873"/>
                      <a:pt x="4209" y="5081"/>
                      <a:pt x="3757" y="5081"/>
                    </a:cubicBezTo>
                    <a:cubicBezTo>
                      <a:pt x="3519" y="5081"/>
                      <a:pt x="3256" y="5023"/>
                      <a:pt x="2989" y="4858"/>
                    </a:cubicBezTo>
                    <a:cubicBezTo>
                      <a:pt x="2617" y="4633"/>
                      <a:pt x="2259" y="4557"/>
                      <a:pt x="1945" y="4557"/>
                    </a:cubicBezTo>
                    <a:cubicBezTo>
                      <a:pt x="1596" y="4557"/>
                      <a:pt x="1302" y="4651"/>
                      <a:pt x="1108" y="4739"/>
                    </a:cubicBezTo>
                    <a:lnTo>
                      <a:pt x="1108" y="1334"/>
                    </a:lnTo>
                    <a:lnTo>
                      <a:pt x="4703" y="1334"/>
                    </a:lnTo>
                    <a:lnTo>
                      <a:pt x="4703" y="2560"/>
                    </a:lnTo>
                    <a:cubicBezTo>
                      <a:pt x="4703" y="2656"/>
                      <a:pt x="4775" y="2727"/>
                      <a:pt x="4870" y="2727"/>
                    </a:cubicBezTo>
                    <a:cubicBezTo>
                      <a:pt x="4953" y="2727"/>
                      <a:pt x="5037" y="2656"/>
                      <a:pt x="5037" y="2560"/>
                    </a:cubicBezTo>
                    <a:lnTo>
                      <a:pt x="5037" y="1334"/>
                    </a:lnTo>
                    <a:lnTo>
                      <a:pt x="5299" y="1334"/>
                    </a:lnTo>
                    <a:cubicBezTo>
                      <a:pt x="5584" y="1334"/>
                      <a:pt x="5811" y="1108"/>
                      <a:pt x="5811" y="822"/>
                    </a:cubicBezTo>
                    <a:lnTo>
                      <a:pt x="5811" y="501"/>
                    </a:lnTo>
                    <a:cubicBezTo>
                      <a:pt x="5787" y="227"/>
                      <a:pt x="5549" y="1"/>
                      <a:pt x="5287" y="1"/>
                    </a:cubicBezTo>
                    <a:lnTo>
                      <a:pt x="1822" y="1"/>
                    </a:lnTo>
                    <a:cubicBezTo>
                      <a:pt x="1727" y="1"/>
                      <a:pt x="1655" y="84"/>
                      <a:pt x="1655" y="167"/>
                    </a:cubicBezTo>
                    <a:cubicBezTo>
                      <a:pt x="1655" y="263"/>
                      <a:pt x="1727" y="334"/>
                      <a:pt x="1822" y="334"/>
                    </a:cubicBezTo>
                    <a:lnTo>
                      <a:pt x="5287" y="334"/>
                    </a:lnTo>
                    <a:cubicBezTo>
                      <a:pt x="5394" y="334"/>
                      <a:pt x="5465" y="405"/>
                      <a:pt x="5465" y="513"/>
                    </a:cubicBezTo>
                    <a:lnTo>
                      <a:pt x="5465" y="834"/>
                    </a:lnTo>
                    <a:cubicBezTo>
                      <a:pt x="5465" y="941"/>
                      <a:pt x="5394" y="1013"/>
                      <a:pt x="5287" y="1013"/>
                    </a:cubicBezTo>
                    <a:lnTo>
                      <a:pt x="512" y="1013"/>
                    </a:lnTo>
                    <a:cubicBezTo>
                      <a:pt x="405" y="1013"/>
                      <a:pt x="334" y="941"/>
                      <a:pt x="334" y="834"/>
                    </a:cubicBezTo>
                    <a:lnTo>
                      <a:pt x="334" y="513"/>
                    </a:lnTo>
                    <a:cubicBezTo>
                      <a:pt x="334" y="405"/>
                      <a:pt x="405" y="334"/>
                      <a:pt x="512" y="334"/>
                    </a:cubicBezTo>
                    <a:lnTo>
                      <a:pt x="941" y="334"/>
                    </a:lnTo>
                    <a:cubicBezTo>
                      <a:pt x="1024" y="334"/>
                      <a:pt x="1108" y="263"/>
                      <a:pt x="1108" y="167"/>
                    </a:cubicBezTo>
                    <a:cubicBezTo>
                      <a:pt x="1108" y="84"/>
                      <a:pt x="1024" y="1"/>
                      <a:pt x="941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375" name="Google Shape;6164;p48"/>
            <p:cNvSpPr/>
            <p:nvPr/>
          </p:nvSpPr>
          <p:spPr>
            <a:xfrm>
              <a:off x="6845894" y="2810029"/>
              <a:ext cx="303387" cy="355597"/>
            </a:xfrm>
            <a:custGeom>
              <a:avLst/>
              <a:gdLst/>
              <a:ahLst/>
              <a:cxnLst/>
              <a:rect l="l" t="t" r="r" b="b"/>
              <a:pathLst>
                <a:path w="9524" h="11163" extrusionOk="0">
                  <a:moveTo>
                    <a:pt x="4791" y="3888"/>
                  </a:moveTo>
                  <a:cubicBezTo>
                    <a:pt x="5165" y="3888"/>
                    <a:pt x="5540" y="3936"/>
                    <a:pt x="5909" y="4031"/>
                  </a:cubicBezTo>
                  <a:lnTo>
                    <a:pt x="5909" y="4543"/>
                  </a:lnTo>
                  <a:cubicBezTo>
                    <a:pt x="5540" y="4442"/>
                    <a:pt x="5168" y="4391"/>
                    <a:pt x="4796" y="4391"/>
                  </a:cubicBezTo>
                  <a:cubicBezTo>
                    <a:pt x="4423" y="4391"/>
                    <a:pt x="4051" y="4442"/>
                    <a:pt x="3682" y="4543"/>
                  </a:cubicBezTo>
                  <a:lnTo>
                    <a:pt x="3682" y="4031"/>
                  </a:lnTo>
                  <a:cubicBezTo>
                    <a:pt x="4045" y="3936"/>
                    <a:pt x="4418" y="3888"/>
                    <a:pt x="4791" y="3888"/>
                  </a:cubicBezTo>
                  <a:close/>
                  <a:moveTo>
                    <a:pt x="4778" y="4724"/>
                  </a:moveTo>
                  <a:cubicBezTo>
                    <a:pt x="5150" y="4724"/>
                    <a:pt x="5522" y="4775"/>
                    <a:pt x="5897" y="4876"/>
                  </a:cubicBezTo>
                  <a:lnTo>
                    <a:pt x="5897" y="5305"/>
                  </a:lnTo>
                  <a:cubicBezTo>
                    <a:pt x="5522" y="5210"/>
                    <a:pt x="5150" y="5162"/>
                    <a:pt x="4778" y="5162"/>
                  </a:cubicBezTo>
                  <a:cubicBezTo>
                    <a:pt x="4406" y="5162"/>
                    <a:pt x="4034" y="5210"/>
                    <a:pt x="3659" y="5305"/>
                  </a:cubicBezTo>
                  <a:lnTo>
                    <a:pt x="3659" y="4876"/>
                  </a:lnTo>
                  <a:cubicBezTo>
                    <a:pt x="4034" y="4775"/>
                    <a:pt x="4406" y="4724"/>
                    <a:pt x="4778" y="4724"/>
                  </a:cubicBezTo>
                  <a:close/>
                  <a:moveTo>
                    <a:pt x="4778" y="5492"/>
                  </a:moveTo>
                  <a:cubicBezTo>
                    <a:pt x="5132" y="5492"/>
                    <a:pt x="5486" y="5537"/>
                    <a:pt x="5837" y="5626"/>
                  </a:cubicBezTo>
                  <a:cubicBezTo>
                    <a:pt x="5778" y="5698"/>
                    <a:pt x="5706" y="5769"/>
                    <a:pt x="5611" y="5852"/>
                  </a:cubicBezTo>
                  <a:cubicBezTo>
                    <a:pt x="5325" y="6091"/>
                    <a:pt x="5052" y="6186"/>
                    <a:pt x="4778" y="6186"/>
                  </a:cubicBezTo>
                  <a:cubicBezTo>
                    <a:pt x="4516" y="6186"/>
                    <a:pt x="4230" y="6067"/>
                    <a:pt x="3944" y="5852"/>
                  </a:cubicBezTo>
                  <a:lnTo>
                    <a:pt x="3932" y="5829"/>
                  </a:lnTo>
                  <a:cubicBezTo>
                    <a:pt x="3861" y="5769"/>
                    <a:pt x="3801" y="5698"/>
                    <a:pt x="3718" y="5626"/>
                  </a:cubicBezTo>
                  <a:cubicBezTo>
                    <a:pt x="4069" y="5537"/>
                    <a:pt x="4423" y="5492"/>
                    <a:pt x="4778" y="5492"/>
                  </a:cubicBezTo>
                  <a:close/>
                  <a:moveTo>
                    <a:pt x="4803" y="9277"/>
                  </a:moveTo>
                  <a:cubicBezTo>
                    <a:pt x="5172" y="9277"/>
                    <a:pt x="5538" y="9411"/>
                    <a:pt x="5909" y="9674"/>
                  </a:cubicBezTo>
                  <a:lnTo>
                    <a:pt x="5909" y="9901"/>
                  </a:lnTo>
                  <a:cubicBezTo>
                    <a:pt x="5540" y="9799"/>
                    <a:pt x="5168" y="9749"/>
                    <a:pt x="4796" y="9749"/>
                  </a:cubicBezTo>
                  <a:cubicBezTo>
                    <a:pt x="4423" y="9749"/>
                    <a:pt x="4051" y="9799"/>
                    <a:pt x="3682" y="9901"/>
                  </a:cubicBezTo>
                  <a:lnTo>
                    <a:pt x="3682" y="9674"/>
                  </a:lnTo>
                  <a:cubicBezTo>
                    <a:pt x="4067" y="9408"/>
                    <a:pt x="4437" y="9277"/>
                    <a:pt x="4803" y="9277"/>
                  </a:cubicBezTo>
                  <a:close/>
                  <a:moveTo>
                    <a:pt x="4778" y="10070"/>
                  </a:moveTo>
                  <a:cubicBezTo>
                    <a:pt x="5150" y="10070"/>
                    <a:pt x="5522" y="10121"/>
                    <a:pt x="5897" y="10222"/>
                  </a:cubicBezTo>
                  <a:lnTo>
                    <a:pt x="5897" y="10329"/>
                  </a:lnTo>
                  <a:cubicBezTo>
                    <a:pt x="5909" y="10591"/>
                    <a:pt x="5683" y="10817"/>
                    <a:pt x="5409" y="10817"/>
                  </a:cubicBezTo>
                  <a:lnTo>
                    <a:pt x="4159" y="10817"/>
                  </a:lnTo>
                  <a:cubicBezTo>
                    <a:pt x="3885" y="10817"/>
                    <a:pt x="3659" y="10591"/>
                    <a:pt x="3659" y="10329"/>
                  </a:cubicBezTo>
                  <a:lnTo>
                    <a:pt x="3659" y="10222"/>
                  </a:lnTo>
                  <a:cubicBezTo>
                    <a:pt x="4034" y="10121"/>
                    <a:pt x="4406" y="10070"/>
                    <a:pt x="4778" y="10070"/>
                  </a:cubicBezTo>
                  <a:close/>
                  <a:moveTo>
                    <a:pt x="6668" y="0"/>
                  </a:moveTo>
                  <a:cubicBezTo>
                    <a:pt x="6280" y="0"/>
                    <a:pt x="6026" y="240"/>
                    <a:pt x="5956" y="280"/>
                  </a:cubicBezTo>
                  <a:cubicBezTo>
                    <a:pt x="5599" y="513"/>
                    <a:pt x="5188" y="629"/>
                    <a:pt x="4778" y="629"/>
                  </a:cubicBezTo>
                  <a:cubicBezTo>
                    <a:pt x="4367" y="629"/>
                    <a:pt x="3956" y="513"/>
                    <a:pt x="3599" y="280"/>
                  </a:cubicBezTo>
                  <a:lnTo>
                    <a:pt x="3408" y="161"/>
                  </a:lnTo>
                  <a:cubicBezTo>
                    <a:pt x="3245" y="55"/>
                    <a:pt x="3064" y="5"/>
                    <a:pt x="2885" y="5"/>
                  </a:cubicBezTo>
                  <a:cubicBezTo>
                    <a:pt x="2545" y="5"/>
                    <a:pt x="2215" y="186"/>
                    <a:pt x="2027" y="507"/>
                  </a:cubicBezTo>
                  <a:lnTo>
                    <a:pt x="1599" y="1292"/>
                  </a:lnTo>
                  <a:cubicBezTo>
                    <a:pt x="1337" y="1769"/>
                    <a:pt x="1503" y="2352"/>
                    <a:pt x="1980" y="2602"/>
                  </a:cubicBezTo>
                  <a:lnTo>
                    <a:pt x="2944" y="3138"/>
                  </a:lnTo>
                  <a:cubicBezTo>
                    <a:pt x="3182" y="3269"/>
                    <a:pt x="3325" y="3507"/>
                    <a:pt x="3325" y="3781"/>
                  </a:cubicBezTo>
                  <a:lnTo>
                    <a:pt x="3325" y="5162"/>
                  </a:lnTo>
                  <a:cubicBezTo>
                    <a:pt x="3063" y="4805"/>
                    <a:pt x="2813" y="4376"/>
                    <a:pt x="2551" y="3840"/>
                  </a:cubicBezTo>
                  <a:cubicBezTo>
                    <a:pt x="2299" y="3327"/>
                    <a:pt x="1836" y="3098"/>
                    <a:pt x="1377" y="3098"/>
                  </a:cubicBezTo>
                  <a:cubicBezTo>
                    <a:pt x="685" y="3098"/>
                    <a:pt x="1" y="3616"/>
                    <a:pt x="51" y="4459"/>
                  </a:cubicBezTo>
                  <a:cubicBezTo>
                    <a:pt x="51" y="4507"/>
                    <a:pt x="51" y="4543"/>
                    <a:pt x="63" y="4578"/>
                  </a:cubicBezTo>
                  <a:cubicBezTo>
                    <a:pt x="134" y="5198"/>
                    <a:pt x="218" y="5817"/>
                    <a:pt x="325" y="6388"/>
                  </a:cubicBezTo>
                  <a:cubicBezTo>
                    <a:pt x="336" y="6464"/>
                    <a:pt x="416" y="6521"/>
                    <a:pt x="494" y="6521"/>
                  </a:cubicBezTo>
                  <a:cubicBezTo>
                    <a:pt x="501" y="6521"/>
                    <a:pt x="508" y="6520"/>
                    <a:pt x="515" y="6519"/>
                  </a:cubicBezTo>
                  <a:cubicBezTo>
                    <a:pt x="611" y="6495"/>
                    <a:pt x="670" y="6412"/>
                    <a:pt x="658" y="6329"/>
                  </a:cubicBezTo>
                  <a:cubicBezTo>
                    <a:pt x="551" y="5769"/>
                    <a:pt x="468" y="5150"/>
                    <a:pt x="384" y="4543"/>
                  </a:cubicBezTo>
                  <a:lnTo>
                    <a:pt x="384" y="4448"/>
                  </a:lnTo>
                  <a:cubicBezTo>
                    <a:pt x="349" y="3807"/>
                    <a:pt x="862" y="3421"/>
                    <a:pt x="1380" y="3421"/>
                  </a:cubicBezTo>
                  <a:cubicBezTo>
                    <a:pt x="1729" y="3421"/>
                    <a:pt x="2079" y="3595"/>
                    <a:pt x="2265" y="3983"/>
                  </a:cubicBezTo>
                  <a:cubicBezTo>
                    <a:pt x="3081" y="5674"/>
                    <a:pt x="3926" y="6519"/>
                    <a:pt x="4772" y="6519"/>
                  </a:cubicBezTo>
                  <a:cubicBezTo>
                    <a:pt x="5617" y="6519"/>
                    <a:pt x="6462" y="5674"/>
                    <a:pt x="7278" y="3983"/>
                  </a:cubicBezTo>
                  <a:cubicBezTo>
                    <a:pt x="7466" y="3603"/>
                    <a:pt x="7818" y="3428"/>
                    <a:pt x="8167" y="3428"/>
                  </a:cubicBezTo>
                  <a:cubicBezTo>
                    <a:pt x="8703" y="3428"/>
                    <a:pt x="9229" y="3841"/>
                    <a:pt x="9135" y="4555"/>
                  </a:cubicBezTo>
                  <a:cubicBezTo>
                    <a:pt x="9004" y="5757"/>
                    <a:pt x="8623" y="8198"/>
                    <a:pt x="8052" y="9258"/>
                  </a:cubicBezTo>
                  <a:cubicBezTo>
                    <a:pt x="7840" y="9638"/>
                    <a:pt x="7443" y="9848"/>
                    <a:pt x="7039" y="9848"/>
                  </a:cubicBezTo>
                  <a:cubicBezTo>
                    <a:pt x="6786" y="9848"/>
                    <a:pt x="6529" y="9765"/>
                    <a:pt x="6314" y="9591"/>
                  </a:cubicBezTo>
                  <a:cubicBezTo>
                    <a:pt x="6254" y="9555"/>
                    <a:pt x="5921" y="9329"/>
                    <a:pt x="5861" y="9281"/>
                  </a:cubicBezTo>
                  <a:cubicBezTo>
                    <a:pt x="5493" y="9072"/>
                    <a:pt x="5125" y="8962"/>
                    <a:pt x="4752" y="8962"/>
                  </a:cubicBezTo>
                  <a:cubicBezTo>
                    <a:pt x="4340" y="8962"/>
                    <a:pt x="3923" y="9096"/>
                    <a:pt x="3492" y="9377"/>
                  </a:cubicBezTo>
                  <a:cubicBezTo>
                    <a:pt x="3480" y="9389"/>
                    <a:pt x="3230" y="9567"/>
                    <a:pt x="3218" y="9579"/>
                  </a:cubicBezTo>
                  <a:cubicBezTo>
                    <a:pt x="2982" y="9768"/>
                    <a:pt x="2715" y="9875"/>
                    <a:pt x="2442" y="9875"/>
                  </a:cubicBezTo>
                  <a:cubicBezTo>
                    <a:pt x="2372" y="9875"/>
                    <a:pt x="2301" y="9868"/>
                    <a:pt x="2230" y="9853"/>
                  </a:cubicBezTo>
                  <a:cubicBezTo>
                    <a:pt x="1908" y="9793"/>
                    <a:pt x="1634" y="9579"/>
                    <a:pt x="1456" y="9258"/>
                  </a:cubicBezTo>
                  <a:cubicBezTo>
                    <a:pt x="1444" y="9222"/>
                    <a:pt x="1432" y="9198"/>
                    <a:pt x="1408" y="9174"/>
                  </a:cubicBezTo>
                  <a:cubicBezTo>
                    <a:pt x="1194" y="8686"/>
                    <a:pt x="980" y="8007"/>
                    <a:pt x="789" y="7174"/>
                  </a:cubicBezTo>
                  <a:cubicBezTo>
                    <a:pt x="780" y="7098"/>
                    <a:pt x="717" y="7044"/>
                    <a:pt x="649" y="7044"/>
                  </a:cubicBezTo>
                  <a:cubicBezTo>
                    <a:pt x="632" y="7044"/>
                    <a:pt x="615" y="7048"/>
                    <a:pt x="599" y="7055"/>
                  </a:cubicBezTo>
                  <a:cubicBezTo>
                    <a:pt x="503" y="7067"/>
                    <a:pt x="444" y="7150"/>
                    <a:pt x="480" y="7245"/>
                  </a:cubicBezTo>
                  <a:cubicBezTo>
                    <a:pt x="670" y="8127"/>
                    <a:pt x="884" y="8817"/>
                    <a:pt x="1134" y="9329"/>
                  </a:cubicBezTo>
                  <a:lnTo>
                    <a:pt x="1182" y="9412"/>
                  </a:lnTo>
                  <a:cubicBezTo>
                    <a:pt x="1396" y="9817"/>
                    <a:pt x="1742" y="10091"/>
                    <a:pt x="2170" y="10174"/>
                  </a:cubicBezTo>
                  <a:cubicBezTo>
                    <a:pt x="2265" y="10186"/>
                    <a:pt x="2349" y="10210"/>
                    <a:pt x="2444" y="10210"/>
                  </a:cubicBezTo>
                  <a:cubicBezTo>
                    <a:pt x="2742" y="10210"/>
                    <a:pt x="3039" y="10103"/>
                    <a:pt x="3301" y="9924"/>
                  </a:cubicBezTo>
                  <a:lnTo>
                    <a:pt x="3301" y="10341"/>
                  </a:lnTo>
                  <a:cubicBezTo>
                    <a:pt x="3301" y="10805"/>
                    <a:pt x="3670" y="11163"/>
                    <a:pt x="4123" y="11163"/>
                  </a:cubicBezTo>
                  <a:lnTo>
                    <a:pt x="5373" y="11163"/>
                  </a:lnTo>
                  <a:cubicBezTo>
                    <a:pt x="5837" y="11163"/>
                    <a:pt x="6195" y="10782"/>
                    <a:pt x="6195" y="10341"/>
                  </a:cubicBezTo>
                  <a:lnTo>
                    <a:pt x="6195" y="9924"/>
                  </a:lnTo>
                  <a:cubicBezTo>
                    <a:pt x="6454" y="10105"/>
                    <a:pt x="6745" y="10191"/>
                    <a:pt x="7032" y="10191"/>
                  </a:cubicBezTo>
                  <a:cubicBezTo>
                    <a:pt x="7576" y="10191"/>
                    <a:pt x="8104" y="9883"/>
                    <a:pt x="8361" y="9329"/>
                  </a:cubicBezTo>
                  <a:cubicBezTo>
                    <a:pt x="9016" y="7912"/>
                    <a:pt x="9421" y="5067"/>
                    <a:pt x="9445" y="4495"/>
                  </a:cubicBezTo>
                  <a:cubicBezTo>
                    <a:pt x="9524" y="3627"/>
                    <a:pt x="8846" y="3100"/>
                    <a:pt x="8157" y="3100"/>
                  </a:cubicBezTo>
                  <a:cubicBezTo>
                    <a:pt x="7702" y="3100"/>
                    <a:pt x="7243" y="3329"/>
                    <a:pt x="6992" y="3840"/>
                  </a:cubicBezTo>
                  <a:cubicBezTo>
                    <a:pt x="6742" y="4376"/>
                    <a:pt x="6480" y="4805"/>
                    <a:pt x="6218" y="5162"/>
                  </a:cubicBezTo>
                  <a:lnTo>
                    <a:pt x="6218" y="3781"/>
                  </a:lnTo>
                  <a:cubicBezTo>
                    <a:pt x="6218" y="3507"/>
                    <a:pt x="6373" y="3269"/>
                    <a:pt x="6599" y="3138"/>
                  </a:cubicBezTo>
                  <a:lnTo>
                    <a:pt x="7564" y="2602"/>
                  </a:lnTo>
                  <a:cubicBezTo>
                    <a:pt x="8040" y="2352"/>
                    <a:pt x="8207" y="1757"/>
                    <a:pt x="7945" y="1292"/>
                  </a:cubicBezTo>
                  <a:lnTo>
                    <a:pt x="7885" y="1173"/>
                  </a:lnTo>
                  <a:cubicBezTo>
                    <a:pt x="7853" y="1124"/>
                    <a:pt x="7797" y="1092"/>
                    <a:pt x="7739" y="1092"/>
                  </a:cubicBezTo>
                  <a:cubicBezTo>
                    <a:pt x="7712" y="1092"/>
                    <a:pt x="7685" y="1099"/>
                    <a:pt x="7659" y="1114"/>
                  </a:cubicBezTo>
                  <a:cubicBezTo>
                    <a:pt x="7588" y="1161"/>
                    <a:pt x="7564" y="1269"/>
                    <a:pt x="7599" y="1340"/>
                  </a:cubicBezTo>
                  <a:lnTo>
                    <a:pt x="7659" y="1459"/>
                  </a:lnTo>
                  <a:cubicBezTo>
                    <a:pt x="7826" y="1769"/>
                    <a:pt x="7730" y="2162"/>
                    <a:pt x="7409" y="2340"/>
                  </a:cubicBezTo>
                  <a:lnTo>
                    <a:pt x="6445" y="2876"/>
                  </a:lnTo>
                  <a:cubicBezTo>
                    <a:pt x="6135" y="3054"/>
                    <a:pt x="5933" y="3364"/>
                    <a:pt x="5909" y="3721"/>
                  </a:cubicBezTo>
                  <a:cubicBezTo>
                    <a:pt x="5534" y="3626"/>
                    <a:pt x="5159" y="3578"/>
                    <a:pt x="4782" y="3578"/>
                  </a:cubicBezTo>
                  <a:cubicBezTo>
                    <a:pt x="4406" y="3578"/>
                    <a:pt x="4028" y="3626"/>
                    <a:pt x="3647" y="3721"/>
                  </a:cubicBezTo>
                  <a:cubicBezTo>
                    <a:pt x="3611" y="3364"/>
                    <a:pt x="3420" y="3031"/>
                    <a:pt x="3111" y="2876"/>
                  </a:cubicBezTo>
                  <a:lnTo>
                    <a:pt x="2146" y="2340"/>
                  </a:lnTo>
                  <a:cubicBezTo>
                    <a:pt x="1837" y="2173"/>
                    <a:pt x="1706" y="1769"/>
                    <a:pt x="1884" y="1459"/>
                  </a:cubicBezTo>
                  <a:lnTo>
                    <a:pt x="2325" y="673"/>
                  </a:lnTo>
                  <a:cubicBezTo>
                    <a:pt x="2441" y="457"/>
                    <a:pt x="2657" y="336"/>
                    <a:pt x="2879" y="336"/>
                  </a:cubicBezTo>
                  <a:cubicBezTo>
                    <a:pt x="2999" y="336"/>
                    <a:pt x="3121" y="372"/>
                    <a:pt x="3230" y="447"/>
                  </a:cubicBezTo>
                  <a:cubicBezTo>
                    <a:pt x="3337" y="495"/>
                    <a:pt x="3873" y="971"/>
                    <a:pt x="4778" y="971"/>
                  </a:cubicBezTo>
                  <a:cubicBezTo>
                    <a:pt x="5683" y="971"/>
                    <a:pt x="6218" y="495"/>
                    <a:pt x="6326" y="447"/>
                  </a:cubicBezTo>
                  <a:cubicBezTo>
                    <a:pt x="6434" y="372"/>
                    <a:pt x="6556" y="336"/>
                    <a:pt x="6677" y="336"/>
                  </a:cubicBezTo>
                  <a:cubicBezTo>
                    <a:pt x="6899" y="336"/>
                    <a:pt x="7115" y="457"/>
                    <a:pt x="7230" y="673"/>
                  </a:cubicBezTo>
                  <a:cubicBezTo>
                    <a:pt x="7263" y="723"/>
                    <a:pt x="7325" y="749"/>
                    <a:pt x="7383" y="749"/>
                  </a:cubicBezTo>
                  <a:cubicBezTo>
                    <a:pt x="7409" y="749"/>
                    <a:pt x="7434" y="744"/>
                    <a:pt x="7457" y="733"/>
                  </a:cubicBezTo>
                  <a:cubicBezTo>
                    <a:pt x="7528" y="685"/>
                    <a:pt x="7564" y="578"/>
                    <a:pt x="7516" y="507"/>
                  </a:cubicBezTo>
                  <a:cubicBezTo>
                    <a:pt x="7385" y="268"/>
                    <a:pt x="7159" y="102"/>
                    <a:pt x="6909" y="30"/>
                  </a:cubicBezTo>
                  <a:cubicBezTo>
                    <a:pt x="6824" y="9"/>
                    <a:pt x="6744" y="0"/>
                    <a:pt x="6668" y="0"/>
                  </a:cubicBez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376" name="Google Shape;6165;p48"/>
            <p:cNvSpPr/>
            <p:nvPr/>
          </p:nvSpPr>
          <p:spPr>
            <a:xfrm>
              <a:off x="6393139" y="2809838"/>
              <a:ext cx="318231" cy="354642"/>
            </a:xfrm>
            <a:custGeom>
              <a:avLst/>
              <a:gdLst/>
              <a:ahLst/>
              <a:cxnLst/>
              <a:rect l="l" t="t" r="r" b="b"/>
              <a:pathLst>
                <a:path w="9990" h="11133" extrusionOk="0">
                  <a:moveTo>
                    <a:pt x="3096" y="1"/>
                  </a:moveTo>
                  <a:cubicBezTo>
                    <a:pt x="1358" y="36"/>
                    <a:pt x="0" y="1656"/>
                    <a:pt x="346" y="3418"/>
                  </a:cubicBezTo>
                  <a:cubicBezTo>
                    <a:pt x="356" y="3494"/>
                    <a:pt x="437" y="3550"/>
                    <a:pt x="514" y="3550"/>
                  </a:cubicBezTo>
                  <a:cubicBezTo>
                    <a:pt x="522" y="3550"/>
                    <a:pt x="529" y="3550"/>
                    <a:pt x="536" y="3549"/>
                  </a:cubicBezTo>
                  <a:cubicBezTo>
                    <a:pt x="631" y="3525"/>
                    <a:pt x="691" y="3441"/>
                    <a:pt x="667" y="3358"/>
                  </a:cubicBezTo>
                  <a:cubicBezTo>
                    <a:pt x="369" y="1810"/>
                    <a:pt x="1560" y="358"/>
                    <a:pt x="3108" y="334"/>
                  </a:cubicBezTo>
                  <a:cubicBezTo>
                    <a:pt x="3128" y="333"/>
                    <a:pt x="3148" y="333"/>
                    <a:pt x="3168" y="333"/>
                  </a:cubicBezTo>
                  <a:cubicBezTo>
                    <a:pt x="3671" y="333"/>
                    <a:pt x="4160" y="476"/>
                    <a:pt x="4572" y="763"/>
                  </a:cubicBezTo>
                  <a:cubicBezTo>
                    <a:pt x="4745" y="876"/>
                    <a:pt x="4935" y="932"/>
                    <a:pt x="5124" y="932"/>
                  </a:cubicBezTo>
                  <a:cubicBezTo>
                    <a:pt x="5313" y="932"/>
                    <a:pt x="5501" y="876"/>
                    <a:pt x="5668" y="763"/>
                  </a:cubicBezTo>
                  <a:cubicBezTo>
                    <a:pt x="6113" y="465"/>
                    <a:pt x="6597" y="331"/>
                    <a:pt x="7070" y="331"/>
                  </a:cubicBezTo>
                  <a:cubicBezTo>
                    <a:pt x="8393" y="331"/>
                    <a:pt x="9624" y="1384"/>
                    <a:pt x="9632" y="2858"/>
                  </a:cubicBezTo>
                  <a:cubicBezTo>
                    <a:pt x="9632" y="3477"/>
                    <a:pt x="9406" y="4073"/>
                    <a:pt x="9025" y="4525"/>
                  </a:cubicBezTo>
                  <a:cubicBezTo>
                    <a:pt x="8370" y="5287"/>
                    <a:pt x="8013" y="6228"/>
                    <a:pt x="8013" y="7192"/>
                  </a:cubicBezTo>
                  <a:lnTo>
                    <a:pt x="8013" y="8966"/>
                  </a:lnTo>
                  <a:cubicBezTo>
                    <a:pt x="8013" y="9930"/>
                    <a:pt x="7263" y="10716"/>
                    <a:pt x="6322" y="10811"/>
                  </a:cubicBezTo>
                  <a:lnTo>
                    <a:pt x="6322" y="8573"/>
                  </a:lnTo>
                  <a:cubicBezTo>
                    <a:pt x="6322" y="7918"/>
                    <a:pt x="5787" y="7382"/>
                    <a:pt x="5132" y="7382"/>
                  </a:cubicBezTo>
                  <a:cubicBezTo>
                    <a:pt x="4477" y="7382"/>
                    <a:pt x="3941" y="7918"/>
                    <a:pt x="3941" y="8573"/>
                  </a:cubicBezTo>
                  <a:lnTo>
                    <a:pt x="3941" y="10811"/>
                  </a:lnTo>
                  <a:cubicBezTo>
                    <a:pt x="3013" y="10716"/>
                    <a:pt x="2262" y="9930"/>
                    <a:pt x="2262" y="8966"/>
                  </a:cubicBezTo>
                  <a:lnTo>
                    <a:pt x="2262" y="7192"/>
                  </a:lnTo>
                  <a:cubicBezTo>
                    <a:pt x="2262" y="6228"/>
                    <a:pt x="1905" y="5275"/>
                    <a:pt x="1250" y="4525"/>
                  </a:cubicBezTo>
                  <a:cubicBezTo>
                    <a:pt x="1131" y="4394"/>
                    <a:pt x="1048" y="4263"/>
                    <a:pt x="953" y="4096"/>
                  </a:cubicBezTo>
                  <a:cubicBezTo>
                    <a:pt x="920" y="4047"/>
                    <a:pt x="865" y="4015"/>
                    <a:pt x="807" y="4015"/>
                  </a:cubicBezTo>
                  <a:cubicBezTo>
                    <a:pt x="780" y="4015"/>
                    <a:pt x="753" y="4022"/>
                    <a:pt x="727" y="4037"/>
                  </a:cubicBezTo>
                  <a:cubicBezTo>
                    <a:pt x="655" y="4084"/>
                    <a:pt x="631" y="4192"/>
                    <a:pt x="667" y="4263"/>
                  </a:cubicBezTo>
                  <a:cubicBezTo>
                    <a:pt x="762" y="4430"/>
                    <a:pt x="881" y="4584"/>
                    <a:pt x="1012" y="4739"/>
                  </a:cubicBezTo>
                  <a:cubicBezTo>
                    <a:pt x="1608" y="5442"/>
                    <a:pt x="1953" y="6299"/>
                    <a:pt x="1953" y="7192"/>
                  </a:cubicBezTo>
                  <a:lnTo>
                    <a:pt x="1953" y="8966"/>
                  </a:lnTo>
                  <a:cubicBezTo>
                    <a:pt x="1953" y="10168"/>
                    <a:pt x="2929" y="11133"/>
                    <a:pt x="4120" y="11133"/>
                  </a:cubicBezTo>
                  <a:cubicBezTo>
                    <a:pt x="4215" y="11133"/>
                    <a:pt x="4286" y="11061"/>
                    <a:pt x="4286" y="10978"/>
                  </a:cubicBezTo>
                  <a:lnTo>
                    <a:pt x="4286" y="8561"/>
                  </a:lnTo>
                  <a:cubicBezTo>
                    <a:pt x="4286" y="8085"/>
                    <a:pt x="4679" y="7704"/>
                    <a:pt x="5156" y="7704"/>
                  </a:cubicBezTo>
                  <a:cubicBezTo>
                    <a:pt x="5632" y="7704"/>
                    <a:pt x="6013" y="8085"/>
                    <a:pt x="6013" y="8561"/>
                  </a:cubicBezTo>
                  <a:lnTo>
                    <a:pt x="6013" y="10978"/>
                  </a:lnTo>
                  <a:cubicBezTo>
                    <a:pt x="6013" y="11061"/>
                    <a:pt x="6084" y="11133"/>
                    <a:pt x="6180" y="11133"/>
                  </a:cubicBezTo>
                  <a:cubicBezTo>
                    <a:pt x="7382" y="11133"/>
                    <a:pt x="8347" y="10157"/>
                    <a:pt x="8347" y="8966"/>
                  </a:cubicBezTo>
                  <a:lnTo>
                    <a:pt x="8347" y="7192"/>
                  </a:lnTo>
                  <a:cubicBezTo>
                    <a:pt x="8347" y="6299"/>
                    <a:pt x="8680" y="5442"/>
                    <a:pt x="9287" y="4739"/>
                  </a:cubicBezTo>
                  <a:cubicBezTo>
                    <a:pt x="9740" y="4215"/>
                    <a:pt x="9990" y="3549"/>
                    <a:pt x="9990" y="2858"/>
                  </a:cubicBezTo>
                  <a:cubicBezTo>
                    <a:pt x="9955" y="1194"/>
                    <a:pt x="8560" y="7"/>
                    <a:pt x="7072" y="7"/>
                  </a:cubicBezTo>
                  <a:cubicBezTo>
                    <a:pt x="6537" y="7"/>
                    <a:pt x="5990" y="161"/>
                    <a:pt x="5489" y="501"/>
                  </a:cubicBezTo>
                  <a:cubicBezTo>
                    <a:pt x="5382" y="572"/>
                    <a:pt x="5257" y="608"/>
                    <a:pt x="5129" y="608"/>
                  </a:cubicBezTo>
                  <a:cubicBezTo>
                    <a:pt x="5001" y="608"/>
                    <a:pt x="4870" y="572"/>
                    <a:pt x="4751" y="501"/>
                  </a:cubicBezTo>
                  <a:cubicBezTo>
                    <a:pt x="4263" y="167"/>
                    <a:pt x="3691" y="1"/>
                    <a:pt x="3096" y="1"/>
                  </a:cubicBez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  <p:grpSp>
          <p:nvGrpSpPr>
            <p:cNvPr id="377" name="Google Shape;6166;p48"/>
            <p:cNvGrpSpPr/>
            <p:nvPr/>
          </p:nvGrpSpPr>
          <p:grpSpPr>
            <a:xfrm>
              <a:off x="5956598" y="2809838"/>
              <a:ext cx="311414" cy="355406"/>
              <a:chOff x="6685259" y="2902852"/>
              <a:chExt cx="311414" cy="355406"/>
            </a:xfrm>
            <a:solidFill>
              <a:schemeClr val="bg2">
                <a:lumMod val="75000"/>
              </a:schemeClr>
            </a:solidFill>
          </p:grpSpPr>
          <p:sp>
            <p:nvSpPr>
              <p:cNvPr id="378" name="Google Shape;6167;p48"/>
              <p:cNvSpPr/>
              <p:nvPr/>
            </p:nvSpPr>
            <p:spPr>
              <a:xfrm>
                <a:off x="6835805" y="3045466"/>
                <a:ext cx="10671" cy="155134"/>
              </a:xfrm>
              <a:custGeom>
                <a:avLst/>
                <a:gdLst/>
                <a:ahLst/>
                <a:cxnLst/>
                <a:rect l="l" t="t" r="r" b="b"/>
                <a:pathLst>
                  <a:path w="335" h="4870" extrusionOk="0">
                    <a:moveTo>
                      <a:pt x="168" y="0"/>
                    </a:moveTo>
                    <a:cubicBezTo>
                      <a:pt x="84" y="0"/>
                      <a:pt x="1" y="84"/>
                      <a:pt x="1" y="167"/>
                    </a:cubicBezTo>
                    <a:lnTo>
                      <a:pt x="1" y="4703"/>
                    </a:lnTo>
                    <a:cubicBezTo>
                      <a:pt x="1" y="4799"/>
                      <a:pt x="84" y="4870"/>
                      <a:pt x="168" y="4870"/>
                    </a:cubicBezTo>
                    <a:cubicBezTo>
                      <a:pt x="263" y="4870"/>
                      <a:pt x="334" y="4799"/>
                      <a:pt x="334" y="4703"/>
                    </a:cubicBezTo>
                    <a:lnTo>
                      <a:pt x="334" y="167"/>
                    </a:lnTo>
                    <a:cubicBezTo>
                      <a:pt x="334" y="84"/>
                      <a:pt x="263" y="0"/>
                      <a:pt x="16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379" name="Google Shape;6168;p48"/>
              <p:cNvSpPr/>
              <p:nvPr/>
            </p:nvSpPr>
            <p:spPr>
              <a:xfrm>
                <a:off x="6765661" y="2938497"/>
                <a:ext cx="149846" cy="63774"/>
              </a:xfrm>
              <a:custGeom>
                <a:avLst/>
                <a:gdLst/>
                <a:ahLst/>
                <a:cxnLst/>
                <a:rect l="l" t="t" r="r" b="b"/>
                <a:pathLst>
                  <a:path w="4704" h="2002" extrusionOk="0">
                    <a:moveTo>
                      <a:pt x="572" y="1"/>
                    </a:moveTo>
                    <a:cubicBezTo>
                      <a:pt x="262" y="1"/>
                      <a:pt x="0" y="251"/>
                      <a:pt x="0" y="572"/>
                    </a:cubicBezTo>
                    <a:lnTo>
                      <a:pt x="0" y="1430"/>
                    </a:lnTo>
                    <a:cubicBezTo>
                      <a:pt x="0" y="1739"/>
                      <a:pt x="262" y="2001"/>
                      <a:pt x="572" y="2001"/>
                    </a:cubicBezTo>
                    <a:lnTo>
                      <a:pt x="2679" y="2001"/>
                    </a:lnTo>
                    <a:cubicBezTo>
                      <a:pt x="2774" y="2001"/>
                      <a:pt x="2846" y="1918"/>
                      <a:pt x="2846" y="1834"/>
                    </a:cubicBezTo>
                    <a:cubicBezTo>
                      <a:pt x="2846" y="1739"/>
                      <a:pt x="2774" y="1668"/>
                      <a:pt x="2679" y="1668"/>
                    </a:cubicBezTo>
                    <a:lnTo>
                      <a:pt x="572" y="1668"/>
                    </a:lnTo>
                    <a:cubicBezTo>
                      <a:pt x="441" y="1668"/>
                      <a:pt x="334" y="1560"/>
                      <a:pt x="334" y="1430"/>
                    </a:cubicBezTo>
                    <a:lnTo>
                      <a:pt x="334" y="572"/>
                    </a:lnTo>
                    <a:cubicBezTo>
                      <a:pt x="334" y="429"/>
                      <a:pt x="441" y="322"/>
                      <a:pt x="572" y="322"/>
                    </a:cubicBezTo>
                    <a:lnTo>
                      <a:pt x="4144" y="322"/>
                    </a:lnTo>
                    <a:cubicBezTo>
                      <a:pt x="4275" y="322"/>
                      <a:pt x="4382" y="429"/>
                      <a:pt x="4382" y="572"/>
                    </a:cubicBezTo>
                    <a:lnTo>
                      <a:pt x="4382" y="1430"/>
                    </a:lnTo>
                    <a:cubicBezTo>
                      <a:pt x="4394" y="1549"/>
                      <a:pt x="4275" y="1668"/>
                      <a:pt x="4144" y="1668"/>
                    </a:cubicBezTo>
                    <a:lnTo>
                      <a:pt x="3513" y="1668"/>
                    </a:lnTo>
                    <a:cubicBezTo>
                      <a:pt x="3429" y="1668"/>
                      <a:pt x="3358" y="1739"/>
                      <a:pt x="3358" y="1834"/>
                    </a:cubicBezTo>
                    <a:cubicBezTo>
                      <a:pt x="3358" y="1918"/>
                      <a:pt x="3429" y="2001"/>
                      <a:pt x="3513" y="2001"/>
                    </a:cubicBezTo>
                    <a:lnTo>
                      <a:pt x="4144" y="2001"/>
                    </a:lnTo>
                    <a:cubicBezTo>
                      <a:pt x="4453" y="2001"/>
                      <a:pt x="4703" y="1739"/>
                      <a:pt x="4703" y="1430"/>
                    </a:cubicBezTo>
                    <a:lnTo>
                      <a:pt x="4703" y="572"/>
                    </a:lnTo>
                    <a:cubicBezTo>
                      <a:pt x="4703" y="251"/>
                      <a:pt x="4453" y="1"/>
                      <a:pt x="4144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380" name="Google Shape;6169;p48"/>
              <p:cNvSpPr/>
              <p:nvPr/>
            </p:nvSpPr>
            <p:spPr>
              <a:xfrm>
                <a:off x="6685259" y="2902852"/>
                <a:ext cx="311414" cy="355406"/>
              </a:xfrm>
              <a:custGeom>
                <a:avLst/>
                <a:gdLst/>
                <a:ahLst/>
                <a:cxnLst/>
                <a:rect l="l" t="t" r="r" b="b"/>
                <a:pathLst>
                  <a:path w="9776" h="11157" extrusionOk="0">
                    <a:moveTo>
                      <a:pt x="3227" y="1"/>
                    </a:moveTo>
                    <a:cubicBezTo>
                      <a:pt x="2227" y="1"/>
                      <a:pt x="1810" y="774"/>
                      <a:pt x="1667" y="894"/>
                    </a:cubicBezTo>
                    <a:lnTo>
                      <a:pt x="822" y="894"/>
                    </a:lnTo>
                    <a:cubicBezTo>
                      <a:pt x="369" y="894"/>
                      <a:pt x="0" y="1275"/>
                      <a:pt x="0" y="1715"/>
                    </a:cubicBezTo>
                    <a:lnTo>
                      <a:pt x="0" y="4287"/>
                    </a:lnTo>
                    <a:cubicBezTo>
                      <a:pt x="0" y="4382"/>
                      <a:pt x="72" y="4454"/>
                      <a:pt x="155" y="4454"/>
                    </a:cubicBezTo>
                    <a:cubicBezTo>
                      <a:pt x="250" y="4454"/>
                      <a:pt x="322" y="4382"/>
                      <a:pt x="322" y="4287"/>
                    </a:cubicBezTo>
                    <a:lnTo>
                      <a:pt x="322" y="1715"/>
                    </a:lnTo>
                    <a:cubicBezTo>
                      <a:pt x="322" y="1453"/>
                      <a:pt x="548" y="1227"/>
                      <a:pt x="810" y="1227"/>
                    </a:cubicBezTo>
                    <a:lnTo>
                      <a:pt x="1738" y="1227"/>
                    </a:lnTo>
                    <a:cubicBezTo>
                      <a:pt x="1786" y="1227"/>
                      <a:pt x="1822" y="1215"/>
                      <a:pt x="1858" y="1167"/>
                    </a:cubicBezTo>
                    <a:lnTo>
                      <a:pt x="2167" y="810"/>
                    </a:lnTo>
                    <a:cubicBezTo>
                      <a:pt x="2441" y="513"/>
                      <a:pt x="2822" y="334"/>
                      <a:pt x="3227" y="334"/>
                    </a:cubicBezTo>
                    <a:lnTo>
                      <a:pt x="6525" y="334"/>
                    </a:lnTo>
                    <a:cubicBezTo>
                      <a:pt x="6930" y="334"/>
                      <a:pt x="7322" y="513"/>
                      <a:pt x="7584" y="810"/>
                    </a:cubicBezTo>
                    <a:lnTo>
                      <a:pt x="7894" y="1167"/>
                    </a:lnTo>
                    <a:cubicBezTo>
                      <a:pt x="7930" y="1191"/>
                      <a:pt x="7977" y="1227"/>
                      <a:pt x="8013" y="1227"/>
                    </a:cubicBezTo>
                    <a:lnTo>
                      <a:pt x="8942" y="1227"/>
                    </a:lnTo>
                    <a:cubicBezTo>
                      <a:pt x="9204" y="1227"/>
                      <a:pt x="9430" y="1453"/>
                      <a:pt x="9430" y="1715"/>
                    </a:cubicBezTo>
                    <a:lnTo>
                      <a:pt x="9430" y="10335"/>
                    </a:lnTo>
                    <a:cubicBezTo>
                      <a:pt x="9430" y="10597"/>
                      <a:pt x="9204" y="10823"/>
                      <a:pt x="8942" y="10823"/>
                    </a:cubicBezTo>
                    <a:lnTo>
                      <a:pt x="7632" y="10823"/>
                    </a:lnTo>
                    <a:lnTo>
                      <a:pt x="7632" y="9823"/>
                    </a:lnTo>
                    <a:cubicBezTo>
                      <a:pt x="7632" y="9740"/>
                      <a:pt x="7561" y="9657"/>
                      <a:pt x="7465" y="9657"/>
                    </a:cubicBezTo>
                    <a:cubicBezTo>
                      <a:pt x="7382" y="9657"/>
                      <a:pt x="7299" y="9740"/>
                      <a:pt x="7299" y="9823"/>
                    </a:cubicBezTo>
                    <a:lnTo>
                      <a:pt x="7299" y="10823"/>
                    </a:lnTo>
                    <a:lnTo>
                      <a:pt x="2453" y="10823"/>
                    </a:lnTo>
                    <a:lnTo>
                      <a:pt x="2453" y="9823"/>
                    </a:lnTo>
                    <a:cubicBezTo>
                      <a:pt x="2453" y="9740"/>
                      <a:pt x="2381" y="9657"/>
                      <a:pt x="2286" y="9657"/>
                    </a:cubicBezTo>
                    <a:cubicBezTo>
                      <a:pt x="2203" y="9657"/>
                      <a:pt x="2119" y="9740"/>
                      <a:pt x="2119" y="9823"/>
                    </a:cubicBezTo>
                    <a:lnTo>
                      <a:pt x="2119" y="10823"/>
                    </a:lnTo>
                    <a:lnTo>
                      <a:pt x="822" y="10823"/>
                    </a:lnTo>
                    <a:cubicBezTo>
                      <a:pt x="548" y="10823"/>
                      <a:pt x="322" y="10597"/>
                      <a:pt x="322" y="10335"/>
                    </a:cubicBezTo>
                    <a:lnTo>
                      <a:pt x="322" y="5227"/>
                    </a:lnTo>
                    <a:cubicBezTo>
                      <a:pt x="322" y="5144"/>
                      <a:pt x="250" y="5061"/>
                      <a:pt x="167" y="5061"/>
                    </a:cubicBezTo>
                    <a:cubicBezTo>
                      <a:pt x="72" y="5061"/>
                      <a:pt x="0" y="5144"/>
                      <a:pt x="0" y="5227"/>
                    </a:cubicBezTo>
                    <a:lnTo>
                      <a:pt x="0" y="10335"/>
                    </a:lnTo>
                    <a:cubicBezTo>
                      <a:pt x="0" y="10776"/>
                      <a:pt x="369" y="11157"/>
                      <a:pt x="822" y="11157"/>
                    </a:cubicBezTo>
                    <a:lnTo>
                      <a:pt x="8942" y="11157"/>
                    </a:lnTo>
                    <a:cubicBezTo>
                      <a:pt x="9394" y="11157"/>
                      <a:pt x="9763" y="10776"/>
                      <a:pt x="9763" y="10335"/>
                    </a:cubicBezTo>
                    <a:lnTo>
                      <a:pt x="9763" y="1715"/>
                    </a:lnTo>
                    <a:cubicBezTo>
                      <a:pt x="9775" y="1275"/>
                      <a:pt x="9406" y="894"/>
                      <a:pt x="8942" y="894"/>
                    </a:cubicBezTo>
                    <a:lnTo>
                      <a:pt x="8096" y="894"/>
                    </a:lnTo>
                    <a:cubicBezTo>
                      <a:pt x="7965" y="774"/>
                      <a:pt x="7525" y="1"/>
                      <a:pt x="6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381" name="Google Shape;6170;p48"/>
            <p:cNvGrpSpPr/>
            <p:nvPr/>
          </p:nvGrpSpPr>
          <p:grpSpPr>
            <a:xfrm>
              <a:off x="4580589" y="2810156"/>
              <a:ext cx="359579" cy="355852"/>
              <a:chOff x="5309250" y="2903170"/>
              <a:chExt cx="359579" cy="355852"/>
            </a:xfrm>
            <a:solidFill>
              <a:schemeClr val="bg2">
                <a:lumMod val="75000"/>
              </a:schemeClr>
            </a:solidFill>
          </p:grpSpPr>
          <p:sp>
            <p:nvSpPr>
              <p:cNvPr id="382" name="Google Shape;6171;p48"/>
              <p:cNvSpPr/>
              <p:nvPr/>
            </p:nvSpPr>
            <p:spPr>
              <a:xfrm>
                <a:off x="5410517" y="3006317"/>
                <a:ext cx="77854" cy="76452"/>
              </a:xfrm>
              <a:custGeom>
                <a:avLst/>
                <a:gdLst/>
                <a:ahLst/>
                <a:cxnLst/>
                <a:rect l="l" t="t" r="r" b="b"/>
                <a:pathLst>
                  <a:path w="2444" h="2400" extrusionOk="0">
                    <a:moveTo>
                      <a:pt x="1345" y="315"/>
                    </a:moveTo>
                    <a:cubicBezTo>
                      <a:pt x="1450" y="315"/>
                      <a:pt x="1549" y="346"/>
                      <a:pt x="1631" y="420"/>
                    </a:cubicBezTo>
                    <a:cubicBezTo>
                      <a:pt x="1905" y="634"/>
                      <a:pt x="2060" y="1206"/>
                      <a:pt x="2096" y="1622"/>
                    </a:cubicBezTo>
                    <a:cubicBezTo>
                      <a:pt x="2104" y="1923"/>
                      <a:pt x="1755" y="2071"/>
                      <a:pt x="1406" y="2071"/>
                    </a:cubicBezTo>
                    <a:cubicBezTo>
                      <a:pt x="1257" y="2071"/>
                      <a:pt x="1109" y="2045"/>
                      <a:pt x="988" y="1991"/>
                    </a:cubicBezTo>
                    <a:cubicBezTo>
                      <a:pt x="560" y="1801"/>
                      <a:pt x="381" y="1313"/>
                      <a:pt x="560" y="872"/>
                    </a:cubicBezTo>
                    <a:cubicBezTo>
                      <a:pt x="693" y="580"/>
                      <a:pt x="1042" y="315"/>
                      <a:pt x="1345" y="315"/>
                    </a:cubicBezTo>
                    <a:close/>
                    <a:moveTo>
                      <a:pt x="1344" y="1"/>
                    </a:moveTo>
                    <a:cubicBezTo>
                      <a:pt x="906" y="1"/>
                      <a:pt x="447" y="320"/>
                      <a:pt x="262" y="741"/>
                    </a:cubicBezTo>
                    <a:cubicBezTo>
                      <a:pt x="0" y="1336"/>
                      <a:pt x="262" y="2027"/>
                      <a:pt x="857" y="2289"/>
                    </a:cubicBezTo>
                    <a:cubicBezTo>
                      <a:pt x="1022" y="2363"/>
                      <a:pt x="1214" y="2400"/>
                      <a:pt x="1407" y="2400"/>
                    </a:cubicBezTo>
                    <a:cubicBezTo>
                      <a:pt x="1925" y="2400"/>
                      <a:pt x="2443" y="2134"/>
                      <a:pt x="2417" y="1622"/>
                    </a:cubicBezTo>
                    <a:cubicBezTo>
                      <a:pt x="2405" y="1134"/>
                      <a:pt x="2203" y="479"/>
                      <a:pt x="1858" y="182"/>
                    </a:cubicBezTo>
                    <a:cubicBezTo>
                      <a:pt x="1704" y="56"/>
                      <a:pt x="1526" y="1"/>
                      <a:pt x="1344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383" name="Google Shape;6172;p48"/>
              <p:cNvSpPr/>
              <p:nvPr/>
            </p:nvSpPr>
            <p:spPr>
              <a:xfrm>
                <a:off x="5309250" y="2903170"/>
                <a:ext cx="359579" cy="355852"/>
              </a:xfrm>
              <a:custGeom>
                <a:avLst/>
                <a:gdLst/>
                <a:ahLst/>
                <a:cxnLst/>
                <a:rect l="l" t="t" r="r" b="b"/>
                <a:pathLst>
                  <a:path w="11288" h="11171" extrusionOk="0">
                    <a:moveTo>
                      <a:pt x="3691" y="336"/>
                    </a:moveTo>
                    <a:cubicBezTo>
                      <a:pt x="3775" y="336"/>
                      <a:pt x="3846" y="383"/>
                      <a:pt x="3870" y="455"/>
                    </a:cubicBezTo>
                    <a:lnTo>
                      <a:pt x="4084" y="991"/>
                    </a:lnTo>
                    <a:cubicBezTo>
                      <a:pt x="3953" y="1003"/>
                      <a:pt x="3846" y="1050"/>
                      <a:pt x="3739" y="1122"/>
                    </a:cubicBezTo>
                    <a:lnTo>
                      <a:pt x="3536" y="586"/>
                    </a:lnTo>
                    <a:cubicBezTo>
                      <a:pt x="3489" y="455"/>
                      <a:pt x="3572" y="336"/>
                      <a:pt x="3691" y="336"/>
                    </a:cubicBezTo>
                    <a:close/>
                    <a:moveTo>
                      <a:pt x="7834" y="436"/>
                    </a:moveTo>
                    <a:cubicBezTo>
                      <a:pt x="7859" y="436"/>
                      <a:pt x="7883" y="442"/>
                      <a:pt x="7906" y="455"/>
                    </a:cubicBezTo>
                    <a:cubicBezTo>
                      <a:pt x="7989" y="503"/>
                      <a:pt x="8037" y="598"/>
                      <a:pt x="7989" y="693"/>
                    </a:cubicBezTo>
                    <a:lnTo>
                      <a:pt x="7763" y="1217"/>
                    </a:lnTo>
                    <a:cubicBezTo>
                      <a:pt x="7668" y="1134"/>
                      <a:pt x="7561" y="1086"/>
                      <a:pt x="7418" y="1062"/>
                    </a:cubicBezTo>
                    <a:lnTo>
                      <a:pt x="7668" y="538"/>
                    </a:lnTo>
                    <a:cubicBezTo>
                      <a:pt x="7702" y="478"/>
                      <a:pt x="7769" y="436"/>
                      <a:pt x="7834" y="436"/>
                    </a:cubicBezTo>
                    <a:close/>
                    <a:moveTo>
                      <a:pt x="698" y="3177"/>
                    </a:moveTo>
                    <a:cubicBezTo>
                      <a:pt x="775" y="3177"/>
                      <a:pt x="883" y="3247"/>
                      <a:pt x="1298" y="3431"/>
                    </a:cubicBezTo>
                    <a:cubicBezTo>
                      <a:pt x="1250" y="3479"/>
                      <a:pt x="1227" y="3539"/>
                      <a:pt x="1191" y="3586"/>
                    </a:cubicBezTo>
                    <a:cubicBezTo>
                      <a:pt x="1191" y="3586"/>
                      <a:pt x="1167" y="3658"/>
                      <a:pt x="1155" y="3765"/>
                    </a:cubicBezTo>
                    <a:lnTo>
                      <a:pt x="631" y="3527"/>
                    </a:lnTo>
                    <a:cubicBezTo>
                      <a:pt x="477" y="3479"/>
                      <a:pt x="477" y="3253"/>
                      <a:pt x="631" y="3193"/>
                    </a:cubicBezTo>
                    <a:cubicBezTo>
                      <a:pt x="655" y="3183"/>
                      <a:pt x="675" y="3177"/>
                      <a:pt x="698" y="3177"/>
                    </a:cubicBezTo>
                    <a:close/>
                    <a:moveTo>
                      <a:pt x="10679" y="3437"/>
                    </a:moveTo>
                    <a:cubicBezTo>
                      <a:pt x="10755" y="3437"/>
                      <a:pt x="10841" y="3482"/>
                      <a:pt x="10871" y="3551"/>
                    </a:cubicBezTo>
                    <a:cubicBezTo>
                      <a:pt x="10906" y="3646"/>
                      <a:pt x="10847" y="3765"/>
                      <a:pt x="10764" y="3789"/>
                    </a:cubicBezTo>
                    <a:lnTo>
                      <a:pt x="10228" y="4003"/>
                    </a:lnTo>
                    <a:cubicBezTo>
                      <a:pt x="10216" y="3848"/>
                      <a:pt x="10168" y="3741"/>
                      <a:pt x="10097" y="3658"/>
                    </a:cubicBezTo>
                    <a:lnTo>
                      <a:pt x="10633" y="3443"/>
                    </a:lnTo>
                    <a:cubicBezTo>
                      <a:pt x="10647" y="3439"/>
                      <a:pt x="10663" y="3437"/>
                      <a:pt x="10679" y="3437"/>
                    </a:cubicBezTo>
                    <a:close/>
                    <a:moveTo>
                      <a:pt x="1060" y="7134"/>
                    </a:moveTo>
                    <a:cubicBezTo>
                      <a:pt x="1072" y="7265"/>
                      <a:pt x="1119" y="7372"/>
                      <a:pt x="1191" y="7480"/>
                    </a:cubicBezTo>
                    <a:lnTo>
                      <a:pt x="655" y="7682"/>
                    </a:lnTo>
                    <a:cubicBezTo>
                      <a:pt x="635" y="7694"/>
                      <a:pt x="612" y="7699"/>
                      <a:pt x="589" y="7699"/>
                    </a:cubicBezTo>
                    <a:cubicBezTo>
                      <a:pt x="518" y="7699"/>
                      <a:pt x="444" y="7650"/>
                      <a:pt x="417" y="7587"/>
                    </a:cubicBezTo>
                    <a:cubicBezTo>
                      <a:pt x="381" y="7492"/>
                      <a:pt x="429" y="7372"/>
                      <a:pt x="524" y="7349"/>
                    </a:cubicBezTo>
                    <a:lnTo>
                      <a:pt x="1060" y="7134"/>
                    </a:lnTo>
                    <a:close/>
                    <a:moveTo>
                      <a:pt x="10144" y="7361"/>
                    </a:moveTo>
                    <a:lnTo>
                      <a:pt x="10656" y="7599"/>
                    </a:lnTo>
                    <a:cubicBezTo>
                      <a:pt x="10811" y="7658"/>
                      <a:pt x="10811" y="7884"/>
                      <a:pt x="10656" y="7944"/>
                    </a:cubicBezTo>
                    <a:cubicBezTo>
                      <a:pt x="10637" y="7950"/>
                      <a:pt x="10619" y="7953"/>
                      <a:pt x="10601" y="7953"/>
                    </a:cubicBezTo>
                    <a:cubicBezTo>
                      <a:pt x="10506" y="7953"/>
                      <a:pt x="10398" y="7875"/>
                      <a:pt x="9990" y="7706"/>
                    </a:cubicBezTo>
                    <a:cubicBezTo>
                      <a:pt x="10061" y="7611"/>
                      <a:pt x="10121" y="7515"/>
                      <a:pt x="10144" y="7361"/>
                    </a:cubicBezTo>
                    <a:close/>
                    <a:moveTo>
                      <a:pt x="3536" y="9920"/>
                    </a:moveTo>
                    <a:cubicBezTo>
                      <a:pt x="3620" y="9992"/>
                      <a:pt x="3727" y="10051"/>
                      <a:pt x="3870" y="10063"/>
                    </a:cubicBezTo>
                    <a:lnTo>
                      <a:pt x="3620" y="10587"/>
                    </a:lnTo>
                    <a:cubicBezTo>
                      <a:pt x="3584" y="10658"/>
                      <a:pt x="3522" y="10696"/>
                      <a:pt x="3454" y="10696"/>
                    </a:cubicBezTo>
                    <a:cubicBezTo>
                      <a:pt x="3430" y="10696"/>
                      <a:pt x="3406" y="10691"/>
                      <a:pt x="3382" y="10682"/>
                    </a:cubicBezTo>
                    <a:cubicBezTo>
                      <a:pt x="3298" y="10635"/>
                      <a:pt x="3251" y="10528"/>
                      <a:pt x="3298" y="10444"/>
                    </a:cubicBezTo>
                    <a:lnTo>
                      <a:pt x="3536" y="9920"/>
                    </a:lnTo>
                    <a:close/>
                    <a:moveTo>
                      <a:pt x="7549" y="10016"/>
                    </a:moveTo>
                    <a:cubicBezTo>
                      <a:pt x="7727" y="10528"/>
                      <a:pt x="7799" y="10575"/>
                      <a:pt x="7763" y="10694"/>
                    </a:cubicBezTo>
                    <a:cubicBezTo>
                      <a:pt x="7728" y="10770"/>
                      <a:pt x="7659" y="10809"/>
                      <a:pt x="7590" y="10809"/>
                    </a:cubicBezTo>
                    <a:cubicBezTo>
                      <a:pt x="7519" y="10809"/>
                      <a:pt x="7448" y="10767"/>
                      <a:pt x="7418" y="10682"/>
                    </a:cubicBezTo>
                    <a:lnTo>
                      <a:pt x="7204" y="10147"/>
                    </a:lnTo>
                    <a:cubicBezTo>
                      <a:pt x="7346" y="10123"/>
                      <a:pt x="7442" y="10087"/>
                      <a:pt x="7549" y="10016"/>
                    </a:cubicBezTo>
                    <a:close/>
                    <a:moveTo>
                      <a:pt x="3696" y="1"/>
                    </a:moveTo>
                    <a:cubicBezTo>
                      <a:pt x="3631" y="1"/>
                      <a:pt x="3565" y="13"/>
                      <a:pt x="3501" y="38"/>
                    </a:cubicBezTo>
                    <a:cubicBezTo>
                      <a:pt x="3239" y="145"/>
                      <a:pt x="3096" y="443"/>
                      <a:pt x="3203" y="705"/>
                    </a:cubicBezTo>
                    <a:lnTo>
                      <a:pt x="3477" y="1407"/>
                    </a:lnTo>
                    <a:cubicBezTo>
                      <a:pt x="3239" y="1753"/>
                      <a:pt x="3203" y="1765"/>
                      <a:pt x="2846" y="1824"/>
                    </a:cubicBezTo>
                    <a:cubicBezTo>
                      <a:pt x="2655" y="1848"/>
                      <a:pt x="2429" y="1896"/>
                      <a:pt x="2286" y="2050"/>
                    </a:cubicBezTo>
                    <a:cubicBezTo>
                      <a:pt x="2012" y="2300"/>
                      <a:pt x="2060" y="2741"/>
                      <a:pt x="1929" y="2955"/>
                    </a:cubicBezTo>
                    <a:cubicBezTo>
                      <a:pt x="1870" y="3027"/>
                      <a:pt x="1762" y="3098"/>
                      <a:pt x="1643" y="3181"/>
                    </a:cubicBezTo>
                    <a:cubicBezTo>
                      <a:pt x="1631" y="3193"/>
                      <a:pt x="1608" y="3205"/>
                      <a:pt x="1584" y="3217"/>
                    </a:cubicBezTo>
                    <a:lnTo>
                      <a:pt x="893" y="2920"/>
                    </a:lnTo>
                    <a:cubicBezTo>
                      <a:pt x="830" y="2888"/>
                      <a:pt x="761" y="2873"/>
                      <a:pt x="692" y="2873"/>
                    </a:cubicBezTo>
                    <a:cubicBezTo>
                      <a:pt x="630" y="2873"/>
                      <a:pt x="568" y="2885"/>
                      <a:pt x="512" y="2908"/>
                    </a:cubicBezTo>
                    <a:cubicBezTo>
                      <a:pt x="84" y="3074"/>
                      <a:pt x="60" y="3670"/>
                      <a:pt x="477" y="3860"/>
                    </a:cubicBezTo>
                    <a:lnTo>
                      <a:pt x="1167" y="4158"/>
                    </a:lnTo>
                    <a:cubicBezTo>
                      <a:pt x="1239" y="4563"/>
                      <a:pt x="1239" y="4586"/>
                      <a:pt x="1012" y="4920"/>
                    </a:cubicBezTo>
                    <a:cubicBezTo>
                      <a:pt x="893" y="5086"/>
                      <a:pt x="774" y="5265"/>
                      <a:pt x="774" y="5467"/>
                    </a:cubicBezTo>
                    <a:cubicBezTo>
                      <a:pt x="762" y="5825"/>
                      <a:pt x="1119" y="6122"/>
                      <a:pt x="1167" y="6360"/>
                    </a:cubicBezTo>
                    <a:cubicBezTo>
                      <a:pt x="1179" y="6479"/>
                      <a:pt x="1155" y="6646"/>
                      <a:pt x="1108" y="6777"/>
                    </a:cubicBezTo>
                    <a:lnTo>
                      <a:pt x="405" y="7051"/>
                    </a:lnTo>
                    <a:cubicBezTo>
                      <a:pt x="143" y="7146"/>
                      <a:pt x="0" y="7444"/>
                      <a:pt x="107" y="7718"/>
                    </a:cubicBezTo>
                    <a:cubicBezTo>
                      <a:pt x="190" y="7920"/>
                      <a:pt x="386" y="8051"/>
                      <a:pt x="592" y="8051"/>
                    </a:cubicBezTo>
                    <a:cubicBezTo>
                      <a:pt x="653" y="8051"/>
                      <a:pt x="714" y="8040"/>
                      <a:pt x="774" y="8015"/>
                    </a:cubicBezTo>
                    <a:lnTo>
                      <a:pt x="1477" y="7742"/>
                    </a:lnTo>
                    <a:cubicBezTo>
                      <a:pt x="1822" y="7980"/>
                      <a:pt x="1834" y="8015"/>
                      <a:pt x="1893" y="8373"/>
                    </a:cubicBezTo>
                    <a:cubicBezTo>
                      <a:pt x="1989" y="8932"/>
                      <a:pt x="2131" y="9075"/>
                      <a:pt x="2667" y="9194"/>
                    </a:cubicBezTo>
                    <a:cubicBezTo>
                      <a:pt x="3036" y="9277"/>
                      <a:pt x="3060" y="9289"/>
                      <a:pt x="3274" y="9647"/>
                    </a:cubicBezTo>
                    <a:lnTo>
                      <a:pt x="2977" y="10337"/>
                    </a:lnTo>
                    <a:cubicBezTo>
                      <a:pt x="2815" y="10691"/>
                      <a:pt x="3091" y="11053"/>
                      <a:pt x="3439" y="11053"/>
                    </a:cubicBezTo>
                    <a:cubicBezTo>
                      <a:pt x="3502" y="11053"/>
                      <a:pt x="3567" y="11041"/>
                      <a:pt x="3632" y="11016"/>
                    </a:cubicBezTo>
                    <a:cubicBezTo>
                      <a:pt x="3775" y="10980"/>
                      <a:pt x="3858" y="10873"/>
                      <a:pt x="3917" y="10754"/>
                    </a:cubicBezTo>
                    <a:lnTo>
                      <a:pt x="4215" y="10063"/>
                    </a:lnTo>
                    <a:cubicBezTo>
                      <a:pt x="4361" y="10038"/>
                      <a:pt x="4457" y="10021"/>
                      <a:pt x="4536" y="10021"/>
                    </a:cubicBezTo>
                    <a:cubicBezTo>
                      <a:pt x="4677" y="10021"/>
                      <a:pt x="4764" y="10073"/>
                      <a:pt x="4977" y="10218"/>
                    </a:cubicBezTo>
                    <a:cubicBezTo>
                      <a:pt x="5204" y="10377"/>
                      <a:pt x="5367" y="10458"/>
                      <a:pt x="5538" y="10458"/>
                    </a:cubicBezTo>
                    <a:cubicBezTo>
                      <a:pt x="5699" y="10458"/>
                      <a:pt x="5865" y="10386"/>
                      <a:pt x="6096" y="10242"/>
                    </a:cubicBezTo>
                    <a:cubicBezTo>
                      <a:pt x="6280" y="10126"/>
                      <a:pt x="6363" y="10080"/>
                      <a:pt x="6476" y="10080"/>
                    </a:cubicBezTo>
                    <a:cubicBezTo>
                      <a:pt x="6560" y="10080"/>
                      <a:pt x="6661" y="10106"/>
                      <a:pt x="6834" y="10147"/>
                    </a:cubicBezTo>
                    <a:lnTo>
                      <a:pt x="7108" y="10837"/>
                    </a:lnTo>
                    <a:cubicBezTo>
                      <a:pt x="7180" y="11051"/>
                      <a:pt x="7370" y="11171"/>
                      <a:pt x="7585" y="11171"/>
                    </a:cubicBezTo>
                    <a:cubicBezTo>
                      <a:pt x="7942" y="11171"/>
                      <a:pt x="8192" y="10813"/>
                      <a:pt x="8061" y="10468"/>
                    </a:cubicBezTo>
                    <a:lnTo>
                      <a:pt x="7787" y="9766"/>
                    </a:lnTo>
                    <a:cubicBezTo>
                      <a:pt x="8025" y="9432"/>
                      <a:pt x="8061" y="9408"/>
                      <a:pt x="8418" y="9349"/>
                    </a:cubicBezTo>
                    <a:cubicBezTo>
                      <a:pt x="8978" y="9266"/>
                      <a:pt x="9109" y="9111"/>
                      <a:pt x="9228" y="8575"/>
                    </a:cubicBezTo>
                    <a:cubicBezTo>
                      <a:pt x="9323" y="8206"/>
                      <a:pt x="9335" y="8194"/>
                      <a:pt x="9692" y="7968"/>
                    </a:cubicBezTo>
                    <a:cubicBezTo>
                      <a:pt x="10198" y="8180"/>
                      <a:pt x="10406" y="8313"/>
                      <a:pt x="10595" y="8313"/>
                    </a:cubicBezTo>
                    <a:cubicBezTo>
                      <a:pt x="10650" y="8313"/>
                      <a:pt x="10704" y="8302"/>
                      <a:pt x="10764" y="8277"/>
                    </a:cubicBezTo>
                    <a:cubicBezTo>
                      <a:pt x="11192" y="8075"/>
                      <a:pt x="11216" y="7480"/>
                      <a:pt x="10799" y="7301"/>
                    </a:cubicBezTo>
                    <a:lnTo>
                      <a:pt x="10109" y="7003"/>
                    </a:lnTo>
                    <a:cubicBezTo>
                      <a:pt x="10037" y="6599"/>
                      <a:pt x="10037" y="6575"/>
                      <a:pt x="10263" y="6241"/>
                    </a:cubicBezTo>
                    <a:cubicBezTo>
                      <a:pt x="10573" y="5801"/>
                      <a:pt x="10597" y="5622"/>
                      <a:pt x="10287" y="5134"/>
                    </a:cubicBezTo>
                    <a:cubicBezTo>
                      <a:pt x="10085" y="4801"/>
                      <a:pt x="10097" y="4789"/>
                      <a:pt x="10180" y="4384"/>
                    </a:cubicBezTo>
                    <a:lnTo>
                      <a:pt x="10883" y="4122"/>
                    </a:lnTo>
                    <a:cubicBezTo>
                      <a:pt x="11156" y="4015"/>
                      <a:pt x="11287" y="3717"/>
                      <a:pt x="11180" y="3443"/>
                    </a:cubicBezTo>
                    <a:cubicBezTo>
                      <a:pt x="11097" y="3239"/>
                      <a:pt x="10898" y="3115"/>
                      <a:pt x="10690" y="3115"/>
                    </a:cubicBezTo>
                    <a:cubicBezTo>
                      <a:pt x="10631" y="3115"/>
                      <a:pt x="10571" y="3125"/>
                      <a:pt x="10513" y="3146"/>
                    </a:cubicBezTo>
                    <a:lnTo>
                      <a:pt x="9811" y="3420"/>
                    </a:lnTo>
                    <a:cubicBezTo>
                      <a:pt x="9466" y="3181"/>
                      <a:pt x="9454" y="3146"/>
                      <a:pt x="9394" y="2789"/>
                    </a:cubicBezTo>
                    <a:cubicBezTo>
                      <a:pt x="9311" y="2229"/>
                      <a:pt x="9156" y="2086"/>
                      <a:pt x="8620" y="1979"/>
                    </a:cubicBezTo>
                    <a:cubicBezTo>
                      <a:pt x="8251" y="1884"/>
                      <a:pt x="8239" y="1872"/>
                      <a:pt x="8013" y="1515"/>
                    </a:cubicBezTo>
                    <a:lnTo>
                      <a:pt x="8311" y="824"/>
                    </a:lnTo>
                    <a:cubicBezTo>
                      <a:pt x="8430" y="574"/>
                      <a:pt x="8311" y="264"/>
                      <a:pt x="8037" y="157"/>
                    </a:cubicBezTo>
                    <a:cubicBezTo>
                      <a:pt x="7971" y="126"/>
                      <a:pt x="7901" y="111"/>
                      <a:pt x="7831" y="111"/>
                    </a:cubicBezTo>
                    <a:cubicBezTo>
                      <a:pt x="7638" y="111"/>
                      <a:pt x="7449" y="226"/>
                      <a:pt x="7370" y="419"/>
                    </a:cubicBezTo>
                    <a:lnTo>
                      <a:pt x="7073" y="1110"/>
                    </a:lnTo>
                    <a:cubicBezTo>
                      <a:pt x="6927" y="1135"/>
                      <a:pt x="6831" y="1152"/>
                      <a:pt x="6751" y="1152"/>
                    </a:cubicBezTo>
                    <a:cubicBezTo>
                      <a:pt x="6611" y="1152"/>
                      <a:pt x="6524" y="1100"/>
                      <a:pt x="6311" y="955"/>
                    </a:cubicBezTo>
                    <a:lnTo>
                      <a:pt x="6180" y="872"/>
                    </a:lnTo>
                    <a:cubicBezTo>
                      <a:pt x="6152" y="853"/>
                      <a:pt x="6119" y="844"/>
                      <a:pt x="6087" y="844"/>
                    </a:cubicBezTo>
                    <a:cubicBezTo>
                      <a:pt x="6034" y="844"/>
                      <a:pt x="5983" y="868"/>
                      <a:pt x="5953" y="919"/>
                    </a:cubicBezTo>
                    <a:cubicBezTo>
                      <a:pt x="5918" y="991"/>
                      <a:pt x="5930" y="1098"/>
                      <a:pt x="6001" y="1134"/>
                    </a:cubicBezTo>
                    <a:lnTo>
                      <a:pt x="6132" y="1229"/>
                    </a:lnTo>
                    <a:cubicBezTo>
                      <a:pt x="6389" y="1406"/>
                      <a:pt x="6533" y="1474"/>
                      <a:pt x="6731" y="1474"/>
                    </a:cubicBezTo>
                    <a:cubicBezTo>
                      <a:pt x="6826" y="1474"/>
                      <a:pt x="6933" y="1458"/>
                      <a:pt x="7073" y="1431"/>
                    </a:cubicBezTo>
                    <a:cubicBezTo>
                      <a:pt x="7189" y="1411"/>
                      <a:pt x="7278" y="1397"/>
                      <a:pt x="7350" y="1397"/>
                    </a:cubicBezTo>
                    <a:cubicBezTo>
                      <a:pt x="7531" y="1397"/>
                      <a:pt x="7614" y="1481"/>
                      <a:pt x="7775" y="1753"/>
                    </a:cubicBezTo>
                    <a:cubicBezTo>
                      <a:pt x="8013" y="2122"/>
                      <a:pt x="8120" y="2193"/>
                      <a:pt x="8561" y="2300"/>
                    </a:cubicBezTo>
                    <a:cubicBezTo>
                      <a:pt x="8966" y="2384"/>
                      <a:pt x="9013" y="2419"/>
                      <a:pt x="9085" y="2848"/>
                    </a:cubicBezTo>
                    <a:cubicBezTo>
                      <a:pt x="9109" y="3015"/>
                      <a:pt x="9144" y="3181"/>
                      <a:pt x="9228" y="3324"/>
                    </a:cubicBezTo>
                    <a:cubicBezTo>
                      <a:pt x="9370" y="3551"/>
                      <a:pt x="9621" y="3658"/>
                      <a:pt x="9799" y="3812"/>
                    </a:cubicBezTo>
                    <a:cubicBezTo>
                      <a:pt x="9882" y="3908"/>
                      <a:pt x="9906" y="3932"/>
                      <a:pt x="9906" y="3955"/>
                    </a:cubicBezTo>
                    <a:cubicBezTo>
                      <a:pt x="9906" y="3955"/>
                      <a:pt x="9930" y="4015"/>
                      <a:pt x="9906" y="4193"/>
                    </a:cubicBezTo>
                    <a:cubicBezTo>
                      <a:pt x="9859" y="4444"/>
                      <a:pt x="9787" y="4634"/>
                      <a:pt x="9823" y="4860"/>
                    </a:cubicBezTo>
                    <a:cubicBezTo>
                      <a:pt x="9882" y="5194"/>
                      <a:pt x="10216" y="5467"/>
                      <a:pt x="10204" y="5694"/>
                    </a:cubicBezTo>
                    <a:cubicBezTo>
                      <a:pt x="10204" y="5920"/>
                      <a:pt x="9859" y="6170"/>
                      <a:pt x="9787" y="6515"/>
                    </a:cubicBezTo>
                    <a:cubicBezTo>
                      <a:pt x="9704" y="6813"/>
                      <a:pt x="9906" y="7241"/>
                      <a:pt x="9811" y="7420"/>
                    </a:cubicBezTo>
                    <a:cubicBezTo>
                      <a:pt x="9728" y="7611"/>
                      <a:pt x="9275" y="7777"/>
                      <a:pt x="9109" y="8015"/>
                    </a:cubicBezTo>
                    <a:cubicBezTo>
                      <a:pt x="8918" y="8277"/>
                      <a:pt x="8954" y="8718"/>
                      <a:pt x="8787" y="8873"/>
                    </a:cubicBezTo>
                    <a:cubicBezTo>
                      <a:pt x="8620" y="9027"/>
                      <a:pt x="8192" y="8980"/>
                      <a:pt x="7906" y="9158"/>
                    </a:cubicBezTo>
                    <a:cubicBezTo>
                      <a:pt x="7644" y="9325"/>
                      <a:pt x="7477" y="9754"/>
                      <a:pt x="7287" y="9825"/>
                    </a:cubicBezTo>
                    <a:cubicBezTo>
                      <a:pt x="7254" y="9840"/>
                      <a:pt x="7210" y="9846"/>
                      <a:pt x="7163" y="9846"/>
                    </a:cubicBezTo>
                    <a:cubicBezTo>
                      <a:pt x="7058" y="9846"/>
                      <a:pt x="6936" y="9818"/>
                      <a:pt x="6870" y="9801"/>
                    </a:cubicBezTo>
                    <a:cubicBezTo>
                      <a:pt x="6712" y="9764"/>
                      <a:pt x="6595" y="9744"/>
                      <a:pt x="6493" y="9744"/>
                    </a:cubicBezTo>
                    <a:cubicBezTo>
                      <a:pt x="6304" y="9744"/>
                      <a:pt x="6170" y="9813"/>
                      <a:pt x="5930" y="9968"/>
                    </a:cubicBezTo>
                    <a:cubicBezTo>
                      <a:pt x="5756" y="10072"/>
                      <a:pt x="5655" y="10126"/>
                      <a:pt x="5557" y="10126"/>
                    </a:cubicBezTo>
                    <a:cubicBezTo>
                      <a:pt x="5453" y="10126"/>
                      <a:pt x="5351" y="10066"/>
                      <a:pt x="5168" y="9944"/>
                    </a:cubicBezTo>
                    <a:cubicBezTo>
                      <a:pt x="4918" y="9767"/>
                      <a:pt x="4777" y="9704"/>
                      <a:pt x="4576" y="9704"/>
                    </a:cubicBezTo>
                    <a:cubicBezTo>
                      <a:pt x="4480" y="9704"/>
                      <a:pt x="4370" y="9719"/>
                      <a:pt x="4227" y="9742"/>
                    </a:cubicBezTo>
                    <a:cubicBezTo>
                      <a:pt x="4095" y="9764"/>
                      <a:pt x="4008" y="9771"/>
                      <a:pt x="3947" y="9771"/>
                    </a:cubicBezTo>
                    <a:cubicBezTo>
                      <a:pt x="3843" y="9771"/>
                      <a:pt x="3821" y="9749"/>
                      <a:pt x="3798" y="9742"/>
                    </a:cubicBezTo>
                    <a:cubicBezTo>
                      <a:pt x="3608" y="9647"/>
                      <a:pt x="3453" y="9218"/>
                      <a:pt x="3203" y="9039"/>
                    </a:cubicBezTo>
                    <a:cubicBezTo>
                      <a:pt x="2941" y="8849"/>
                      <a:pt x="2501" y="8873"/>
                      <a:pt x="2346" y="8718"/>
                    </a:cubicBezTo>
                    <a:cubicBezTo>
                      <a:pt x="2191" y="8551"/>
                      <a:pt x="2239" y="8123"/>
                      <a:pt x="2060" y="7837"/>
                    </a:cubicBezTo>
                    <a:cubicBezTo>
                      <a:pt x="1941" y="7646"/>
                      <a:pt x="1750" y="7551"/>
                      <a:pt x="1548" y="7384"/>
                    </a:cubicBezTo>
                    <a:cubicBezTo>
                      <a:pt x="1417" y="7265"/>
                      <a:pt x="1393" y="7206"/>
                      <a:pt x="1393" y="7206"/>
                    </a:cubicBezTo>
                    <a:cubicBezTo>
                      <a:pt x="1310" y="7015"/>
                      <a:pt x="1524" y="6599"/>
                      <a:pt x="1465" y="6301"/>
                    </a:cubicBezTo>
                    <a:cubicBezTo>
                      <a:pt x="1405" y="5979"/>
                      <a:pt x="1072" y="5694"/>
                      <a:pt x="1096" y="5467"/>
                    </a:cubicBezTo>
                    <a:cubicBezTo>
                      <a:pt x="1096" y="5241"/>
                      <a:pt x="1429" y="4991"/>
                      <a:pt x="1512" y="4646"/>
                    </a:cubicBezTo>
                    <a:cubicBezTo>
                      <a:pt x="1584" y="4336"/>
                      <a:pt x="1393" y="3932"/>
                      <a:pt x="1477" y="3741"/>
                    </a:cubicBezTo>
                    <a:cubicBezTo>
                      <a:pt x="1572" y="3551"/>
                      <a:pt x="2001" y="3396"/>
                      <a:pt x="2179" y="3146"/>
                    </a:cubicBezTo>
                    <a:cubicBezTo>
                      <a:pt x="2370" y="2884"/>
                      <a:pt x="2346" y="2443"/>
                      <a:pt x="2501" y="2288"/>
                    </a:cubicBezTo>
                    <a:cubicBezTo>
                      <a:pt x="2667" y="2134"/>
                      <a:pt x="3096" y="2181"/>
                      <a:pt x="3382" y="2003"/>
                    </a:cubicBezTo>
                    <a:cubicBezTo>
                      <a:pt x="3608" y="1872"/>
                      <a:pt x="3715" y="1610"/>
                      <a:pt x="3870" y="1431"/>
                    </a:cubicBezTo>
                    <a:cubicBezTo>
                      <a:pt x="3944" y="1357"/>
                      <a:pt x="3995" y="1320"/>
                      <a:pt x="4116" y="1320"/>
                    </a:cubicBezTo>
                    <a:cubicBezTo>
                      <a:pt x="4189" y="1320"/>
                      <a:pt x="4287" y="1333"/>
                      <a:pt x="4429" y="1360"/>
                    </a:cubicBezTo>
                    <a:cubicBezTo>
                      <a:pt x="4543" y="1395"/>
                      <a:pt x="4662" y="1417"/>
                      <a:pt x="4784" y="1417"/>
                    </a:cubicBezTo>
                    <a:cubicBezTo>
                      <a:pt x="4828" y="1417"/>
                      <a:pt x="4873" y="1414"/>
                      <a:pt x="4918" y="1407"/>
                    </a:cubicBezTo>
                    <a:cubicBezTo>
                      <a:pt x="5144" y="1360"/>
                      <a:pt x="5322" y="1217"/>
                      <a:pt x="5513" y="1110"/>
                    </a:cubicBezTo>
                    <a:cubicBezTo>
                      <a:pt x="5584" y="1062"/>
                      <a:pt x="5620" y="955"/>
                      <a:pt x="5572" y="884"/>
                    </a:cubicBezTo>
                    <a:cubicBezTo>
                      <a:pt x="5540" y="835"/>
                      <a:pt x="5479" y="802"/>
                      <a:pt x="5421" y="802"/>
                    </a:cubicBezTo>
                    <a:cubicBezTo>
                      <a:pt x="5395" y="802"/>
                      <a:pt x="5369" y="809"/>
                      <a:pt x="5346" y="824"/>
                    </a:cubicBezTo>
                    <a:cubicBezTo>
                      <a:pt x="5023" y="1010"/>
                      <a:pt x="4963" y="1086"/>
                      <a:pt x="4794" y="1086"/>
                    </a:cubicBezTo>
                    <a:cubicBezTo>
                      <a:pt x="4714" y="1086"/>
                      <a:pt x="4610" y="1069"/>
                      <a:pt x="4441" y="1038"/>
                    </a:cubicBezTo>
                    <a:lnTo>
                      <a:pt x="4167" y="336"/>
                    </a:lnTo>
                    <a:cubicBezTo>
                      <a:pt x="4095" y="127"/>
                      <a:pt x="3904" y="1"/>
                      <a:pt x="3696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384" name="Google Shape;6173;p48"/>
              <p:cNvSpPr/>
              <p:nvPr/>
            </p:nvSpPr>
            <p:spPr>
              <a:xfrm>
                <a:off x="5466263" y="3032979"/>
                <a:ext cx="127101" cy="146214"/>
              </a:xfrm>
              <a:custGeom>
                <a:avLst/>
                <a:gdLst/>
                <a:ahLst/>
                <a:cxnLst/>
                <a:rect l="l" t="t" r="r" b="b"/>
                <a:pathLst>
                  <a:path w="3990" h="4590" extrusionOk="0">
                    <a:moveTo>
                      <a:pt x="2681" y="1"/>
                    </a:moveTo>
                    <a:cubicBezTo>
                      <a:pt x="2422" y="1"/>
                      <a:pt x="2181" y="137"/>
                      <a:pt x="2120" y="428"/>
                    </a:cubicBezTo>
                    <a:cubicBezTo>
                      <a:pt x="2036" y="773"/>
                      <a:pt x="1941" y="1095"/>
                      <a:pt x="1786" y="1392"/>
                    </a:cubicBezTo>
                    <a:cubicBezTo>
                      <a:pt x="1739" y="1476"/>
                      <a:pt x="1786" y="1571"/>
                      <a:pt x="1858" y="1619"/>
                    </a:cubicBezTo>
                    <a:cubicBezTo>
                      <a:pt x="1881" y="1632"/>
                      <a:pt x="1905" y="1638"/>
                      <a:pt x="1929" y="1638"/>
                    </a:cubicBezTo>
                    <a:cubicBezTo>
                      <a:pt x="1991" y="1638"/>
                      <a:pt x="2050" y="1599"/>
                      <a:pt x="2084" y="1547"/>
                    </a:cubicBezTo>
                    <a:cubicBezTo>
                      <a:pt x="2251" y="1214"/>
                      <a:pt x="2358" y="880"/>
                      <a:pt x="2441" y="499"/>
                    </a:cubicBezTo>
                    <a:cubicBezTo>
                      <a:pt x="2466" y="387"/>
                      <a:pt x="2563" y="336"/>
                      <a:pt x="2676" y="336"/>
                    </a:cubicBezTo>
                    <a:cubicBezTo>
                      <a:pt x="2836" y="336"/>
                      <a:pt x="3028" y="439"/>
                      <a:pt x="3084" y="607"/>
                    </a:cubicBezTo>
                    <a:cubicBezTo>
                      <a:pt x="3287" y="1214"/>
                      <a:pt x="3632" y="2214"/>
                      <a:pt x="3072" y="3095"/>
                    </a:cubicBezTo>
                    <a:cubicBezTo>
                      <a:pt x="2512" y="3947"/>
                      <a:pt x="1615" y="4265"/>
                      <a:pt x="1007" y="4265"/>
                    </a:cubicBezTo>
                    <a:cubicBezTo>
                      <a:pt x="672" y="4265"/>
                      <a:pt x="425" y="4168"/>
                      <a:pt x="370" y="4012"/>
                    </a:cubicBezTo>
                    <a:cubicBezTo>
                      <a:pt x="334" y="3881"/>
                      <a:pt x="417" y="3678"/>
                      <a:pt x="643" y="3440"/>
                    </a:cubicBezTo>
                    <a:cubicBezTo>
                      <a:pt x="1060" y="2964"/>
                      <a:pt x="1405" y="2583"/>
                      <a:pt x="1679" y="2190"/>
                    </a:cubicBezTo>
                    <a:cubicBezTo>
                      <a:pt x="1739" y="2107"/>
                      <a:pt x="1715" y="2012"/>
                      <a:pt x="1644" y="1964"/>
                    </a:cubicBezTo>
                    <a:cubicBezTo>
                      <a:pt x="1611" y="1946"/>
                      <a:pt x="1576" y="1936"/>
                      <a:pt x="1542" y="1936"/>
                    </a:cubicBezTo>
                    <a:cubicBezTo>
                      <a:pt x="1488" y="1936"/>
                      <a:pt x="1439" y="1960"/>
                      <a:pt x="1417" y="2012"/>
                    </a:cubicBezTo>
                    <a:cubicBezTo>
                      <a:pt x="1143" y="2393"/>
                      <a:pt x="810" y="2762"/>
                      <a:pt x="405" y="3202"/>
                    </a:cubicBezTo>
                    <a:cubicBezTo>
                      <a:pt x="0" y="3607"/>
                      <a:pt x="0" y="3928"/>
                      <a:pt x="60" y="4119"/>
                    </a:cubicBezTo>
                    <a:cubicBezTo>
                      <a:pt x="171" y="4424"/>
                      <a:pt x="546" y="4589"/>
                      <a:pt x="1019" y="4589"/>
                    </a:cubicBezTo>
                    <a:cubicBezTo>
                      <a:pt x="1763" y="4589"/>
                      <a:pt x="2752" y="4179"/>
                      <a:pt x="3334" y="3262"/>
                    </a:cubicBezTo>
                    <a:cubicBezTo>
                      <a:pt x="3989" y="2250"/>
                      <a:pt x="3608" y="1095"/>
                      <a:pt x="3394" y="488"/>
                    </a:cubicBezTo>
                    <a:cubicBezTo>
                      <a:pt x="3287" y="172"/>
                      <a:pt x="2973" y="1"/>
                      <a:pt x="2681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385" name="Google Shape;6174;p48"/>
            <p:cNvGrpSpPr/>
            <p:nvPr/>
          </p:nvGrpSpPr>
          <p:grpSpPr>
            <a:xfrm>
              <a:off x="1910603" y="2304043"/>
              <a:ext cx="312179" cy="353431"/>
              <a:chOff x="2199565" y="2421172"/>
              <a:chExt cx="312179" cy="353431"/>
            </a:xfrm>
            <a:solidFill>
              <a:schemeClr val="bg2">
                <a:lumMod val="75000"/>
              </a:schemeClr>
            </a:solidFill>
          </p:grpSpPr>
          <p:sp>
            <p:nvSpPr>
              <p:cNvPr id="386" name="Google Shape;6175;p48"/>
              <p:cNvSpPr/>
              <p:nvPr/>
            </p:nvSpPr>
            <p:spPr>
              <a:xfrm>
                <a:off x="2199565" y="2421172"/>
                <a:ext cx="312179" cy="353431"/>
              </a:xfrm>
              <a:custGeom>
                <a:avLst/>
                <a:gdLst/>
                <a:ahLst/>
                <a:cxnLst/>
                <a:rect l="l" t="t" r="r" b="b"/>
                <a:pathLst>
                  <a:path w="9800" h="11095" extrusionOk="0">
                    <a:moveTo>
                      <a:pt x="5156" y="322"/>
                    </a:moveTo>
                    <a:cubicBezTo>
                      <a:pt x="5228" y="322"/>
                      <a:pt x="5311" y="370"/>
                      <a:pt x="5311" y="465"/>
                    </a:cubicBezTo>
                    <a:lnTo>
                      <a:pt x="5311" y="858"/>
                    </a:lnTo>
                    <a:cubicBezTo>
                      <a:pt x="5202" y="822"/>
                      <a:pt x="5100" y="806"/>
                      <a:pt x="4999" y="806"/>
                    </a:cubicBezTo>
                    <a:cubicBezTo>
                      <a:pt x="4968" y="806"/>
                      <a:pt x="4937" y="807"/>
                      <a:pt x="4906" y="810"/>
                    </a:cubicBezTo>
                    <a:cubicBezTo>
                      <a:pt x="4775" y="810"/>
                      <a:pt x="4656" y="822"/>
                      <a:pt x="4549" y="858"/>
                    </a:cubicBezTo>
                    <a:lnTo>
                      <a:pt x="4549" y="465"/>
                    </a:lnTo>
                    <a:cubicBezTo>
                      <a:pt x="4549" y="394"/>
                      <a:pt x="4609" y="322"/>
                      <a:pt x="4692" y="322"/>
                    </a:cubicBezTo>
                    <a:close/>
                    <a:moveTo>
                      <a:pt x="4906" y="1132"/>
                    </a:moveTo>
                    <a:cubicBezTo>
                      <a:pt x="5502" y="1132"/>
                      <a:pt x="6002" y="1608"/>
                      <a:pt x="6002" y="2227"/>
                    </a:cubicBezTo>
                    <a:cubicBezTo>
                      <a:pt x="6002" y="2838"/>
                      <a:pt x="5504" y="3302"/>
                      <a:pt x="4927" y="3302"/>
                    </a:cubicBezTo>
                    <a:cubicBezTo>
                      <a:pt x="4807" y="3302"/>
                      <a:pt x="4684" y="3282"/>
                      <a:pt x="4561" y="3239"/>
                    </a:cubicBezTo>
                    <a:cubicBezTo>
                      <a:pt x="4144" y="3084"/>
                      <a:pt x="3847" y="2680"/>
                      <a:pt x="3847" y="2227"/>
                    </a:cubicBezTo>
                    <a:cubicBezTo>
                      <a:pt x="3835" y="1632"/>
                      <a:pt x="4311" y="1132"/>
                      <a:pt x="4906" y="1132"/>
                    </a:cubicBezTo>
                    <a:close/>
                    <a:moveTo>
                      <a:pt x="4978" y="3620"/>
                    </a:moveTo>
                    <a:lnTo>
                      <a:pt x="6061" y="6251"/>
                    </a:lnTo>
                    <a:lnTo>
                      <a:pt x="5621" y="6251"/>
                    </a:lnTo>
                    <a:cubicBezTo>
                      <a:pt x="5621" y="5918"/>
                      <a:pt x="5335" y="5644"/>
                      <a:pt x="4990" y="5644"/>
                    </a:cubicBezTo>
                    <a:lnTo>
                      <a:pt x="4847" y="5644"/>
                    </a:lnTo>
                    <a:cubicBezTo>
                      <a:pt x="4501" y="5644"/>
                      <a:pt x="4216" y="5918"/>
                      <a:pt x="4216" y="6251"/>
                    </a:cubicBezTo>
                    <a:lnTo>
                      <a:pt x="3775" y="6251"/>
                    </a:lnTo>
                    <a:lnTo>
                      <a:pt x="4859" y="3620"/>
                    </a:lnTo>
                    <a:close/>
                    <a:moveTo>
                      <a:pt x="1406" y="6573"/>
                    </a:moveTo>
                    <a:lnTo>
                      <a:pt x="1323" y="6740"/>
                    </a:lnTo>
                    <a:lnTo>
                      <a:pt x="430" y="6740"/>
                    </a:lnTo>
                    <a:cubicBezTo>
                      <a:pt x="423" y="6741"/>
                      <a:pt x="417" y="6742"/>
                      <a:pt x="411" y="6742"/>
                    </a:cubicBezTo>
                    <a:cubicBezTo>
                      <a:pt x="370" y="6742"/>
                      <a:pt x="334" y="6708"/>
                      <a:pt x="334" y="6656"/>
                    </a:cubicBezTo>
                    <a:cubicBezTo>
                      <a:pt x="334" y="6609"/>
                      <a:pt x="382" y="6573"/>
                      <a:pt x="430" y="6573"/>
                    </a:cubicBezTo>
                    <a:close/>
                    <a:moveTo>
                      <a:pt x="6204" y="6573"/>
                    </a:moveTo>
                    <a:lnTo>
                      <a:pt x="6276" y="6752"/>
                    </a:lnTo>
                    <a:lnTo>
                      <a:pt x="5621" y="6752"/>
                    </a:lnTo>
                    <a:lnTo>
                      <a:pt x="5621" y="6573"/>
                    </a:lnTo>
                    <a:close/>
                    <a:moveTo>
                      <a:pt x="9419" y="6573"/>
                    </a:moveTo>
                    <a:cubicBezTo>
                      <a:pt x="9454" y="6573"/>
                      <a:pt x="9502" y="6609"/>
                      <a:pt x="9502" y="6656"/>
                    </a:cubicBezTo>
                    <a:cubicBezTo>
                      <a:pt x="9502" y="6716"/>
                      <a:pt x="9454" y="6752"/>
                      <a:pt x="9419" y="6752"/>
                    </a:cubicBezTo>
                    <a:lnTo>
                      <a:pt x="8526" y="6752"/>
                    </a:lnTo>
                    <a:cubicBezTo>
                      <a:pt x="8526" y="6752"/>
                      <a:pt x="8451" y="6592"/>
                      <a:pt x="8434" y="6573"/>
                    </a:cubicBezTo>
                    <a:close/>
                    <a:moveTo>
                      <a:pt x="4216" y="6585"/>
                    </a:moveTo>
                    <a:lnTo>
                      <a:pt x="4216" y="6763"/>
                    </a:lnTo>
                    <a:lnTo>
                      <a:pt x="3573" y="6763"/>
                    </a:lnTo>
                    <a:lnTo>
                      <a:pt x="3644" y="6585"/>
                    </a:lnTo>
                    <a:close/>
                    <a:moveTo>
                      <a:pt x="4990" y="5954"/>
                    </a:moveTo>
                    <a:cubicBezTo>
                      <a:pt x="5156" y="5954"/>
                      <a:pt x="5287" y="6097"/>
                      <a:pt x="5287" y="6251"/>
                    </a:cubicBezTo>
                    <a:lnTo>
                      <a:pt x="5287" y="7061"/>
                    </a:lnTo>
                    <a:cubicBezTo>
                      <a:pt x="5287" y="7228"/>
                      <a:pt x="5156" y="7359"/>
                      <a:pt x="4990" y="7359"/>
                    </a:cubicBezTo>
                    <a:lnTo>
                      <a:pt x="4847" y="7359"/>
                    </a:lnTo>
                    <a:cubicBezTo>
                      <a:pt x="4680" y="7359"/>
                      <a:pt x="4549" y="7228"/>
                      <a:pt x="4549" y="7061"/>
                    </a:cubicBezTo>
                    <a:lnTo>
                      <a:pt x="4549" y="6251"/>
                    </a:lnTo>
                    <a:cubicBezTo>
                      <a:pt x="4549" y="6097"/>
                      <a:pt x="4680" y="5954"/>
                      <a:pt x="4847" y="5954"/>
                    </a:cubicBezTo>
                    <a:close/>
                    <a:moveTo>
                      <a:pt x="1299" y="10157"/>
                    </a:moveTo>
                    <a:lnTo>
                      <a:pt x="1477" y="10228"/>
                    </a:lnTo>
                    <a:lnTo>
                      <a:pt x="1287" y="10454"/>
                    </a:lnTo>
                    <a:lnTo>
                      <a:pt x="1299" y="10157"/>
                    </a:lnTo>
                    <a:close/>
                    <a:moveTo>
                      <a:pt x="8538" y="10157"/>
                    </a:moveTo>
                    <a:lnTo>
                      <a:pt x="8550" y="10454"/>
                    </a:lnTo>
                    <a:lnTo>
                      <a:pt x="8359" y="10228"/>
                    </a:lnTo>
                    <a:lnTo>
                      <a:pt x="8538" y="10157"/>
                    </a:lnTo>
                    <a:close/>
                    <a:moveTo>
                      <a:pt x="4680" y="1"/>
                    </a:moveTo>
                    <a:cubicBezTo>
                      <a:pt x="4430" y="1"/>
                      <a:pt x="4204" y="215"/>
                      <a:pt x="4204" y="477"/>
                    </a:cubicBezTo>
                    <a:lnTo>
                      <a:pt x="4204" y="1001"/>
                    </a:lnTo>
                    <a:cubicBezTo>
                      <a:pt x="3716" y="1287"/>
                      <a:pt x="3418" y="1870"/>
                      <a:pt x="3525" y="2441"/>
                    </a:cubicBezTo>
                    <a:lnTo>
                      <a:pt x="3108" y="3263"/>
                    </a:lnTo>
                    <a:cubicBezTo>
                      <a:pt x="3061" y="3334"/>
                      <a:pt x="3085" y="3442"/>
                      <a:pt x="3180" y="3489"/>
                    </a:cubicBezTo>
                    <a:cubicBezTo>
                      <a:pt x="3202" y="3504"/>
                      <a:pt x="3227" y="3511"/>
                      <a:pt x="3253" y="3511"/>
                    </a:cubicBezTo>
                    <a:cubicBezTo>
                      <a:pt x="3311" y="3511"/>
                      <a:pt x="3373" y="3476"/>
                      <a:pt x="3406" y="3418"/>
                    </a:cubicBezTo>
                    <a:lnTo>
                      <a:pt x="3680" y="2858"/>
                    </a:lnTo>
                    <a:cubicBezTo>
                      <a:pt x="3859" y="3203"/>
                      <a:pt x="4168" y="3453"/>
                      <a:pt x="4549" y="3561"/>
                    </a:cubicBezTo>
                    <a:cubicBezTo>
                      <a:pt x="4442" y="3811"/>
                      <a:pt x="2287" y="9073"/>
                      <a:pt x="1930" y="9919"/>
                    </a:cubicBezTo>
                    <a:cubicBezTo>
                      <a:pt x="1900" y="9968"/>
                      <a:pt x="1845" y="9993"/>
                      <a:pt x="1794" y="9993"/>
                    </a:cubicBezTo>
                    <a:cubicBezTo>
                      <a:pt x="1783" y="9993"/>
                      <a:pt x="1773" y="9992"/>
                      <a:pt x="1763" y="9990"/>
                    </a:cubicBezTo>
                    <a:lnTo>
                      <a:pt x="1168" y="9752"/>
                    </a:lnTo>
                    <a:cubicBezTo>
                      <a:pt x="1120" y="9740"/>
                      <a:pt x="1096" y="9692"/>
                      <a:pt x="1096" y="9645"/>
                    </a:cubicBezTo>
                    <a:cubicBezTo>
                      <a:pt x="882" y="7990"/>
                      <a:pt x="1632" y="6906"/>
                      <a:pt x="1692" y="6763"/>
                    </a:cubicBezTo>
                    <a:cubicBezTo>
                      <a:pt x="1846" y="6430"/>
                      <a:pt x="2847" y="4501"/>
                      <a:pt x="3120" y="3977"/>
                    </a:cubicBezTo>
                    <a:cubicBezTo>
                      <a:pt x="3156" y="3906"/>
                      <a:pt x="3132" y="3799"/>
                      <a:pt x="3037" y="3751"/>
                    </a:cubicBezTo>
                    <a:cubicBezTo>
                      <a:pt x="3016" y="3741"/>
                      <a:pt x="2992" y="3735"/>
                      <a:pt x="2968" y="3735"/>
                    </a:cubicBezTo>
                    <a:cubicBezTo>
                      <a:pt x="2909" y="3735"/>
                      <a:pt x="2848" y="3767"/>
                      <a:pt x="2823" y="3834"/>
                    </a:cubicBezTo>
                    <a:lnTo>
                      <a:pt x="1573" y="6251"/>
                    </a:lnTo>
                    <a:lnTo>
                      <a:pt x="430" y="6251"/>
                    </a:lnTo>
                    <a:cubicBezTo>
                      <a:pt x="203" y="6251"/>
                      <a:pt x="1" y="6430"/>
                      <a:pt x="1" y="6668"/>
                    </a:cubicBezTo>
                    <a:cubicBezTo>
                      <a:pt x="1" y="6894"/>
                      <a:pt x="180" y="7085"/>
                      <a:pt x="430" y="7085"/>
                    </a:cubicBezTo>
                    <a:lnTo>
                      <a:pt x="1156" y="7085"/>
                    </a:lnTo>
                    <a:cubicBezTo>
                      <a:pt x="775" y="7906"/>
                      <a:pt x="644" y="8799"/>
                      <a:pt x="751" y="9704"/>
                    </a:cubicBezTo>
                    <a:cubicBezTo>
                      <a:pt x="763" y="9847"/>
                      <a:pt x="858" y="9978"/>
                      <a:pt x="977" y="10038"/>
                    </a:cubicBezTo>
                    <a:lnTo>
                      <a:pt x="930" y="10919"/>
                    </a:lnTo>
                    <a:cubicBezTo>
                      <a:pt x="930" y="11017"/>
                      <a:pt x="1014" y="11081"/>
                      <a:pt x="1101" y="11081"/>
                    </a:cubicBezTo>
                    <a:cubicBezTo>
                      <a:pt x="1141" y="11081"/>
                      <a:pt x="1182" y="11068"/>
                      <a:pt x="1215" y="11038"/>
                    </a:cubicBezTo>
                    <a:lnTo>
                      <a:pt x="1823" y="10347"/>
                    </a:lnTo>
                    <a:cubicBezTo>
                      <a:pt x="1989" y="10335"/>
                      <a:pt x="2132" y="10228"/>
                      <a:pt x="2215" y="10061"/>
                    </a:cubicBezTo>
                    <a:lnTo>
                      <a:pt x="3430" y="7109"/>
                    </a:lnTo>
                    <a:lnTo>
                      <a:pt x="4204" y="7109"/>
                    </a:lnTo>
                    <a:cubicBezTo>
                      <a:pt x="4204" y="7442"/>
                      <a:pt x="4490" y="7716"/>
                      <a:pt x="4823" y="7716"/>
                    </a:cubicBezTo>
                    <a:lnTo>
                      <a:pt x="4978" y="7716"/>
                    </a:lnTo>
                    <a:cubicBezTo>
                      <a:pt x="5323" y="7716"/>
                      <a:pt x="5597" y="7442"/>
                      <a:pt x="5597" y="7109"/>
                    </a:cubicBezTo>
                    <a:lnTo>
                      <a:pt x="6371" y="7109"/>
                    </a:lnTo>
                    <a:lnTo>
                      <a:pt x="7014" y="8668"/>
                    </a:lnTo>
                    <a:cubicBezTo>
                      <a:pt x="7040" y="8730"/>
                      <a:pt x="7099" y="8766"/>
                      <a:pt x="7161" y="8766"/>
                    </a:cubicBezTo>
                    <a:cubicBezTo>
                      <a:pt x="7184" y="8766"/>
                      <a:pt x="7206" y="8761"/>
                      <a:pt x="7228" y="8752"/>
                    </a:cubicBezTo>
                    <a:cubicBezTo>
                      <a:pt x="7311" y="8728"/>
                      <a:pt x="7347" y="8621"/>
                      <a:pt x="7311" y="8549"/>
                    </a:cubicBezTo>
                    <a:cubicBezTo>
                      <a:pt x="7192" y="8252"/>
                      <a:pt x="5394" y="3870"/>
                      <a:pt x="5275" y="3608"/>
                    </a:cubicBezTo>
                    <a:cubicBezTo>
                      <a:pt x="5644" y="3501"/>
                      <a:pt x="5954" y="3251"/>
                      <a:pt x="6133" y="2906"/>
                    </a:cubicBezTo>
                    <a:cubicBezTo>
                      <a:pt x="6168" y="2953"/>
                      <a:pt x="8145" y="6811"/>
                      <a:pt x="8264" y="7061"/>
                    </a:cubicBezTo>
                    <a:cubicBezTo>
                      <a:pt x="8681" y="7859"/>
                      <a:pt x="8847" y="8776"/>
                      <a:pt x="8728" y="9680"/>
                    </a:cubicBezTo>
                    <a:cubicBezTo>
                      <a:pt x="8728" y="9728"/>
                      <a:pt x="8692" y="9764"/>
                      <a:pt x="8657" y="9788"/>
                    </a:cubicBezTo>
                    <a:lnTo>
                      <a:pt x="8061" y="10026"/>
                    </a:lnTo>
                    <a:cubicBezTo>
                      <a:pt x="8047" y="10031"/>
                      <a:pt x="8032" y="10034"/>
                      <a:pt x="8017" y="10034"/>
                    </a:cubicBezTo>
                    <a:cubicBezTo>
                      <a:pt x="7969" y="10034"/>
                      <a:pt x="7922" y="10005"/>
                      <a:pt x="7895" y="9942"/>
                    </a:cubicBezTo>
                    <a:lnTo>
                      <a:pt x="7573" y="9145"/>
                    </a:lnTo>
                    <a:cubicBezTo>
                      <a:pt x="7546" y="9072"/>
                      <a:pt x="7477" y="9041"/>
                      <a:pt x="7414" y="9041"/>
                    </a:cubicBezTo>
                    <a:cubicBezTo>
                      <a:pt x="7395" y="9041"/>
                      <a:pt x="7376" y="9044"/>
                      <a:pt x="7359" y="9049"/>
                    </a:cubicBezTo>
                    <a:cubicBezTo>
                      <a:pt x="7276" y="9085"/>
                      <a:pt x="7240" y="9192"/>
                      <a:pt x="7276" y="9264"/>
                    </a:cubicBezTo>
                    <a:lnTo>
                      <a:pt x="7597" y="10061"/>
                    </a:lnTo>
                    <a:cubicBezTo>
                      <a:pt x="7657" y="10228"/>
                      <a:pt x="7823" y="10335"/>
                      <a:pt x="7990" y="10347"/>
                    </a:cubicBezTo>
                    <a:lnTo>
                      <a:pt x="8597" y="11038"/>
                    </a:lnTo>
                    <a:cubicBezTo>
                      <a:pt x="8632" y="11077"/>
                      <a:pt x="8676" y="11094"/>
                      <a:pt x="8717" y="11094"/>
                    </a:cubicBezTo>
                    <a:cubicBezTo>
                      <a:pt x="8803" y="11094"/>
                      <a:pt x="8883" y="11023"/>
                      <a:pt x="8883" y="10919"/>
                    </a:cubicBezTo>
                    <a:lnTo>
                      <a:pt x="8835" y="10038"/>
                    </a:lnTo>
                    <a:cubicBezTo>
                      <a:pt x="8954" y="9966"/>
                      <a:pt x="9038" y="9847"/>
                      <a:pt x="9062" y="9704"/>
                    </a:cubicBezTo>
                    <a:cubicBezTo>
                      <a:pt x="9181" y="8811"/>
                      <a:pt x="9038" y="7906"/>
                      <a:pt x="8657" y="7085"/>
                    </a:cubicBezTo>
                    <a:lnTo>
                      <a:pt x="9383" y="7085"/>
                    </a:lnTo>
                    <a:cubicBezTo>
                      <a:pt x="9609" y="7085"/>
                      <a:pt x="9800" y="6906"/>
                      <a:pt x="9800" y="6668"/>
                    </a:cubicBezTo>
                    <a:cubicBezTo>
                      <a:pt x="9800" y="6430"/>
                      <a:pt x="9633" y="6251"/>
                      <a:pt x="9419" y="6251"/>
                    </a:cubicBezTo>
                    <a:lnTo>
                      <a:pt x="8264" y="6251"/>
                    </a:lnTo>
                    <a:lnTo>
                      <a:pt x="6299" y="2441"/>
                    </a:lnTo>
                    <a:cubicBezTo>
                      <a:pt x="6395" y="1846"/>
                      <a:pt x="6109" y="1287"/>
                      <a:pt x="5621" y="1001"/>
                    </a:cubicBezTo>
                    <a:lnTo>
                      <a:pt x="5621" y="477"/>
                    </a:lnTo>
                    <a:cubicBezTo>
                      <a:pt x="5621" y="227"/>
                      <a:pt x="5406" y="1"/>
                      <a:pt x="5144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387" name="Google Shape;6176;p48"/>
              <p:cNvSpPr/>
              <p:nvPr/>
            </p:nvSpPr>
            <p:spPr>
              <a:xfrm>
                <a:off x="2335745" y="2471248"/>
                <a:ext cx="40997" cy="40615"/>
              </a:xfrm>
              <a:custGeom>
                <a:avLst/>
                <a:gdLst/>
                <a:ahLst/>
                <a:cxnLst/>
                <a:rect l="l" t="t" r="r" b="b"/>
                <a:pathLst>
                  <a:path w="1287" h="1275" extrusionOk="0">
                    <a:moveTo>
                      <a:pt x="643" y="322"/>
                    </a:moveTo>
                    <a:cubicBezTo>
                      <a:pt x="822" y="322"/>
                      <a:pt x="953" y="477"/>
                      <a:pt x="953" y="631"/>
                    </a:cubicBezTo>
                    <a:cubicBezTo>
                      <a:pt x="953" y="798"/>
                      <a:pt x="810" y="953"/>
                      <a:pt x="643" y="953"/>
                    </a:cubicBezTo>
                    <a:cubicBezTo>
                      <a:pt x="477" y="953"/>
                      <a:pt x="334" y="798"/>
                      <a:pt x="334" y="631"/>
                    </a:cubicBezTo>
                    <a:cubicBezTo>
                      <a:pt x="334" y="477"/>
                      <a:pt x="465" y="322"/>
                      <a:pt x="643" y="322"/>
                    </a:cubicBezTo>
                    <a:close/>
                    <a:moveTo>
                      <a:pt x="643" y="0"/>
                    </a:moveTo>
                    <a:cubicBezTo>
                      <a:pt x="286" y="0"/>
                      <a:pt x="0" y="274"/>
                      <a:pt x="0" y="631"/>
                    </a:cubicBezTo>
                    <a:cubicBezTo>
                      <a:pt x="0" y="989"/>
                      <a:pt x="286" y="1274"/>
                      <a:pt x="643" y="1274"/>
                    </a:cubicBezTo>
                    <a:cubicBezTo>
                      <a:pt x="1000" y="1274"/>
                      <a:pt x="1286" y="989"/>
                      <a:pt x="1286" y="631"/>
                    </a:cubicBezTo>
                    <a:cubicBezTo>
                      <a:pt x="1286" y="274"/>
                      <a:pt x="1000" y="0"/>
                      <a:pt x="643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388" name="Google Shape;6177;p48"/>
            <p:cNvGrpSpPr/>
            <p:nvPr/>
          </p:nvGrpSpPr>
          <p:grpSpPr>
            <a:xfrm>
              <a:off x="1461925" y="2308598"/>
              <a:ext cx="320143" cy="343269"/>
              <a:chOff x="1750887" y="2425727"/>
              <a:chExt cx="320143" cy="343269"/>
            </a:xfrm>
            <a:solidFill>
              <a:schemeClr val="bg2">
                <a:lumMod val="75000"/>
              </a:schemeClr>
            </a:solidFill>
          </p:grpSpPr>
          <p:sp>
            <p:nvSpPr>
              <p:cNvPr id="389" name="Google Shape;6178;p48"/>
              <p:cNvSpPr/>
              <p:nvPr/>
            </p:nvSpPr>
            <p:spPr>
              <a:xfrm>
                <a:off x="1750887" y="2425727"/>
                <a:ext cx="320143" cy="289052"/>
              </a:xfrm>
              <a:custGeom>
                <a:avLst/>
                <a:gdLst/>
                <a:ahLst/>
                <a:cxnLst/>
                <a:rect l="l" t="t" r="r" b="b"/>
                <a:pathLst>
                  <a:path w="10050" h="9074" extrusionOk="0">
                    <a:moveTo>
                      <a:pt x="1668" y="322"/>
                    </a:moveTo>
                    <a:cubicBezTo>
                      <a:pt x="1834" y="322"/>
                      <a:pt x="1953" y="453"/>
                      <a:pt x="1953" y="608"/>
                    </a:cubicBezTo>
                    <a:lnTo>
                      <a:pt x="1953" y="1275"/>
                    </a:lnTo>
                    <a:cubicBezTo>
                      <a:pt x="1953" y="1441"/>
                      <a:pt x="1811" y="1560"/>
                      <a:pt x="1668" y="1560"/>
                    </a:cubicBezTo>
                    <a:cubicBezTo>
                      <a:pt x="1513" y="1560"/>
                      <a:pt x="1382" y="1429"/>
                      <a:pt x="1382" y="1275"/>
                    </a:cubicBezTo>
                    <a:lnTo>
                      <a:pt x="1382" y="929"/>
                    </a:lnTo>
                    <a:lnTo>
                      <a:pt x="1382" y="608"/>
                    </a:lnTo>
                    <a:cubicBezTo>
                      <a:pt x="1370" y="453"/>
                      <a:pt x="1501" y="322"/>
                      <a:pt x="1668" y="322"/>
                    </a:cubicBezTo>
                    <a:close/>
                    <a:moveTo>
                      <a:pt x="3918" y="322"/>
                    </a:moveTo>
                    <a:cubicBezTo>
                      <a:pt x="4061" y="322"/>
                      <a:pt x="4192" y="453"/>
                      <a:pt x="4192" y="608"/>
                    </a:cubicBezTo>
                    <a:lnTo>
                      <a:pt x="4192" y="1275"/>
                    </a:lnTo>
                    <a:cubicBezTo>
                      <a:pt x="4192" y="1441"/>
                      <a:pt x="4061" y="1560"/>
                      <a:pt x="3918" y="1560"/>
                    </a:cubicBezTo>
                    <a:cubicBezTo>
                      <a:pt x="3763" y="1560"/>
                      <a:pt x="3632" y="1429"/>
                      <a:pt x="3632" y="1275"/>
                    </a:cubicBezTo>
                    <a:lnTo>
                      <a:pt x="3632" y="608"/>
                    </a:lnTo>
                    <a:cubicBezTo>
                      <a:pt x="3632" y="441"/>
                      <a:pt x="3763" y="322"/>
                      <a:pt x="3918" y="322"/>
                    </a:cubicBezTo>
                    <a:close/>
                    <a:moveTo>
                      <a:pt x="6180" y="322"/>
                    </a:moveTo>
                    <a:cubicBezTo>
                      <a:pt x="6323" y="322"/>
                      <a:pt x="6454" y="453"/>
                      <a:pt x="6454" y="608"/>
                    </a:cubicBezTo>
                    <a:lnTo>
                      <a:pt x="6454" y="1275"/>
                    </a:lnTo>
                    <a:cubicBezTo>
                      <a:pt x="6454" y="1441"/>
                      <a:pt x="6323" y="1560"/>
                      <a:pt x="6180" y="1560"/>
                    </a:cubicBezTo>
                    <a:cubicBezTo>
                      <a:pt x="6025" y="1560"/>
                      <a:pt x="5894" y="1429"/>
                      <a:pt x="5894" y="1275"/>
                    </a:cubicBezTo>
                    <a:lnTo>
                      <a:pt x="5894" y="608"/>
                    </a:lnTo>
                    <a:cubicBezTo>
                      <a:pt x="5894" y="441"/>
                      <a:pt x="6025" y="322"/>
                      <a:pt x="6180" y="322"/>
                    </a:cubicBezTo>
                    <a:close/>
                    <a:moveTo>
                      <a:pt x="8419" y="322"/>
                    </a:moveTo>
                    <a:cubicBezTo>
                      <a:pt x="8573" y="322"/>
                      <a:pt x="8704" y="453"/>
                      <a:pt x="8704" y="608"/>
                    </a:cubicBezTo>
                    <a:lnTo>
                      <a:pt x="8704" y="929"/>
                    </a:lnTo>
                    <a:lnTo>
                      <a:pt x="8704" y="1275"/>
                    </a:lnTo>
                    <a:cubicBezTo>
                      <a:pt x="8704" y="1441"/>
                      <a:pt x="8573" y="1560"/>
                      <a:pt x="8419" y="1560"/>
                    </a:cubicBezTo>
                    <a:cubicBezTo>
                      <a:pt x="8276" y="1560"/>
                      <a:pt x="8145" y="1429"/>
                      <a:pt x="8145" y="1275"/>
                    </a:cubicBezTo>
                    <a:lnTo>
                      <a:pt x="8145" y="608"/>
                    </a:lnTo>
                    <a:cubicBezTo>
                      <a:pt x="8145" y="441"/>
                      <a:pt x="8276" y="322"/>
                      <a:pt x="8419" y="322"/>
                    </a:cubicBezTo>
                    <a:close/>
                    <a:moveTo>
                      <a:pt x="9526" y="1096"/>
                    </a:moveTo>
                    <a:cubicBezTo>
                      <a:pt x="9669" y="1096"/>
                      <a:pt x="9788" y="1215"/>
                      <a:pt x="9788" y="1370"/>
                    </a:cubicBezTo>
                    <a:lnTo>
                      <a:pt x="9788" y="2525"/>
                    </a:lnTo>
                    <a:lnTo>
                      <a:pt x="370" y="2525"/>
                    </a:lnTo>
                    <a:lnTo>
                      <a:pt x="370" y="1370"/>
                    </a:lnTo>
                    <a:cubicBezTo>
                      <a:pt x="370" y="1215"/>
                      <a:pt x="489" y="1096"/>
                      <a:pt x="644" y="1096"/>
                    </a:cubicBezTo>
                    <a:lnTo>
                      <a:pt x="1060" y="1096"/>
                    </a:lnTo>
                    <a:lnTo>
                      <a:pt x="1060" y="1275"/>
                    </a:lnTo>
                    <a:cubicBezTo>
                      <a:pt x="1060" y="1596"/>
                      <a:pt x="1322" y="1882"/>
                      <a:pt x="1668" y="1882"/>
                    </a:cubicBezTo>
                    <a:cubicBezTo>
                      <a:pt x="1989" y="1882"/>
                      <a:pt x="2275" y="1620"/>
                      <a:pt x="2275" y="1275"/>
                    </a:cubicBezTo>
                    <a:lnTo>
                      <a:pt x="2275" y="1096"/>
                    </a:lnTo>
                    <a:lnTo>
                      <a:pt x="3335" y="1096"/>
                    </a:lnTo>
                    <a:lnTo>
                      <a:pt x="3335" y="1275"/>
                    </a:lnTo>
                    <a:cubicBezTo>
                      <a:pt x="3335" y="1596"/>
                      <a:pt x="3597" y="1882"/>
                      <a:pt x="3942" y="1882"/>
                    </a:cubicBezTo>
                    <a:cubicBezTo>
                      <a:pt x="4287" y="1882"/>
                      <a:pt x="4549" y="1620"/>
                      <a:pt x="4549" y="1275"/>
                    </a:cubicBezTo>
                    <a:lnTo>
                      <a:pt x="4549" y="1096"/>
                    </a:lnTo>
                    <a:lnTo>
                      <a:pt x="5609" y="1096"/>
                    </a:lnTo>
                    <a:lnTo>
                      <a:pt x="5609" y="1275"/>
                    </a:lnTo>
                    <a:cubicBezTo>
                      <a:pt x="5609" y="1596"/>
                      <a:pt x="5883" y="1882"/>
                      <a:pt x="6216" y="1882"/>
                    </a:cubicBezTo>
                    <a:cubicBezTo>
                      <a:pt x="6561" y="1882"/>
                      <a:pt x="6835" y="1620"/>
                      <a:pt x="6835" y="1275"/>
                    </a:cubicBezTo>
                    <a:lnTo>
                      <a:pt x="6835" y="1096"/>
                    </a:lnTo>
                    <a:lnTo>
                      <a:pt x="7883" y="1096"/>
                    </a:lnTo>
                    <a:lnTo>
                      <a:pt x="7883" y="1275"/>
                    </a:lnTo>
                    <a:cubicBezTo>
                      <a:pt x="7883" y="1596"/>
                      <a:pt x="8157" y="1882"/>
                      <a:pt x="8502" y="1882"/>
                    </a:cubicBezTo>
                    <a:cubicBezTo>
                      <a:pt x="8823" y="1882"/>
                      <a:pt x="9109" y="1620"/>
                      <a:pt x="9109" y="1275"/>
                    </a:cubicBezTo>
                    <a:lnTo>
                      <a:pt x="9109" y="1096"/>
                    </a:lnTo>
                    <a:close/>
                    <a:moveTo>
                      <a:pt x="1608" y="1"/>
                    </a:moveTo>
                    <a:cubicBezTo>
                      <a:pt x="1275" y="1"/>
                      <a:pt x="989" y="262"/>
                      <a:pt x="989" y="608"/>
                    </a:cubicBezTo>
                    <a:lnTo>
                      <a:pt x="989" y="786"/>
                    </a:lnTo>
                    <a:lnTo>
                      <a:pt x="572" y="786"/>
                    </a:lnTo>
                    <a:cubicBezTo>
                      <a:pt x="251" y="786"/>
                      <a:pt x="1" y="1048"/>
                      <a:pt x="1" y="1370"/>
                    </a:cubicBezTo>
                    <a:lnTo>
                      <a:pt x="1" y="3584"/>
                    </a:lnTo>
                    <a:cubicBezTo>
                      <a:pt x="1" y="3668"/>
                      <a:pt x="72" y="3751"/>
                      <a:pt x="156" y="3751"/>
                    </a:cubicBezTo>
                    <a:cubicBezTo>
                      <a:pt x="251" y="3751"/>
                      <a:pt x="322" y="3668"/>
                      <a:pt x="322" y="3584"/>
                    </a:cubicBezTo>
                    <a:lnTo>
                      <a:pt x="322" y="2834"/>
                    </a:lnTo>
                    <a:lnTo>
                      <a:pt x="9681" y="2834"/>
                    </a:lnTo>
                    <a:lnTo>
                      <a:pt x="9681" y="8906"/>
                    </a:lnTo>
                    <a:cubicBezTo>
                      <a:pt x="9681" y="9002"/>
                      <a:pt x="9764" y="9073"/>
                      <a:pt x="9847" y="9073"/>
                    </a:cubicBezTo>
                    <a:cubicBezTo>
                      <a:pt x="9943" y="9073"/>
                      <a:pt x="10014" y="9002"/>
                      <a:pt x="10014" y="8906"/>
                    </a:cubicBezTo>
                    <a:lnTo>
                      <a:pt x="10014" y="1346"/>
                    </a:lnTo>
                    <a:cubicBezTo>
                      <a:pt x="10050" y="1036"/>
                      <a:pt x="9776" y="786"/>
                      <a:pt x="9466" y="786"/>
                    </a:cubicBezTo>
                    <a:lnTo>
                      <a:pt x="9050" y="786"/>
                    </a:lnTo>
                    <a:lnTo>
                      <a:pt x="9050" y="608"/>
                    </a:lnTo>
                    <a:cubicBezTo>
                      <a:pt x="9050" y="274"/>
                      <a:pt x="8776" y="1"/>
                      <a:pt x="8430" y="1"/>
                    </a:cubicBezTo>
                    <a:cubicBezTo>
                      <a:pt x="8109" y="1"/>
                      <a:pt x="7823" y="262"/>
                      <a:pt x="7823" y="608"/>
                    </a:cubicBezTo>
                    <a:lnTo>
                      <a:pt x="7823" y="786"/>
                    </a:lnTo>
                    <a:lnTo>
                      <a:pt x="6764" y="786"/>
                    </a:lnTo>
                    <a:lnTo>
                      <a:pt x="6764" y="608"/>
                    </a:lnTo>
                    <a:cubicBezTo>
                      <a:pt x="6764" y="274"/>
                      <a:pt x="6502" y="1"/>
                      <a:pt x="6156" y="1"/>
                    </a:cubicBezTo>
                    <a:cubicBezTo>
                      <a:pt x="5811" y="1"/>
                      <a:pt x="5549" y="262"/>
                      <a:pt x="5549" y="608"/>
                    </a:cubicBezTo>
                    <a:lnTo>
                      <a:pt x="5549" y="786"/>
                    </a:lnTo>
                    <a:lnTo>
                      <a:pt x="4489" y="786"/>
                    </a:lnTo>
                    <a:lnTo>
                      <a:pt x="4489" y="608"/>
                    </a:lnTo>
                    <a:cubicBezTo>
                      <a:pt x="4489" y="274"/>
                      <a:pt x="4228" y="1"/>
                      <a:pt x="3882" y="1"/>
                    </a:cubicBezTo>
                    <a:cubicBezTo>
                      <a:pt x="3549" y="1"/>
                      <a:pt x="3275" y="262"/>
                      <a:pt x="3275" y="608"/>
                    </a:cubicBezTo>
                    <a:lnTo>
                      <a:pt x="3275" y="786"/>
                    </a:lnTo>
                    <a:lnTo>
                      <a:pt x="2215" y="786"/>
                    </a:lnTo>
                    <a:lnTo>
                      <a:pt x="2215" y="608"/>
                    </a:lnTo>
                    <a:cubicBezTo>
                      <a:pt x="2215" y="274"/>
                      <a:pt x="1942" y="1"/>
                      <a:pt x="1608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390" name="Google Shape;6179;p48"/>
              <p:cNvSpPr/>
              <p:nvPr/>
            </p:nvSpPr>
            <p:spPr>
              <a:xfrm>
                <a:off x="1751652" y="2558467"/>
                <a:ext cx="319378" cy="210530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6609" extrusionOk="0">
                    <a:moveTo>
                      <a:pt x="167" y="1"/>
                    </a:moveTo>
                    <a:cubicBezTo>
                      <a:pt x="72" y="1"/>
                      <a:pt x="1" y="72"/>
                      <a:pt x="1" y="156"/>
                    </a:cubicBezTo>
                    <a:lnTo>
                      <a:pt x="1" y="6025"/>
                    </a:lnTo>
                    <a:cubicBezTo>
                      <a:pt x="1" y="6347"/>
                      <a:pt x="274" y="6609"/>
                      <a:pt x="584" y="6609"/>
                    </a:cubicBezTo>
                    <a:lnTo>
                      <a:pt x="9407" y="6609"/>
                    </a:lnTo>
                    <a:cubicBezTo>
                      <a:pt x="9740" y="6609"/>
                      <a:pt x="9990" y="6335"/>
                      <a:pt x="9990" y="6025"/>
                    </a:cubicBezTo>
                    <a:lnTo>
                      <a:pt x="9990" y="5501"/>
                    </a:lnTo>
                    <a:cubicBezTo>
                      <a:pt x="10026" y="5418"/>
                      <a:pt x="9942" y="5335"/>
                      <a:pt x="9859" y="5335"/>
                    </a:cubicBezTo>
                    <a:cubicBezTo>
                      <a:pt x="9764" y="5335"/>
                      <a:pt x="9692" y="5418"/>
                      <a:pt x="9692" y="5501"/>
                    </a:cubicBezTo>
                    <a:lnTo>
                      <a:pt x="9692" y="6025"/>
                    </a:lnTo>
                    <a:cubicBezTo>
                      <a:pt x="9692" y="6168"/>
                      <a:pt x="9573" y="6287"/>
                      <a:pt x="9430" y="6287"/>
                    </a:cubicBezTo>
                    <a:lnTo>
                      <a:pt x="596" y="6287"/>
                    </a:lnTo>
                    <a:cubicBezTo>
                      <a:pt x="453" y="6287"/>
                      <a:pt x="334" y="6168"/>
                      <a:pt x="334" y="6025"/>
                    </a:cubicBezTo>
                    <a:lnTo>
                      <a:pt x="334" y="156"/>
                    </a:lnTo>
                    <a:cubicBezTo>
                      <a:pt x="334" y="72"/>
                      <a:pt x="251" y="1"/>
                      <a:pt x="16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391" name="Google Shape;6180;p48"/>
            <p:cNvGrpSpPr/>
            <p:nvPr/>
          </p:nvGrpSpPr>
          <p:grpSpPr>
            <a:xfrm>
              <a:off x="1009075" y="2308598"/>
              <a:ext cx="338364" cy="342887"/>
              <a:chOff x="1298037" y="2425727"/>
              <a:chExt cx="338364" cy="342887"/>
            </a:xfrm>
            <a:solidFill>
              <a:schemeClr val="bg2">
                <a:lumMod val="75000"/>
              </a:schemeClr>
            </a:solidFill>
          </p:grpSpPr>
          <p:sp>
            <p:nvSpPr>
              <p:cNvPr id="392" name="Google Shape;6181;p48"/>
              <p:cNvSpPr/>
              <p:nvPr/>
            </p:nvSpPr>
            <p:spPr>
              <a:xfrm>
                <a:off x="1339384" y="2471631"/>
                <a:ext cx="256050" cy="136180"/>
              </a:xfrm>
              <a:custGeom>
                <a:avLst/>
                <a:gdLst/>
                <a:ahLst/>
                <a:cxnLst/>
                <a:rect l="l" t="t" r="r" b="b"/>
                <a:pathLst>
                  <a:path w="8038" h="4275" extrusionOk="0">
                    <a:moveTo>
                      <a:pt x="7704" y="1477"/>
                    </a:moveTo>
                    <a:lnTo>
                      <a:pt x="7704" y="3501"/>
                    </a:lnTo>
                    <a:cubicBezTo>
                      <a:pt x="7704" y="3751"/>
                      <a:pt x="7513" y="3941"/>
                      <a:pt x="7263" y="3941"/>
                    </a:cubicBezTo>
                    <a:lnTo>
                      <a:pt x="774" y="3941"/>
                    </a:lnTo>
                    <a:cubicBezTo>
                      <a:pt x="524" y="3941"/>
                      <a:pt x="322" y="3751"/>
                      <a:pt x="322" y="3501"/>
                    </a:cubicBezTo>
                    <a:lnTo>
                      <a:pt x="322" y="1477"/>
                    </a:lnTo>
                    <a:close/>
                    <a:moveTo>
                      <a:pt x="774" y="0"/>
                    </a:moveTo>
                    <a:cubicBezTo>
                      <a:pt x="346" y="0"/>
                      <a:pt x="1" y="345"/>
                      <a:pt x="1" y="774"/>
                    </a:cubicBezTo>
                    <a:lnTo>
                      <a:pt x="1" y="3501"/>
                    </a:lnTo>
                    <a:cubicBezTo>
                      <a:pt x="1" y="3929"/>
                      <a:pt x="346" y="4275"/>
                      <a:pt x="774" y="4275"/>
                    </a:cubicBezTo>
                    <a:lnTo>
                      <a:pt x="7263" y="4275"/>
                    </a:lnTo>
                    <a:cubicBezTo>
                      <a:pt x="7692" y="4275"/>
                      <a:pt x="8037" y="3929"/>
                      <a:pt x="8037" y="3501"/>
                    </a:cubicBezTo>
                    <a:lnTo>
                      <a:pt x="8037" y="774"/>
                    </a:lnTo>
                    <a:cubicBezTo>
                      <a:pt x="8025" y="345"/>
                      <a:pt x="7680" y="0"/>
                      <a:pt x="7263" y="0"/>
                    </a:cubicBezTo>
                    <a:lnTo>
                      <a:pt x="5787" y="0"/>
                    </a:lnTo>
                    <a:cubicBezTo>
                      <a:pt x="5704" y="0"/>
                      <a:pt x="5620" y="72"/>
                      <a:pt x="5620" y="167"/>
                    </a:cubicBezTo>
                    <a:cubicBezTo>
                      <a:pt x="5620" y="250"/>
                      <a:pt x="5704" y="322"/>
                      <a:pt x="5787" y="322"/>
                    </a:cubicBezTo>
                    <a:lnTo>
                      <a:pt x="7263" y="322"/>
                    </a:lnTo>
                    <a:cubicBezTo>
                      <a:pt x="7513" y="322"/>
                      <a:pt x="7704" y="524"/>
                      <a:pt x="7704" y="774"/>
                    </a:cubicBezTo>
                    <a:lnTo>
                      <a:pt x="7704" y="1155"/>
                    </a:lnTo>
                    <a:lnTo>
                      <a:pt x="322" y="1155"/>
                    </a:lnTo>
                    <a:lnTo>
                      <a:pt x="322" y="774"/>
                    </a:lnTo>
                    <a:cubicBezTo>
                      <a:pt x="322" y="524"/>
                      <a:pt x="524" y="322"/>
                      <a:pt x="774" y="322"/>
                    </a:cubicBezTo>
                    <a:lnTo>
                      <a:pt x="5049" y="322"/>
                    </a:lnTo>
                    <a:cubicBezTo>
                      <a:pt x="5132" y="322"/>
                      <a:pt x="5204" y="250"/>
                      <a:pt x="5204" y="167"/>
                    </a:cubicBezTo>
                    <a:cubicBezTo>
                      <a:pt x="5204" y="72"/>
                      <a:pt x="5132" y="0"/>
                      <a:pt x="5049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393" name="Google Shape;6182;p48"/>
              <p:cNvSpPr/>
              <p:nvPr/>
            </p:nvSpPr>
            <p:spPr>
              <a:xfrm>
                <a:off x="1341646" y="2618036"/>
                <a:ext cx="50490" cy="50458"/>
              </a:xfrm>
              <a:custGeom>
                <a:avLst/>
                <a:gdLst/>
                <a:ahLst/>
                <a:cxnLst/>
                <a:rect l="l" t="t" r="r" b="b"/>
                <a:pathLst>
                  <a:path w="1585" h="1584" extrusionOk="0">
                    <a:moveTo>
                      <a:pt x="787" y="321"/>
                    </a:moveTo>
                    <a:cubicBezTo>
                      <a:pt x="1049" y="321"/>
                      <a:pt x="1251" y="536"/>
                      <a:pt x="1251" y="786"/>
                    </a:cubicBezTo>
                    <a:cubicBezTo>
                      <a:pt x="1251" y="1048"/>
                      <a:pt x="1049" y="1250"/>
                      <a:pt x="787" y="1250"/>
                    </a:cubicBezTo>
                    <a:cubicBezTo>
                      <a:pt x="537" y="1250"/>
                      <a:pt x="334" y="1048"/>
                      <a:pt x="334" y="786"/>
                    </a:cubicBezTo>
                    <a:cubicBezTo>
                      <a:pt x="334" y="536"/>
                      <a:pt x="537" y="321"/>
                      <a:pt x="787" y="321"/>
                    </a:cubicBezTo>
                    <a:close/>
                    <a:moveTo>
                      <a:pt x="787" y="0"/>
                    </a:moveTo>
                    <a:cubicBezTo>
                      <a:pt x="358" y="0"/>
                      <a:pt x="1" y="357"/>
                      <a:pt x="1" y="786"/>
                    </a:cubicBezTo>
                    <a:cubicBezTo>
                      <a:pt x="1" y="1226"/>
                      <a:pt x="358" y="1584"/>
                      <a:pt x="787" y="1584"/>
                    </a:cubicBezTo>
                    <a:cubicBezTo>
                      <a:pt x="1227" y="1584"/>
                      <a:pt x="1585" y="1226"/>
                      <a:pt x="1585" y="786"/>
                    </a:cubicBezTo>
                    <a:cubicBezTo>
                      <a:pt x="1585" y="357"/>
                      <a:pt x="1227" y="0"/>
                      <a:pt x="787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394" name="Google Shape;6183;p48"/>
              <p:cNvSpPr/>
              <p:nvPr/>
            </p:nvSpPr>
            <p:spPr>
              <a:xfrm>
                <a:off x="1542301" y="2618036"/>
                <a:ext cx="50076" cy="50458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584" extrusionOk="0">
                    <a:moveTo>
                      <a:pt x="786" y="321"/>
                    </a:moveTo>
                    <a:cubicBezTo>
                      <a:pt x="1036" y="321"/>
                      <a:pt x="1251" y="536"/>
                      <a:pt x="1251" y="786"/>
                    </a:cubicBezTo>
                    <a:cubicBezTo>
                      <a:pt x="1251" y="1048"/>
                      <a:pt x="1036" y="1250"/>
                      <a:pt x="786" y="1250"/>
                    </a:cubicBezTo>
                    <a:cubicBezTo>
                      <a:pt x="536" y="1250"/>
                      <a:pt x="322" y="1048"/>
                      <a:pt x="322" y="786"/>
                    </a:cubicBezTo>
                    <a:cubicBezTo>
                      <a:pt x="322" y="536"/>
                      <a:pt x="536" y="321"/>
                      <a:pt x="786" y="321"/>
                    </a:cubicBezTo>
                    <a:close/>
                    <a:moveTo>
                      <a:pt x="786" y="0"/>
                    </a:moveTo>
                    <a:cubicBezTo>
                      <a:pt x="358" y="0"/>
                      <a:pt x="0" y="357"/>
                      <a:pt x="0" y="786"/>
                    </a:cubicBezTo>
                    <a:cubicBezTo>
                      <a:pt x="0" y="1226"/>
                      <a:pt x="358" y="1584"/>
                      <a:pt x="786" y="1584"/>
                    </a:cubicBezTo>
                    <a:cubicBezTo>
                      <a:pt x="1215" y="1584"/>
                      <a:pt x="1572" y="1226"/>
                      <a:pt x="1572" y="786"/>
                    </a:cubicBezTo>
                    <a:cubicBezTo>
                      <a:pt x="1572" y="357"/>
                      <a:pt x="1215" y="0"/>
                      <a:pt x="786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395" name="Google Shape;6184;p48"/>
              <p:cNvSpPr/>
              <p:nvPr/>
            </p:nvSpPr>
            <p:spPr>
              <a:xfrm>
                <a:off x="1298037" y="2425727"/>
                <a:ext cx="338364" cy="342887"/>
              </a:xfrm>
              <a:custGeom>
                <a:avLst/>
                <a:gdLst/>
                <a:ahLst/>
                <a:cxnLst/>
                <a:rect l="l" t="t" r="r" b="b"/>
                <a:pathLst>
                  <a:path w="10622" h="10764" extrusionOk="0">
                    <a:moveTo>
                      <a:pt x="715" y="2525"/>
                    </a:moveTo>
                    <a:lnTo>
                      <a:pt x="715" y="4644"/>
                    </a:lnTo>
                    <a:lnTo>
                      <a:pt x="560" y="4644"/>
                    </a:lnTo>
                    <a:lnTo>
                      <a:pt x="560" y="4656"/>
                    </a:lnTo>
                    <a:cubicBezTo>
                      <a:pt x="429" y="4656"/>
                      <a:pt x="322" y="4549"/>
                      <a:pt x="322" y="4418"/>
                    </a:cubicBezTo>
                    <a:lnTo>
                      <a:pt x="322" y="2763"/>
                    </a:lnTo>
                    <a:cubicBezTo>
                      <a:pt x="322" y="2632"/>
                      <a:pt x="429" y="2525"/>
                      <a:pt x="560" y="2525"/>
                    </a:cubicBezTo>
                    <a:close/>
                    <a:moveTo>
                      <a:pt x="10050" y="2537"/>
                    </a:moveTo>
                    <a:cubicBezTo>
                      <a:pt x="10181" y="2537"/>
                      <a:pt x="10288" y="2644"/>
                      <a:pt x="10288" y="2775"/>
                    </a:cubicBezTo>
                    <a:lnTo>
                      <a:pt x="10288" y="4418"/>
                    </a:lnTo>
                    <a:cubicBezTo>
                      <a:pt x="10288" y="4549"/>
                      <a:pt x="10181" y="4656"/>
                      <a:pt x="10050" y="4656"/>
                    </a:cubicBezTo>
                    <a:lnTo>
                      <a:pt x="9895" y="4656"/>
                    </a:lnTo>
                    <a:lnTo>
                      <a:pt x="9895" y="2537"/>
                    </a:lnTo>
                    <a:close/>
                    <a:moveTo>
                      <a:pt x="6418" y="6263"/>
                    </a:moveTo>
                    <a:cubicBezTo>
                      <a:pt x="6680" y="6263"/>
                      <a:pt x="6906" y="6489"/>
                      <a:pt x="6906" y="6751"/>
                    </a:cubicBezTo>
                    <a:lnTo>
                      <a:pt x="6906" y="7930"/>
                    </a:lnTo>
                    <a:lnTo>
                      <a:pt x="3727" y="7930"/>
                    </a:lnTo>
                    <a:lnTo>
                      <a:pt x="3727" y="6751"/>
                    </a:lnTo>
                    <a:cubicBezTo>
                      <a:pt x="3727" y="6489"/>
                      <a:pt x="3942" y="6263"/>
                      <a:pt x="4216" y="6263"/>
                    </a:cubicBezTo>
                    <a:close/>
                    <a:moveTo>
                      <a:pt x="8347" y="334"/>
                    </a:moveTo>
                    <a:cubicBezTo>
                      <a:pt x="9026" y="334"/>
                      <a:pt x="9561" y="870"/>
                      <a:pt x="9561" y="1536"/>
                    </a:cubicBezTo>
                    <a:lnTo>
                      <a:pt x="9561" y="2382"/>
                    </a:lnTo>
                    <a:lnTo>
                      <a:pt x="9561" y="4811"/>
                    </a:lnTo>
                    <a:lnTo>
                      <a:pt x="9561" y="7930"/>
                    </a:lnTo>
                    <a:lnTo>
                      <a:pt x="7204" y="7930"/>
                    </a:lnTo>
                    <a:lnTo>
                      <a:pt x="7204" y="6751"/>
                    </a:lnTo>
                    <a:cubicBezTo>
                      <a:pt x="7204" y="6299"/>
                      <a:pt x="6847" y="5930"/>
                      <a:pt x="6383" y="5930"/>
                    </a:cubicBezTo>
                    <a:lnTo>
                      <a:pt x="4180" y="5930"/>
                    </a:lnTo>
                    <a:cubicBezTo>
                      <a:pt x="3739" y="5930"/>
                      <a:pt x="3370" y="6287"/>
                      <a:pt x="3370" y="6751"/>
                    </a:cubicBezTo>
                    <a:lnTo>
                      <a:pt x="3370" y="7930"/>
                    </a:lnTo>
                    <a:lnTo>
                      <a:pt x="3215" y="7930"/>
                    </a:lnTo>
                    <a:cubicBezTo>
                      <a:pt x="3120" y="7930"/>
                      <a:pt x="3049" y="8002"/>
                      <a:pt x="3049" y="8085"/>
                    </a:cubicBezTo>
                    <a:cubicBezTo>
                      <a:pt x="3049" y="8180"/>
                      <a:pt x="3120" y="8252"/>
                      <a:pt x="3215" y="8252"/>
                    </a:cubicBezTo>
                    <a:lnTo>
                      <a:pt x="9931" y="8252"/>
                    </a:lnTo>
                    <a:cubicBezTo>
                      <a:pt x="9990" y="8252"/>
                      <a:pt x="10050" y="8299"/>
                      <a:pt x="10050" y="8371"/>
                    </a:cubicBezTo>
                    <a:lnTo>
                      <a:pt x="10050" y="9323"/>
                    </a:lnTo>
                    <a:cubicBezTo>
                      <a:pt x="10050" y="9383"/>
                      <a:pt x="10002" y="9442"/>
                      <a:pt x="9931" y="9442"/>
                    </a:cubicBezTo>
                    <a:lnTo>
                      <a:pt x="763" y="9442"/>
                    </a:lnTo>
                    <a:cubicBezTo>
                      <a:pt x="703" y="9442"/>
                      <a:pt x="644" y="9406"/>
                      <a:pt x="644" y="9323"/>
                    </a:cubicBezTo>
                    <a:lnTo>
                      <a:pt x="644" y="8371"/>
                    </a:lnTo>
                    <a:cubicBezTo>
                      <a:pt x="644" y="8311"/>
                      <a:pt x="691" y="8252"/>
                      <a:pt x="763" y="8252"/>
                    </a:cubicBezTo>
                    <a:lnTo>
                      <a:pt x="2477" y="8252"/>
                    </a:lnTo>
                    <a:cubicBezTo>
                      <a:pt x="2561" y="8252"/>
                      <a:pt x="2632" y="8180"/>
                      <a:pt x="2632" y="8085"/>
                    </a:cubicBezTo>
                    <a:cubicBezTo>
                      <a:pt x="2632" y="8002"/>
                      <a:pt x="2561" y="7930"/>
                      <a:pt x="2477" y="7930"/>
                    </a:cubicBezTo>
                    <a:lnTo>
                      <a:pt x="1013" y="7930"/>
                    </a:lnTo>
                    <a:lnTo>
                      <a:pt x="1013" y="4811"/>
                    </a:lnTo>
                    <a:lnTo>
                      <a:pt x="1013" y="2382"/>
                    </a:lnTo>
                    <a:lnTo>
                      <a:pt x="1013" y="1536"/>
                    </a:lnTo>
                    <a:cubicBezTo>
                      <a:pt x="1013" y="870"/>
                      <a:pt x="1549" y="334"/>
                      <a:pt x="2215" y="334"/>
                    </a:cubicBezTo>
                    <a:close/>
                    <a:moveTo>
                      <a:pt x="6906" y="9740"/>
                    </a:moveTo>
                    <a:cubicBezTo>
                      <a:pt x="6859" y="9835"/>
                      <a:pt x="6775" y="9883"/>
                      <a:pt x="6668" y="9883"/>
                    </a:cubicBezTo>
                    <a:lnTo>
                      <a:pt x="3930" y="9883"/>
                    </a:lnTo>
                    <a:cubicBezTo>
                      <a:pt x="3823" y="9883"/>
                      <a:pt x="3739" y="9835"/>
                      <a:pt x="3692" y="9740"/>
                    </a:cubicBezTo>
                    <a:close/>
                    <a:moveTo>
                      <a:pt x="2751" y="9764"/>
                    </a:moveTo>
                    <a:lnTo>
                      <a:pt x="2751" y="10311"/>
                    </a:lnTo>
                    <a:cubicBezTo>
                      <a:pt x="2751" y="10383"/>
                      <a:pt x="2692" y="10454"/>
                      <a:pt x="2608" y="10454"/>
                    </a:cubicBezTo>
                    <a:lnTo>
                      <a:pt x="1430" y="10454"/>
                    </a:lnTo>
                    <a:cubicBezTo>
                      <a:pt x="1346" y="10454"/>
                      <a:pt x="1287" y="10383"/>
                      <a:pt x="1287" y="10311"/>
                    </a:cubicBezTo>
                    <a:lnTo>
                      <a:pt x="1287" y="9764"/>
                    </a:lnTo>
                    <a:close/>
                    <a:moveTo>
                      <a:pt x="9442" y="9764"/>
                    </a:moveTo>
                    <a:lnTo>
                      <a:pt x="9442" y="10311"/>
                    </a:lnTo>
                    <a:cubicBezTo>
                      <a:pt x="9442" y="10395"/>
                      <a:pt x="9359" y="10454"/>
                      <a:pt x="9288" y="10454"/>
                    </a:cubicBezTo>
                    <a:lnTo>
                      <a:pt x="8109" y="10454"/>
                    </a:lnTo>
                    <a:cubicBezTo>
                      <a:pt x="8026" y="10454"/>
                      <a:pt x="7966" y="10383"/>
                      <a:pt x="7966" y="10311"/>
                    </a:cubicBezTo>
                    <a:lnTo>
                      <a:pt x="7966" y="9764"/>
                    </a:lnTo>
                    <a:close/>
                    <a:moveTo>
                      <a:pt x="2239" y="1"/>
                    </a:moveTo>
                    <a:cubicBezTo>
                      <a:pt x="1382" y="1"/>
                      <a:pt x="703" y="679"/>
                      <a:pt x="703" y="1525"/>
                    </a:cubicBezTo>
                    <a:lnTo>
                      <a:pt x="703" y="2215"/>
                    </a:lnTo>
                    <a:lnTo>
                      <a:pt x="548" y="2215"/>
                    </a:lnTo>
                    <a:cubicBezTo>
                      <a:pt x="239" y="2215"/>
                      <a:pt x="1" y="2465"/>
                      <a:pt x="1" y="2763"/>
                    </a:cubicBezTo>
                    <a:lnTo>
                      <a:pt x="1" y="4418"/>
                    </a:lnTo>
                    <a:cubicBezTo>
                      <a:pt x="1" y="4727"/>
                      <a:pt x="251" y="4965"/>
                      <a:pt x="548" y="4965"/>
                    </a:cubicBezTo>
                    <a:lnTo>
                      <a:pt x="703" y="4965"/>
                    </a:lnTo>
                    <a:lnTo>
                      <a:pt x="703" y="7930"/>
                    </a:lnTo>
                    <a:cubicBezTo>
                      <a:pt x="489" y="7954"/>
                      <a:pt x="346" y="8133"/>
                      <a:pt x="346" y="8359"/>
                    </a:cubicBezTo>
                    <a:lnTo>
                      <a:pt x="346" y="9311"/>
                    </a:lnTo>
                    <a:cubicBezTo>
                      <a:pt x="346" y="9549"/>
                      <a:pt x="537" y="9740"/>
                      <a:pt x="775" y="9740"/>
                    </a:cubicBezTo>
                    <a:lnTo>
                      <a:pt x="953" y="9740"/>
                    </a:lnTo>
                    <a:lnTo>
                      <a:pt x="953" y="10288"/>
                    </a:lnTo>
                    <a:cubicBezTo>
                      <a:pt x="953" y="10549"/>
                      <a:pt x="1156" y="10764"/>
                      <a:pt x="1430" y="10764"/>
                    </a:cubicBezTo>
                    <a:lnTo>
                      <a:pt x="2608" y="10764"/>
                    </a:lnTo>
                    <a:cubicBezTo>
                      <a:pt x="2858" y="10764"/>
                      <a:pt x="3084" y="10561"/>
                      <a:pt x="3084" y="10299"/>
                    </a:cubicBezTo>
                    <a:lnTo>
                      <a:pt x="3084" y="9740"/>
                    </a:lnTo>
                    <a:lnTo>
                      <a:pt x="3346" y="9740"/>
                    </a:lnTo>
                    <a:cubicBezTo>
                      <a:pt x="3418" y="10002"/>
                      <a:pt x="3668" y="10192"/>
                      <a:pt x="3942" y="10192"/>
                    </a:cubicBezTo>
                    <a:lnTo>
                      <a:pt x="6680" y="10192"/>
                    </a:lnTo>
                    <a:cubicBezTo>
                      <a:pt x="6966" y="10192"/>
                      <a:pt x="7204" y="10002"/>
                      <a:pt x="7275" y="9740"/>
                    </a:cubicBezTo>
                    <a:lnTo>
                      <a:pt x="7645" y="9740"/>
                    </a:lnTo>
                    <a:lnTo>
                      <a:pt x="7645" y="10299"/>
                    </a:lnTo>
                    <a:cubicBezTo>
                      <a:pt x="7645" y="10549"/>
                      <a:pt x="7859" y="10764"/>
                      <a:pt x="8121" y="10764"/>
                    </a:cubicBezTo>
                    <a:lnTo>
                      <a:pt x="9300" y="10764"/>
                    </a:lnTo>
                    <a:cubicBezTo>
                      <a:pt x="9550" y="10764"/>
                      <a:pt x="9776" y="10561"/>
                      <a:pt x="9776" y="10299"/>
                    </a:cubicBezTo>
                    <a:lnTo>
                      <a:pt x="9776" y="9740"/>
                    </a:lnTo>
                    <a:lnTo>
                      <a:pt x="9954" y="9740"/>
                    </a:lnTo>
                    <a:cubicBezTo>
                      <a:pt x="10193" y="9740"/>
                      <a:pt x="10383" y="9549"/>
                      <a:pt x="10383" y="9311"/>
                    </a:cubicBezTo>
                    <a:lnTo>
                      <a:pt x="10383" y="8359"/>
                    </a:lnTo>
                    <a:cubicBezTo>
                      <a:pt x="10383" y="8121"/>
                      <a:pt x="10193" y="7930"/>
                      <a:pt x="9954" y="7930"/>
                    </a:cubicBezTo>
                    <a:lnTo>
                      <a:pt x="9931" y="7930"/>
                    </a:lnTo>
                    <a:lnTo>
                      <a:pt x="9931" y="4965"/>
                    </a:lnTo>
                    <a:lnTo>
                      <a:pt x="10073" y="4965"/>
                    </a:lnTo>
                    <a:cubicBezTo>
                      <a:pt x="10383" y="4965"/>
                      <a:pt x="10621" y="4715"/>
                      <a:pt x="10621" y="4418"/>
                    </a:cubicBezTo>
                    <a:lnTo>
                      <a:pt x="10621" y="2763"/>
                    </a:lnTo>
                    <a:cubicBezTo>
                      <a:pt x="10609" y="2465"/>
                      <a:pt x="10359" y="2215"/>
                      <a:pt x="10050" y="2215"/>
                    </a:cubicBezTo>
                    <a:lnTo>
                      <a:pt x="9895" y="2215"/>
                    </a:lnTo>
                    <a:lnTo>
                      <a:pt x="9895" y="1525"/>
                    </a:lnTo>
                    <a:cubicBezTo>
                      <a:pt x="9895" y="679"/>
                      <a:pt x="9216" y="1"/>
                      <a:pt x="8371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396" name="Google Shape;6185;p48"/>
            <p:cNvSpPr/>
            <p:nvPr/>
          </p:nvSpPr>
          <p:spPr>
            <a:xfrm>
              <a:off x="560015" y="2301399"/>
              <a:ext cx="347060" cy="357286"/>
            </a:xfrm>
            <a:custGeom>
              <a:avLst/>
              <a:gdLst/>
              <a:ahLst/>
              <a:cxnLst/>
              <a:rect l="l" t="t" r="r" b="b"/>
              <a:pathLst>
                <a:path w="10895" h="11216" extrusionOk="0">
                  <a:moveTo>
                    <a:pt x="5454" y="322"/>
                  </a:moveTo>
                  <a:cubicBezTo>
                    <a:pt x="5740" y="322"/>
                    <a:pt x="5954" y="548"/>
                    <a:pt x="5954" y="834"/>
                  </a:cubicBezTo>
                  <a:cubicBezTo>
                    <a:pt x="5954" y="1012"/>
                    <a:pt x="5871" y="1155"/>
                    <a:pt x="5716" y="1250"/>
                  </a:cubicBezTo>
                  <a:lnTo>
                    <a:pt x="5704" y="1262"/>
                  </a:lnTo>
                  <a:lnTo>
                    <a:pt x="5692" y="1262"/>
                  </a:lnTo>
                  <a:cubicBezTo>
                    <a:pt x="5680" y="1262"/>
                    <a:pt x="5680" y="1274"/>
                    <a:pt x="5656" y="1274"/>
                  </a:cubicBezTo>
                  <a:lnTo>
                    <a:pt x="5644" y="1274"/>
                  </a:lnTo>
                  <a:cubicBezTo>
                    <a:pt x="5644" y="1274"/>
                    <a:pt x="5632" y="1274"/>
                    <a:pt x="5632" y="1298"/>
                  </a:cubicBezTo>
                  <a:lnTo>
                    <a:pt x="5621" y="1298"/>
                  </a:lnTo>
                  <a:cubicBezTo>
                    <a:pt x="5597" y="1298"/>
                    <a:pt x="5597" y="1298"/>
                    <a:pt x="5585" y="1310"/>
                  </a:cubicBezTo>
                  <a:lnTo>
                    <a:pt x="5263" y="1310"/>
                  </a:lnTo>
                  <a:cubicBezTo>
                    <a:pt x="5240" y="1310"/>
                    <a:pt x="5240" y="1310"/>
                    <a:pt x="5228" y="1298"/>
                  </a:cubicBezTo>
                  <a:lnTo>
                    <a:pt x="5216" y="1298"/>
                  </a:lnTo>
                  <a:cubicBezTo>
                    <a:pt x="5216" y="1298"/>
                    <a:pt x="5204" y="1298"/>
                    <a:pt x="5204" y="1274"/>
                  </a:cubicBezTo>
                  <a:lnTo>
                    <a:pt x="5180" y="1274"/>
                  </a:lnTo>
                  <a:cubicBezTo>
                    <a:pt x="5168" y="1274"/>
                    <a:pt x="5168" y="1262"/>
                    <a:pt x="5156" y="1262"/>
                  </a:cubicBezTo>
                  <a:lnTo>
                    <a:pt x="5144" y="1262"/>
                  </a:lnTo>
                  <a:cubicBezTo>
                    <a:pt x="5144" y="1262"/>
                    <a:pt x="5120" y="1262"/>
                    <a:pt x="5120" y="1250"/>
                  </a:cubicBezTo>
                  <a:cubicBezTo>
                    <a:pt x="4989" y="1155"/>
                    <a:pt x="4882" y="1012"/>
                    <a:pt x="4882" y="834"/>
                  </a:cubicBezTo>
                  <a:cubicBezTo>
                    <a:pt x="4942" y="548"/>
                    <a:pt x="5168" y="322"/>
                    <a:pt x="5454" y="322"/>
                  </a:cubicBezTo>
                  <a:close/>
                  <a:moveTo>
                    <a:pt x="5644" y="1631"/>
                  </a:moveTo>
                  <a:lnTo>
                    <a:pt x="5644" y="1834"/>
                  </a:lnTo>
                  <a:lnTo>
                    <a:pt x="5240" y="1834"/>
                  </a:lnTo>
                  <a:lnTo>
                    <a:pt x="5240" y="1631"/>
                  </a:lnTo>
                  <a:lnTo>
                    <a:pt x="5263" y="1631"/>
                  </a:lnTo>
                  <a:cubicBezTo>
                    <a:pt x="5275" y="1631"/>
                    <a:pt x="5287" y="1631"/>
                    <a:pt x="5287" y="1655"/>
                  </a:cubicBezTo>
                  <a:lnTo>
                    <a:pt x="5632" y="1655"/>
                  </a:lnTo>
                  <a:cubicBezTo>
                    <a:pt x="5621" y="1631"/>
                    <a:pt x="5632" y="1631"/>
                    <a:pt x="5644" y="1631"/>
                  </a:cubicBezTo>
                  <a:close/>
                  <a:moveTo>
                    <a:pt x="7002" y="2143"/>
                  </a:moveTo>
                  <a:cubicBezTo>
                    <a:pt x="7418" y="2143"/>
                    <a:pt x="7799" y="2310"/>
                    <a:pt x="8085" y="2584"/>
                  </a:cubicBezTo>
                  <a:cubicBezTo>
                    <a:pt x="8335" y="2858"/>
                    <a:pt x="8680" y="3001"/>
                    <a:pt x="9050" y="3001"/>
                  </a:cubicBezTo>
                  <a:lnTo>
                    <a:pt x="10514" y="3001"/>
                  </a:lnTo>
                  <a:lnTo>
                    <a:pt x="10514" y="3334"/>
                  </a:lnTo>
                  <a:lnTo>
                    <a:pt x="9050" y="3334"/>
                  </a:lnTo>
                  <a:lnTo>
                    <a:pt x="9050" y="3346"/>
                  </a:lnTo>
                  <a:cubicBezTo>
                    <a:pt x="8597" y="3346"/>
                    <a:pt x="8180" y="3167"/>
                    <a:pt x="7859" y="2846"/>
                  </a:cubicBezTo>
                  <a:cubicBezTo>
                    <a:pt x="7645" y="2608"/>
                    <a:pt x="7323" y="2465"/>
                    <a:pt x="7002" y="2465"/>
                  </a:cubicBezTo>
                  <a:lnTo>
                    <a:pt x="3942" y="2465"/>
                  </a:lnTo>
                  <a:cubicBezTo>
                    <a:pt x="3573" y="2465"/>
                    <a:pt x="3227" y="2620"/>
                    <a:pt x="2977" y="2882"/>
                  </a:cubicBezTo>
                  <a:cubicBezTo>
                    <a:pt x="2715" y="3167"/>
                    <a:pt x="2311" y="3334"/>
                    <a:pt x="1894" y="3334"/>
                  </a:cubicBezTo>
                  <a:lnTo>
                    <a:pt x="370" y="3334"/>
                  </a:lnTo>
                  <a:lnTo>
                    <a:pt x="370" y="3001"/>
                  </a:lnTo>
                  <a:lnTo>
                    <a:pt x="1834" y="3001"/>
                  </a:lnTo>
                  <a:cubicBezTo>
                    <a:pt x="2203" y="3001"/>
                    <a:pt x="2549" y="2858"/>
                    <a:pt x="2799" y="2584"/>
                  </a:cubicBezTo>
                  <a:cubicBezTo>
                    <a:pt x="3073" y="2310"/>
                    <a:pt x="3477" y="2143"/>
                    <a:pt x="3894" y="2143"/>
                  </a:cubicBezTo>
                  <a:close/>
                  <a:moveTo>
                    <a:pt x="1525" y="3894"/>
                  </a:moveTo>
                  <a:lnTo>
                    <a:pt x="2644" y="6382"/>
                  </a:lnTo>
                  <a:lnTo>
                    <a:pt x="406" y="6382"/>
                  </a:lnTo>
                  <a:lnTo>
                    <a:pt x="1525" y="3894"/>
                  </a:lnTo>
                  <a:close/>
                  <a:moveTo>
                    <a:pt x="9371" y="3894"/>
                  </a:moveTo>
                  <a:lnTo>
                    <a:pt x="10478" y="6382"/>
                  </a:lnTo>
                  <a:lnTo>
                    <a:pt x="8252" y="6382"/>
                  </a:lnTo>
                  <a:lnTo>
                    <a:pt x="9371" y="3894"/>
                  </a:lnTo>
                  <a:close/>
                  <a:moveTo>
                    <a:pt x="2739" y="6692"/>
                  </a:moveTo>
                  <a:cubicBezTo>
                    <a:pt x="2727" y="7335"/>
                    <a:pt x="2227" y="7847"/>
                    <a:pt x="1596" y="7847"/>
                  </a:cubicBezTo>
                  <a:lnTo>
                    <a:pt x="1477" y="7847"/>
                  </a:lnTo>
                  <a:cubicBezTo>
                    <a:pt x="858" y="7847"/>
                    <a:pt x="334" y="7335"/>
                    <a:pt x="334" y="6692"/>
                  </a:cubicBezTo>
                  <a:close/>
                  <a:moveTo>
                    <a:pt x="10574" y="6692"/>
                  </a:moveTo>
                  <a:cubicBezTo>
                    <a:pt x="10574" y="7335"/>
                    <a:pt x="10050" y="7847"/>
                    <a:pt x="9431" y="7847"/>
                  </a:cubicBezTo>
                  <a:lnTo>
                    <a:pt x="9300" y="7847"/>
                  </a:lnTo>
                  <a:cubicBezTo>
                    <a:pt x="8680" y="7847"/>
                    <a:pt x="8157" y="7335"/>
                    <a:pt x="8157" y="6692"/>
                  </a:cubicBezTo>
                  <a:close/>
                  <a:moveTo>
                    <a:pt x="7645" y="9585"/>
                  </a:moveTo>
                  <a:cubicBezTo>
                    <a:pt x="7728" y="9585"/>
                    <a:pt x="7811" y="9656"/>
                    <a:pt x="7811" y="9763"/>
                  </a:cubicBezTo>
                  <a:lnTo>
                    <a:pt x="7811" y="10049"/>
                  </a:lnTo>
                  <a:lnTo>
                    <a:pt x="4418" y="10049"/>
                  </a:lnTo>
                  <a:cubicBezTo>
                    <a:pt x="4335" y="10049"/>
                    <a:pt x="4263" y="10121"/>
                    <a:pt x="4263" y="10204"/>
                  </a:cubicBezTo>
                  <a:cubicBezTo>
                    <a:pt x="4263" y="10299"/>
                    <a:pt x="4335" y="10371"/>
                    <a:pt x="4418" y="10371"/>
                  </a:cubicBezTo>
                  <a:lnTo>
                    <a:pt x="8407" y="10371"/>
                  </a:lnTo>
                  <a:cubicBezTo>
                    <a:pt x="8514" y="10371"/>
                    <a:pt x="8585" y="10442"/>
                    <a:pt x="8585" y="10549"/>
                  </a:cubicBezTo>
                  <a:lnTo>
                    <a:pt x="8585" y="10906"/>
                  </a:lnTo>
                  <a:lnTo>
                    <a:pt x="2275" y="10906"/>
                  </a:lnTo>
                  <a:lnTo>
                    <a:pt x="2275" y="10549"/>
                  </a:lnTo>
                  <a:cubicBezTo>
                    <a:pt x="2275" y="10442"/>
                    <a:pt x="2358" y="10371"/>
                    <a:pt x="2453" y="10371"/>
                  </a:cubicBezTo>
                  <a:lnTo>
                    <a:pt x="3382" y="10371"/>
                  </a:lnTo>
                  <a:cubicBezTo>
                    <a:pt x="3465" y="10371"/>
                    <a:pt x="3549" y="10299"/>
                    <a:pt x="3549" y="10204"/>
                  </a:cubicBezTo>
                  <a:cubicBezTo>
                    <a:pt x="3549" y="10121"/>
                    <a:pt x="3465" y="10049"/>
                    <a:pt x="3382" y="10049"/>
                  </a:cubicBezTo>
                  <a:lnTo>
                    <a:pt x="3073" y="10049"/>
                  </a:lnTo>
                  <a:lnTo>
                    <a:pt x="3073" y="9763"/>
                  </a:lnTo>
                  <a:cubicBezTo>
                    <a:pt x="3073" y="9668"/>
                    <a:pt x="3144" y="9585"/>
                    <a:pt x="3251" y="9585"/>
                  </a:cubicBezTo>
                  <a:close/>
                  <a:moveTo>
                    <a:pt x="5454" y="0"/>
                  </a:moveTo>
                  <a:cubicBezTo>
                    <a:pt x="4989" y="0"/>
                    <a:pt x="4632" y="369"/>
                    <a:pt x="4632" y="822"/>
                  </a:cubicBezTo>
                  <a:cubicBezTo>
                    <a:pt x="4632" y="1072"/>
                    <a:pt x="4751" y="1298"/>
                    <a:pt x="4930" y="1453"/>
                  </a:cubicBezTo>
                  <a:lnTo>
                    <a:pt x="4930" y="1810"/>
                  </a:lnTo>
                  <a:lnTo>
                    <a:pt x="3894" y="1810"/>
                  </a:lnTo>
                  <a:cubicBezTo>
                    <a:pt x="3382" y="1810"/>
                    <a:pt x="2906" y="2024"/>
                    <a:pt x="2584" y="2370"/>
                  </a:cubicBezTo>
                  <a:cubicBezTo>
                    <a:pt x="2382" y="2572"/>
                    <a:pt x="2120" y="2691"/>
                    <a:pt x="1834" y="2691"/>
                  </a:cubicBezTo>
                  <a:lnTo>
                    <a:pt x="346" y="2691"/>
                  </a:lnTo>
                  <a:cubicBezTo>
                    <a:pt x="179" y="2691"/>
                    <a:pt x="48" y="2822"/>
                    <a:pt x="48" y="2989"/>
                  </a:cubicBezTo>
                  <a:lnTo>
                    <a:pt x="48" y="3382"/>
                  </a:lnTo>
                  <a:cubicBezTo>
                    <a:pt x="48" y="3536"/>
                    <a:pt x="179" y="3679"/>
                    <a:pt x="346" y="3679"/>
                  </a:cubicBezTo>
                  <a:lnTo>
                    <a:pt x="1263" y="3679"/>
                  </a:lnTo>
                  <a:lnTo>
                    <a:pt x="1" y="6477"/>
                  </a:lnTo>
                  <a:lnTo>
                    <a:pt x="1" y="6489"/>
                  </a:lnTo>
                  <a:lnTo>
                    <a:pt x="1" y="6501"/>
                  </a:lnTo>
                  <a:lnTo>
                    <a:pt x="1" y="6513"/>
                  </a:lnTo>
                  <a:lnTo>
                    <a:pt x="1" y="6537"/>
                  </a:lnTo>
                  <a:lnTo>
                    <a:pt x="1" y="6692"/>
                  </a:lnTo>
                  <a:cubicBezTo>
                    <a:pt x="1" y="7501"/>
                    <a:pt x="656" y="8168"/>
                    <a:pt x="1477" y="8168"/>
                  </a:cubicBezTo>
                  <a:lnTo>
                    <a:pt x="1596" y="8168"/>
                  </a:lnTo>
                  <a:cubicBezTo>
                    <a:pt x="2406" y="8168"/>
                    <a:pt x="3073" y="7513"/>
                    <a:pt x="3073" y="6692"/>
                  </a:cubicBezTo>
                  <a:lnTo>
                    <a:pt x="3073" y="6537"/>
                  </a:lnTo>
                  <a:lnTo>
                    <a:pt x="3073" y="6513"/>
                  </a:lnTo>
                  <a:lnTo>
                    <a:pt x="3073" y="6501"/>
                  </a:lnTo>
                  <a:lnTo>
                    <a:pt x="3073" y="6489"/>
                  </a:lnTo>
                  <a:lnTo>
                    <a:pt x="3073" y="6477"/>
                  </a:lnTo>
                  <a:lnTo>
                    <a:pt x="1811" y="3679"/>
                  </a:lnTo>
                  <a:lnTo>
                    <a:pt x="1930" y="3679"/>
                  </a:lnTo>
                  <a:cubicBezTo>
                    <a:pt x="2430" y="3679"/>
                    <a:pt x="2906" y="3465"/>
                    <a:pt x="3239" y="3120"/>
                  </a:cubicBezTo>
                  <a:cubicBezTo>
                    <a:pt x="3430" y="2917"/>
                    <a:pt x="3692" y="2798"/>
                    <a:pt x="3977" y="2798"/>
                  </a:cubicBezTo>
                  <a:lnTo>
                    <a:pt x="4942" y="2798"/>
                  </a:lnTo>
                  <a:lnTo>
                    <a:pt x="4942" y="9251"/>
                  </a:lnTo>
                  <a:lnTo>
                    <a:pt x="3275" y="9251"/>
                  </a:lnTo>
                  <a:cubicBezTo>
                    <a:pt x="3013" y="9251"/>
                    <a:pt x="2787" y="9478"/>
                    <a:pt x="2787" y="9752"/>
                  </a:cubicBezTo>
                  <a:lnTo>
                    <a:pt x="2787" y="10025"/>
                  </a:lnTo>
                  <a:lnTo>
                    <a:pt x="2501" y="10025"/>
                  </a:lnTo>
                  <a:cubicBezTo>
                    <a:pt x="2227" y="10025"/>
                    <a:pt x="2001" y="10252"/>
                    <a:pt x="2001" y="10537"/>
                  </a:cubicBezTo>
                  <a:lnTo>
                    <a:pt x="2001" y="11061"/>
                  </a:lnTo>
                  <a:cubicBezTo>
                    <a:pt x="2001" y="11145"/>
                    <a:pt x="2072" y="11216"/>
                    <a:pt x="2168" y="11216"/>
                  </a:cubicBezTo>
                  <a:lnTo>
                    <a:pt x="8799" y="11216"/>
                  </a:lnTo>
                  <a:cubicBezTo>
                    <a:pt x="8895" y="11216"/>
                    <a:pt x="8966" y="11145"/>
                    <a:pt x="8966" y="11061"/>
                  </a:cubicBezTo>
                  <a:lnTo>
                    <a:pt x="8966" y="10537"/>
                  </a:lnTo>
                  <a:cubicBezTo>
                    <a:pt x="8966" y="10252"/>
                    <a:pt x="8740" y="10025"/>
                    <a:pt x="8454" y="10025"/>
                  </a:cubicBezTo>
                  <a:lnTo>
                    <a:pt x="8180" y="10025"/>
                  </a:lnTo>
                  <a:lnTo>
                    <a:pt x="8180" y="9752"/>
                  </a:lnTo>
                  <a:cubicBezTo>
                    <a:pt x="8180" y="9478"/>
                    <a:pt x="7954" y="9251"/>
                    <a:pt x="7680" y="9251"/>
                  </a:cubicBezTo>
                  <a:lnTo>
                    <a:pt x="5978" y="9251"/>
                  </a:lnTo>
                  <a:lnTo>
                    <a:pt x="5978" y="4572"/>
                  </a:lnTo>
                  <a:cubicBezTo>
                    <a:pt x="5978" y="4477"/>
                    <a:pt x="5894" y="4406"/>
                    <a:pt x="5811" y="4406"/>
                  </a:cubicBezTo>
                  <a:cubicBezTo>
                    <a:pt x="5716" y="4406"/>
                    <a:pt x="5644" y="4477"/>
                    <a:pt x="5644" y="4572"/>
                  </a:cubicBezTo>
                  <a:lnTo>
                    <a:pt x="5644" y="9251"/>
                  </a:lnTo>
                  <a:lnTo>
                    <a:pt x="5240" y="9251"/>
                  </a:lnTo>
                  <a:lnTo>
                    <a:pt x="5240" y="2798"/>
                  </a:lnTo>
                  <a:lnTo>
                    <a:pt x="5644" y="2798"/>
                  </a:lnTo>
                  <a:lnTo>
                    <a:pt x="5644" y="3536"/>
                  </a:lnTo>
                  <a:cubicBezTo>
                    <a:pt x="5644" y="3632"/>
                    <a:pt x="5716" y="3703"/>
                    <a:pt x="5811" y="3703"/>
                  </a:cubicBezTo>
                  <a:cubicBezTo>
                    <a:pt x="5894" y="3703"/>
                    <a:pt x="5978" y="3632"/>
                    <a:pt x="5978" y="3536"/>
                  </a:cubicBezTo>
                  <a:lnTo>
                    <a:pt x="5978" y="2798"/>
                  </a:lnTo>
                  <a:lnTo>
                    <a:pt x="7002" y="2798"/>
                  </a:lnTo>
                  <a:cubicBezTo>
                    <a:pt x="7240" y="2798"/>
                    <a:pt x="7466" y="2905"/>
                    <a:pt x="7621" y="3060"/>
                  </a:cubicBezTo>
                  <a:cubicBezTo>
                    <a:pt x="8002" y="3453"/>
                    <a:pt x="8502" y="3679"/>
                    <a:pt x="9050" y="3679"/>
                  </a:cubicBezTo>
                  <a:lnTo>
                    <a:pt x="9097" y="3679"/>
                  </a:lnTo>
                  <a:lnTo>
                    <a:pt x="7835" y="6477"/>
                  </a:lnTo>
                  <a:lnTo>
                    <a:pt x="7835" y="6489"/>
                  </a:lnTo>
                  <a:lnTo>
                    <a:pt x="7835" y="6501"/>
                  </a:lnTo>
                  <a:lnTo>
                    <a:pt x="7835" y="6513"/>
                  </a:lnTo>
                  <a:lnTo>
                    <a:pt x="7835" y="6537"/>
                  </a:lnTo>
                  <a:lnTo>
                    <a:pt x="7835" y="6692"/>
                  </a:lnTo>
                  <a:cubicBezTo>
                    <a:pt x="7835" y="7501"/>
                    <a:pt x="8490" y="8168"/>
                    <a:pt x="9311" y="8168"/>
                  </a:cubicBezTo>
                  <a:lnTo>
                    <a:pt x="9431" y="8168"/>
                  </a:lnTo>
                  <a:cubicBezTo>
                    <a:pt x="10228" y="8168"/>
                    <a:pt x="10895" y="7513"/>
                    <a:pt x="10895" y="6692"/>
                  </a:cubicBezTo>
                  <a:lnTo>
                    <a:pt x="10895" y="6537"/>
                  </a:lnTo>
                  <a:lnTo>
                    <a:pt x="10895" y="6513"/>
                  </a:lnTo>
                  <a:lnTo>
                    <a:pt x="10895" y="6501"/>
                  </a:lnTo>
                  <a:lnTo>
                    <a:pt x="10895" y="6489"/>
                  </a:lnTo>
                  <a:lnTo>
                    <a:pt x="10895" y="6465"/>
                  </a:lnTo>
                  <a:lnTo>
                    <a:pt x="9633" y="3667"/>
                  </a:lnTo>
                  <a:lnTo>
                    <a:pt x="10562" y="3667"/>
                  </a:lnTo>
                  <a:cubicBezTo>
                    <a:pt x="10716" y="3667"/>
                    <a:pt x="10859" y="3536"/>
                    <a:pt x="10859" y="3370"/>
                  </a:cubicBezTo>
                  <a:lnTo>
                    <a:pt x="10859" y="2989"/>
                  </a:lnTo>
                  <a:cubicBezTo>
                    <a:pt x="10859" y="2822"/>
                    <a:pt x="10716" y="2691"/>
                    <a:pt x="10562" y="2691"/>
                  </a:cubicBezTo>
                  <a:lnTo>
                    <a:pt x="9073" y="2691"/>
                  </a:lnTo>
                  <a:cubicBezTo>
                    <a:pt x="8788" y="2691"/>
                    <a:pt x="8514" y="2572"/>
                    <a:pt x="8323" y="2370"/>
                  </a:cubicBezTo>
                  <a:cubicBezTo>
                    <a:pt x="8002" y="2012"/>
                    <a:pt x="7502" y="1810"/>
                    <a:pt x="7014" y="1810"/>
                  </a:cubicBezTo>
                  <a:lnTo>
                    <a:pt x="5978" y="1810"/>
                  </a:lnTo>
                  <a:lnTo>
                    <a:pt x="5978" y="1453"/>
                  </a:lnTo>
                  <a:cubicBezTo>
                    <a:pt x="6156" y="1310"/>
                    <a:pt x="6275" y="1072"/>
                    <a:pt x="6275" y="822"/>
                  </a:cubicBezTo>
                  <a:cubicBezTo>
                    <a:pt x="6275" y="358"/>
                    <a:pt x="5894" y="0"/>
                    <a:pt x="5454" y="0"/>
                  </a:cubicBez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  <p:grpSp>
          <p:nvGrpSpPr>
            <p:cNvPr id="397" name="Google Shape;6186;p48"/>
            <p:cNvGrpSpPr/>
            <p:nvPr/>
          </p:nvGrpSpPr>
          <p:grpSpPr>
            <a:xfrm>
              <a:off x="3685245" y="2311880"/>
              <a:ext cx="320143" cy="338491"/>
              <a:chOff x="3974207" y="2429009"/>
              <a:chExt cx="320143" cy="338491"/>
            </a:xfrm>
            <a:solidFill>
              <a:schemeClr val="bg2">
                <a:lumMod val="75000"/>
              </a:schemeClr>
            </a:solidFill>
          </p:grpSpPr>
          <p:sp>
            <p:nvSpPr>
              <p:cNvPr id="398" name="Google Shape;6187;p48"/>
              <p:cNvSpPr/>
              <p:nvPr/>
            </p:nvSpPr>
            <p:spPr>
              <a:xfrm>
                <a:off x="3974207" y="2429009"/>
                <a:ext cx="320143" cy="338491"/>
              </a:xfrm>
              <a:custGeom>
                <a:avLst/>
                <a:gdLst/>
                <a:ahLst/>
                <a:cxnLst/>
                <a:rect l="l" t="t" r="r" b="b"/>
                <a:pathLst>
                  <a:path w="10050" h="10626" extrusionOk="0">
                    <a:moveTo>
                      <a:pt x="9390" y="0"/>
                    </a:moveTo>
                    <a:cubicBezTo>
                      <a:pt x="9344" y="0"/>
                      <a:pt x="9298" y="6"/>
                      <a:pt x="9251" y="17"/>
                    </a:cubicBezTo>
                    <a:lnTo>
                      <a:pt x="3132" y="1100"/>
                    </a:lnTo>
                    <a:cubicBezTo>
                      <a:pt x="2798" y="1160"/>
                      <a:pt x="2560" y="1445"/>
                      <a:pt x="2560" y="1779"/>
                    </a:cubicBezTo>
                    <a:lnTo>
                      <a:pt x="2560" y="6803"/>
                    </a:lnTo>
                    <a:cubicBezTo>
                      <a:pt x="2358" y="6744"/>
                      <a:pt x="2143" y="6708"/>
                      <a:pt x="1929" y="6708"/>
                    </a:cubicBezTo>
                    <a:cubicBezTo>
                      <a:pt x="1417" y="6720"/>
                      <a:pt x="941" y="6934"/>
                      <a:pt x="584" y="7291"/>
                    </a:cubicBezTo>
                    <a:cubicBezTo>
                      <a:pt x="226" y="7649"/>
                      <a:pt x="24" y="8125"/>
                      <a:pt x="24" y="8625"/>
                    </a:cubicBezTo>
                    <a:cubicBezTo>
                      <a:pt x="0" y="9161"/>
                      <a:pt x="215" y="9649"/>
                      <a:pt x="584" y="10042"/>
                    </a:cubicBezTo>
                    <a:cubicBezTo>
                      <a:pt x="953" y="10411"/>
                      <a:pt x="1453" y="10625"/>
                      <a:pt x="1965" y="10625"/>
                    </a:cubicBezTo>
                    <a:lnTo>
                      <a:pt x="2001" y="10625"/>
                    </a:lnTo>
                    <a:cubicBezTo>
                      <a:pt x="3060" y="10613"/>
                      <a:pt x="3917" y="9732"/>
                      <a:pt x="3917" y="8649"/>
                    </a:cubicBezTo>
                    <a:lnTo>
                      <a:pt x="3917" y="4684"/>
                    </a:lnTo>
                    <a:cubicBezTo>
                      <a:pt x="3917" y="4577"/>
                      <a:pt x="3834" y="4493"/>
                      <a:pt x="3727" y="4493"/>
                    </a:cubicBezTo>
                    <a:cubicBezTo>
                      <a:pt x="3620" y="4493"/>
                      <a:pt x="3536" y="4577"/>
                      <a:pt x="3536" y="4684"/>
                    </a:cubicBezTo>
                    <a:lnTo>
                      <a:pt x="3536" y="8613"/>
                    </a:lnTo>
                    <a:cubicBezTo>
                      <a:pt x="3536" y="9482"/>
                      <a:pt x="2834" y="10196"/>
                      <a:pt x="1989" y="10208"/>
                    </a:cubicBezTo>
                    <a:lnTo>
                      <a:pt x="1953" y="10208"/>
                    </a:lnTo>
                    <a:cubicBezTo>
                      <a:pt x="1536" y="10208"/>
                      <a:pt x="1131" y="10042"/>
                      <a:pt x="834" y="9744"/>
                    </a:cubicBezTo>
                    <a:cubicBezTo>
                      <a:pt x="536" y="9446"/>
                      <a:pt x="381" y="9030"/>
                      <a:pt x="381" y="8613"/>
                    </a:cubicBezTo>
                    <a:cubicBezTo>
                      <a:pt x="393" y="7779"/>
                      <a:pt x="1072" y="7089"/>
                      <a:pt x="1905" y="7065"/>
                    </a:cubicBezTo>
                    <a:cubicBezTo>
                      <a:pt x="2167" y="7065"/>
                      <a:pt x="2417" y="7113"/>
                      <a:pt x="2643" y="7232"/>
                    </a:cubicBezTo>
                    <a:cubicBezTo>
                      <a:pt x="2670" y="7242"/>
                      <a:pt x="2699" y="7248"/>
                      <a:pt x="2728" y="7248"/>
                    </a:cubicBezTo>
                    <a:cubicBezTo>
                      <a:pt x="2762" y="7248"/>
                      <a:pt x="2796" y="7240"/>
                      <a:pt x="2822" y="7220"/>
                    </a:cubicBezTo>
                    <a:cubicBezTo>
                      <a:pt x="2882" y="7184"/>
                      <a:pt x="2905" y="7125"/>
                      <a:pt x="2905" y="7053"/>
                    </a:cubicBezTo>
                    <a:lnTo>
                      <a:pt x="2905" y="1767"/>
                    </a:lnTo>
                    <a:cubicBezTo>
                      <a:pt x="2905" y="1624"/>
                      <a:pt x="3013" y="1481"/>
                      <a:pt x="3155" y="1457"/>
                    </a:cubicBezTo>
                    <a:lnTo>
                      <a:pt x="9275" y="374"/>
                    </a:lnTo>
                    <a:cubicBezTo>
                      <a:pt x="9296" y="369"/>
                      <a:pt x="9315" y="366"/>
                      <a:pt x="9335" y="366"/>
                    </a:cubicBezTo>
                    <a:cubicBezTo>
                      <a:pt x="9406" y="366"/>
                      <a:pt x="9469" y="398"/>
                      <a:pt x="9525" y="445"/>
                    </a:cubicBezTo>
                    <a:cubicBezTo>
                      <a:pt x="9609" y="505"/>
                      <a:pt x="9644" y="588"/>
                      <a:pt x="9644" y="683"/>
                    </a:cubicBezTo>
                    <a:lnTo>
                      <a:pt x="9644" y="2767"/>
                    </a:lnTo>
                    <a:cubicBezTo>
                      <a:pt x="9644" y="2874"/>
                      <a:pt x="9740" y="2957"/>
                      <a:pt x="9847" y="2957"/>
                    </a:cubicBezTo>
                    <a:cubicBezTo>
                      <a:pt x="9942" y="2957"/>
                      <a:pt x="10037" y="2874"/>
                      <a:pt x="10037" y="2767"/>
                    </a:cubicBezTo>
                    <a:lnTo>
                      <a:pt x="10037" y="683"/>
                    </a:lnTo>
                    <a:cubicBezTo>
                      <a:pt x="10049" y="469"/>
                      <a:pt x="9966" y="279"/>
                      <a:pt x="9811" y="159"/>
                    </a:cubicBezTo>
                    <a:cubicBezTo>
                      <a:pt x="9683" y="59"/>
                      <a:pt x="9541" y="0"/>
                      <a:pt x="939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399" name="Google Shape;6188;p48"/>
              <p:cNvSpPr/>
              <p:nvPr/>
            </p:nvSpPr>
            <p:spPr>
              <a:xfrm>
                <a:off x="4086846" y="2479977"/>
                <a:ext cx="207503" cy="245793"/>
              </a:xfrm>
              <a:custGeom>
                <a:avLst/>
                <a:gdLst/>
                <a:ahLst/>
                <a:cxnLst/>
                <a:rect l="l" t="t" r="r" b="b"/>
                <a:pathLst>
                  <a:path w="6514" h="7716" extrusionOk="0">
                    <a:moveTo>
                      <a:pt x="5299" y="0"/>
                    </a:moveTo>
                    <a:lnTo>
                      <a:pt x="143" y="905"/>
                    </a:lnTo>
                    <a:cubicBezTo>
                      <a:pt x="60" y="929"/>
                      <a:pt x="0" y="1000"/>
                      <a:pt x="0" y="1084"/>
                    </a:cubicBezTo>
                    <a:lnTo>
                      <a:pt x="0" y="2131"/>
                    </a:lnTo>
                    <a:cubicBezTo>
                      <a:pt x="0" y="2239"/>
                      <a:pt x="84" y="2322"/>
                      <a:pt x="191" y="2322"/>
                    </a:cubicBezTo>
                    <a:cubicBezTo>
                      <a:pt x="298" y="2322"/>
                      <a:pt x="381" y="2239"/>
                      <a:pt x="381" y="2131"/>
                    </a:cubicBezTo>
                    <a:lnTo>
                      <a:pt x="381" y="1250"/>
                    </a:lnTo>
                    <a:lnTo>
                      <a:pt x="5156" y="405"/>
                    </a:lnTo>
                    <a:lnTo>
                      <a:pt x="5156" y="3882"/>
                    </a:lnTo>
                    <a:cubicBezTo>
                      <a:pt x="4953" y="3834"/>
                      <a:pt x="4739" y="3798"/>
                      <a:pt x="4525" y="3798"/>
                    </a:cubicBezTo>
                    <a:cubicBezTo>
                      <a:pt x="4013" y="3810"/>
                      <a:pt x="3537" y="4024"/>
                      <a:pt x="3179" y="4382"/>
                    </a:cubicBezTo>
                    <a:cubicBezTo>
                      <a:pt x="2822" y="4739"/>
                      <a:pt x="2620" y="5215"/>
                      <a:pt x="2620" y="5715"/>
                    </a:cubicBezTo>
                    <a:cubicBezTo>
                      <a:pt x="2596" y="6251"/>
                      <a:pt x="2810" y="6739"/>
                      <a:pt x="3179" y="7132"/>
                    </a:cubicBezTo>
                    <a:cubicBezTo>
                      <a:pt x="3548" y="7501"/>
                      <a:pt x="4037" y="7715"/>
                      <a:pt x="4561" y="7715"/>
                    </a:cubicBezTo>
                    <a:lnTo>
                      <a:pt x="4596" y="7715"/>
                    </a:lnTo>
                    <a:cubicBezTo>
                      <a:pt x="5656" y="7692"/>
                      <a:pt x="6513" y="6822"/>
                      <a:pt x="6513" y="5727"/>
                    </a:cubicBezTo>
                    <a:lnTo>
                      <a:pt x="6513" y="2024"/>
                    </a:lnTo>
                    <a:cubicBezTo>
                      <a:pt x="6513" y="1941"/>
                      <a:pt x="6442" y="1846"/>
                      <a:pt x="6335" y="1846"/>
                    </a:cubicBezTo>
                    <a:cubicBezTo>
                      <a:pt x="6227" y="1846"/>
                      <a:pt x="6144" y="1941"/>
                      <a:pt x="6144" y="2048"/>
                    </a:cubicBezTo>
                    <a:lnTo>
                      <a:pt x="6144" y="5751"/>
                    </a:lnTo>
                    <a:cubicBezTo>
                      <a:pt x="6144" y="6608"/>
                      <a:pt x="5442" y="7322"/>
                      <a:pt x="4596" y="7346"/>
                    </a:cubicBezTo>
                    <a:lnTo>
                      <a:pt x="4561" y="7346"/>
                    </a:lnTo>
                    <a:cubicBezTo>
                      <a:pt x="4144" y="7346"/>
                      <a:pt x="3751" y="7180"/>
                      <a:pt x="3453" y="6882"/>
                    </a:cubicBezTo>
                    <a:cubicBezTo>
                      <a:pt x="3156" y="6584"/>
                      <a:pt x="2989" y="6168"/>
                      <a:pt x="2989" y="5751"/>
                    </a:cubicBezTo>
                    <a:cubicBezTo>
                      <a:pt x="3001" y="4917"/>
                      <a:pt x="3691" y="4227"/>
                      <a:pt x="4525" y="4203"/>
                    </a:cubicBezTo>
                    <a:cubicBezTo>
                      <a:pt x="4775" y="4203"/>
                      <a:pt x="5025" y="4251"/>
                      <a:pt x="5251" y="4370"/>
                    </a:cubicBezTo>
                    <a:cubicBezTo>
                      <a:pt x="5276" y="4380"/>
                      <a:pt x="5302" y="4385"/>
                      <a:pt x="5329" y="4385"/>
                    </a:cubicBezTo>
                    <a:cubicBezTo>
                      <a:pt x="5366" y="4385"/>
                      <a:pt x="5402" y="4374"/>
                      <a:pt x="5430" y="4346"/>
                    </a:cubicBezTo>
                    <a:cubicBezTo>
                      <a:pt x="5489" y="4322"/>
                      <a:pt x="5513" y="4263"/>
                      <a:pt x="5513" y="4179"/>
                    </a:cubicBezTo>
                    <a:lnTo>
                      <a:pt x="5513" y="191"/>
                    </a:lnTo>
                    <a:cubicBezTo>
                      <a:pt x="5513" y="131"/>
                      <a:pt x="5489" y="95"/>
                      <a:pt x="5442" y="48"/>
                    </a:cubicBezTo>
                    <a:cubicBezTo>
                      <a:pt x="5394" y="12"/>
                      <a:pt x="5334" y="0"/>
                      <a:pt x="5299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400" name="Google Shape;6189;p48"/>
            <p:cNvGrpSpPr/>
            <p:nvPr/>
          </p:nvGrpSpPr>
          <p:grpSpPr>
            <a:xfrm>
              <a:off x="2334275" y="2313918"/>
              <a:ext cx="355024" cy="332630"/>
              <a:chOff x="2623237" y="2431047"/>
              <a:chExt cx="355024" cy="332630"/>
            </a:xfrm>
            <a:solidFill>
              <a:schemeClr val="bg2">
                <a:lumMod val="75000"/>
              </a:schemeClr>
            </a:solidFill>
          </p:grpSpPr>
          <p:sp>
            <p:nvSpPr>
              <p:cNvPr id="401" name="Google Shape;6190;p48"/>
              <p:cNvSpPr/>
              <p:nvPr/>
            </p:nvSpPr>
            <p:spPr>
              <a:xfrm>
                <a:off x="2655856" y="2604370"/>
                <a:ext cx="48579" cy="64506"/>
              </a:xfrm>
              <a:custGeom>
                <a:avLst/>
                <a:gdLst/>
                <a:ahLst/>
                <a:cxnLst/>
                <a:rect l="l" t="t" r="r" b="b"/>
                <a:pathLst>
                  <a:path w="1525" h="2025" extrusionOk="0">
                    <a:moveTo>
                      <a:pt x="762" y="346"/>
                    </a:moveTo>
                    <a:cubicBezTo>
                      <a:pt x="1000" y="346"/>
                      <a:pt x="1191" y="536"/>
                      <a:pt x="1191" y="774"/>
                    </a:cubicBezTo>
                    <a:lnTo>
                      <a:pt x="1191" y="1715"/>
                    </a:lnTo>
                    <a:lnTo>
                      <a:pt x="345" y="1715"/>
                    </a:lnTo>
                    <a:lnTo>
                      <a:pt x="345" y="774"/>
                    </a:lnTo>
                    <a:lnTo>
                      <a:pt x="334" y="774"/>
                    </a:lnTo>
                    <a:cubicBezTo>
                      <a:pt x="334" y="536"/>
                      <a:pt x="524" y="346"/>
                      <a:pt x="762" y="346"/>
                    </a:cubicBezTo>
                    <a:close/>
                    <a:moveTo>
                      <a:pt x="762" y="0"/>
                    </a:moveTo>
                    <a:cubicBezTo>
                      <a:pt x="345" y="0"/>
                      <a:pt x="0" y="346"/>
                      <a:pt x="0" y="762"/>
                    </a:cubicBezTo>
                    <a:lnTo>
                      <a:pt x="0" y="1858"/>
                    </a:lnTo>
                    <a:cubicBezTo>
                      <a:pt x="0" y="1953"/>
                      <a:pt x="72" y="2024"/>
                      <a:pt x="167" y="2024"/>
                    </a:cubicBezTo>
                    <a:lnTo>
                      <a:pt x="1357" y="2024"/>
                    </a:lnTo>
                    <a:cubicBezTo>
                      <a:pt x="1441" y="2024"/>
                      <a:pt x="1524" y="1953"/>
                      <a:pt x="1524" y="1858"/>
                    </a:cubicBezTo>
                    <a:lnTo>
                      <a:pt x="1524" y="762"/>
                    </a:lnTo>
                    <a:cubicBezTo>
                      <a:pt x="1524" y="346"/>
                      <a:pt x="1179" y="0"/>
                      <a:pt x="762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402" name="Google Shape;6191;p48"/>
              <p:cNvSpPr/>
              <p:nvPr/>
            </p:nvSpPr>
            <p:spPr>
              <a:xfrm>
                <a:off x="2623237" y="2431047"/>
                <a:ext cx="355024" cy="332630"/>
              </a:xfrm>
              <a:custGeom>
                <a:avLst/>
                <a:gdLst/>
                <a:ahLst/>
                <a:cxnLst/>
                <a:rect l="l" t="t" r="r" b="b"/>
                <a:pathLst>
                  <a:path w="11145" h="10442" extrusionOk="0">
                    <a:moveTo>
                      <a:pt x="8692" y="2608"/>
                    </a:moveTo>
                    <a:cubicBezTo>
                      <a:pt x="8716" y="2608"/>
                      <a:pt x="8751" y="2643"/>
                      <a:pt x="8751" y="2667"/>
                    </a:cubicBezTo>
                    <a:lnTo>
                      <a:pt x="8751" y="3024"/>
                    </a:lnTo>
                    <a:cubicBezTo>
                      <a:pt x="8751" y="3060"/>
                      <a:pt x="8716" y="3084"/>
                      <a:pt x="8692" y="3084"/>
                    </a:cubicBezTo>
                    <a:lnTo>
                      <a:pt x="2453" y="3084"/>
                    </a:lnTo>
                    <a:cubicBezTo>
                      <a:pt x="2441" y="3084"/>
                      <a:pt x="2405" y="3060"/>
                      <a:pt x="2405" y="3024"/>
                    </a:cubicBezTo>
                    <a:lnTo>
                      <a:pt x="2405" y="2667"/>
                    </a:lnTo>
                    <a:cubicBezTo>
                      <a:pt x="2405" y="2643"/>
                      <a:pt x="2441" y="2608"/>
                      <a:pt x="2465" y="2608"/>
                    </a:cubicBezTo>
                    <a:close/>
                    <a:moveTo>
                      <a:pt x="8096" y="3405"/>
                    </a:moveTo>
                    <a:lnTo>
                      <a:pt x="8096" y="3834"/>
                    </a:lnTo>
                    <a:lnTo>
                      <a:pt x="7977" y="3953"/>
                    </a:lnTo>
                    <a:lnTo>
                      <a:pt x="7227" y="3953"/>
                    </a:lnTo>
                    <a:lnTo>
                      <a:pt x="7108" y="3834"/>
                    </a:lnTo>
                    <a:lnTo>
                      <a:pt x="7108" y="3405"/>
                    </a:lnTo>
                    <a:close/>
                    <a:moveTo>
                      <a:pt x="4048" y="3417"/>
                    </a:moveTo>
                    <a:lnTo>
                      <a:pt x="4048" y="3846"/>
                    </a:lnTo>
                    <a:lnTo>
                      <a:pt x="3929" y="3965"/>
                    </a:lnTo>
                    <a:lnTo>
                      <a:pt x="3179" y="3965"/>
                    </a:lnTo>
                    <a:lnTo>
                      <a:pt x="3060" y="3846"/>
                    </a:lnTo>
                    <a:lnTo>
                      <a:pt x="3060" y="3417"/>
                    </a:lnTo>
                    <a:close/>
                    <a:moveTo>
                      <a:pt x="2739" y="3417"/>
                    </a:moveTo>
                    <a:lnTo>
                      <a:pt x="2739" y="3905"/>
                    </a:lnTo>
                    <a:cubicBezTo>
                      <a:pt x="2739" y="3953"/>
                      <a:pt x="2751" y="4001"/>
                      <a:pt x="2774" y="4025"/>
                    </a:cubicBezTo>
                    <a:lnTo>
                      <a:pt x="2941" y="4191"/>
                    </a:lnTo>
                    <a:lnTo>
                      <a:pt x="2941" y="4667"/>
                    </a:lnTo>
                    <a:lnTo>
                      <a:pt x="357" y="4667"/>
                    </a:lnTo>
                    <a:lnTo>
                      <a:pt x="476" y="3453"/>
                    </a:lnTo>
                    <a:cubicBezTo>
                      <a:pt x="476" y="3429"/>
                      <a:pt x="500" y="3417"/>
                      <a:pt x="536" y="3417"/>
                    </a:cubicBezTo>
                    <a:close/>
                    <a:moveTo>
                      <a:pt x="10621" y="3417"/>
                    </a:moveTo>
                    <a:cubicBezTo>
                      <a:pt x="10656" y="3417"/>
                      <a:pt x="10668" y="3429"/>
                      <a:pt x="10680" y="3453"/>
                    </a:cubicBezTo>
                    <a:lnTo>
                      <a:pt x="10799" y="4667"/>
                    </a:lnTo>
                    <a:lnTo>
                      <a:pt x="8204" y="4667"/>
                    </a:lnTo>
                    <a:lnTo>
                      <a:pt x="8204" y="4191"/>
                    </a:lnTo>
                    <a:lnTo>
                      <a:pt x="8382" y="4025"/>
                    </a:lnTo>
                    <a:cubicBezTo>
                      <a:pt x="8406" y="4001"/>
                      <a:pt x="8418" y="3953"/>
                      <a:pt x="8418" y="3905"/>
                    </a:cubicBezTo>
                    <a:lnTo>
                      <a:pt x="8418" y="3417"/>
                    </a:lnTo>
                    <a:close/>
                    <a:moveTo>
                      <a:pt x="3834" y="4298"/>
                    </a:moveTo>
                    <a:lnTo>
                      <a:pt x="3834" y="7644"/>
                    </a:lnTo>
                    <a:lnTo>
                      <a:pt x="3286" y="7644"/>
                    </a:lnTo>
                    <a:lnTo>
                      <a:pt x="3286" y="4298"/>
                    </a:lnTo>
                    <a:close/>
                    <a:moveTo>
                      <a:pt x="7870" y="4298"/>
                    </a:moveTo>
                    <a:lnTo>
                      <a:pt x="7870" y="7644"/>
                    </a:lnTo>
                    <a:lnTo>
                      <a:pt x="7323" y="7644"/>
                    </a:lnTo>
                    <a:lnTo>
                      <a:pt x="7323" y="4298"/>
                    </a:lnTo>
                    <a:close/>
                    <a:moveTo>
                      <a:pt x="5563" y="6230"/>
                    </a:moveTo>
                    <a:cubicBezTo>
                      <a:pt x="5617" y="6230"/>
                      <a:pt x="5674" y="6245"/>
                      <a:pt x="5727" y="6275"/>
                    </a:cubicBezTo>
                    <a:lnTo>
                      <a:pt x="6013" y="6465"/>
                    </a:lnTo>
                    <a:cubicBezTo>
                      <a:pt x="6084" y="6513"/>
                      <a:pt x="6132" y="6596"/>
                      <a:pt x="6132" y="6692"/>
                    </a:cubicBezTo>
                    <a:lnTo>
                      <a:pt x="6132" y="8525"/>
                    </a:lnTo>
                    <a:lnTo>
                      <a:pt x="5013" y="8525"/>
                    </a:lnTo>
                    <a:lnTo>
                      <a:pt x="5013" y="6692"/>
                    </a:lnTo>
                    <a:cubicBezTo>
                      <a:pt x="5013" y="6596"/>
                      <a:pt x="5060" y="6513"/>
                      <a:pt x="5132" y="6465"/>
                    </a:cubicBezTo>
                    <a:lnTo>
                      <a:pt x="5418" y="6275"/>
                    </a:lnTo>
                    <a:cubicBezTo>
                      <a:pt x="5459" y="6245"/>
                      <a:pt x="5510" y="6230"/>
                      <a:pt x="5563" y="6230"/>
                    </a:cubicBezTo>
                    <a:close/>
                    <a:moveTo>
                      <a:pt x="3929" y="7989"/>
                    </a:moveTo>
                    <a:lnTo>
                      <a:pt x="4048" y="8108"/>
                    </a:lnTo>
                    <a:lnTo>
                      <a:pt x="4048" y="8537"/>
                    </a:lnTo>
                    <a:lnTo>
                      <a:pt x="3060" y="8537"/>
                    </a:lnTo>
                    <a:lnTo>
                      <a:pt x="3060" y="8108"/>
                    </a:lnTo>
                    <a:lnTo>
                      <a:pt x="3179" y="7989"/>
                    </a:lnTo>
                    <a:close/>
                    <a:moveTo>
                      <a:pt x="7954" y="7989"/>
                    </a:moveTo>
                    <a:lnTo>
                      <a:pt x="8073" y="8108"/>
                    </a:lnTo>
                    <a:lnTo>
                      <a:pt x="8073" y="8537"/>
                    </a:lnTo>
                    <a:lnTo>
                      <a:pt x="7096" y="8537"/>
                    </a:lnTo>
                    <a:lnTo>
                      <a:pt x="7096" y="8525"/>
                    </a:lnTo>
                    <a:lnTo>
                      <a:pt x="7096" y="8108"/>
                    </a:lnTo>
                    <a:lnTo>
                      <a:pt x="7215" y="7989"/>
                    </a:lnTo>
                    <a:close/>
                    <a:moveTo>
                      <a:pt x="6787" y="3429"/>
                    </a:moveTo>
                    <a:lnTo>
                      <a:pt x="6787" y="3917"/>
                    </a:lnTo>
                    <a:cubicBezTo>
                      <a:pt x="6787" y="3965"/>
                      <a:pt x="6799" y="4013"/>
                      <a:pt x="6834" y="4036"/>
                    </a:cubicBezTo>
                    <a:lnTo>
                      <a:pt x="7013" y="4215"/>
                    </a:lnTo>
                    <a:lnTo>
                      <a:pt x="7013" y="7763"/>
                    </a:lnTo>
                    <a:lnTo>
                      <a:pt x="6834" y="7942"/>
                    </a:lnTo>
                    <a:cubicBezTo>
                      <a:pt x="6799" y="7966"/>
                      <a:pt x="6787" y="8013"/>
                      <a:pt x="6787" y="8061"/>
                    </a:cubicBezTo>
                    <a:lnTo>
                      <a:pt x="6787" y="8549"/>
                    </a:lnTo>
                    <a:lnTo>
                      <a:pt x="6477" y="8525"/>
                    </a:lnTo>
                    <a:lnTo>
                      <a:pt x="6477" y="6692"/>
                    </a:lnTo>
                    <a:cubicBezTo>
                      <a:pt x="6477" y="6501"/>
                      <a:pt x="6370" y="6299"/>
                      <a:pt x="6203" y="6180"/>
                    </a:cubicBezTo>
                    <a:lnTo>
                      <a:pt x="5918" y="5989"/>
                    </a:lnTo>
                    <a:cubicBezTo>
                      <a:pt x="5816" y="5924"/>
                      <a:pt x="5703" y="5891"/>
                      <a:pt x="5589" y="5891"/>
                    </a:cubicBezTo>
                    <a:cubicBezTo>
                      <a:pt x="5474" y="5891"/>
                      <a:pt x="5358" y="5924"/>
                      <a:pt x="5251" y="5989"/>
                    </a:cubicBezTo>
                    <a:lnTo>
                      <a:pt x="4965" y="6180"/>
                    </a:lnTo>
                    <a:cubicBezTo>
                      <a:pt x="4810" y="6299"/>
                      <a:pt x="4703" y="6477"/>
                      <a:pt x="4703" y="6692"/>
                    </a:cubicBezTo>
                    <a:lnTo>
                      <a:pt x="4703" y="8525"/>
                    </a:lnTo>
                    <a:lnTo>
                      <a:pt x="4394" y="8525"/>
                    </a:lnTo>
                    <a:lnTo>
                      <a:pt x="4394" y="8025"/>
                    </a:lnTo>
                    <a:cubicBezTo>
                      <a:pt x="4394" y="7989"/>
                      <a:pt x="4370" y="7942"/>
                      <a:pt x="4346" y="7906"/>
                    </a:cubicBezTo>
                    <a:lnTo>
                      <a:pt x="4167" y="7751"/>
                    </a:lnTo>
                    <a:lnTo>
                      <a:pt x="4167" y="4203"/>
                    </a:lnTo>
                    <a:lnTo>
                      <a:pt x="4346" y="4036"/>
                    </a:lnTo>
                    <a:cubicBezTo>
                      <a:pt x="4370" y="4013"/>
                      <a:pt x="4394" y="3965"/>
                      <a:pt x="4394" y="3917"/>
                    </a:cubicBezTo>
                    <a:lnTo>
                      <a:pt x="4394" y="3429"/>
                    </a:lnTo>
                    <a:close/>
                    <a:moveTo>
                      <a:pt x="8525" y="8847"/>
                    </a:moveTo>
                    <a:lnTo>
                      <a:pt x="8525" y="9311"/>
                    </a:lnTo>
                    <a:lnTo>
                      <a:pt x="2631" y="9311"/>
                    </a:lnTo>
                    <a:lnTo>
                      <a:pt x="2631" y="8847"/>
                    </a:lnTo>
                    <a:close/>
                    <a:moveTo>
                      <a:pt x="1858" y="9632"/>
                    </a:moveTo>
                    <a:lnTo>
                      <a:pt x="1858" y="10097"/>
                    </a:lnTo>
                    <a:lnTo>
                      <a:pt x="607" y="10097"/>
                    </a:lnTo>
                    <a:lnTo>
                      <a:pt x="607" y="9632"/>
                    </a:lnTo>
                    <a:close/>
                    <a:moveTo>
                      <a:pt x="8978" y="9632"/>
                    </a:moveTo>
                    <a:lnTo>
                      <a:pt x="8978" y="10097"/>
                    </a:lnTo>
                    <a:lnTo>
                      <a:pt x="2203" y="10097"/>
                    </a:lnTo>
                    <a:lnTo>
                      <a:pt x="2203" y="9632"/>
                    </a:lnTo>
                    <a:close/>
                    <a:moveTo>
                      <a:pt x="10549" y="9632"/>
                    </a:moveTo>
                    <a:lnTo>
                      <a:pt x="10549" y="10097"/>
                    </a:lnTo>
                    <a:lnTo>
                      <a:pt x="9299" y="10097"/>
                    </a:lnTo>
                    <a:lnTo>
                      <a:pt x="9299" y="9632"/>
                    </a:lnTo>
                    <a:close/>
                    <a:moveTo>
                      <a:pt x="5566" y="0"/>
                    </a:moveTo>
                    <a:cubicBezTo>
                      <a:pt x="5531" y="0"/>
                      <a:pt x="5495" y="12"/>
                      <a:pt x="5465" y="36"/>
                    </a:cubicBezTo>
                    <a:lnTo>
                      <a:pt x="4417" y="857"/>
                    </a:lnTo>
                    <a:cubicBezTo>
                      <a:pt x="4346" y="917"/>
                      <a:pt x="4334" y="1024"/>
                      <a:pt x="4394" y="1096"/>
                    </a:cubicBezTo>
                    <a:cubicBezTo>
                      <a:pt x="4427" y="1136"/>
                      <a:pt x="4473" y="1158"/>
                      <a:pt x="4521" y="1158"/>
                    </a:cubicBezTo>
                    <a:cubicBezTo>
                      <a:pt x="4557" y="1158"/>
                      <a:pt x="4596" y="1145"/>
                      <a:pt x="4632" y="1119"/>
                    </a:cubicBezTo>
                    <a:lnTo>
                      <a:pt x="5560" y="393"/>
                    </a:lnTo>
                    <a:lnTo>
                      <a:pt x="8025" y="2298"/>
                    </a:lnTo>
                    <a:lnTo>
                      <a:pt x="3143" y="2298"/>
                    </a:lnTo>
                    <a:lnTo>
                      <a:pt x="4036" y="1596"/>
                    </a:lnTo>
                    <a:cubicBezTo>
                      <a:pt x="4108" y="1536"/>
                      <a:pt x="4120" y="1441"/>
                      <a:pt x="4060" y="1358"/>
                    </a:cubicBezTo>
                    <a:cubicBezTo>
                      <a:pt x="4026" y="1317"/>
                      <a:pt x="3977" y="1296"/>
                      <a:pt x="3928" y="1296"/>
                    </a:cubicBezTo>
                    <a:cubicBezTo>
                      <a:pt x="3891" y="1296"/>
                      <a:pt x="3853" y="1308"/>
                      <a:pt x="3822" y="1334"/>
                    </a:cubicBezTo>
                    <a:lnTo>
                      <a:pt x="2584" y="2298"/>
                    </a:lnTo>
                    <a:lnTo>
                      <a:pt x="2453" y="2298"/>
                    </a:lnTo>
                    <a:cubicBezTo>
                      <a:pt x="2250" y="2298"/>
                      <a:pt x="2072" y="2477"/>
                      <a:pt x="2072" y="2691"/>
                    </a:cubicBezTo>
                    <a:lnTo>
                      <a:pt x="2072" y="3048"/>
                    </a:lnTo>
                    <a:lnTo>
                      <a:pt x="2072" y="3108"/>
                    </a:lnTo>
                    <a:lnTo>
                      <a:pt x="524" y="3108"/>
                    </a:lnTo>
                    <a:cubicBezTo>
                      <a:pt x="322" y="3108"/>
                      <a:pt x="167" y="3251"/>
                      <a:pt x="131" y="3441"/>
                    </a:cubicBezTo>
                    <a:lnTo>
                      <a:pt x="0" y="4834"/>
                    </a:lnTo>
                    <a:cubicBezTo>
                      <a:pt x="0" y="4870"/>
                      <a:pt x="12" y="4918"/>
                      <a:pt x="48" y="4953"/>
                    </a:cubicBezTo>
                    <a:cubicBezTo>
                      <a:pt x="72" y="4977"/>
                      <a:pt x="119" y="5013"/>
                      <a:pt x="167" y="5013"/>
                    </a:cubicBezTo>
                    <a:lnTo>
                      <a:pt x="262" y="5013"/>
                    </a:lnTo>
                    <a:lnTo>
                      <a:pt x="262" y="5822"/>
                    </a:lnTo>
                    <a:cubicBezTo>
                      <a:pt x="262" y="5918"/>
                      <a:pt x="345" y="5989"/>
                      <a:pt x="429" y="5989"/>
                    </a:cubicBezTo>
                    <a:cubicBezTo>
                      <a:pt x="524" y="5989"/>
                      <a:pt x="596" y="5918"/>
                      <a:pt x="596" y="5822"/>
                    </a:cubicBezTo>
                    <a:lnTo>
                      <a:pt x="596" y="5013"/>
                    </a:lnTo>
                    <a:lnTo>
                      <a:pt x="2965" y="5013"/>
                    </a:lnTo>
                    <a:lnTo>
                      <a:pt x="2965" y="7763"/>
                    </a:lnTo>
                    <a:lnTo>
                      <a:pt x="2798" y="7930"/>
                    </a:lnTo>
                    <a:cubicBezTo>
                      <a:pt x="2762" y="7954"/>
                      <a:pt x="2751" y="8001"/>
                      <a:pt x="2751" y="8049"/>
                    </a:cubicBezTo>
                    <a:lnTo>
                      <a:pt x="2751" y="8537"/>
                    </a:lnTo>
                    <a:lnTo>
                      <a:pt x="2489" y="8537"/>
                    </a:lnTo>
                    <a:cubicBezTo>
                      <a:pt x="2393" y="8537"/>
                      <a:pt x="2322" y="8608"/>
                      <a:pt x="2322" y="8704"/>
                    </a:cubicBezTo>
                    <a:lnTo>
                      <a:pt x="2322" y="9323"/>
                    </a:lnTo>
                    <a:lnTo>
                      <a:pt x="643" y="9323"/>
                    </a:lnTo>
                    <a:lnTo>
                      <a:pt x="643" y="6584"/>
                    </a:lnTo>
                    <a:cubicBezTo>
                      <a:pt x="643" y="6501"/>
                      <a:pt x="560" y="6418"/>
                      <a:pt x="476" y="6418"/>
                    </a:cubicBezTo>
                    <a:cubicBezTo>
                      <a:pt x="381" y="6418"/>
                      <a:pt x="310" y="6501"/>
                      <a:pt x="310" y="6584"/>
                    </a:cubicBezTo>
                    <a:lnTo>
                      <a:pt x="310" y="10275"/>
                    </a:lnTo>
                    <a:cubicBezTo>
                      <a:pt x="310" y="10371"/>
                      <a:pt x="381" y="10442"/>
                      <a:pt x="476" y="10442"/>
                    </a:cubicBezTo>
                    <a:lnTo>
                      <a:pt x="10740" y="10442"/>
                    </a:lnTo>
                    <a:cubicBezTo>
                      <a:pt x="10835" y="10442"/>
                      <a:pt x="10906" y="10371"/>
                      <a:pt x="10906" y="10275"/>
                    </a:cubicBezTo>
                    <a:lnTo>
                      <a:pt x="10906" y="8347"/>
                    </a:lnTo>
                    <a:cubicBezTo>
                      <a:pt x="10906" y="8251"/>
                      <a:pt x="10835" y="8180"/>
                      <a:pt x="10740" y="8180"/>
                    </a:cubicBezTo>
                    <a:cubicBezTo>
                      <a:pt x="10656" y="8180"/>
                      <a:pt x="10585" y="8251"/>
                      <a:pt x="10585" y="8347"/>
                    </a:cubicBezTo>
                    <a:lnTo>
                      <a:pt x="10585" y="9323"/>
                    </a:lnTo>
                    <a:lnTo>
                      <a:pt x="8894" y="9323"/>
                    </a:lnTo>
                    <a:lnTo>
                      <a:pt x="8894" y="8704"/>
                    </a:lnTo>
                    <a:cubicBezTo>
                      <a:pt x="8894" y="8608"/>
                      <a:pt x="8823" y="8537"/>
                      <a:pt x="8739" y="8537"/>
                    </a:cubicBezTo>
                    <a:lnTo>
                      <a:pt x="8466" y="8537"/>
                    </a:lnTo>
                    <a:lnTo>
                      <a:pt x="8466" y="8049"/>
                    </a:lnTo>
                    <a:cubicBezTo>
                      <a:pt x="8466" y="8001"/>
                      <a:pt x="8454" y="7954"/>
                      <a:pt x="8418" y="7930"/>
                    </a:cubicBezTo>
                    <a:lnTo>
                      <a:pt x="8239" y="7763"/>
                    </a:lnTo>
                    <a:lnTo>
                      <a:pt x="8239" y="5013"/>
                    </a:lnTo>
                    <a:lnTo>
                      <a:pt x="10549" y="5013"/>
                    </a:lnTo>
                    <a:lnTo>
                      <a:pt x="10549" y="7585"/>
                    </a:lnTo>
                    <a:cubicBezTo>
                      <a:pt x="10549" y="7668"/>
                      <a:pt x="10621" y="7751"/>
                      <a:pt x="10716" y="7751"/>
                    </a:cubicBezTo>
                    <a:cubicBezTo>
                      <a:pt x="10799" y="7751"/>
                      <a:pt x="10883" y="7668"/>
                      <a:pt x="10883" y="7585"/>
                    </a:cubicBezTo>
                    <a:lnTo>
                      <a:pt x="10883" y="5013"/>
                    </a:lnTo>
                    <a:lnTo>
                      <a:pt x="10978" y="5013"/>
                    </a:lnTo>
                    <a:cubicBezTo>
                      <a:pt x="11025" y="5013"/>
                      <a:pt x="11073" y="4989"/>
                      <a:pt x="11097" y="4953"/>
                    </a:cubicBezTo>
                    <a:cubicBezTo>
                      <a:pt x="11133" y="4906"/>
                      <a:pt x="11144" y="4858"/>
                      <a:pt x="11133" y="4810"/>
                    </a:cubicBezTo>
                    <a:lnTo>
                      <a:pt x="11002" y="3429"/>
                    </a:lnTo>
                    <a:cubicBezTo>
                      <a:pt x="10978" y="3239"/>
                      <a:pt x="10811" y="3084"/>
                      <a:pt x="10609" y="3084"/>
                    </a:cubicBezTo>
                    <a:lnTo>
                      <a:pt x="9061" y="3084"/>
                    </a:lnTo>
                    <a:lnTo>
                      <a:pt x="9061" y="3024"/>
                    </a:lnTo>
                    <a:lnTo>
                      <a:pt x="9061" y="2667"/>
                    </a:lnTo>
                    <a:cubicBezTo>
                      <a:pt x="9061" y="2465"/>
                      <a:pt x="8882" y="2286"/>
                      <a:pt x="8680" y="2286"/>
                    </a:cubicBezTo>
                    <a:lnTo>
                      <a:pt x="8537" y="2286"/>
                    </a:lnTo>
                    <a:lnTo>
                      <a:pt x="5668" y="36"/>
                    </a:lnTo>
                    <a:cubicBezTo>
                      <a:pt x="5638" y="12"/>
                      <a:pt x="5602" y="0"/>
                      <a:pt x="5566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403" name="Google Shape;6192;p48"/>
              <p:cNvSpPr/>
              <p:nvPr/>
            </p:nvSpPr>
            <p:spPr>
              <a:xfrm>
                <a:off x="2897827" y="2604753"/>
                <a:ext cx="48197" cy="64506"/>
              </a:xfrm>
              <a:custGeom>
                <a:avLst/>
                <a:gdLst/>
                <a:ahLst/>
                <a:cxnLst/>
                <a:rect l="l" t="t" r="r" b="b"/>
                <a:pathLst>
                  <a:path w="1513" h="2025" extrusionOk="0">
                    <a:moveTo>
                      <a:pt x="762" y="334"/>
                    </a:moveTo>
                    <a:cubicBezTo>
                      <a:pt x="989" y="334"/>
                      <a:pt x="1191" y="524"/>
                      <a:pt x="1191" y="762"/>
                    </a:cubicBezTo>
                    <a:lnTo>
                      <a:pt x="1191" y="1703"/>
                    </a:lnTo>
                    <a:lnTo>
                      <a:pt x="334" y="1703"/>
                    </a:lnTo>
                    <a:lnTo>
                      <a:pt x="334" y="762"/>
                    </a:lnTo>
                    <a:cubicBezTo>
                      <a:pt x="334" y="524"/>
                      <a:pt x="524" y="334"/>
                      <a:pt x="762" y="334"/>
                    </a:cubicBezTo>
                    <a:close/>
                    <a:moveTo>
                      <a:pt x="750" y="0"/>
                    </a:moveTo>
                    <a:cubicBezTo>
                      <a:pt x="334" y="0"/>
                      <a:pt x="0" y="346"/>
                      <a:pt x="0" y="762"/>
                    </a:cubicBezTo>
                    <a:lnTo>
                      <a:pt x="0" y="1858"/>
                    </a:lnTo>
                    <a:cubicBezTo>
                      <a:pt x="0" y="1953"/>
                      <a:pt x="72" y="2024"/>
                      <a:pt x="155" y="2024"/>
                    </a:cubicBezTo>
                    <a:lnTo>
                      <a:pt x="1346" y="2024"/>
                    </a:lnTo>
                    <a:cubicBezTo>
                      <a:pt x="1441" y="2024"/>
                      <a:pt x="1512" y="1953"/>
                      <a:pt x="1512" y="1858"/>
                    </a:cubicBezTo>
                    <a:lnTo>
                      <a:pt x="1512" y="762"/>
                    </a:lnTo>
                    <a:cubicBezTo>
                      <a:pt x="1512" y="346"/>
                      <a:pt x="1167" y="0"/>
                      <a:pt x="75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404" name="Google Shape;6193;p48"/>
              <p:cNvSpPr/>
              <p:nvPr/>
            </p:nvSpPr>
            <p:spPr>
              <a:xfrm>
                <a:off x="2775695" y="2551650"/>
                <a:ext cx="51223" cy="51223"/>
              </a:xfrm>
              <a:custGeom>
                <a:avLst/>
                <a:gdLst/>
                <a:ahLst/>
                <a:cxnLst/>
                <a:rect l="l" t="t" r="r" b="b"/>
                <a:pathLst>
                  <a:path w="1608" h="1608" extrusionOk="0">
                    <a:moveTo>
                      <a:pt x="810" y="310"/>
                    </a:moveTo>
                    <a:cubicBezTo>
                      <a:pt x="1060" y="310"/>
                      <a:pt x="1286" y="524"/>
                      <a:pt x="1286" y="786"/>
                    </a:cubicBezTo>
                    <a:cubicBezTo>
                      <a:pt x="1263" y="1060"/>
                      <a:pt x="1060" y="1262"/>
                      <a:pt x="810" y="1262"/>
                    </a:cubicBezTo>
                    <a:cubicBezTo>
                      <a:pt x="560" y="1262"/>
                      <a:pt x="334" y="1060"/>
                      <a:pt x="334" y="786"/>
                    </a:cubicBezTo>
                    <a:cubicBezTo>
                      <a:pt x="334" y="536"/>
                      <a:pt x="536" y="310"/>
                      <a:pt x="810" y="310"/>
                    </a:cubicBezTo>
                    <a:close/>
                    <a:moveTo>
                      <a:pt x="810" y="0"/>
                    </a:moveTo>
                    <a:cubicBezTo>
                      <a:pt x="358" y="0"/>
                      <a:pt x="1" y="358"/>
                      <a:pt x="1" y="810"/>
                    </a:cubicBezTo>
                    <a:cubicBezTo>
                      <a:pt x="1" y="1251"/>
                      <a:pt x="358" y="1608"/>
                      <a:pt x="810" y="1608"/>
                    </a:cubicBezTo>
                    <a:cubicBezTo>
                      <a:pt x="1251" y="1608"/>
                      <a:pt x="1608" y="1251"/>
                      <a:pt x="1608" y="810"/>
                    </a:cubicBezTo>
                    <a:cubicBezTo>
                      <a:pt x="1596" y="358"/>
                      <a:pt x="1239" y="0"/>
                      <a:pt x="8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405" name="Google Shape;6194;p48"/>
            <p:cNvGrpSpPr/>
            <p:nvPr/>
          </p:nvGrpSpPr>
          <p:grpSpPr>
            <a:xfrm>
              <a:off x="5928533" y="2341059"/>
              <a:ext cx="375507" cy="367925"/>
              <a:chOff x="6657194" y="2434073"/>
              <a:chExt cx="375507" cy="367925"/>
            </a:xfrm>
            <a:solidFill>
              <a:schemeClr val="bg2">
                <a:lumMod val="75000"/>
              </a:schemeClr>
            </a:solidFill>
          </p:grpSpPr>
          <p:sp>
            <p:nvSpPr>
              <p:cNvPr id="406" name="Google Shape;6195;p48"/>
              <p:cNvSpPr/>
              <p:nvPr/>
            </p:nvSpPr>
            <p:spPr>
              <a:xfrm>
                <a:off x="6657194" y="2434073"/>
                <a:ext cx="190780" cy="367925"/>
              </a:xfrm>
              <a:custGeom>
                <a:avLst/>
                <a:gdLst/>
                <a:ahLst/>
                <a:cxnLst/>
                <a:rect l="l" t="t" r="r" b="b"/>
                <a:pathLst>
                  <a:path w="5989" h="11550" extrusionOk="0">
                    <a:moveTo>
                      <a:pt x="3024" y="346"/>
                    </a:moveTo>
                    <a:cubicBezTo>
                      <a:pt x="4465" y="346"/>
                      <a:pt x="5644" y="1524"/>
                      <a:pt x="5644" y="2965"/>
                    </a:cubicBezTo>
                    <a:lnTo>
                      <a:pt x="5644" y="5596"/>
                    </a:lnTo>
                    <a:lnTo>
                      <a:pt x="2977" y="5596"/>
                    </a:lnTo>
                    <a:cubicBezTo>
                      <a:pt x="2893" y="5596"/>
                      <a:pt x="2810" y="5668"/>
                      <a:pt x="2810" y="5763"/>
                    </a:cubicBezTo>
                    <a:cubicBezTo>
                      <a:pt x="2810" y="5846"/>
                      <a:pt x="2893" y="5930"/>
                      <a:pt x="2977" y="5930"/>
                    </a:cubicBezTo>
                    <a:lnTo>
                      <a:pt x="5644" y="5930"/>
                    </a:lnTo>
                    <a:lnTo>
                      <a:pt x="5644" y="8561"/>
                    </a:lnTo>
                    <a:cubicBezTo>
                      <a:pt x="5644" y="10002"/>
                      <a:pt x="4465" y="11180"/>
                      <a:pt x="3024" y="11180"/>
                    </a:cubicBezTo>
                    <a:lnTo>
                      <a:pt x="2965" y="11180"/>
                    </a:lnTo>
                    <a:cubicBezTo>
                      <a:pt x="1524" y="11180"/>
                      <a:pt x="345" y="10002"/>
                      <a:pt x="345" y="8561"/>
                    </a:cubicBezTo>
                    <a:lnTo>
                      <a:pt x="345" y="5930"/>
                    </a:lnTo>
                    <a:lnTo>
                      <a:pt x="2119" y="5930"/>
                    </a:lnTo>
                    <a:cubicBezTo>
                      <a:pt x="2203" y="5930"/>
                      <a:pt x="2274" y="5846"/>
                      <a:pt x="2274" y="5763"/>
                    </a:cubicBezTo>
                    <a:cubicBezTo>
                      <a:pt x="2274" y="5668"/>
                      <a:pt x="2203" y="5596"/>
                      <a:pt x="2119" y="5596"/>
                    </a:cubicBezTo>
                    <a:lnTo>
                      <a:pt x="345" y="5596"/>
                    </a:lnTo>
                    <a:lnTo>
                      <a:pt x="345" y="2965"/>
                    </a:lnTo>
                    <a:cubicBezTo>
                      <a:pt x="345" y="1524"/>
                      <a:pt x="1524" y="346"/>
                      <a:pt x="2965" y="346"/>
                    </a:cubicBezTo>
                    <a:close/>
                    <a:moveTo>
                      <a:pt x="2965" y="0"/>
                    </a:moveTo>
                    <a:cubicBezTo>
                      <a:pt x="1322" y="0"/>
                      <a:pt x="0" y="1322"/>
                      <a:pt x="0" y="2965"/>
                    </a:cubicBezTo>
                    <a:lnTo>
                      <a:pt x="0" y="8585"/>
                    </a:lnTo>
                    <a:cubicBezTo>
                      <a:pt x="0" y="10228"/>
                      <a:pt x="1322" y="11550"/>
                      <a:pt x="2965" y="11550"/>
                    </a:cubicBezTo>
                    <a:lnTo>
                      <a:pt x="3024" y="11550"/>
                    </a:lnTo>
                    <a:cubicBezTo>
                      <a:pt x="4655" y="11550"/>
                      <a:pt x="5989" y="10228"/>
                      <a:pt x="5989" y="8585"/>
                    </a:cubicBezTo>
                    <a:lnTo>
                      <a:pt x="5989" y="2953"/>
                    </a:lnTo>
                    <a:cubicBezTo>
                      <a:pt x="5965" y="1322"/>
                      <a:pt x="4644" y="0"/>
                      <a:pt x="30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407" name="Google Shape;6196;p48"/>
              <p:cNvSpPr/>
              <p:nvPr/>
            </p:nvSpPr>
            <p:spPr>
              <a:xfrm>
                <a:off x="6854409" y="2464399"/>
                <a:ext cx="178292" cy="162365"/>
              </a:xfrm>
              <a:custGeom>
                <a:avLst/>
                <a:gdLst/>
                <a:ahLst/>
                <a:cxnLst/>
                <a:rect l="l" t="t" r="r" b="b"/>
                <a:pathLst>
                  <a:path w="5597" h="5097" extrusionOk="0">
                    <a:moveTo>
                      <a:pt x="2807" y="346"/>
                    </a:moveTo>
                    <a:cubicBezTo>
                      <a:pt x="3371" y="346"/>
                      <a:pt x="3933" y="564"/>
                      <a:pt x="4358" y="1001"/>
                    </a:cubicBezTo>
                    <a:cubicBezTo>
                      <a:pt x="5180" y="1835"/>
                      <a:pt x="5227" y="3132"/>
                      <a:pt x="4477" y="3990"/>
                    </a:cubicBezTo>
                    <a:lnTo>
                      <a:pt x="3441" y="2954"/>
                    </a:lnTo>
                    <a:cubicBezTo>
                      <a:pt x="3411" y="2924"/>
                      <a:pt x="3367" y="2909"/>
                      <a:pt x="3322" y="2909"/>
                    </a:cubicBezTo>
                    <a:cubicBezTo>
                      <a:pt x="3278" y="2909"/>
                      <a:pt x="3233" y="2924"/>
                      <a:pt x="3203" y="2954"/>
                    </a:cubicBezTo>
                    <a:cubicBezTo>
                      <a:pt x="3144" y="3013"/>
                      <a:pt x="3144" y="3132"/>
                      <a:pt x="3203" y="3192"/>
                    </a:cubicBezTo>
                    <a:lnTo>
                      <a:pt x="4239" y="4228"/>
                    </a:lnTo>
                    <a:cubicBezTo>
                      <a:pt x="3831" y="4584"/>
                      <a:pt x="3321" y="4763"/>
                      <a:pt x="2810" y="4763"/>
                    </a:cubicBezTo>
                    <a:cubicBezTo>
                      <a:pt x="2246" y="4763"/>
                      <a:pt x="1681" y="4546"/>
                      <a:pt x="1250" y="4109"/>
                    </a:cubicBezTo>
                    <a:cubicBezTo>
                      <a:pt x="417" y="3287"/>
                      <a:pt x="393" y="1977"/>
                      <a:pt x="1131" y="1120"/>
                    </a:cubicBezTo>
                    <a:lnTo>
                      <a:pt x="1131" y="1120"/>
                    </a:lnTo>
                    <a:lnTo>
                      <a:pt x="2679" y="2668"/>
                    </a:lnTo>
                    <a:cubicBezTo>
                      <a:pt x="2709" y="2698"/>
                      <a:pt x="2754" y="2713"/>
                      <a:pt x="2798" y="2713"/>
                    </a:cubicBezTo>
                    <a:cubicBezTo>
                      <a:pt x="2843" y="2713"/>
                      <a:pt x="2888" y="2698"/>
                      <a:pt x="2917" y="2668"/>
                    </a:cubicBezTo>
                    <a:cubicBezTo>
                      <a:pt x="2977" y="2608"/>
                      <a:pt x="2977" y="2489"/>
                      <a:pt x="2917" y="2430"/>
                    </a:cubicBezTo>
                    <a:lnTo>
                      <a:pt x="1370" y="882"/>
                    </a:lnTo>
                    <a:cubicBezTo>
                      <a:pt x="1783" y="525"/>
                      <a:pt x="2296" y="346"/>
                      <a:pt x="2807" y="346"/>
                    </a:cubicBezTo>
                    <a:close/>
                    <a:moveTo>
                      <a:pt x="2803" y="1"/>
                    </a:moveTo>
                    <a:cubicBezTo>
                      <a:pt x="2152" y="1"/>
                      <a:pt x="1501" y="251"/>
                      <a:pt x="1000" y="751"/>
                    </a:cubicBezTo>
                    <a:cubicBezTo>
                      <a:pt x="0" y="1739"/>
                      <a:pt x="0" y="3347"/>
                      <a:pt x="1000" y="4347"/>
                    </a:cubicBezTo>
                    <a:cubicBezTo>
                      <a:pt x="1501" y="4847"/>
                      <a:pt x="2152" y="5097"/>
                      <a:pt x="2803" y="5097"/>
                    </a:cubicBezTo>
                    <a:cubicBezTo>
                      <a:pt x="3453" y="5097"/>
                      <a:pt x="4102" y="4847"/>
                      <a:pt x="4596" y="4347"/>
                    </a:cubicBezTo>
                    <a:cubicBezTo>
                      <a:pt x="5596" y="3347"/>
                      <a:pt x="5596" y="1739"/>
                      <a:pt x="4596" y="751"/>
                    </a:cubicBezTo>
                    <a:cubicBezTo>
                      <a:pt x="4102" y="251"/>
                      <a:pt x="3453" y="1"/>
                      <a:pt x="2803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408" name="Google Shape;6197;p48"/>
              <p:cNvSpPr/>
              <p:nvPr/>
            </p:nvSpPr>
            <p:spPr>
              <a:xfrm>
                <a:off x="6854409" y="2631288"/>
                <a:ext cx="177528" cy="162365"/>
              </a:xfrm>
              <a:custGeom>
                <a:avLst/>
                <a:gdLst/>
                <a:ahLst/>
                <a:cxnLst/>
                <a:rect l="l" t="t" r="r" b="b"/>
                <a:pathLst>
                  <a:path w="5573" h="5097" extrusionOk="0">
                    <a:moveTo>
                      <a:pt x="2805" y="338"/>
                    </a:moveTo>
                    <a:cubicBezTo>
                      <a:pt x="3314" y="338"/>
                      <a:pt x="3821" y="515"/>
                      <a:pt x="4227" y="870"/>
                    </a:cubicBezTo>
                    <a:lnTo>
                      <a:pt x="1120" y="3977"/>
                    </a:lnTo>
                    <a:cubicBezTo>
                      <a:pt x="393" y="3108"/>
                      <a:pt x="417" y="1799"/>
                      <a:pt x="1239" y="989"/>
                    </a:cubicBezTo>
                    <a:cubicBezTo>
                      <a:pt x="1671" y="556"/>
                      <a:pt x="2239" y="338"/>
                      <a:pt x="2805" y="338"/>
                    </a:cubicBezTo>
                    <a:close/>
                    <a:moveTo>
                      <a:pt x="2803" y="1"/>
                    </a:moveTo>
                    <a:cubicBezTo>
                      <a:pt x="2152" y="1"/>
                      <a:pt x="1501" y="251"/>
                      <a:pt x="1000" y="751"/>
                    </a:cubicBezTo>
                    <a:cubicBezTo>
                      <a:pt x="0" y="1739"/>
                      <a:pt x="0" y="3346"/>
                      <a:pt x="1000" y="4346"/>
                    </a:cubicBezTo>
                    <a:cubicBezTo>
                      <a:pt x="1501" y="4847"/>
                      <a:pt x="2152" y="5097"/>
                      <a:pt x="2803" y="5097"/>
                    </a:cubicBezTo>
                    <a:cubicBezTo>
                      <a:pt x="3453" y="5097"/>
                      <a:pt x="4102" y="4847"/>
                      <a:pt x="4596" y="4346"/>
                    </a:cubicBezTo>
                    <a:cubicBezTo>
                      <a:pt x="4656" y="4287"/>
                      <a:pt x="4656" y="4168"/>
                      <a:pt x="4596" y="4108"/>
                    </a:cubicBezTo>
                    <a:cubicBezTo>
                      <a:pt x="4566" y="4079"/>
                      <a:pt x="4522" y="4064"/>
                      <a:pt x="4477" y="4064"/>
                    </a:cubicBezTo>
                    <a:cubicBezTo>
                      <a:pt x="4432" y="4064"/>
                      <a:pt x="4388" y="4079"/>
                      <a:pt x="4358" y="4108"/>
                    </a:cubicBezTo>
                    <a:cubicBezTo>
                      <a:pt x="3933" y="4540"/>
                      <a:pt x="3370" y="4754"/>
                      <a:pt x="2806" y="4754"/>
                    </a:cubicBezTo>
                    <a:cubicBezTo>
                      <a:pt x="2295" y="4754"/>
                      <a:pt x="1783" y="4578"/>
                      <a:pt x="1370" y="4227"/>
                    </a:cubicBezTo>
                    <a:lnTo>
                      <a:pt x="2417" y="3180"/>
                    </a:lnTo>
                    <a:lnTo>
                      <a:pt x="4477" y="1120"/>
                    </a:lnTo>
                    <a:cubicBezTo>
                      <a:pt x="5060" y="1799"/>
                      <a:pt x="5180" y="2775"/>
                      <a:pt x="4763" y="3573"/>
                    </a:cubicBezTo>
                    <a:cubicBezTo>
                      <a:pt x="4715" y="3668"/>
                      <a:pt x="4751" y="3751"/>
                      <a:pt x="4834" y="3799"/>
                    </a:cubicBezTo>
                    <a:cubicBezTo>
                      <a:pt x="4863" y="3813"/>
                      <a:pt x="4890" y="3820"/>
                      <a:pt x="4916" y="3820"/>
                    </a:cubicBezTo>
                    <a:cubicBezTo>
                      <a:pt x="4976" y="3820"/>
                      <a:pt x="5027" y="3782"/>
                      <a:pt x="5060" y="3715"/>
                    </a:cubicBezTo>
                    <a:cubicBezTo>
                      <a:pt x="5572" y="2739"/>
                      <a:pt x="5406" y="1537"/>
                      <a:pt x="4596" y="751"/>
                    </a:cubicBezTo>
                    <a:cubicBezTo>
                      <a:pt x="4102" y="251"/>
                      <a:pt x="3453" y="1"/>
                      <a:pt x="2803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409" name="Google Shape;6198;p48"/>
            <p:cNvGrpSpPr/>
            <p:nvPr/>
          </p:nvGrpSpPr>
          <p:grpSpPr>
            <a:xfrm>
              <a:off x="6372656" y="2348641"/>
              <a:ext cx="367925" cy="352380"/>
              <a:chOff x="7101317" y="2441655"/>
              <a:chExt cx="367925" cy="352380"/>
            </a:xfrm>
            <a:solidFill>
              <a:schemeClr val="bg2">
                <a:lumMod val="75000"/>
              </a:schemeClr>
            </a:solidFill>
          </p:grpSpPr>
          <p:sp>
            <p:nvSpPr>
              <p:cNvPr id="410" name="Google Shape;6199;p48"/>
              <p:cNvSpPr/>
              <p:nvPr/>
            </p:nvSpPr>
            <p:spPr>
              <a:xfrm>
                <a:off x="7101317" y="2441655"/>
                <a:ext cx="367925" cy="352380"/>
              </a:xfrm>
              <a:custGeom>
                <a:avLst/>
                <a:gdLst/>
                <a:ahLst/>
                <a:cxnLst/>
                <a:rect l="l" t="t" r="r" b="b"/>
                <a:pathLst>
                  <a:path w="11550" h="11062" extrusionOk="0">
                    <a:moveTo>
                      <a:pt x="7061" y="334"/>
                    </a:moveTo>
                    <a:cubicBezTo>
                      <a:pt x="7799" y="334"/>
                      <a:pt x="8406" y="941"/>
                      <a:pt x="8406" y="1679"/>
                    </a:cubicBezTo>
                    <a:lnTo>
                      <a:pt x="8406" y="3108"/>
                    </a:lnTo>
                    <a:lnTo>
                      <a:pt x="7906" y="3108"/>
                    </a:lnTo>
                    <a:lnTo>
                      <a:pt x="7906" y="1679"/>
                    </a:lnTo>
                    <a:cubicBezTo>
                      <a:pt x="7906" y="1227"/>
                      <a:pt x="7537" y="834"/>
                      <a:pt x="7061" y="834"/>
                    </a:cubicBezTo>
                    <a:lnTo>
                      <a:pt x="4465" y="834"/>
                    </a:lnTo>
                    <a:cubicBezTo>
                      <a:pt x="4001" y="834"/>
                      <a:pt x="3620" y="1203"/>
                      <a:pt x="3620" y="1679"/>
                    </a:cubicBezTo>
                    <a:lnTo>
                      <a:pt x="3620" y="2429"/>
                    </a:lnTo>
                    <a:cubicBezTo>
                      <a:pt x="3620" y="2513"/>
                      <a:pt x="3691" y="2596"/>
                      <a:pt x="3786" y="2596"/>
                    </a:cubicBezTo>
                    <a:cubicBezTo>
                      <a:pt x="3870" y="2596"/>
                      <a:pt x="3941" y="2513"/>
                      <a:pt x="3941" y="2429"/>
                    </a:cubicBezTo>
                    <a:lnTo>
                      <a:pt x="3941" y="1679"/>
                    </a:lnTo>
                    <a:cubicBezTo>
                      <a:pt x="3941" y="1406"/>
                      <a:pt x="4167" y="1179"/>
                      <a:pt x="4453" y="1179"/>
                    </a:cubicBezTo>
                    <a:lnTo>
                      <a:pt x="7037" y="1179"/>
                    </a:lnTo>
                    <a:cubicBezTo>
                      <a:pt x="7323" y="1179"/>
                      <a:pt x="7549" y="1406"/>
                      <a:pt x="7549" y="1679"/>
                    </a:cubicBezTo>
                    <a:lnTo>
                      <a:pt x="7549" y="3108"/>
                    </a:lnTo>
                    <a:lnTo>
                      <a:pt x="3108" y="3108"/>
                    </a:lnTo>
                    <a:lnTo>
                      <a:pt x="3120" y="1679"/>
                    </a:lnTo>
                    <a:cubicBezTo>
                      <a:pt x="3120" y="941"/>
                      <a:pt x="3727" y="334"/>
                      <a:pt x="4465" y="334"/>
                    </a:cubicBezTo>
                    <a:close/>
                    <a:moveTo>
                      <a:pt x="8382" y="3453"/>
                    </a:moveTo>
                    <a:cubicBezTo>
                      <a:pt x="9930" y="3453"/>
                      <a:pt x="11180" y="4704"/>
                      <a:pt x="11180" y="6251"/>
                    </a:cubicBezTo>
                    <a:lnTo>
                      <a:pt x="11180" y="9252"/>
                    </a:lnTo>
                    <a:lnTo>
                      <a:pt x="2905" y="9252"/>
                    </a:lnTo>
                    <a:cubicBezTo>
                      <a:pt x="2822" y="9252"/>
                      <a:pt x="2739" y="9335"/>
                      <a:pt x="2739" y="9418"/>
                    </a:cubicBezTo>
                    <a:cubicBezTo>
                      <a:pt x="2739" y="9514"/>
                      <a:pt x="2822" y="9585"/>
                      <a:pt x="2905" y="9585"/>
                    </a:cubicBezTo>
                    <a:lnTo>
                      <a:pt x="11180" y="9585"/>
                    </a:lnTo>
                    <a:lnTo>
                      <a:pt x="11180" y="10288"/>
                    </a:lnTo>
                    <a:cubicBezTo>
                      <a:pt x="11168" y="10538"/>
                      <a:pt x="10942" y="10728"/>
                      <a:pt x="10716" y="10728"/>
                    </a:cubicBezTo>
                    <a:cubicBezTo>
                      <a:pt x="10716" y="10716"/>
                      <a:pt x="822" y="10716"/>
                      <a:pt x="774" y="10716"/>
                    </a:cubicBezTo>
                    <a:cubicBezTo>
                      <a:pt x="536" y="10704"/>
                      <a:pt x="334" y="10490"/>
                      <a:pt x="334" y="10240"/>
                    </a:cubicBezTo>
                    <a:lnTo>
                      <a:pt x="334" y="9585"/>
                    </a:lnTo>
                    <a:lnTo>
                      <a:pt x="2072" y="9585"/>
                    </a:lnTo>
                    <a:cubicBezTo>
                      <a:pt x="2167" y="9585"/>
                      <a:pt x="2239" y="9514"/>
                      <a:pt x="2239" y="9418"/>
                    </a:cubicBezTo>
                    <a:cubicBezTo>
                      <a:pt x="2239" y="9335"/>
                      <a:pt x="2167" y="9252"/>
                      <a:pt x="2072" y="9252"/>
                    </a:cubicBezTo>
                    <a:lnTo>
                      <a:pt x="334" y="9252"/>
                    </a:lnTo>
                    <a:lnTo>
                      <a:pt x="334" y="6251"/>
                    </a:lnTo>
                    <a:cubicBezTo>
                      <a:pt x="334" y="4704"/>
                      <a:pt x="1584" y="3453"/>
                      <a:pt x="3132" y="3453"/>
                    </a:cubicBezTo>
                    <a:close/>
                    <a:moveTo>
                      <a:pt x="4465" y="1"/>
                    </a:moveTo>
                    <a:cubicBezTo>
                      <a:pt x="3536" y="1"/>
                      <a:pt x="2786" y="763"/>
                      <a:pt x="2786" y="1679"/>
                    </a:cubicBezTo>
                    <a:lnTo>
                      <a:pt x="2786" y="3132"/>
                    </a:lnTo>
                    <a:cubicBezTo>
                      <a:pt x="1227" y="3311"/>
                      <a:pt x="0" y="4632"/>
                      <a:pt x="0" y="6239"/>
                    </a:cubicBezTo>
                    <a:lnTo>
                      <a:pt x="0" y="10240"/>
                    </a:lnTo>
                    <a:cubicBezTo>
                      <a:pt x="0" y="10692"/>
                      <a:pt x="357" y="11061"/>
                      <a:pt x="822" y="11061"/>
                    </a:cubicBezTo>
                    <a:lnTo>
                      <a:pt x="10740" y="11061"/>
                    </a:lnTo>
                    <a:cubicBezTo>
                      <a:pt x="11180" y="11061"/>
                      <a:pt x="11549" y="10704"/>
                      <a:pt x="11549" y="10240"/>
                    </a:cubicBezTo>
                    <a:lnTo>
                      <a:pt x="11549" y="6239"/>
                    </a:lnTo>
                    <a:cubicBezTo>
                      <a:pt x="11526" y="4632"/>
                      <a:pt x="10299" y="3287"/>
                      <a:pt x="8739" y="3132"/>
                    </a:cubicBezTo>
                    <a:lnTo>
                      <a:pt x="8739" y="1679"/>
                    </a:lnTo>
                    <a:cubicBezTo>
                      <a:pt x="8739" y="751"/>
                      <a:pt x="7977" y="1"/>
                      <a:pt x="7061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411" name="Google Shape;6200;p48"/>
              <p:cNvSpPr/>
              <p:nvPr/>
            </p:nvSpPr>
            <p:spPr>
              <a:xfrm>
                <a:off x="7222302" y="2588443"/>
                <a:ext cx="124426" cy="124043"/>
              </a:xfrm>
              <a:custGeom>
                <a:avLst/>
                <a:gdLst/>
                <a:ahLst/>
                <a:cxnLst/>
                <a:rect l="l" t="t" r="r" b="b"/>
                <a:pathLst>
                  <a:path w="3906" h="3894" extrusionOk="0">
                    <a:moveTo>
                      <a:pt x="2441" y="334"/>
                    </a:moveTo>
                    <a:lnTo>
                      <a:pt x="2441" y="1286"/>
                    </a:lnTo>
                    <a:cubicBezTo>
                      <a:pt x="2441" y="1381"/>
                      <a:pt x="2513" y="1453"/>
                      <a:pt x="2608" y="1453"/>
                    </a:cubicBezTo>
                    <a:lnTo>
                      <a:pt x="3560" y="1453"/>
                    </a:lnTo>
                    <a:lnTo>
                      <a:pt x="3560" y="2429"/>
                    </a:lnTo>
                    <a:lnTo>
                      <a:pt x="2608" y="2429"/>
                    </a:lnTo>
                    <a:cubicBezTo>
                      <a:pt x="2513" y="2429"/>
                      <a:pt x="2441" y="2513"/>
                      <a:pt x="2441" y="2596"/>
                    </a:cubicBezTo>
                    <a:lnTo>
                      <a:pt x="2441" y="3548"/>
                    </a:lnTo>
                    <a:lnTo>
                      <a:pt x="1465" y="3548"/>
                    </a:lnTo>
                    <a:lnTo>
                      <a:pt x="1465" y="2596"/>
                    </a:lnTo>
                    <a:cubicBezTo>
                      <a:pt x="1465" y="2513"/>
                      <a:pt x="1382" y="2429"/>
                      <a:pt x="1298" y="2429"/>
                    </a:cubicBezTo>
                    <a:lnTo>
                      <a:pt x="346" y="2429"/>
                    </a:lnTo>
                    <a:lnTo>
                      <a:pt x="346" y="1453"/>
                    </a:lnTo>
                    <a:lnTo>
                      <a:pt x="1298" y="1453"/>
                    </a:lnTo>
                    <a:cubicBezTo>
                      <a:pt x="1382" y="1453"/>
                      <a:pt x="1465" y="1381"/>
                      <a:pt x="1465" y="1286"/>
                    </a:cubicBezTo>
                    <a:lnTo>
                      <a:pt x="1465" y="334"/>
                    </a:lnTo>
                    <a:close/>
                    <a:moveTo>
                      <a:pt x="1298" y="0"/>
                    </a:moveTo>
                    <a:cubicBezTo>
                      <a:pt x="1203" y="0"/>
                      <a:pt x="1131" y="84"/>
                      <a:pt x="1131" y="167"/>
                    </a:cubicBezTo>
                    <a:lnTo>
                      <a:pt x="1131" y="1120"/>
                    </a:lnTo>
                    <a:lnTo>
                      <a:pt x="179" y="1120"/>
                    </a:lnTo>
                    <a:cubicBezTo>
                      <a:pt x="96" y="1120"/>
                      <a:pt x="12" y="1191"/>
                      <a:pt x="12" y="1286"/>
                    </a:cubicBezTo>
                    <a:lnTo>
                      <a:pt x="12" y="2608"/>
                    </a:lnTo>
                    <a:cubicBezTo>
                      <a:pt x="0" y="2703"/>
                      <a:pt x="96" y="2774"/>
                      <a:pt x="179" y="2774"/>
                    </a:cubicBezTo>
                    <a:lnTo>
                      <a:pt x="1131" y="2774"/>
                    </a:lnTo>
                    <a:lnTo>
                      <a:pt x="1131" y="3727"/>
                    </a:lnTo>
                    <a:cubicBezTo>
                      <a:pt x="1131" y="3822"/>
                      <a:pt x="1203" y="3894"/>
                      <a:pt x="1298" y="3894"/>
                    </a:cubicBezTo>
                    <a:lnTo>
                      <a:pt x="2620" y="3894"/>
                    </a:lnTo>
                    <a:cubicBezTo>
                      <a:pt x="2715" y="3894"/>
                      <a:pt x="2786" y="3822"/>
                      <a:pt x="2786" y="3727"/>
                    </a:cubicBezTo>
                    <a:lnTo>
                      <a:pt x="2786" y="2774"/>
                    </a:lnTo>
                    <a:lnTo>
                      <a:pt x="3739" y="2774"/>
                    </a:lnTo>
                    <a:cubicBezTo>
                      <a:pt x="3822" y="2774"/>
                      <a:pt x="3906" y="2703"/>
                      <a:pt x="3906" y="2608"/>
                    </a:cubicBezTo>
                    <a:lnTo>
                      <a:pt x="3906" y="1286"/>
                    </a:lnTo>
                    <a:cubicBezTo>
                      <a:pt x="3906" y="1191"/>
                      <a:pt x="3822" y="1120"/>
                      <a:pt x="3739" y="1120"/>
                    </a:cubicBezTo>
                    <a:lnTo>
                      <a:pt x="2786" y="1120"/>
                    </a:lnTo>
                    <a:lnTo>
                      <a:pt x="2786" y="167"/>
                    </a:lnTo>
                    <a:cubicBezTo>
                      <a:pt x="2786" y="84"/>
                      <a:pt x="2715" y="0"/>
                      <a:pt x="262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412" name="Google Shape;6201;p48"/>
            <p:cNvGrpSpPr/>
            <p:nvPr/>
          </p:nvGrpSpPr>
          <p:grpSpPr>
            <a:xfrm>
              <a:off x="5027738" y="2341442"/>
              <a:ext cx="367925" cy="367161"/>
              <a:chOff x="5756399" y="2434456"/>
              <a:chExt cx="367925" cy="367161"/>
            </a:xfrm>
            <a:solidFill>
              <a:schemeClr val="bg2">
                <a:lumMod val="75000"/>
              </a:schemeClr>
            </a:solidFill>
          </p:grpSpPr>
          <p:sp>
            <p:nvSpPr>
              <p:cNvPr id="413" name="Google Shape;6202;p48"/>
              <p:cNvSpPr/>
              <p:nvPr/>
            </p:nvSpPr>
            <p:spPr>
              <a:xfrm>
                <a:off x="5864865" y="2563023"/>
                <a:ext cx="39882" cy="68297"/>
              </a:xfrm>
              <a:custGeom>
                <a:avLst/>
                <a:gdLst/>
                <a:ahLst/>
                <a:cxnLst/>
                <a:rect l="l" t="t" r="r" b="b"/>
                <a:pathLst>
                  <a:path w="1252" h="2144" extrusionOk="0">
                    <a:moveTo>
                      <a:pt x="918" y="334"/>
                    </a:moveTo>
                    <a:lnTo>
                      <a:pt x="918" y="1822"/>
                    </a:lnTo>
                    <a:lnTo>
                      <a:pt x="334" y="1822"/>
                    </a:lnTo>
                    <a:lnTo>
                      <a:pt x="334" y="334"/>
                    </a:lnTo>
                    <a:close/>
                    <a:moveTo>
                      <a:pt x="168" y="1"/>
                    </a:moveTo>
                    <a:cubicBezTo>
                      <a:pt x="84" y="1"/>
                      <a:pt x="1" y="72"/>
                      <a:pt x="1" y="167"/>
                    </a:cubicBezTo>
                    <a:lnTo>
                      <a:pt x="1" y="1977"/>
                    </a:lnTo>
                    <a:cubicBezTo>
                      <a:pt x="1" y="2072"/>
                      <a:pt x="84" y="2144"/>
                      <a:pt x="168" y="2144"/>
                    </a:cubicBezTo>
                    <a:lnTo>
                      <a:pt x="1096" y="2144"/>
                    </a:lnTo>
                    <a:cubicBezTo>
                      <a:pt x="1180" y="2144"/>
                      <a:pt x="1251" y="2072"/>
                      <a:pt x="1251" y="1977"/>
                    </a:cubicBezTo>
                    <a:lnTo>
                      <a:pt x="1251" y="167"/>
                    </a:lnTo>
                    <a:cubicBezTo>
                      <a:pt x="1251" y="72"/>
                      <a:pt x="1180" y="1"/>
                      <a:pt x="1096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414" name="Google Shape;6203;p48"/>
              <p:cNvSpPr/>
              <p:nvPr/>
            </p:nvSpPr>
            <p:spPr>
              <a:xfrm>
                <a:off x="5920261" y="2563023"/>
                <a:ext cx="40233" cy="68297"/>
              </a:xfrm>
              <a:custGeom>
                <a:avLst/>
                <a:gdLst/>
                <a:ahLst/>
                <a:cxnLst/>
                <a:rect l="l" t="t" r="r" b="b"/>
                <a:pathLst>
                  <a:path w="1263" h="2144" extrusionOk="0">
                    <a:moveTo>
                      <a:pt x="929" y="334"/>
                    </a:moveTo>
                    <a:lnTo>
                      <a:pt x="929" y="1822"/>
                    </a:lnTo>
                    <a:lnTo>
                      <a:pt x="346" y="1822"/>
                    </a:lnTo>
                    <a:lnTo>
                      <a:pt x="346" y="334"/>
                    </a:lnTo>
                    <a:close/>
                    <a:moveTo>
                      <a:pt x="167" y="1"/>
                    </a:moveTo>
                    <a:cubicBezTo>
                      <a:pt x="84" y="1"/>
                      <a:pt x="12" y="72"/>
                      <a:pt x="12" y="167"/>
                    </a:cubicBezTo>
                    <a:lnTo>
                      <a:pt x="12" y="1977"/>
                    </a:lnTo>
                    <a:cubicBezTo>
                      <a:pt x="0" y="2072"/>
                      <a:pt x="84" y="2144"/>
                      <a:pt x="167" y="2144"/>
                    </a:cubicBezTo>
                    <a:lnTo>
                      <a:pt x="1096" y="2144"/>
                    </a:lnTo>
                    <a:cubicBezTo>
                      <a:pt x="1179" y="2144"/>
                      <a:pt x="1262" y="2072"/>
                      <a:pt x="1262" y="1977"/>
                    </a:cubicBezTo>
                    <a:lnTo>
                      <a:pt x="1262" y="167"/>
                    </a:lnTo>
                    <a:cubicBezTo>
                      <a:pt x="1262" y="72"/>
                      <a:pt x="1179" y="1"/>
                      <a:pt x="1096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415" name="Google Shape;6204;p48"/>
              <p:cNvSpPr/>
              <p:nvPr/>
            </p:nvSpPr>
            <p:spPr>
              <a:xfrm>
                <a:off x="5790165" y="2646451"/>
                <a:ext cx="39851" cy="68329"/>
              </a:xfrm>
              <a:custGeom>
                <a:avLst/>
                <a:gdLst/>
                <a:ahLst/>
                <a:cxnLst/>
                <a:rect l="l" t="t" r="r" b="b"/>
                <a:pathLst>
                  <a:path w="1251" h="2145" extrusionOk="0">
                    <a:moveTo>
                      <a:pt x="917" y="334"/>
                    </a:moveTo>
                    <a:lnTo>
                      <a:pt x="917" y="1823"/>
                    </a:lnTo>
                    <a:lnTo>
                      <a:pt x="346" y="1823"/>
                    </a:lnTo>
                    <a:lnTo>
                      <a:pt x="346" y="334"/>
                    </a:lnTo>
                    <a:close/>
                    <a:moveTo>
                      <a:pt x="167" y="1"/>
                    </a:moveTo>
                    <a:cubicBezTo>
                      <a:pt x="72" y="1"/>
                      <a:pt x="0" y="72"/>
                      <a:pt x="0" y="168"/>
                    </a:cubicBezTo>
                    <a:lnTo>
                      <a:pt x="0" y="1977"/>
                    </a:lnTo>
                    <a:cubicBezTo>
                      <a:pt x="0" y="2073"/>
                      <a:pt x="72" y="2144"/>
                      <a:pt x="167" y="2144"/>
                    </a:cubicBezTo>
                    <a:lnTo>
                      <a:pt x="1084" y="2144"/>
                    </a:lnTo>
                    <a:cubicBezTo>
                      <a:pt x="1179" y="2144"/>
                      <a:pt x="1251" y="2073"/>
                      <a:pt x="1251" y="1977"/>
                    </a:cubicBezTo>
                    <a:lnTo>
                      <a:pt x="1251" y="168"/>
                    </a:lnTo>
                    <a:cubicBezTo>
                      <a:pt x="1251" y="72"/>
                      <a:pt x="1179" y="1"/>
                      <a:pt x="1084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416" name="Google Shape;6205;p48"/>
              <p:cNvSpPr/>
              <p:nvPr/>
            </p:nvSpPr>
            <p:spPr>
              <a:xfrm>
                <a:off x="6050707" y="2646451"/>
                <a:ext cx="39882" cy="68329"/>
              </a:xfrm>
              <a:custGeom>
                <a:avLst/>
                <a:gdLst/>
                <a:ahLst/>
                <a:cxnLst/>
                <a:rect l="l" t="t" r="r" b="b"/>
                <a:pathLst>
                  <a:path w="1252" h="2145" extrusionOk="0">
                    <a:moveTo>
                      <a:pt x="930" y="334"/>
                    </a:moveTo>
                    <a:lnTo>
                      <a:pt x="930" y="1823"/>
                    </a:lnTo>
                    <a:lnTo>
                      <a:pt x="346" y="1823"/>
                    </a:lnTo>
                    <a:lnTo>
                      <a:pt x="346" y="334"/>
                    </a:lnTo>
                    <a:close/>
                    <a:moveTo>
                      <a:pt x="168" y="1"/>
                    </a:moveTo>
                    <a:cubicBezTo>
                      <a:pt x="84" y="1"/>
                      <a:pt x="1" y="72"/>
                      <a:pt x="1" y="168"/>
                    </a:cubicBezTo>
                    <a:lnTo>
                      <a:pt x="1" y="1977"/>
                    </a:lnTo>
                    <a:cubicBezTo>
                      <a:pt x="1" y="2073"/>
                      <a:pt x="72" y="2144"/>
                      <a:pt x="168" y="2144"/>
                    </a:cubicBezTo>
                    <a:lnTo>
                      <a:pt x="1096" y="2144"/>
                    </a:lnTo>
                    <a:cubicBezTo>
                      <a:pt x="1180" y="2144"/>
                      <a:pt x="1251" y="2073"/>
                      <a:pt x="1251" y="1977"/>
                    </a:cubicBezTo>
                    <a:lnTo>
                      <a:pt x="1251" y="168"/>
                    </a:lnTo>
                    <a:cubicBezTo>
                      <a:pt x="1251" y="72"/>
                      <a:pt x="1180" y="1"/>
                      <a:pt x="1096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417" name="Google Shape;6206;p48"/>
              <p:cNvSpPr/>
              <p:nvPr/>
            </p:nvSpPr>
            <p:spPr>
              <a:xfrm>
                <a:off x="5976007" y="2563023"/>
                <a:ext cx="39851" cy="68297"/>
              </a:xfrm>
              <a:custGeom>
                <a:avLst/>
                <a:gdLst/>
                <a:ahLst/>
                <a:cxnLst/>
                <a:rect l="l" t="t" r="r" b="b"/>
                <a:pathLst>
                  <a:path w="1251" h="2144" extrusionOk="0">
                    <a:moveTo>
                      <a:pt x="917" y="334"/>
                    </a:moveTo>
                    <a:lnTo>
                      <a:pt x="917" y="1822"/>
                    </a:lnTo>
                    <a:lnTo>
                      <a:pt x="334" y="1822"/>
                    </a:lnTo>
                    <a:lnTo>
                      <a:pt x="334" y="334"/>
                    </a:lnTo>
                    <a:close/>
                    <a:moveTo>
                      <a:pt x="167" y="1"/>
                    </a:moveTo>
                    <a:cubicBezTo>
                      <a:pt x="72" y="1"/>
                      <a:pt x="0" y="72"/>
                      <a:pt x="0" y="167"/>
                    </a:cubicBezTo>
                    <a:lnTo>
                      <a:pt x="0" y="1977"/>
                    </a:lnTo>
                    <a:cubicBezTo>
                      <a:pt x="0" y="2072"/>
                      <a:pt x="72" y="2144"/>
                      <a:pt x="167" y="2144"/>
                    </a:cubicBezTo>
                    <a:lnTo>
                      <a:pt x="1084" y="2144"/>
                    </a:lnTo>
                    <a:cubicBezTo>
                      <a:pt x="1179" y="2144"/>
                      <a:pt x="1251" y="2072"/>
                      <a:pt x="1251" y="1977"/>
                    </a:cubicBezTo>
                    <a:lnTo>
                      <a:pt x="1251" y="167"/>
                    </a:lnTo>
                    <a:cubicBezTo>
                      <a:pt x="1251" y="72"/>
                      <a:pt x="1179" y="1"/>
                      <a:pt x="1084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418" name="Google Shape;6207;p48"/>
              <p:cNvSpPr/>
              <p:nvPr/>
            </p:nvSpPr>
            <p:spPr>
              <a:xfrm>
                <a:off x="5919114" y="2453027"/>
                <a:ext cx="42877" cy="43673"/>
              </a:xfrm>
              <a:custGeom>
                <a:avLst/>
                <a:gdLst/>
                <a:ahLst/>
                <a:cxnLst/>
                <a:rect l="l" t="t" r="r" b="b"/>
                <a:pathLst>
                  <a:path w="1346" h="1371" extrusionOk="0">
                    <a:moveTo>
                      <a:pt x="679" y="1"/>
                    </a:moveTo>
                    <a:cubicBezTo>
                      <a:pt x="596" y="1"/>
                      <a:pt x="524" y="72"/>
                      <a:pt x="524" y="167"/>
                    </a:cubicBezTo>
                    <a:lnTo>
                      <a:pt x="524" y="525"/>
                    </a:lnTo>
                    <a:lnTo>
                      <a:pt x="167" y="525"/>
                    </a:lnTo>
                    <a:cubicBezTo>
                      <a:pt x="72" y="525"/>
                      <a:pt x="1" y="596"/>
                      <a:pt x="1" y="691"/>
                    </a:cubicBezTo>
                    <a:cubicBezTo>
                      <a:pt x="1" y="775"/>
                      <a:pt x="72" y="846"/>
                      <a:pt x="167" y="846"/>
                    </a:cubicBezTo>
                    <a:lnTo>
                      <a:pt x="524" y="846"/>
                    </a:lnTo>
                    <a:lnTo>
                      <a:pt x="501" y="1203"/>
                    </a:lnTo>
                    <a:cubicBezTo>
                      <a:pt x="501" y="1299"/>
                      <a:pt x="584" y="1370"/>
                      <a:pt x="667" y="1370"/>
                    </a:cubicBezTo>
                    <a:cubicBezTo>
                      <a:pt x="751" y="1370"/>
                      <a:pt x="834" y="1299"/>
                      <a:pt x="834" y="1203"/>
                    </a:cubicBezTo>
                    <a:lnTo>
                      <a:pt x="834" y="846"/>
                    </a:lnTo>
                    <a:lnTo>
                      <a:pt x="1191" y="846"/>
                    </a:lnTo>
                    <a:cubicBezTo>
                      <a:pt x="1274" y="846"/>
                      <a:pt x="1346" y="775"/>
                      <a:pt x="1346" y="691"/>
                    </a:cubicBezTo>
                    <a:cubicBezTo>
                      <a:pt x="1346" y="596"/>
                      <a:pt x="1274" y="525"/>
                      <a:pt x="1191" y="525"/>
                    </a:cubicBezTo>
                    <a:lnTo>
                      <a:pt x="846" y="525"/>
                    </a:lnTo>
                    <a:lnTo>
                      <a:pt x="846" y="167"/>
                    </a:lnTo>
                    <a:cubicBezTo>
                      <a:pt x="846" y="72"/>
                      <a:pt x="774" y="1"/>
                      <a:pt x="679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419" name="Google Shape;6208;p48"/>
              <p:cNvSpPr/>
              <p:nvPr/>
            </p:nvSpPr>
            <p:spPr>
              <a:xfrm>
                <a:off x="5756399" y="2434456"/>
                <a:ext cx="367925" cy="367161"/>
              </a:xfrm>
              <a:custGeom>
                <a:avLst/>
                <a:gdLst/>
                <a:ahLst/>
                <a:cxnLst/>
                <a:rect l="l" t="t" r="r" b="b"/>
                <a:pathLst>
                  <a:path w="11550" h="11526" extrusionOk="0">
                    <a:moveTo>
                      <a:pt x="7192" y="334"/>
                    </a:moveTo>
                    <a:lnTo>
                      <a:pt x="7192" y="2215"/>
                    </a:lnTo>
                    <a:lnTo>
                      <a:pt x="6287" y="2215"/>
                    </a:lnTo>
                    <a:cubicBezTo>
                      <a:pt x="6192" y="2215"/>
                      <a:pt x="6121" y="2298"/>
                      <a:pt x="6121" y="2382"/>
                    </a:cubicBezTo>
                    <a:cubicBezTo>
                      <a:pt x="6121" y="2477"/>
                      <a:pt x="6192" y="2548"/>
                      <a:pt x="6287" y="2548"/>
                    </a:cubicBezTo>
                    <a:lnTo>
                      <a:pt x="8859" y="2548"/>
                    </a:lnTo>
                    <a:lnTo>
                      <a:pt x="8859" y="2822"/>
                    </a:lnTo>
                    <a:lnTo>
                      <a:pt x="2692" y="2822"/>
                    </a:lnTo>
                    <a:lnTo>
                      <a:pt x="2692" y="2548"/>
                    </a:lnTo>
                    <a:lnTo>
                      <a:pt x="5335" y="2548"/>
                    </a:lnTo>
                    <a:cubicBezTo>
                      <a:pt x="5418" y="2548"/>
                      <a:pt x="5490" y="2477"/>
                      <a:pt x="5490" y="2382"/>
                    </a:cubicBezTo>
                    <a:cubicBezTo>
                      <a:pt x="5490" y="2298"/>
                      <a:pt x="5418" y="2215"/>
                      <a:pt x="5335" y="2215"/>
                    </a:cubicBezTo>
                    <a:lnTo>
                      <a:pt x="4370" y="2215"/>
                    </a:lnTo>
                    <a:lnTo>
                      <a:pt x="4370" y="334"/>
                    </a:lnTo>
                    <a:close/>
                    <a:moveTo>
                      <a:pt x="2787" y="4287"/>
                    </a:moveTo>
                    <a:lnTo>
                      <a:pt x="2787" y="4560"/>
                    </a:lnTo>
                    <a:lnTo>
                      <a:pt x="346" y="4560"/>
                    </a:lnTo>
                    <a:lnTo>
                      <a:pt x="346" y="4287"/>
                    </a:lnTo>
                    <a:close/>
                    <a:moveTo>
                      <a:pt x="7133" y="8037"/>
                    </a:moveTo>
                    <a:lnTo>
                      <a:pt x="7133" y="10537"/>
                    </a:lnTo>
                    <a:lnTo>
                      <a:pt x="5954" y="10537"/>
                    </a:lnTo>
                    <a:lnTo>
                      <a:pt x="5954" y="8037"/>
                    </a:lnTo>
                    <a:close/>
                    <a:moveTo>
                      <a:pt x="8442" y="3156"/>
                    </a:moveTo>
                    <a:lnTo>
                      <a:pt x="8442" y="10537"/>
                    </a:lnTo>
                    <a:lnTo>
                      <a:pt x="7478" y="10537"/>
                    </a:lnTo>
                    <a:lnTo>
                      <a:pt x="7478" y="7859"/>
                    </a:lnTo>
                    <a:cubicBezTo>
                      <a:pt x="7478" y="7775"/>
                      <a:pt x="7395" y="7704"/>
                      <a:pt x="7311" y="7704"/>
                    </a:cubicBezTo>
                    <a:lnTo>
                      <a:pt x="4287" y="7704"/>
                    </a:lnTo>
                    <a:cubicBezTo>
                      <a:pt x="4204" y="7704"/>
                      <a:pt x="4120" y="7775"/>
                      <a:pt x="4120" y="7859"/>
                    </a:cubicBezTo>
                    <a:lnTo>
                      <a:pt x="4120" y="10537"/>
                    </a:lnTo>
                    <a:lnTo>
                      <a:pt x="3156" y="10537"/>
                    </a:lnTo>
                    <a:lnTo>
                      <a:pt x="3132" y="3156"/>
                    </a:lnTo>
                    <a:close/>
                    <a:moveTo>
                      <a:pt x="5609" y="8061"/>
                    </a:moveTo>
                    <a:lnTo>
                      <a:pt x="5609" y="10561"/>
                    </a:lnTo>
                    <a:lnTo>
                      <a:pt x="4442" y="10561"/>
                    </a:lnTo>
                    <a:lnTo>
                      <a:pt x="4442" y="8061"/>
                    </a:lnTo>
                    <a:close/>
                    <a:moveTo>
                      <a:pt x="10966" y="4906"/>
                    </a:moveTo>
                    <a:lnTo>
                      <a:pt x="10966" y="10561"/>
                    </a:lnTo>
                    <a:lnTo>
                      <a:pt x="8764" y="10561"/>
                    </a:lnTo>
                    <a:lnTo>
                      <a:pt x="8764" y="4906"/>
                    </a:lnTo>
                    <a:close/>
                    <a:moveTo>
                      <a:pt x="11205" y="10883"/>
                    </a:moveTo>
                    <a:lnTo>
                      <a:pt x="11205" y="11180"/>
                    </a:lnTo>
                    <a:lnTo>
                      <a:pt x="334" y="11180"/>
                    </a:lnTo>
                    <a:lnTo>
                      <a:pt x="334" y="10883"/>
                    </a:lnTo>
                    <a:close/>
                    <a:moveTo>
                      <a:pt x="4216" y="0"/>
                    </a:moveTo>
                    <a:cubicBezTo>
                      <a:pt x="4120" y="0"/>
                      <a:pt x="4049" y="72"/>
                      <a:pt x="4049" y="167"/>
                    </a:cubicBezTo>
                    <a:lnTo>
                      <a:pt x="4049" y="2239"/>
                    </a:lnTo>
                    <a:lnTo>
                      <a:pt x="2537" y="2239"/>
                    </a:lnTo>
                    <a:cubicBezTo>
                      <a:pt x="2442" y="2239"/>
                      <a:pt x="2370" y="2310"/>
                      <a:pt x="2370" y="2394"/>
                    </a:cubicBezTo>
                    <a:lnTo>
                      <a:pt x="2370" y="3013"/>
                    </a:lnTo>
                    <a:cubicBezTo>
                      <a:pt x="2370" y="3096"/>
                      <a:pt x="2442" y="3179"/>
                      <a:pt x="2537" y="3179"/>
                    </a:cubicBezTo>
                    <a:lnTo>
                      <a:pt x="2787" y="3179"/>
                    </a:lnTo>
                    <a:lnTo>
                      <a:pt x="2787" y="3965"/>
                    </a:lnTo>
                    <a:lnTo>
                      <a:pt x="167" y="3965"/>
                    </a:lnTo>
                    <a:cubicBezTo>
                      <a:pt x="72" y="3965"/>
                      <a:pt x="1" y="4037"/>
                      <a:pt x="1" y="4132"/>
                    </a:cubicBezTo>
                    <a:lnTo>
                      <a:pt x="1" y="4739"/>
                    </a:lnTo>
                    <a:cubicBezTo>
                      <a:pt x="1" y="4822"/>
                      <a:pt x="72" y="4906"/>
                      <a:pt x="167" y="4906"/>
                    </a:cubicBezTo>
                    <a:lnTo>
                      <a:pt x="239" y="4906"/>
                    </a:lnTo>
                    <a:lnTo>
                      <a:pt x="239" y="6013"/>
                    </a:lnTo>
                    <a:cubicBezTo>
                      <a:pt x="239" y="6108"/>
                      <a:pt x="310" y="6180"/>
                      <a:pt x="406" y="6180"/>
                    </a:cubicBezTo>
                    <a:cubicBezTo>
                      <a:pt x="489" y="6180"/>
                      <a:pt x="572" y="6108"/>
                      <a:pt x="572" y="6013"/>
                    </a:cubicBezTo>
                    <a:lnTo>
                      <a:pt x="572" y="4906"/>
                    </a:lnTo>
                    <a:lnTo>
                      <a:pt x="2763" y="4906"/>
                    </a:lnTo>
                    <a:lnTo>
                      <a:pt x="2763" y="10561"/>
                    </a:lnTo>
                    <a:lnTo>
                      <a:pt x="572" y="10561"/>
                    </a:lnTo>
                    <a:lnTo>
                      <a:pt x="572" y="6870"/>
                    </a:lnTo>
                    <a:cubicBezTo>
                      <a:pt x="572" y="6775"/>
                      <a:pt x="489" y="6704"/>
                      <a:pt x="406" y="6704"/>
                    </a:cubicBezTo>
                    <a:cubicBezTo>
                      <a:pt x="310" y="6704"/>
                      <a:pt x="239" y="6775"/>
                      <a:pt x="239" y="6870"/>
                    </a:cubicBezTo>
                    <a:lnTo>
                      <a:pt x="239" y="10561"/>
                    </a:lnTo>
                    <a:lnTo>
                      <a:pt x="167" y="10561"/>
                    </a:lnTo>
                    <a:cubicBezTo>
                      <a:pt x="72" y="10561"/>
                      <a:pt x="1" y="10633"/>
                      <a:pt x="1" y="10716"/>
                    </a:cubicBezTo>
                    <a:lnTo>
                      <a:pt x="1" y="11359"/>
                    </a:lnTo>
                    <a:cubicBezTo>
                      <a:pt x="1" y="11454"/>
                      <a:pt x="72" y="11526"/>
                      <a:pt x="167" y="11526"/>
                    </a:cubicBezTo>
                    <a:lnTo>
                      <a:pt x="11371" y="11526"/>
                    </a:lnTo>
                    <a:cubicBezTo>
                      <a:pt x="11466" y="11526"/>
                      <a:pt x="11538" y="11454"/>
                      <a:pt x="11538" y="11359"/>
                    </a:cubicBezTo>
                    <a:lnTo>
                      <a:pt x="11538" y="10716"/>
                    </a:lnTo>
                    <a:cubicBezTo>
                      <a:pt x="11538" y="10633"/>
                      <a:pt x="11466" y="10561"/>
                      <a:pt x="11371" y="10561"/>
                    </a:cubicBezTo>
                    <a:lnTo>
                      <a:pt x="11300" y="10561"/>
                    </a:lnTo>
                    <a:lnTo>
                      <a:pt x="11300" y="4906"/>
                    </a:lnTo>
                    <a:lnTo>
                      <a:pt x="11383" y="4906"/>
                    </a:lnTo>
                    <a:cubicBezTo>
                      <a:pt x="11478" y="4906"/>
                      <a:pt x="11550" y="4822"/>
                      <a:pt x="11550" y="4739"/>
                    </a:cubicBezTo>
                    <a:lnTo>
                      <a:pt x="11550" y="4132"/>
                    </a:lnTo>
                    <a:cubicBezTo>
                      <a:pt x="11550" y="4037"/>
                      <a:pt x="11478" y="3965"/>
                      <a:pt x="11383" y="3965"/>
                    </a:cubicBezTo>
                    <a:lnTo>
                      <a:pt x="10359" y="3965"/>
                    </a:lnTo>
                    <a:cubicBezTo>
                      <a:pt x="10276" y="3965"/>
                      <a:pt x="10192" y="4037"/>
                      <a:pt x="10192" y="4132"/>
                    </a:cubicBezTo>
                    <a:cubicBezTo>
                      <a:pt x="10192" y="4215"/>
                      <a:pt x="10276" y="4287"/>
                      <a:pt x="10359" y="4287"/>
                    </a:cubicBezTo>
                    <a:lnTo>
                      <a:pt x="11216" y="4287"/>
                    </a:lnTo>
                    <a:lnTo>
                      <a:pt x="11216" y="4560"/>
                    </a:lnTo>
                    <a:lnTo>
                      <a:pt x="8776" y="4560"/>
                    </a:lnTo>
                    <a:lnTo>
                      <a:pt x="8776" y="4287"/>
                    </a:lnTo>
                    <a:lnTo>
                      <a:pt x="9526" y="4287"/>
                    </a:lnTo>
                    <a:cubicBezTo>
                      <a:pt x="9609" y="4287"/>
                      <a:pt x="9692" y="4215"/>
                      <a:pt x="9692" y="4132"/>
                    </a:cubicBezTo>
                    <a:cubicBezTo>
                      <a:pt x="9692" y="4037"/>
                      <a:pt x="9609" y="3965"/>
                      <a:pt x="9526" y="3965"/>
                    </a:cubicBezTo>
                    <a:lnTo>
                      <a:pt x="8776" y="3965"/>
                    </a:lnTo>
                    <a:lnTo>
                      <a:pt x="8776" y="3179"/>
                    </a:lnTo>
                    <a:lnTo>
                      <a:pt x="9038" y="3179"/>
                    </a:lnTo>
                    <a:cubicBezTo>
                      <a:pt x="9121" y="3179"/>
                      <a:pt x="9192" y="3096"/>
                      <a:pt x="9192" y="3013"/>
                    </a:cubicBezTo>
                    <a:lnTo>
                      <a:pt x="9192" y="2394"/>
                    </a:lnTo>
                    <a:cubicBezTo>
                      <a:pt x="9192" y="2310"/>
                      <a:pt x="9121" y="2239"/>
                      <a:pt x="9038" y="2239"/>
                    </a:cubicBezTo>
                    <a:lnTo>
                      <a:pt x="7525" y="2239"/>
                    </a:lnTo>
                    <a:lnTo>
                      <a:pt x="7525" y="167"/>
                    </a:lnTo>
                    <a:cubicBezTo>
                      <a:pt x="7525" y="72"/>
                      <a:pt x="7454" y="0"/>
                      <a:pt x="737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420" name="Google Shape;6209;p48"/>
            <p:cNvSpPr/>
            <p:nvPr/>
          </p:nvSpPr>
          <p:spPr>
            <a:xfrm>
              <a:off x="4576034" y="2341537"/>
              <a:ext cx="368308" cy="366970"/>
            </a:xfrm>
            <a:custGeom>
              <a:avLst/>
              <a:gdLst/>
              <a:ahLst/>
              <a:cxnLst/>
              <a:rect l="l" t="t" r="r" b="b"/>
              <a:pathLst>
                <a:path w="11562" h="11520" extrusionOk="0">
                  <a:moveTo>
                    <a:pt x="9204" y="402"/>
                  </a:moveTo>
                  <a:lnTo>
                    <a:pt x="11145" y="2343"/>
                  </a:lnTo>
                  <a:lnTo>
                    <a:pt x="11073" y="2414"/>
                  </a:lnTo>
                  <a:lnTo>
                    <a:pt x="9132" y="474"/>
                  </a:lnTo>
                  <a:lnTo>
                    <a:pt x="9204" y="402"/>
                  </a:lnTo>
                  <a:close/>
                  <a:moveTo>
                    <a:pt x="7049" y="1712"/>
                  </a:moveTo>
                  <a:lnTo>
                    <a:pt x="9823" y="4486"/>
                  </a:lnTo>
                  <a:lnTo>
                    <a:pt x="9668" y="4629"/>
                  </a:lnTo>
                  <a:lnTo>
                    <a:pt x="6906" y="1855"/>
                  </a:lnTo>
                  <a:lnTo>
                    <a:pt x="7049" y="1712"/>
                  </a:lnTo>
                  <a:close/>
                  <a:moveTo>
                    <a:pt x="5025" y="4927"/>
                  </a:moveTo>
                  <a:lnTo>
                    <a:pt x="5025" y="4927"/>
                  </a:lnTo>
                  <a:cubicBezTo>
                    <a:pt x="5192" y="5022"/>
                    <a:pt x="5465" y="5224"/>
                    <a:pt x="5703" y="5760"/>
                  </a:cubicBezTo>
                  <a:cubicBezTo>
                    <a:pt x="5965" y="6367"/>
                    <a:pt x="6323" y="6629"/>
                    <a:pt x="6596" y="6724"/>
                  </a:cubicBezTo>
                  <a:lnTo>
                    <a:pt x="5489" y="7832"/>
                  </a:lnTo>
                  <a:cubicBezTo>
                    <a:pt x="5048" y="8272"/>
                    <a:pt x="4462" y="8519"/>
                    <a:pt x="3836" y="8519"/>
                  </a:cubicBezTo>
                  <a:cubicBezTo>
                    <a:pt x="3768" y="8519"/>
                    <a:pt x="3700" y="8516"/>
                    <a:pt x="3632" y="8510"/>
                  </a:cubicBezTo>
                  <a:cubicBezTo>
                    <a:pt x="3298" y="8487"/>
                    <a:pt x="3048" y="8237"/>
                    <a:pt x="3025" y="7903"/>
                  </a:cubicBezTo>
                  <a:cubicBezTo>
                    <a:pt x="2977" y="7308"/>
                    <a:pt x="3156" y="6713"/>
                    <a:pt x="3525" y="6248"/>
                  </a:cubicBezTo>
                  <a:cubicBezTo>
                    <a:pt x="4358" y="7058"/>
                    <a:pt x="4334" y="7117"/>
                    <a:pt x="4465" y="7117"/>
                  </a:cubicBezTo>
                  <a:cubicBezTo>
                    <a:pt x="4608" y="7117"/>
                    <a:pt x="4691" y="6939"/>
                    <a:pt x="4584" y="6832"/>
                  </a:cubicBezTo>
                  <a:lnTo>
                    <a:pt x="3763" y="6010"/>
                  </a:lnTo>
                  <a:lnTo>
                    <a:pt x="4120" y="5653"/>
                  </a:lnTo>
                  <a:cubicBezTo>
                    <a:pt x="4477" y="5998"/>
                    <a:pt x="4489" y="6093"/>
                    <a:pt x="4608" y="6093"/>
                  </a:cubicBezTo>
                  <a:cubicBezTo>
                    <a:pt x="4763" y="6093"/>
                    <a:pt x="4834" y="5915"/>
                    <a:pt x="4727" y="5808"/>
                  </a:cubicBezTo>
                  <a:lnTo>
                    <a:pt x="4358" y="5439"/>
                  </a:lnTo>
                  <a:lnTo>
                    <a:pt x="4715" y="5081"/>
                  </a:lnTo>
                  <a:cubicBezTo>
                    <a:pt x="5072" y="5415"/>
                    <a:pt x="5084" y="5510"/>
                    <a:pt x="5203" y="5510"/>
                  </a:cubicBezTo>
                  <a:cubicBezTo>
                    <a:pt x="5358" y="5510"/>
                    <a:pt x="5430" y="5331"/>
                    <a:pt x="5322" y="5224"/>
                  </a:cubicBezTo>
                  <a:lnTo>
                    <a:pt x="5025" y="4927"/>
                  </a:lnTo>
                  <a:close/>
                  <a:moveTo>
                    <a:pt x="2751" y="8248"/>
                  </a:moveTo>
                  <a:cubicBezTo>
                    <a:pt x="2858" y="8487"/>
                    <a:pt x="3048" y="8677"/>
                    <a:pt x="3287" y="8784"/>
                  </a:cubicBezTo>
                  <a:cubicBezTo>
                    <a:pt x="3036" y="9022"/>
                    <a:pt x="3001" y="9106"/>
                    <a:pt x="2882" y="9106"/>
                  </a:cubicBezTo>
                  <a:cubicBezTo>
                    <a:pt x="2763" y="9106"/>
                    <a:pt x="2727" y="9010"/>
                    <a:pt x="2477" y="8784"/>
                  </a:cubicBezTo>
                  <a:cubicBezTo>
                    <a:pt x="2405" y="8713"/>
                    <a:pt x="2405" y="8594"/>
                    <a:pt x="2477" y="8510"/>
                  </a:cubicBezTo>
                  <a:lnTo>
                    <a:pt x="2751" y="8248"/>
                  </a:lnTo>
                  <a:close/>
                  <a:moveTo>
                    <a:pt x="9216" y="0"/>
                  </a:moveTo>
                  <a:cubicBezTo>
                    <a:pt x="9171" y="0"/>
                    <a:pt x="9127" y="15"/>
                    <a:pt x="9097" y="45"/>
                  </a:cubicBezTo>
                  <a:lnTo>
                    <a:pt x="8775" y="355"/>
                  </a:lnTo>
                  <a:cubicBezTo>
                    <a:pt x="8716" y="414"/>
                    <a:pt x="8716" y="533"/>
                    <a:pt x="8775" y="593"/>
                  </a:cubicBezTo>
                  <a:lnTo>
                    <a:pt x="9037" y="855"/>
                  </a:lnTo>
                  <a:lnTo>
                    <a:pt x="8775" y="1105"/>
                  </a:lnTo>
                  <a:cubicBezTo>
                    <a:pt x="8716" y="1164"/>
                    <a:pt x="8716" y="1283"/>
                    <a:pt x="8775" y="1343"/>
                  </a:cubicBezTo>
                  <a:cubicBezTo>
                    <a:pt x="8805" y="1373"/>
                    <a:pt x="8850" y="1387"/>
                    <a:pt x="8894" y="1387"/>
                  </a:cubicBezTo>
                  <a:cubicBezTo>
                    <a:pt x="8939" y="1387"/>
                    <a:pt x="8984" y="1373"/>
                    <a:pt x="9013" y="1343"/>
                  </a:cubicBezTo>
                  <a:lnTo>
                    <a:pt x="9275" y="1093"/>
                  </a:lnTo>
                  <a:lnTo>
                    <a:pt x="10466" y="2283"/>
                  </a:lnTo>
                  <a:lnTo>
                    <a:pt x="9275" y="3474"/>
                  </a:lnTo>
                  <a:lnTo>
                    <a:pt x="8085" y="2283"/>
                  </a:lnTo>
                  <a:lnTo>
                    <a:pt x="8406" y="1950"/>
                  </a:lnTo>
                  <a:cubicBezTo>
                    <a:pt x="8466" y="1890"/>
                    <a:pt x="8466" y="1771"/>
                    <a:pt x="8406" y="1712"/>
                  </a:cubicBezTo>
                  <a:cubicBezTo>
                    <a:pt x="8376" y="1682"/>
                    <a:pt x="8332" y="1667"/>
                    <a:pt x="8287" y="1667"/>
                  </a:cubicBezTo>
                  <a:cubicBezTo>
                    <a:pt x="8242" y="1667"/>
                    <a:pt x="8198" y="1682"/>
                    <a:pt x="8168" y="1712"/>
                  </a:cubicBezTo>
                  <a:lnTo>
                    <a:pt x="7847" y="2045"/>
                  </a:lnTo>
                  <a:cubicBezTo>
                    <a:pt x="7168" y="1390"/>
                    <a:pt x="7168" y="1331"/>
                    <a:pt x="7049" y="1331"/>
                  </a:cubicBezTo>
                  <a:cubicBezTo>
                    <a:pt x="6930" y="1331"/>
                    <a:pt x="6906" y="1414"/>
                    <a:pt x="6549" y="1760"/>
                  </a:cubicBezTo>
                  <a:cubicBezTo>
                    <a:pt x="6489" y="1819"/>
                    <a:pt x="6489" y="1938"/>
                    <a:pt x="6549" y="1998"/>
                  </a:cubicBezTo>
                  <a:lnTo>
                    <a:pt x="6918" y="2367"/>
                  </a:lnTo>
                  <a:lnTo>
                    <a:pt x="3346" y="5939"/>
                  </a:lnTo>
                  <a:cubicBezTo>
                    <a:pt x="2870" y="6462"/>
                    <a:pt x="2620" y="7165"/>
                    <a:pt x="2644" y="7879"/>
                  </a:cubicBezTo>
                  <a:lnTo>
                    <a:pt x="2215" y="8308"/>
                  </a:lnTo>
                  <a:cubicBezTo>
                    <a:pt x="2108" y="8403"/>
                    <a:pt x="2072" y="8534"/>
                    <a:pt x="2072" y="8677"/>
                  </a:cubicBezTo>
                  <a:cubicBezTo>
                    <a:pt x="2072" y="8915"/>
                    <a:pt x="2227" y="9070"/>
                    <a:pt x="2227" y="9070"/>
                  </a:cubicBezTo>
                  <a:lnTo>
                    <a:pt x="60" y="11237"/>
                  </a:lnTo>
                  <a:cubicBezTo>
                    <a:pt x="0" y="11296"/>
                    <a:pt x="0" y="11415"/>
                    <a:pt x="60" y="11475"/>
                  </a:cubicBezTo>
                  <a:cubicBezTo>
                    <a:pt x="90" y="11505"/>
                    <a:pt x="134" y="11520"/>
                    <a:pt x="179" y="11520"/>
                  </a:cubicBezTo>
                  <a:cubicBezTo>
                    <a:pt x="224" y="11520"/>
                    <a:pt x="268" y="11505"/>
                    <a:pt x="298" y="11475"/>
                  </a:cubicBezTo>
                  <a:lnTo>
                    <a:pt x="2465" y="9296"/>
                  </a:lnTo>
                  <a:lnTo>
                    <a:pt x="2477" y="9320"/>
                  </a:lnTo>
                  <a:cubicBezTo>
                    <a:pt x="2584" y="9421"/>
                    <a:pt x="2718" y="9472"/>
                    <a:pt x="2852" y="9472"/>
                  </a:cubicBezTo>
                  <a:cubicBezTo>
                    <a:pt x="2986" y="9472"/>
                    <a:pt x="3120" y="9421"/>
                    <a:pt x="3227" y="9320"/>
                  </a:cubicBezTo>
                  <a:lnTo>
                    <a:pt x="3656" y="8891"/>
                  </a:lnTo>
                  <a:cubicBezTo>
                    <a:pt x="3685" y="8892"/>
                    <a:pt x="3715" y="8893"/>
                    <a:pt x="3745" y="8893"/>
                  </a:cubicBezTo>
                  <a:cubicBezTo>
                    <a:pt x="4485" y="8893"/>
                    <a:pt x="5176" y="8609"/>
                    <a:pt x="5680" y="8094"/>
                  </a:cubicBezTo>
                  <a:lnTo>
                    <a:pt x="7835" y="5939"/>
                  </a:lnTo>
                  <a:cubicBezTo>
                    <a:pt x="7906" y="5879"/>
                    <a:pt x="7906" y="5760"/>
                    <a:pt x="7835" y="5700"/>
                  </a:cubicBezTo>
                  <a:cubicBezTo>
                    <a:pt x="7805" y="5671"/>
                    <a:pt x="7760" y="5656"/>
                    <a:pt x="7717" y="5656"/>
                  </a:cubicBezTo>
                  <a:cubicBezTo>
                    <a:pt x="7674" y="5656"/>
                    <a:pt x="7632" y="5671"/>
                    <a:pt x="7608" y="5700"/>
                  </a:cubicBezTo>
                  <a:lnTo>
                    <a:pt x="6811" y="6486"/>
                  </a:lnTo>
                  <a:cubicBezTo>
                    <a:pt x="6668" y="6462"/>
                    <a:pt x="6275" y="6343"/>
                    <a:pt x="5965" y="5641"/>
                  </a:cubicBezTo>
                  <a:cubicBezTo>
                    <a:pt x="5680" y="5022"/>
                    <a:pt x="5358" y="4748"/>
                    <a:pt x="5120" y="4629"/>
                  </a:cubicBezTo>
                  <a:lnTo>
                    <a:pt x="5251" y="4498"/>
                  </a:lnTo>
                  <a:lnTo>
                    <a:pt x="6073" y="5319"/>
                  </a:lnTo>
                  <a:cubicBezTo>
                    <a:pt x="6102" y="5349"/>
                    <a:pt x="6147" y="5364"/>
                    <a:pt x="6192" y="5364"/>
                  </a:cubicBezTo>
                  <a:cubicBezTo>
                    <a:pt x="6236" y="5364"/>
                    <a:pt x="6281" y="5349"/>
                    <a:pt x="6311" y="5319"/>
                  </a:cubicBezTo>
                  <a:cubicBezTo>
                    <a:pt x="6370" y="5260"/>
                    <a:pt x="6370" y="5141"/>
                    <a:pt x="6311" y="5081"/>
                  </a:cubicBezTo>
                  <a:lnTo>
                    <a:pt x="5489" y="4260"/>
                  </a:lnTo>
                  <a:lnTo>
                    <a:pt x="5846" y="3903"/>
                  </a:lnTo>
                  <a:lnTo>
                    <a:pt x="6215" y="4272"/>
                  </a:lnTo>
                  <a:cubicBezTo>
                    <a:pt x="6245" y="4301"/>
                    <a:pt x="6290" y="4316"/>
                    <a:pt x="6335" y="4316"/>
                  </a:cubicBezTo>
                  <a:cubicBezTo>
                    <a:pt x="6379" y="4316"/>
                    <a:pt x="6424" y="4301"/>
                    <a:pt x="6454" y="4272"/>
                  </a:cubicBezTo>
                  <a:cubicBezTo>
                    <a:pt x="6513" y="4212"/>
                    <a:pt x="6513" y="4093"/>
                    <a:pt x="6454" y="4034"/>
                  </a:cubicBezTo>
                  <a:lnTo>
                    <a:pt x="6084" y="3665"/>
                  </a:lnTo>
                  <a:lnTo>
                    <a:pt x="6442" y="3307"/>
                  </a:lnTo>
                  <a:lnTo>
                    <a:pt x="6811" y="3676"/>
                  </a:lnTo>
                  <a:cubicBezTo>
                    <a:pt x="6841" y="3706"/>
                    <a:pt x="6885" y="3721"/>
                    <a:pt x="6930" y="3721"/>
                  </a:cubicBezTo>
                  <a:cubicBezTo>
                    <a:pt x="6974" y="3721"/>
                    <a:pt x="7019" y="3706"/>
                    <a:pt x="7049" y="3676"/>
                  </a:cubicBezTo>
                  <a:cubicBezTo>
                    <a:pt x="7108" y="3617"/>
                    <a:pt x="7108" y="3498"/>
                    <a:pt x="7049" y="3438"/>
                  </a:cubicBezTo>
                  <a:lnTo>
                    <a:pt x="6680" y="3069"/>
                  </a:lnTo>
                  <a:lnTo>
                    <a:pt x="7144" y="2605"/>
                  </a:lnTo>
                  <a:lnTo>
                    <a:pt x="8906" y="4379"/>
                  </a:lnTo>
                  <a:lnTo>
                    <a:pt x="8287" y="4998"/>
                  </a:lnTo>
                  <a:cubicBezTo>
                    <a:pt x="8228" y="5058"/>
                    <a:pt x="8228" y="5177"/>
                    <a:pt x="8287" y="5236"/>
                  </a:cubicBezTo>
                  <a:cubicBezTo>
                    <a:pt x="8317" y="5266"/>
                    <a:pt x="8362" y="5281"/>
                    <a:pt x="8406" y="5281"/>
                  </a:cubicBezTo>
                  <a:cubicBezTo>
                    <a:pt x="8451" y="5281"/>
                    <a:pt x="8495" y="5266"/>
                    <a:pt x="8525" y="5236"/>
                  </a:cubicBezTo>
                  <a:lnTo>
                    <a:pt x="9144" y="4617"/>
                  </a:lnTo>
                  <a:cubicBezTo>
                    <a:pt x="9502" y="4962"/>
                    <a:pt x="9525" y="5034"/>
                    <a:pt x="9644" y="5034"/>
                  </a:cubicBezTo>
                  <a:cubicBezTo>
                    <a:pt x="9680" y="5034"/>
                    <a:pt x="9728" y="5010"/>
                    <a:pt x="9764" y="4986"/>
                  </a:cubicBezTo>
                  <a:cubicBezTo>
                    <a:pt x="10121" y="4617"/>
                    <a:pt x="10192" y="4593"/>
                    <a:pt x="10192" y="4486"/>
                  </a:cubicBezTo>
                  <a:cubicBezTo>
                    <a:pt x="10192" y="4367"/>
                    <a:pt x="10133" y="4379"/>
                    <a:pt x="9478" y="3688"/>
                  </a:cubicBezTo>
                  <a:lnTo>
                    <a:pt x="10668" y="2498"/>
                  </a:lnTo>
                  <a:cubicBezTo>
                    <a:pt x="10907" y="2724"/>
                    <a:pt x="10930" y="2819"/>
                    <a:pt x="11037" y="2819"/>
                  </a:cubicBezTo>
                  <a:cubicBezTo>
                    <a:pt x="11085" y="2819"/>
                    <a:pt x="11133" y="2795"/>
                    <a:pt x="11157" y="2772"/>
                  </a:cubicBezTo>
                  <a:lnTo>
                    <a:pt x="11502" y="2462"/>
                  </a:lnTo>
                  <a:cubicBezTo>
                    <a:pt x="11561" y="2402"/>
                    <a:pt x="11561" y="2283"/>
                    <a:pt x="11502" y="2224"/>
                  </a:cubicBezTo>
                  <a:lnTo>
                    <a:pt x="9335" y="45"/>
                  </a:lnTo>
                  <a:cubicBezTo>
                    <a:pt x="9305" y="15"/>
                    <a:pt x="9260" y="0"/>
                    <a:pt x="9216" y="0"/>
                  </a:cubicBez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421" name="Google Shape;6210;p48"/>
            <p:cNvSpPr/>
            <p:nvPr/>
          </p:nvSpPr>
          <p:spPr>
            <a:xfrm>
              <a:off x="6813370" y="2352527"/>
              <a:ext cx="370187" cy="344034"/>
            </a:xfrm>
            <a:custGeom>
              <a:avLst/>
              <a:gdLst/>
              <a:ahLst/>
              <a:cxnLst/>
              <a:rect l="l" t="t" r="r" b="b"/>
              <a:pathLst>
                <a:path w="11621" h="10800" extrusionOk="0">
                  <a:moveTo>
                    <a:pt x="9522" y="349"/>
                  </a:moveTo>
                  <a:cubicBezTo>
                    <a:pt x="9633" y="349"/>
                    <a:pt x="9746" y="391"/>
                    <a:pt x="9835" y="474"/>
                  </a:cubicBezTo>
                  <a:lnTo>
                    <a:pt x="11097" y="1736"/>
                  </a:lnTo>
                  <a:cubicBezTo>
                    <a:pt x="11252" y="1891"/>
                    <a:pt x="11252" y="2153"/>
                    <a:pt x="11085" y="2331"/>
                  </a:cubicBezTo>
                  <a:lnTo>
                    <a:pt x="10299" y="3129"/>
                  </a:lnTo>
                  <a:lnTo>
                    <a:pt x="8430" y="1260"/>
                  </a:lnTo>
                  <a:lnTo>
                    <a:pt x="9228" y="474"/>
                  </a:lnTo>
                  <a:cubicBezTo>
                    <a:pt x="9305" y="391"/>
                    <a:pt x="9412" y="349"/>
                    <a:pt x="9522" y="349"/>
                  </a:cubicBezTo>
                  <a:close/>
                  <a:moveTo>
                    <a:pt x="8216" y="1486"/>
                  </a:moveTo>
                  <a:lnTo>
                    <a:pt x="10073" y="3343"/>
                  </a:lnTo>
                  <a:lnTo>
                    <a:pt x="9799" y="3617"/>
                  </a:lnTo>
                  <a:lnTo>
                    <a:pt x="7942" y="1760"/>
                  </a:lnTo>
                  <a:lnTo>
                    <a:pt x="8216" y="1486"/>
                  </a:lnTo>
                  <a:close/>
                  <a:moveTo>
                    <a:pt x="9513" y="1"/>
                  </a:moveTo>
                  <a:cubicBezTo>
                    <a:pt x="9314" y="1"/>
                    <a:pt x="9115" y="75"/>
                    <a:pt x="8966" y="224"/>
                  </a:cubicBezTo>
                  <a:lnTo>
                    <a:pt x="6977" y="2200"/>
                  </a:lnTo>
                  <a:cubicBezTo>
                    <a:pt x="6918" y="2260"/>
                    <a:pt x="6918" y="2379"/>
                    <a:pt x="6977" y="2438"/>
                  </a:cubicBezTo>
                  <a:cubicBezTo>
                    <a:pt x="7007" y="2468"/>
                    <a:pt x="7052" y="2483"/>
                    <a:pt x="7096" y="2483"/>
                  </a:cubicBezTo>
                  <a:cubicBezTo>
                    <a:pt x="7141" y="2483"/>
                    <a:pt x="7186" y="2468"/>
                    <a:pt x="7216" y="2438"/>
                  </a:cubicBezTo>
                  <a:lnTo>
                    <a:pt x="7668" y="1974"/>
                  </a:lnTo>
                  <a:lnTo>
                    <a:pt x="9537" y="3843"/>
                  </a:lnTo>
                  <a:lnTo>
                    <a:pt x="7120" y="6260"/>
                  </a:lnTo>
                  <a:cubicBezTo>
                    <a:pt x="7043" y="6344"/>
                    <a:pt x="6933" y="6385"/>
                    <a:pt x="6821" y="6385"/>
                  </a:cubicBezTo>
                  <a:cubicBezTo>
                    <a:pt x="6710" y="6385"/>
                    <a:pt x="6596" y="6344"/>
                    <a:pt x="6513" y="6260"/>
                  </a:cubicBezTo>
                  <a:lnTo>
                    <a:pt x="5251" y="4998"/>
                  </a:lnTo>
                  <a:cubicBezTo>
                    <a:pt x="5084" y="4832"/>
                    <a:pt x="5084" y="4570"/>
                    <a:pt x="5251" y="4391"/>
                  </a:cubicBezTo>
                  <a:lnTo>
                    <a:pt x="6668" y="2974"/>
                  </a:lnTo>
                  <a:cubicBezTo>
                    <a:pt x="6727" y="2915"/>
                    <a:pt x="6727" y="2796"/>
                    <a:pt x="6668" y="2736"/>
                  </a:cubicBezTo>
                  <a:cubicBezTo>
                    <a:pt x="6632" y="2706"/>
                    <a:pt x="6585" y="2691"/>
                    <a:pt x="6540" y="2691"/>
                  </a:cubicBezTo>
                  <a:cubicBezTo>
                    <a:pt x="6495" y="2691"/>
                    <a:pt x="6454" y="2706"/>
                    <a:pt x="6430" y="2736"/>
                  </a:cubicBezTo>
                  <a:lnTo>
                    <a:pt x="5013" y="4153"/>
                  </a:lnTo>
                  <a:cubicBezTo>
                    <a:pt x="4727" y="4439"/>
                    <a:pt x="4715" y="4915"/>
                    <a:pt x="5001" y="5213"/>
                  </a:cubicBezTo>
                  <a:lnTo>
                    <a:pt x="1679" y="8523"/>
                  </a:lnTo>
                  <a:cubicBezTo>
                    <a:pt x="1620" y="8582"/>
                    <a:pt x="1620" y="8701"/>
                    <a:pt x="1679" y="8761"/>
                  </a:cubicBezTo>
                  <a:cubicBezTo>
                    <a:pt x="1709" y="8790"/>
                    <a:pt x="1754" y="8805"/>
                    <a:pt x="1798" y="8805"/>
                  </a:cubicBezTo>
                  <a:cubicBezTo>
                    <a:pt x="1843" y="8805"/>
                    <a:pt x="1887" y="8790"/>
                    <a:pt x="1917" y="8761"/>
                  </a:cubicBezTo>
                  <a:lnTo>
                    <a:pt x="5215" y="5463"/>
                  </a:lnTo>
                  <a:lnTo>
                    <a:pt x="5977" y="6225"/>
                  </a:lnTo>
                  <a:lnTo>
                    <a:pt x="4977" y="7213"/>
                  </a:lnTo>
                  <a:cubicBezTo>
                    <a:pt x="4787" y="7415"/>
                    <a:pt x="4680" y="7630"/>
                    <a:pt x="4668" y="7856"/>
                  </a:cubicBezTo>
                  <a:cubicBezTo>
                    <a:pt x="4581" y="9489"/>
                    <a:pt x="2148" y="10471"/>
                    <a:pt x="955" y="10471"/>
                  </a:cubicBezTo>
                  <a:cubicBezTo>
                    <a:pt x="678" y="10471"/>
                    <a:pt x="468" y="10418"/>
                    <a:pt x="369" y="10308"/>
                  </a:cubicBezTo>
                  <a:lnTo>
                    <a:pt x="1334" y="9344"/>
                  </a:lnTo>
                  <a:cubicBezTo>
                    <a:pt x="1393" y="9285"/>
                    <a:pt x="1393" y="9165"/>
                    <a:pt x="1334" y="9106"/>
                  </a:cubicBezTo>
                  <a:cubicBezTo>
                    <a:pt x="1304" y="9076"/>
                    <a:pt x="1259" y="9061"/>
                    <a:pt x="1215" y="9061"/>
                  </a:cubicBezTo>
                  <a:cubicBezTo>
                    <a:pt x="1170" y="9061"/>
                    <a:pt x="1125" y="9076"/>
                    <a:pt x="1096" y="9106"/>
                  </a:cubicBezTo>
                  <a:lnTo>
                    <a:pt x="60" y="10154"/>
                  </a:lnTo>
                  <a:cubicBezTo>
                    <a:pt x="12" y="10189"/>
                    <a:pt x="0" y="10249"/>
                    <a:pt x="12" y="10308"/>
                  </a:cubicBezTo>
                  <a:cubicBezTo>
                    <a:pt x="119" y="10695"/>
                    <a:pt x="578" y="10799"/>
                    <a:pt x="1021" y="10799"/>
                  </a:cubicBezTo>
                  <a:cubicBezTo>
                    <a:pt x="1124" y="10799"/>
                    <a:pt x="1226" y="10794"/>
                    <a:pt x="1322" y="10785"/>
                  </a:cubicBezTo>
                  <a:cubicBezTo>
                    <a:pt x="2858" y="10630"/>
                    <a:pt x="4941" y="9499"/>
                    <a:pt x="5013" y="7868"/>
                  </a:cubicBezTo>
                  <a:cubicBezTo>
                    <a:pt x="5025" y="7558"/>
                    <a:pt x="5299" y="7427"/>
                    <a:pt x="6215" y="6475"/>
                  </a:cubicBezTo>
                  <a:cubicBezTo>
                    <a:pt x="6227" y="6487"/>
                    <a:pt x="6430" y="6737"/>
                    <a:pt x="6799" y="6737"/>
                  </a:cubicBezTo>
                  <a:cubicBezTo>
                    <a:pt x="6989" y="6737"/>
                    <a:pt x="7180" y="6665"/>
                    <a:pt x="7335" y="6522"/>
                  </a:cubicBezTo>
                  <a:lnTo>
                    <a:pt x="11276" y="2569"/>
                  </a:lnTo>
                  <a:cubicBezTo>
                    <a:pt x="11621" y="2260"/>
                    <a:pt x="11621" y="1784"/>
                    <a:pt x="11323" y="1486"/>
                  </a:cubicBezTo>
                  <a:lnTo>
                    <a:pt x="10061" y="224"/>
                  </a:lnTo>
                  <a:cubicBezTo>
                    <a:pt x="9912" y="75"/>
                    <a:pt x="9713" y="1"/>
                    <a:pt x="9513" y="1"/>
                  </a:cubicBez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  <p:grpSp>
          <p:nvGrpSpPr>
            <p:cNvPr id="422" name="Google Shape;6211;p48"/>
            <p:cNvGrpSpPr/>
            <p:nvPr/>
          </p:nvGrpSpPr>
          <p:grpSpPr>
            <a:xfrm>
              <a:off x="7236245" y="2341059"/>
              <a:ext cx="373627" cy="367925"/>
              <a:chOff x="7964906" y="2434073"/>
              <a:chExt cx="373627" cy="367925"/>
            </a:xfrm>
            <a:solidFill>
              <a:schemeClr val="bg2">
                <a:lumMod val="75000"/>
              </a:schemeClr>
            </a:solidFill>
          </p:grpSpPr>
          <p:sp>
            <p:nvSpPr>
              <p:cNvPr id="423" name="Google Shape;6212;p48"/>
              <p:cNvSpPr/>
              <p:nvPr/>
            </p:nvSpPr>
            <p:spPr>
              <a:xfrm>
                <a:off x="8252397" y="2622942"/>
                <a:ext cx="46699" cy="46317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1454" extrusionOk="0">
                    <a:moveTo>
                      <a:pt x="715" y="334"/>
                    </a:moveTo>
                    <a:cubicBezTo>
                      <a:pt x="941" y="358"/>
                      <a:pt x="1108" y="513"/>
                      <a:pt x="1108" y="727"/>
                    </a:cubicBezTo>
                    <a:cubicBezTo>
                      <a:pt x="1108" y="929"/>
                      <a:pt x="929" y="1108"/>
                      <a:pt x="715" y="1108"/>
                    </a:cubicBezTo>
                    <a:cubicBezTo>
                      <a:pt x="513" y="1108"/>
                      <a:pt x="334" y="929"/>
                      <a:pt x="334" y="727"/>
                    </a:cubicBezTo>
                    <a:cubicBezTo>
                      <a:pt x="334" y="513"/>
                      <a:pt x="513" y="334"/>
                      <a:pt x="715" y="334"/>
                    </a:cubicBezTo>
                    <a:close/>
                    <a:moveTo>
                      <a:pt x="739" y="1"/>
                    </a:moveTo>
                    <a:cubicBezTo>
                      <a:pt x="334" y="13"/>
                      <a:pt x="1" y="334"/>
                      <a:pt x="1" y="727"/>
                    </a:cubicBezTo>
                    <a:cubicBezTo>
                      <a:pt x="1" y="1132"/>
                      <a:pt x="334" y="1453"/>
                      <a:pt x="739" y="1453"/>
                    </a:cubicBezTo>
                    <a:cubicBezTo>
                      <a:pt x="1132" y="1453"/>
                      <a:pt x="1465" y="1132"/>
                      <a:pt x="1465" y="727"/>
                    </a:cubicBezTo>
                    <a:cubicBezTo>
                      <a:pt x="1465" y="322"/>
                      <a:pt x="1132" y="1"/>
                      <a:pt x="739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424" name="Google Shape;6213;p48"/>
              <p:cNvSpPr/>
              <p:nvPr/>
            </p:nvSpPr>
            <p:spPr>
              <a:xfrm>
                <a:off x="7964906" y="2434073"/>
                <a:ext cx="373627" cy="367925"/>
              </a:xfrm>
              <a:custGeom>
                <a:avLst/>
                <a:gdLst/>
                <a:ahLst/>
                <a:cxnLst/>
                <a:rect l="l" t="t" r="r" b="b"/>
                <a:pathLst>
                  <a:path w="11729" h="11550" extrusionOk="0">
                    <a:moveTo>
                      <a:pt x="2525" y="358"/>
                    </a:moveTo>
                    <a:cubicBezTo>
                      <a:pt x="2835" y="358"/>
                      <a:pt x="3096" y="608"/>
                      <a:pt x="3096" y="929"/>
                    </a:cubicBezTo>
                    <a:lnTo>
                      <a:pt x="3096" y="941"/>
                    </a:lnTo>
                    <a:cubicBezTo>
                      <a:pt x="3096" y="1251"/>
                      <a:pt x="2835" y="1501"/>
                      <a:pt x="2525" y="1501"/>
                    </a:cubicBezTo>
                    <a:lnTo>
                      <a:pt x="2299" y="1501"/>
                    </a:lnTo>
                    <a:cubicBezTo>
                      <a:pt x="2227" y="1501"/>
                      <a:pt x="2168" y="1441"/>
                      <a:pt x="2168" y="1370"/>
                    </a:cubicBezTo>
                    <a:lnTo>
                      <a:pt x="2168" y="489"/>
                    </a:lnTo>
                    <a:cubicBezTo>
                      <a:pt x="2168" y="417"/>
                      <a:pt x="2227" y="358"/>
                      <a:pt x="2299" y="358"/>
                    </a:cubicBezTo>
                    <a:close/>
                    <a:moveTo>
                      <a:pt x="5704" y="358"/>
                    </a:moveTo>
                    <a:cubicBezTo>
                      <a:pt x="5787" y="358"/>
                      <a:pt x="5847" y="417"/>
                      <a:pt x="5847" y="512"/>
                    </a:cubicBezTo>
                    <a:lnTo>
                      <a:pt x="5847" y="1358"/>
                    </a:lnTo>
                    <a:cubicBezTo>
                      <a:pt x="5847" y="1429"/>
                      <a:pt x="5787" y="1501"/>
                      <a:pt x="5704" y="1501"/>
                    </a:cubicBezTo>
                    <a:lnTo>
                      <a:pt x="5490" y="1501"/>
                    </a:lnTo>
                    <a:cubicBezTo>
                      <a:pt x="5180" y="1501"/>
                      <a:pt x="4918" y="1251"/>
                      <a:pt x="4918" y="941"/>
                    </a:cubicBezTo>
                    <a:lnTo>
                      <a:pt x="4918" y="929"/>
                    </a:lnTo>
                    <a:cubicBezTo>
                      <a:pt x="4918" y="608"/>
                      <a:pt x="5180" y="358"/>
                      <a:pt x="5490" y="358"/>
                    </a:cubicBezTo>
                    <a:close/>
                    <a:moveTo>
                      <a:pt x="5478" y="0"/>
                    </a:moveTo>
                    <a:cubicBezTo>
                      <a:pt x="4966" y="0"/>
                      <a:pt x="4561" y="405"/>
                      <a:pt x="4561" y="905"/>
                    </a:cubicBezTo>
                    <a:lnTo>
                      <a:pt x="4561" y="929"/>
                    </a:lnTo>
                    <a:cubicBezTo>
                      <a:pt x="4561" y="1429"/>
                      <a:pt x="4966" y="1834"/>
                      <a:pt x="5478" y="1834"/>
                    </a:cubicBezTo>
                    <a:lnTo>
                      <a:pt x="5692" y="1834"/>
                    </a:lnTo>
                    <a:cubicBezTo>
                      <a:pt x="5966" y="1834"/>
                      <a:pt x="6168" y="1620"/>
                      <a:pt x="6168" y="1358"/>
                    </a:cubicBezTo>
                    <a:lnTo>
                      <a:pt x="6168" y="1084"/>
                    </a:lnTo>
                    <a:lnTo>
                      <a:pt x="6561" y="1084"/>
                    </a:lnTo>
                    <a:cubicBezTo>
                      <a:pt x="6930" y="1084"/>
                      <a:pt x="7228" y="1382"/>
                      <a:pt x="7228" y="1763"/>
                    </a:cubicBezTo>
                    <a:lnTo>
                      <a:pt x="7228" y="2667"/>
                    </a:lnTo>
                    <a:cubicBezTo>
                      <a:pt x="6966" y="2715"/>
                      <a:pt x="6740" y="2918"/>
                      <a:pt x="6692" y="3215"/>
                    </a:cubicBezTo>
                    <a:lnTo>
                      <a:pt x="6466" y="4953"/>
                    </a:lnTo>
                    <a:cubicBezTo>
                      <a:pt x="6383" y="5668"/>
                      <a:pt x="5775" y="6204"/>
                      <a:pt x="5061" y="6204"/>
                    </a:cubicBezTo>
                    <a:lnTo>
                      <a:pt x="4323" y="6204"/>
                    </a:lnTo>
                    <a:cubicBezTo>
                      <a:pt x="4239" y="6204"/>
                      <a:pt x="4168" y="6287"/>
                      <a:pt x="4168" y="6370"/>
                    </a:cubicBezTo>
                    <a:cubicBezTo>
                      <a:pt x="4168" y="6466"/>
                      <a:pt x="4239" y="6537"/>
                      <a:pt x="4323" y="6537"/>
                    </a:cubicBezTo>
                    <a:lnTo>
                      <a:pt x="5061" y="6537"/>
                    </a:lnTo>
                    <a:cubicBezTo>
                      <a:pt x="5954" y="6537"/>
                      <a:pt x="6704" y="5870"/>
                      <a:pt x="6811" y="4989"/>
                    </a:cubicBezTo>
                    <a:lnTo>
                      <a:pt x="7037" y="3251"/>
                    </a:lnTo>
                    <a:cubicBezTo>
                      <a:pt x="7049" y="3093"/>
                      <a:pt x="7189" y="2988"/>
                      <a:pt x="7335" y="2988"/>
                    </a:cubicBezTo>
                    <a:cubicBezTo>
                      <a:pt x="7343" y="2988"/>
                      <a:pt x="7351" y="2988"/>
                      <a:pt x="7359" y="2989"/>
                    </a:cubicBezTo>
                    <a:cubicBezTo>
                      <a:pt x="7526" y="3013"/>
                      <a:pt x="7633" y="3156"/>
                      <a:pt x="7621" y="3322"/>
                    </a:cubicBezTo>
                    <a:lnTo>
                      <a:pt x="7395" y="5061"/>
                    </a:lnTo>
                    <a:cubicBezTo>
                      <a:pt x="7240" y="6239"/>
                      <a:pt x="6252" y="7120"/>
                      <a:pt x="5061" y="7120"/>
                    </a:cubicBezTo>
                    <a:lnTo>
                      <a:pt x="4442" y="7120"/>
                    </a:lnTo>
                    <a:cubicBezTo>
                      <a:pt x="4359" y="7120"/>
                      <a:pt x="4287" y="7192"/>
                      <a:pt x="4287" y="7275"/>
                    </a:cubicBezTo>
                    <a:lnTo>
                      <a:pt x="4287" y="8156"/>
                    </a:lnTo>
                    <a:cubicBezTo>
                      <a:pt x="4287" y="8323"/>
                      <a:pt x="4144" y="8454"/>
                      <a:pt x="3989" y="8454"/>
                    </a:cubicBezTo>
                    <a:cubicBezTo>
                      <a:pt x="3823" y="8454"/>
                      <a:pt x="3692" y="8323"/>
                      <a:pt x="3692" y="8156"/>
                    </a:cubicBezTo>
                    <a:lnTo>
                      <a:pt x="3692" y="7275"/>
                    </a:lnTo>
                    <a:cubicBezTo>
                      <a:pt x="3692" y="7192"/>
                      <a:pt x="3608" y="7120"/>
                      <a:pt x="3525" y="7120"/>
                    </a:cubicBezTo>
                    <a:lnTo>
                      <a:pt x="2918" y="7120"/>
                    </a:lnTo>
                    <a:cubicBezTo>
                      <a:pt x="1727" y="7120"/>
                      <a:pt x="727" y="6227"/>
                      <a:pt x="572" y="5061"/>
                    </a:cubicBezTo>
                    <a:lnTo>
                      <a:pt x="358" y="3322"/>
                    </a:lnTo>
                    <a:cubicBezTo>
                      <a:pt x="334" y="3156"/>
                      <a:pt x="441" y="3013"/>
                      <a:pt x="608" y="2989"/>
                    </a:cubicBezTo>
                    <a:cubicBezTo>
                      <a:pt x="616" y="2988"/>
                      <a:pt x="625" y="2988"/>
                      <a:pt x="633" y="2988"/>
                    </a:cubicBezTo>
                    <a:cubicBezTo>
                      <a:pt x="789" y="2988"/>
                      <a:pt x="918" y="3093"/>
                      <a:pt x="930" y="3251"/>
                    </a:cubicBezTo>
                    <a:lnTo>
                      <a:pt x="1156" y="4989"/>
                    </a:lnTo>
                    <a:cubicBezTo>
                      <a:pt x="1263" y="5882"/>
                      <a:pt x="2025" y="6537"/>
                      <a:pt x="2918" y="6537"/>
                    </a:cubicBezTo>
                    <a:lnTo>
                      <a:pt x="3644" y="6537"/>
                    </a:lnTo>
                    <a:cubicBezTo>
                      <a:pt x="3727" y="6537"/>
                      <a:pt x="3811" y="6466"/>
                      <a:pt x="3811" y="6370"/>
                    </a:cubicBezTo>
                    <a:cubicBezTo>
                      <a:pt x="3811" y="6287"/>
                      <a:pt x="3727" y="6204"/>
                      <a:pt x="3644" y="6204"/>
                    </a:cubicBezTo>
                    <a:lnTo>
                      <a:pt x="2918" y="6204"/>
                    </a:lnTo>
                    <a:cubicBezTo>
                      <a:pt x="2203" y="6204"/>
                      <a:pt x="1584" y="5668"/>
                      <a:pt x="1501" y="4953"/>
                    </a:cubicBezTo>
                    <a:lnTo>
                      <a:pt x="1275" y="3215"/>
                    </a:lnTo>
                    <a:cubicBezTo>
                      <a:pt x="1251" y="2929"/>
                      <a:pt x="1025" y="2727"/>
                      <a:pt x="775" y="2679"/>
                    </a:cubicBezTo>
                    <a:lnTo>
                      <a:pt x="775" y="1775"/>
                    </a:lnTo>
                    <a:cubicBezTo>
                      <a:pt x="775" y="1405"/>
                      <a:pt x="1072" y="1108"/>
                      <a:pt x="1441" y="1108"/>
                    </a:cubicBezTo>
                    <a:lnTo>
                      <a:pt x="1822" y="1108"/>
                    </a:lnTo>
                    <a:lnTo>
                      <a:pt x="1822" y="1370"/>
                    </a:lnTo>
                    <a:cubicBezTo>
                      <a:pt x="1822" y="1644"/>
                      <a:pt x="2037" y="1846"/>
                      <a:pt x="2299" y="1846"/>
                    </a:cubicBezTo>
                    <a:lnTo>
                      <a:pt x="2525" y="1846"/>
                    </a:lnTo>
                    <a:cubicBezTo>
                      <a:pt x="3037" y="1846"/>
                      <a:pt x="3430" y="1441"/>
                      <a:pt x="3430" y="941"/>
                    </a:cubicBezTo>
                    <a:lnTo>
                      <a:pt x="3430" y="929"/>
                    </a:lnTo>
                    <a:cubicBezTo>
                      <a:pt x="3430" y="417"/>
                      <a:pt x="3037" y="12"/>
                      <a:pt x="2525" y="12"/>
                    </a:cubicBezTo>
                    <a:lnTo>
                      <a:pt x="2299" y="12"/>
                    </a:lnTo>
                    <a:cubicBezTo>
                      <a:pt x="2037" y="12"/>
                      <a:pt x="1822" y="227"/>
                      <a:pt x="1822" y="489"/>
                    </a:cubicBezTo>
                    <a:lnTo>
                      <a:pt x="1822" y="762"/>
                    </a:lnTo>
                    <a:lnTo>
                      <a:pt x="1441" y="762"/>
                    </a:lnTo>
                    <a:cubicBezTo>
                      <a:pt x="870" y="762"/>
                      <a:pt x="429" y="1227"/>
                      <a:pt x="429" y="1775"/>
                    </a:cubicBezTo>
                    <a:lnTo>
                      <a:pt x="429" y="2715"/>
                    </a:lnTo>
                    <a:cubicBezTo>
                      <a:pt x="156" y="2810"/>
                      <a:pt x="1" y="3084"/>
                      <a:pt x="25" y="3382"/>
                    </a:cubicBezTo>
                    <a:lnTo>
                      <a:pt x="251" y="5120"/>
                    </a:lnTo>
                    <a:cubicBezTo>
                      <a:pt x="418" y="6466"/>
                      <a:pt x="1561" y="7478"/>
                      <a:pt x="2918" y="7478"/>
                    </a:cubicBezTo>
                    <a:lnTo>
                      <a:pt x="3358" y="7478"/>
                    </a:lnTo>
                    <a:lnTo>
                      <a:pt x="3358" y="8192"/>
                    </a:lnTo>
                    <a:cubicBezTo>
                      <a:pt x="3358" y="8466"/>
                      <a:pt x="3549" y="8728"/>
                      <a:pt x="3823" y="8799"/>
                    </a:cubicBezTo>
                    <a:lnTo>
                      <a:pt x="3823" y="9418"/>
                    </a:lnTo>
                    <a:cubicBezTo>
                      <a:pt x="3823" y="10597"/>
                      <a:pt x="4775" y="11550"/>
                      <a:pt x="5954" y="11550"/>
                    </a:cubicBezTo>
                    <a:lnTo>
                      <a:pt x="7799" y="11550"/>
                    </a:lnTo>
                    <a:cubicBezTo>
                      <a:pt x="8966" y="11550"/>
                      <a:pt x="9919" y="10597"/>
                      <a:pt x="9919" y="9418"/>
                    </a:cubicBezTo>
                    <a:lnTo>
                      <a:pt x="9919" y="8454"/>
                    </a:lnTo>
                    <a:cubicBezTo>
                      <a:pt x="10335" y="8430"/>
                      <a:pt x="10740" y="8252"/>
                      <a:pt x="11038" y="7930"/>
                    </a:cubicBezTo>
                    <a:cubicBezTo>
                      <a:pt x="11633" y="7335"/>
                      <a:pt x="11728" y="6382"/>
                      <a:pt x="11264" y="5668"/>
                    </a:cubicBezTo>
                    <a:cubicBezTo>
                      <a:pt x="11235" y="5624"/>
                      <a:pt x="11184" y="5598"/>
                      <a:pt x="11129" y="5598"/>
                    </a:cubicBezTo>
                    <a:cubicBezTo>
                      <a:pt x="11095" y="5598"/>
                      <a:pt x="11058" y="5609"/>
                      <a:pt x="11026" y="5632"/>
                    </a:cubicBezTo>
                    <a:cubicBezTo>
                      <a:pt x="10955" y="5668"/>
                      <a:pt x="10919" y="5775"/>
                      <a:pt x="10978" y="5870"/>
                    </a:cubicBezTo>
                    <a:cubicBezTo>
                      <a:pt x="11609" y="6799"/>
                      <a:pt x="10966" y="8109"/>
                      <a:pt x="9740" y="8109"/>
                    </a:cubicBezTo>
                    <a:cubicBezTo>
                      <a:pt x="8478" y="8109"/>
                      <a:pt x="7823" y="6549"/>
                      <a:pt x="8728" y="5632"/>
                    </a:cubicBezTo>
                    <a:cubicBezTo>
                      <a:pt x="9013" y="5347"/>
                      <a:pt x="9379" y="5201"/>
                      <a:pt x="9749" y="5201"/>
                    </a:cubicBezTo>
                    <a:cubicBezTo>
                      <a:pt x="10029" y="5201"/>
                      <a:pt x="10311" y="5285"/>
                      <a:pt x="10562" y="5454"/>
                    </a:cubicBezTo>
                    <a:cubicBezTo>
                      <a:pt x="10587" y="5466"/>
                      <a:pt x="10618" y="5473"/>
                      <a:pt x="10649" y="5473"/>
                    </a:cubicBezTo>
                    <a:cubicBezTo>
                      <a:pt x="10704" y="5473"/>
                      <a:pt x="10762" y="5452"/>
                      <a:pt x="10800" y="5406"/>
                    </a:cubicBezTo>
                    <a:cubicBezTo>
                      <a:pt x="10847" y="5334"/>
                      <a:pt x="10836" y="5227"/>
                      <a:pt x="10752" y="5168"/>
                    </a:cubicBezTo>
                    <a:cubicBezTo>
                      <a:pt x="10439" y="4961"/>
                      <a:pt x="10099" y="4867"/>
                      <a:pt x="9768" y="4867"/>
                    </a:cubicBezTo>
                    <a:cubicBezTo>
                      <a:pt x="8839" y="4867"/>
                      <a:pt x="7978" y="5606"/>
                      <a:pt x="7978" y="6668"/>
                    </a:cubicBezTo>
                    <a:cubicBezTo>
                      <a:pt x="7978" y="7609"/>
                      <a:pt x="8692" y="8371"/>
                      <a:pt x="9585" y="8454"/>
                    </a:cubicBezTo>
                    <a:lnTo>
                      <a:pt x="9585" y="9406"/>
                    </a:lnTo>
                    <a:cubicBezTo>
                      <a:pt x="9585" y="10395"/>
                      <a:pt x="8776" y="11192"/>
                      <a:pt x="7799" y="11192"/>
                    </a:cubicBezTo>
                    <a:lnTo>
                      <a:pt x="5954" y="11192"/>
                    </a:lnTo>
                    <a:cubicBezTo>
                      <a:pt x="4966" y="11192"/>
                      <a:pt x="4168" y="10395"/>
                      <a:pt x="4168" y="9406"/>
                    </a:cubicBezTo>
                    <a:lnTo>
                      <a:pt x="4168" y="8787"/>
                    </a:lnTo>
                    <a:cubicBezTo>
                      <a:pt x="4430" y="8704"/>
                      <a:pt x="4620" y="8466"/>
                      <a:pt x="4620" y="8168"/>
                    </a:cubicBezTo>
                    <a:lnTo>
                      <a:pt x="4620" y="7478"/>
                    </a:lnTo>
                    <a:lnTo>
                      <a:pt x="5073" y="7478"/>
                    </a:lnTo>
                    <a:cubicBezTo>
                      <a:pt x="6418" y="7478"/>
                      <a:pt x="7573" y="6466"/>
                      <a:pt x="7740" y="5120"/>
                    </a:cubicBezTo>
                    <a:lnTo>
                      <a:pt x="7954" y="3382"/>
                    </a:lnTo>
                    <a:cubicBezTo>
                      <a:pt x="7990" y="3096"/>
                      <a:pt x="7823" y="2834"/>
                      <a:pt x="7573" y="2727"/>
                    </a:cubicBezTo>
                    <a:lnTo>
                      <a:pt x="7573" y="1763"/>
                    </a:lnTo>
                    <a:cubicBezTo>
                      <a:pt x="7573" y="1191"/>
                      <a:pt x="7109" y="751"/>
                      <a:pt x="6561" y="751"/>
                    </a:cubicBezTo>
                    <a:lnTo>
                      <a:pt x="6168" y="751"/>
                    </a:lnTo>
                    <a:lnTo>
                      <a:pt x="6168" y="477"/>
                    </a:lnTo>
                    <a:cubicBezTo>
                      <a:pt x="6168" y="215"/>
                      <a:pt x="5966" y="0"/>
                      <a:pt x="5692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425" name="Google Shape;6214;p48"/>
            <p:cNvGrpSpPr/>
            <p:nvPr/>
          </p:nvGrpSpPr>
          <p:grpSpPr>
            <a:xfrm>
              <a:off x="5465425" y="2344723"/>
              <a:ext cx="369837" cy="360471"/>
              <a:chOff x="6194086" y="2437737"/>
              <a:chExt cx="369837" cy="360471"/>
            </a:xfrm>
            <a:solidFill>
              <a:schemeClr val="bg2">
                <a:lumMod val="75000"/>
              </a:schemeClr>
            </a:solidFill>
          </p:grpSpPr>
          <p:sp>
            <p:nvSpPr>
              <p:cNvPr id="426" name="Google Shape;6215;p48"/>
              <p:cNvSpPr/>
              <p:nvPr/>
            </p:nvSpPr>
            <p:spPr>
              <a:xfrm>
                <a:off x="6194086" y="2437737"/>
                <a:ext cx="369837" cy="360471"/>
              </a:xfrm>
              <a:custGeom>
                <a:avLst/>
                <a:gdLst/>
                <a:ahLst/>
                <a:cxnLst/>
                <a:rect l="l" t="t" r="r" b="b"/>
                <a:pathLst>
                  <a:path w="11610" h="11316" extrusionOk="0">
                    <a:moveTo>
                      <a:pt x="630" y="321"/>
                    </a:moveTo>
                    <a:cubicBezTo>
                      <a:pt x="672" y="321"/>
                      <a:pt x="714" y="334"/>
                      <a:pt x="751" y="362"/>
                    </a:cubicBezTo>
                    <a:lnTo>
                      <a:pt x="1286" y="731"/>
                    </a:lnTo>
                    <a:cubicBezTo>
                      <a:pt x="1251" y="790"/>
                      <a:pt x="1096" y="1028"/>
                      <a:pt x="1036" y="1112"/>
                    </a:cubicBezTo>
                    <a:cubicBezTo>
                      <a:pt x="573" y="774"/>
                      <a:pt x="509" y="732"/>
                      <a:pt x="505" y="732"/>
                    </a:cubicBezTo>
                    <a:lnTo>
                      <a:pt x="505" y="732"/>
                    </a:lnTo>
                    <a:cubicBezTo>
                      <a:pt x="503" y="732"/>
                      <a:pt x="509" y="736"/>
                      <a:pt x="508" y="736"/>
                    </a:cubicBezTo>
                    <a:cubicBezTo>
                      <a:pt x="508" y="736"/>
                      <a:pt x="506" y="735"/>
                      <a:pt x="501" y="731"/>
                    </a:cubicBezTo>
                    <a:cubicBezTo>
                      <a:pt x="405" y="659"/>
                      <a:pt x="370" y="528"/>
                      <a:pt x="441" y="421"/>
                    </a:cubicBezTo>
                    <a:cubicBezTo>
                      <a:pt x="492" y="355"/>
                      <a:pt x="562" y="321"/>
                      <a:pt x="630" y="321"/>
                    </a:cubicBezTo>
                    <a:close/>
                    <a:moveTo>
                      <a:pt x="9192" y="2493"/>
                    </a:moveTo>
                    <a:cubicBezTo>
                      <a:pt x="9347" y="2493"/>
                      <a:pt x="9466" y="2612"/>
                      <a:pt x="9466" y="2755"/>
                    </a:cubicBezTo>
                    <a:lnTo>
                      <a:pt x="9466" y="2779"/>
                    </a:lnTo>
                    <a:cubicBezTo>
                      <a:pt x="9466" y="2922"/>
                      <a:pt x="9347" y="3041"/>
                      <a:pt x="9192" y="3041"/>
                    </a:cubicBezTo>
                    <a:lnTo>
                      <a:pt x="7799" y="3041"/>
                    </a:lnTo>
                    <a:lnTo>
                      <a:pt x="7799" y="2493"/>
                    </a:lnTo>
                    <a:close/>
                    <a:moveTo>
                      <a:pt x="6513" y="2933"/>
                    </a:moveTo>
                    <a:lnTo>
                      <a:pt x="6513" y="3743"/>
                    </a:lnTo>
                    <a:lnTo>
                      <a:pt x="2084" y="3743"/>
                    </a:lnTo>
                    <a:lnTo>
                      <a:pt x="2084" y="2933"/>
                    </a:lnTo>
                    <a:close/>
                    <a:moveTo>
                      <a:pt x="3180" y="5422"/>
                    </a:moveTo>
                    <a:cubicBezTo>
                      <a:pt x="4727" y="5422"/>
                      <a:pt x="5966" y="6672"/>
                      <a:pt x="5966" y="8196"/>
                    </a:cubicBezTo>
                    <a:cubicBezTo>
                      <a:pt x="5954" y="9744"/>
                      <a:pt x="4715" y="10970"/>
                      <a:pt x="3180" y="10970"/>
                    </a:cubicBezTo>
                    <a:cubicBezTo>
                      <a:pt x="1656" y="10970"/>
                      <a:pt x="417" y="9720"/>
                      <a:pt x="417" y="8196"/>
                    </a:cubicBezTo>
                    <a:cubicBezTo>
                      <a:pt x="417" y="6660"/>
                      <a:pt x="1667" y="5422"/>
                      <a:pt x="3180" y="5422"/>
                    </a:cubicBezTo>
                    <a:close/>
                    <a:moveTo>
                      <a:pt x="9240" y="8827"/>
                    </a:moveTo>
                    <a:cubicBezTo>
                      <a:pt x="9823" y="8827"/>
                      <a:pt x="10311" y="9327"/>
                      <a:pt x="10311" y="9899"/>
                    </a:cubicBezTo>
                    <a:cubicBezTo>
                      <a:pt x="10311" y="10494"/>
                      <a:pt x="9835" y="10970"/>
                      <a:pt x="9240" y="10970"/>
                    </a:cubicBezTo>
                    <a:cubicBezTo>
                      <a:pt x="8644" y="10970"/>
                      <a:pt x="8168" y="10482"/>
                      <a:pt x="8168" y="9899"/>
                    </a:cubicBezTo>
                    <a:cubicBezTo>
                      <a:pt x="8168" y="9303"/>
                      <a:pt x="8656" y="8827"/>
                      <a:pt x="9240" y="8827"/>
                    </a:cubicBezTo>
                    <a:close/>
                    <a:moveTo>
                      <a:pt x="651" y="1"/>
                    </a:moveTo>
                    <a:cubicBezTo>
                      <a:pt x="471" y="1"/>
                      <a:pt x="290" y="87"/>
                      <a:pt x="179" y="243"/>
                    </a:cubicBezTo>
                    <a:cubicBezTo>
                      <a:pt x="1" y="493"/>
                      <a:pt x="72" y="850"/>
                      <a:pt x="322" y="1017"/>
                    </a:cubicBezTo>
                    <a:cubicBezTo>
                      <a:pt x="911" y="1399"/>
                      <a:pt x="989" y="1512"/>
                      <a:pt x="1077" y="1512"/>
                    </a:cubicBezTo>
                    <a:cubicBezTo>
                      <a:pt x="1090" y="1512"/>
                      <a:pt x="1104" y="1509"/>
                      <a:pt x="1120" y="1505"/>
                    </a:cubicBezTo>
                    <a:cubicBezTo>
                      <a:pt x="1215" y="1493"/>
                      <a:pt x="1239" y="1386"/>
                      <a:pt x="1322" y="1290"/>
                    </a:cubicBezTo>
                    <a:lnTo>
                      <a:pt x="1739" y="1564"/>
                    </a:lnTo>
                    <a:lnTo>
                      <a:pt x="1739" y="5458"/>
                    </a:lnTo>
                    <a:cubicBezTo>
                      <a:pt x="763" y="5970"/>
                      <a:pt x="72" y="7017"/>
                      <a:pt x="72" y="8208"/>
                    </a:cubicBezTo>
                    <a:cubicBezTo>
                      <a:pt x="72" y="9922"/>
                      <a:pt x="1477" y="11315"/>
                      <a:pt x="3180" y="11315"/>
                    </a:cubicBezTo>
                    <a:cubicBezTo>
                      <a:pt x="5049" y="11315"/>
                      <a:pt x="6501" y="9684"/>
                      <a:pt x="6275" y="7815"/>
                    </a:cubicBezTo>
                    <a:lnTo>
                      <a:pt x="9073" y="7815"/>
                    </a:lnTo>
                    <a:lnTo>
                      <a:pt x="9073" y="8506"/>
                    </a:lnTo>
                    <a:cubicBezTo>
                      <a:pt x="8383" y="8589"/>
                      <a:pt x="7823" y="9184"/>
                      <a:pt x="7823" y="9899"/>
                    </a:cubicBezTo>
                    <a:cubicBezTo>
                      <a:pt x="7823" y="10673"/>
                      <a:pt x="8466" y="11315"/>
                      <a:pt x="9240" y="11315"/>
                    </a:cubicBezTo>
                    <a:cubicBezTo>
                      <a:pt x="9966" y="11315"/>
                      <a:pt x="10561" y="10768"/>
                      <a:pt x="10645" y="10065"/>
                    </a:cubicBezTo>
                    <a:lnTo>
                      <a:pt x="11431" y="10065"/>
                    </a:lnTo>
                    <a:cubicBezTo>
                      <a:pt x="11514" y="10065"/>
                      <a:pt x="11597" y="9994"/>
                      <a:pt x="11597" y="9899"/>
                    </a:cubicBezTo>
                    <a:cubicBezTo>
                      <a:pt x="11609" y="9815"/>
                      <a:pt x="11538" y="9720"/>
                      <a:pt x="11431" y="9720"/>
                    </a:cubicBezTo>
                    <a:lnTo>
                      <a:pt x="10645" y="9720"/>
                    </a:lnTo>
                    <a:cubicBezTo>
                      <a:pt x="10561" y="9089"/>
                      <a:pt x="10049" y="8565"/>
                      <a:pt x="9406" y="8494"/>
                    </a:cubicBezTo>
                    <a:lnTo>
                      <a:pt x="9406" y="6922"/>
                    </a:lnTo>
                    <a:cubicBezTo>
                      <a:pt x="9406" y="6839"/>
                      <a:pt x="9335" y="6767"/>
                      <a:pt x="9240" y="6767"/>
                    </a:cubicBezTo>
                    <a:cubicBezTo>
                      <a:pt x="9156" y="6767"/>
                      <a:pt x="9073" y="6839"/>
                      <a:pt x="9073" y="6922"/>
                    </a:cubicBezTo>
                    <a:lnTo>
                      <a:pt x="9073" y="7482"/>
                    </a:lnTo>
                    <a:lnTo>
                      <a:pt x="6216" y="7482"/>
                    </a:lnTo>
                    <a:cubicBezTo>
                      <a:pt x="5875" y="6064"/>
                      <a:pt x="4598" y="5082"/>
                      <a:pt x="3192" y="5082"/>
                    </a:cubicBezTo>
                    <a:cubicBezTo>
                      <a:pt x="2827" y="5082"/>
                      <a:pt x="2453" y="5148"/>
                      <a:pt x="2084" y="5291"/>
                    </a:cubicBezTo>
                    <a:lnTo>
                      <a:pt x="2084" y="4088"/>
                    </a:lnTo>
                    <a:lnTo>
                      <a:pt x="6859" y="4088"/>
                    </a:lnTo>
                    <a:cubicBezTo>
                      <a:pt x="8037" y="4088"/>
                      <a:pt x="9002" y="5005"/>
                      <a:pt x="9073" y="6184"/>
                    </a:cubicBezTo>
                    <a:cubicBezTo>
                      <a:pt x="9073" y="6267"/>
                      <a:pt x="9168" y="6351"/>
                      <a:pt x="9252" y="6351"/>
                    </a:cubicBezTo>
                    <a:cubicBezTo>
                      <a:pt x="9347" y="6351"/>
                      <a:pt x="9418" y="6255"/>
                      <a:pt x="9418" y="6172"/>
                    </a:cubicBezTo>
                    <a:cubicBezTo>
                      <a:pt x="9347" y="4815"/>
                      <a:pt x="8228" y="3755"/>
                      <a:pt x="6870" y="3755"/>
                    </a:cubicBezTo>
                    <a:lnTo>
                      <a:pt x="6870" y="2957"/>
                    </a:lnTo>
                    <a:lnTo>
                      <a:pt x="7490" y="2957"/>
                    </a:lnTo>
                    <a:lnTo>
                      <a:pt x="7490" y="3231"/>
                    </a:lnTo>
                    <a:cubicBezTo>
                      <a:pt x="7490" y="3326"/>
                      <a:pt x="7561" y="3398"/>
                      <a:pt x="7644" y="3398"/>
                    </a:cubicBezTo>
                    <a:lnTo>
                      <a:pt x="9228" y="3398"/>
                    </a:lnTo>
                    <a:cubicBezTo>
                      <a:pt x="9573" y="3398"/>
                      <a:pt x="9835" y="3136"/>
                      <a:pt x="9835" y="2791"/>
                    </a:cubicBezTo>
                    <a:lnTo>
                      <a:pt x="9835" y="2779"/>
                    </a:lnTo>
                    <a:cubicBezTo>
                      <a:pt x="9835" y="2433"/>
                      <a:pt x="9573" y="2160"/>
                      <a:pt x="9228" y="2160"/>
                    </a:cubicBezTo>
                    <a:lnTo>
                      <a:pt x="7644" y="2160"/>
                    </a:lnTo>
                    <a:cubicBezTo>
                      <a:pt x="7561" y="2160"/>
                      <a:pt x="7490" y="2243"/>
                      <a:pt x="7490" y="2326"/>
                    </a:cubicBezTo>
                    <a:lnTo>
                      <a:pt x="7490" y="2612"/>
                    </a:lnTo>
                    <a:lnTo>
                      <a:pt x="2096" y="2612"/>
                    </a:lnTo>
                    <a:lnTo>
                      <a:pt x="2096" y="1481"/>
                    </a:lnTo>
                    <a:cubicBezTo>
                      <a:pt x="2096" y="1421"/>
                      <a:pt x="2072" y="1374"/>
                      <a:pt x="2025" y="1350"/>
                    </a:cubicBezTo>
                    <a:lnTo>
                      <a:pt x="1536" y="1028"/>
                    </a:lnTo>
                    <a:lnTo>
                      <a:pt x="1679" y="814"/>
                    </a:lnTo>
                    <a:cubicBezTo>
                      <a:pt x="1727" y="731"/>
                      <a:pt x="1715" y="636"/>
                      <a:pt x="1632" y="564"/>
                    </a:cubicBezTo>
                    <a:cubicBezTo>
                      <a:pt x="1050" y="153"/>
                      <a:pt x="969" y="96"/>
                      <a:pt x="966" y="96"/>
                    </a:cubicBezTo>
                    <a:lnTo>
                      <a:pt x="966" y="96"/>
                    </a:lnTo>
                    <a:cubicBezTo>
                      <a:pt x="965" y="96"/>
                      <a:pt x="976" y="104"/>
                      <a:pt x="974" y="104"/>
                    </a:cubicBezTo>
                    <a:cubicBezTo>
                      <a:pt x="973" y="104"/>
                      <a:pt x="971" y="103"/>
                      <a:pt x="965" y="100"/>
                    </a:cubicBezTo>
                    <a:cubicBezTo>
                      <a:pt x="871" y="32"/>
                      <a:pt x="761" y="1"/>
                      <a:pt x="651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427" name="Google Shape;6216;p48"/>
              <p:cNvSpPr/>
              <p:nvPr/>
            </p:nvSpPr>
            <p:spPr>
              <a:xfrm>
                <a:off x="6251362" y="2655721"/>
                <a:ext cx="89927" cy="88621"/>
              </a:xfrm>
              <a:custGeom>
                <a:avLst/>
                <a:gdLst/>
                <a:ahLst/>
                <a:cxnLst/>
                <a:rect l="l" t="t" r="r" b="b"/>
                <a:pathLst>
                  <a:path w="2823" h="2782" extrusionOk="0">
                    <a:moveTo>
                      <a:pt x="1032" y="0"/>
                    </a:moveTo>
                    <a:cubicBezTo>
                      <a:pt x="1014" y="0"/>
                      <a:pt x="996" y="3"/>
                      <a:pt x="977" y="8"/>
                    </a:cubicBezTo>
                    <a:cubicBezTo>
                      <a:pt x="381" y="198"/>
                      <a:pt x="0" y="734"/>
                      <a:pt x="0" y="1365"/>
                    </a:cubicBezTo>
                    <a:cubicBezTo>
                      <a:pt x="0" y="2139"/>
                      <a:pt x="643" y="2782"/>
                      <a:pt x="1417" y="2782"/>
                    </a:cubicBezTo>
                    <a:cubicBezTo>
                      <a:pt x="2191" y="2782"/>
                      <a:pt x="2822" y="2139"/>
                      <a:pt x="2822" y="1365"/>
                    </a:cubicBezTo>
                    <a:cubicBezTo>
                      <a:pt x="2798" y="734"/>
                      <a:pt x="2417" y="198"/>
                      <a:pt x="1822" y="8"/>
                    </a:cubicBezTo>
                    <a:cubicBezTo>
                      <a:pt x="1803" y="3"/>
                      <a:pt x="1784" y="0"/>
                      <a:pt x="1767" y="0"/>
                    </a:cubicBezTo>
                    <a:cubicBezTo>
                      <a:pt x="1695" y="0"/>
                      <a:pt x="1636" y="39"/>
                      <a:pt x="1608" y="115"/>
                    </a:cubicBezTo>
                    <a:cubicBezTo>
                      <a:pt x="1572" y="198"/>
                      <a:pt x="1620" y="293"/>
                      <a:pt x="1715" y="317"/>
                    </a:cubicBezTo>
                    <a:cubicBezTo>
                      <a:pt x="2155" y="472"/>
                      <a:pt x="2465" y="865"/>
                      <a:pt x="2465" y="1341"/>
                    </a:cubicBezTo>
                    <a:cubicBezTo>
                      <a:pt x="2465" y="1936"/>
                      <a:pt x="1977" y="2413"/>
                      <a:pt x="1393" y="2413"/>
                    </a:cubicBezTo>
                    <a:cubicBezTo>
                      <a:pt x="822" y="2413"/>
                      <a:pt x="322" y="1925"/>
                      <a:pt x="322" y="1341"/>
                    </a:cubicBezTo>
                    <a:cubicBezTo>
                      <a:pt x="322" y="865"/>
                      <a:pt x="620" y="448"/>
                      <a:pt x="1084" y="317"/>
                    </a:cubicBezTo>
                    <a:cubicBezTo>
                      <a:pt x="1179" y="293"/>
                      <a:pt x="1215" y="198"/>
                      <a:pt x="1191" y="115"/>
                    </a:cubicBezTo>
                    <a:cubicBezTo>
                      <a:pt x="1162" y="39"/>
                      <a:pt x="1103" y="0"/>
                      <a:pt x="1032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428" name="Google Shape;6223;p49"/>
            <p:cNvGrpSpPr/>
            <p:nvPr/>
          </p:nvGrpSpPr>
          <p:grpSpPr>
            <a:xfrm>
              <a:off x="10406702" y="2383760"/>
              <a:ext cx="350166" cy="349434"/>
              <a:chOff x="3541011" y="1508594"/>
              <a:chExt cx="350166" cy="349434"/>
            </a:xfrm>
            <a:solidFill>
              <a:schemeClr val="bg2">
                <a:lumMod val="75000"/>
              </a:schemeClr>
            </a:solidFill>
          </p:grpSpPr>
          <p:sp>
            <p:nvSpPr>
              <p:cNvPr id="429" name="Google Shape;6224;p49"/>
              <p:cNvSpPr/>
              <p:nvPr/>
            </p:nvSpPr>
            <p:spPr>
              <a:xfrm>
                <a:off x="3600879" y="1568270"/>
                <a:ext cx="230049" cy="289758"/>
              </a:xfrm>
              <a:custGeom>
                <a:avLst/>
                <a:gdLst/>
                <a:ahLst/>
                <a:cxnLst/>
                <a:rect l="l" t="t" r="r" b="b"/>
                <a:pathLst>
                  <a:path w="7228" h="9104" extrusionOk="0">
                    <a:moveTo>
                      <a:pt x="3810" y="3781"/>
                    </a:moveTo>
                    <a:cubicBezTo>
                      <a:pt x="4001" y="3781"/>
                      <a:pt x="4156" y="3936"/>
                      <a:pt x="4156" y="4138"/>
                    </a:cubicBezTo>
                    <a:lnTo>
                      <a:pt x="4156" y="4472"/>
                    </a:lnTo>
                    <a:cubicBezTo>
                      <a:pt x="4144" y="4757"/>
                      <a:pt x="3906" y="4995"/>
                      <a:pt x="3632" y="4995"/>
                    </a:cubicBezTo>
                    <a:cubicBezTo>
                      <a:pt x="3334" y="4995"/>
                      <a:pt x="3108" y="4757"/>
                      <a:pt x="3108" y="4472"/>
                    </a:cubicBezTo>
                    <a:lnTo>
                      <a:pt x="3108" y="4138"/>
                    </a:lnTo>
                    <a:cubicBezTo>
                      <a:pt x="3108" y="3936"/>
                      <a:pt x="3275" y="3781"/>
                      <a:pt x="3465" y="3781"/>
                    </a:cubicBezTo>
                    <a:close/>
                    <a:moveTo>
                      <a:pt x="3787" y="5329"/>
                    </a:moveTo>
                    <a:lnTo>
                      <a:pt x="3787" y="5400"/>
                    </a:lnTo>
                    <a:cubicBezTo>
                      <a:pt x="3810" y="5460"/>
                      <a:pt x="3822" y="5519"/>
                      <a:pt x="3846" y="5567"/>
                    </a:cubicBezTo>
                    <a:lnTo>
                      <a:pt x="3632" y="5781"/>
                    </a:lnTo>
                    <a:lnTo>
                      <a:pt x="3596" y="5781"/>
                    </a:lnTo>
                    <a:lnTo>
                      <a:pt x="3370" y="5567"/>
                    </a:lnTo>
                    <a:cubicBezTo>
                      <a:pt x="3406" y="5519"/>
                      <a:pt x="3417" y="5460"/>
                      <a:pt x="3417" y="5400"/>
                    </a:cubicBezTo>
                    <a:lnTo>
                      <a:pt x="3417" y="5329"/>
                    </a:lnTo>
                    <a:close/>
                    <a:moveTo>
                      <a:pt x="3617" y="361"/>
                    </a:moveTo>
                    <a:cubicBezTo>
                      <a:pt x="4471" y="361"/>
                      <a:pt x="5286" y="670"/>
                      <a:pt x="5918" y="1257"/>
                    </a:cubicBezTo>
                    <a:cubicBezTo>
                      <a:pt x="6573" y="1888"/>
                      <a:pt x="6942" y="2733"/>
                      <a:pt x="6942" y="3638"/>
                    </a:cubicBezTo>
                    <a:cubicBezTo>
                      <a:pt x="6906" y="4281"/>
                      <a:pt x="6692" y="4936"/>
                      <a:pt x="6323" y="5484"/>
                    </a:cubicBezTo>
                    <a:cubicBezTo>
                      <a:pt x="5953" y="6019"/>
                      <a:pt x="5430" y="6436"/>
                      <a:pt x="4822" y="6674"/>
                    </a:cubicBezTo>
                    <a:cubicBezTo>
                      <a:pt x="4620" y="6758"/>
                      <a:pt x="4501" y="6948"/>
                      <a:pt x="4501" y="7139"/>
                    </a:cubicBezTo>
                    <a:lnTo>
                      <a:pt x="4501" y="7591"/>
                    </a:lnTo>
                    <a:cubicBezTo>
                      <a:pt x="4501" y="7662"/>
                      <a:pt x="4489" y="7722"/>
                      <a:pt x="4441" y="7781"/>
                    </a:cubicBezTo>
                    <a:lnTo>
                      <a:pt x="4287" y="8032"/>
                    </a:lnTo>
                    <a:cubicBezTo>
                      <a:pt x="4263" y="8043"/>
                      <a:pt x="4251" y="8079"/>
                      <a:pt x="4251" y="8091"/>
                    </a:cubicBezTo>
                    <a:lnTo>
                      <a:pt x="3025" y="8091"/>
                    </a:lnTo>
                    <a:cubicBezTo>
                      <a:pt x="3013" y="8079"/>
                      <a:pt x="3013" y="8043"/>
                      <a:pt x="3001" y="8032"/>
                    </a:cubicBezTo>
                    <a:lnTo>
                      <a:pt x="2834" y="7781"/>
                    </a:lnTo>
                    <a:cubicBezTo>
                      <a:pt x="2786" y="7722"/>
                      <a:pt x="2775" y="7651"/>
                      <a:pt x="2775" y="7591"/>
                    </a:cubicBezTo>
                    <a:lnTo>
                      <a:pt x="2775" y="6067"/>
                    </a:lnTo>
                    <a:cubicBezTo>
                      <a:pt x="2775" y="5996"/>
                      <a:pt x="2822" y="5936"/>
                      <a:pt x="2882" y="5900"/>
                    </a:cubicBezTo>
                    <a:lnTo>
                      <a:pt x="3167" y="5769"/>
                    </a:lnTo>
                    <a:lnTo>
                      <a:pt x="3417" y="6019"/>
                    </a:lnTo>
                    <a:cubicBezTo>
                      <a:pt x="3477" y="6079"/>
                      <a:pt x="3560" y="6127"/>
                      <a:pt x="3656" y="6127"/>
                    </a:cubicBezTo>
                    <a:cubicBezTo>
                      <a:pt x="3751" y="6127"/>
                      <a:pt x="3834" y="6103"/>
                      <a:pt x="3894" y="6019"/>
                    </a:cubicBezTo>
                    <a:lnTo>
                      <a:pt x="4144" y="5769"/>
                    </a:lnTo>
                    <a:lnTo>
                      <a:pt x="4429" y="5900"/>
                    </a:lnTo>
                    <a:cubicBezTo>
                      <a:pt x="4489" y="5936"/>
                      <a:pt x="4537" y="5996"/>
                      <a:pt x="4537" y="6067"/>
                    </a:cubicBezTo>
                    <a:lnTo>
                      <a:pt x="4537" y="6198"/>
                    </a:lnTo>
                    <a:cubicBezTo>
                      <a:pt x="4537" y="6293"/>
                      <a:pt x="4608" y="6365"/>
                      <a:pt x="4703" y="6365"/>
                    </a:cubicBezTo>
                    <a:cubicBezTo>
                      <a:pt x="4787" y="6365"/>
                      <a:pt x="4858" y="6293"/>
                      <a:pt x="4858" y="6198"/>
                    </a:cubicBezTo>
                    <a:lnTo>
                      <a:pt x="4858" y="6067"/>
                    </a:lnTo>
                    <a:cubicBezTo>
                      <a:pt x="4858" y="5877"/>
                      <a:pt x="4763" y="5698"/>
                      <a:pt x="4584" y="5626"/>
                    </a:cubicBezTo>
                    <a:lnTo>
                      <a:pt x="4179" y="5412"/>
                    </a:lnTo>
                    <a:lnTo>
                      <a:pt x="4179" y="5400"/>
                    </a:lnTo>
                    <a:lnTo>
                      <a:pt x="4179" y="5162"/>
                    </a:lnTo>
                    <a:cubicBezTo>
                      <a:pt x="4382" y="5007"/>
                      <a:pt x="4525" y="4757"/>
                      <a:pt x="4525" y="4472"/>
                    </a:cubicBezTo>
                    <a:lnTo>
                      <a:pt x="4525" y="4138"/>
                    </a:lnTo>
                    <a:cubicBezTo>
                      <a:pt x="4525" y="3757"/>
                      <a:pt x="4227" y="3448"/>
                      <a:pt x="3834" y="3448"/>
                    </a:cubicBezTo>
                    <a:lnTo>
                      <a:pt x="3489" y="3448"/>
                    </a:lnTo>
                    <a:cubicBezTo>
                      <a:pt x="3120" y="3448"/>
                      <a:pt x="2810" y="3745"/>
                      <a:pt x="2810" y="4138"/>
                    </a:cubicBezTo>
                    <a:lnTo>
                      <a:pt x="2810" y="4472"/>
                    </a:lnTo>
                    <a:cubicBezTo>
                      <a:pt x="2810" y="4757"/>
                      <a:pt x="2941" y="4995"/>
                      <a:pt x="3156" y="5162"/>
                    </a:cubicBezTo>
                    <a:lnTo>
                      <a:pt x="3156" y="5400"/>
                    </a:lnTo>
                    <a:lnTo>
                      <a:pt x="3156" y="5412"/>
                    </a:lnTo>
                    <a:lnTo>
                      <a:pt x="2751" y="5626"/>
                    </a:lnTo>
                    <a:cubicBezTo>
                      <a:pt x="2572" y="5710"/>
                      <a:pt x="2465" y="5877"/>
                      <a:pt x="2465" y="6067"/>
                    </a:cubicBezTo>
                    <a:lnTo>
                      <a:pt x="2465" y="6674"/>
                    </a:lnTo>
                    <a:cubicBezTo>
                      <a:pt x="1882" y="6460"/>
                      <a:pt x="1381" y="6055"/>
                      <a:pt x="1012" y="5567"/>
                    </a:cubicBezTo>
                    <a:cubicBezTo>
                      <a:pt x="572" y="4984"/>
                      <a:pt x="369" y="4281"/>
                      <a:pt x="381" y="3567"/>
                    </a:cubicBezTo>
                    <a:cubicBezTo>
                      <a:pt x="393" y="2745"/>
                      <a:pt x="727" y="1959"/>
                      <a:pt x="1310" y="1364"/>
                    </a:cubicBezTo>
                    <a:cubicBezTo>
                      <a:pt x="1882" y="769"/>
                      <a:pt x="2655" y="412"/>
                      <a:pt x="3477" y="364"/>
                    </a:cubicBezTo>
                    <a:cubicBezTo>
                      <a:pt x="3524" y="362"/>
                      <a:pt x="3571" y="361"/>
                      <a:pt x="3617" y="361"/>
                    </a:cubicBezTo>
                    <a:close/>
                    <a:moveTo>
                      <a:pt x="4144" y="8424"/>
                    </a:moveTo>
                    <a:lnTo>
                      <a:pt x="4144" y="8782"/>
                    </a:lnTo>
                    <a:lnTo>
                      <a:pt x="3108" y="8794"/>
                    </a:lnTo>
                    <a:cubicBezTo>
                      <a:pt x="3108" y="8794"/>
                      <a:pt x="3096" y="8794"/>
                      <a:pt x="3096" y="8782"/>
                    </a:cubicBezTo>
                    <a:lnTo>
                      <a:pt x="3096" y="8424"/>
                    </a:lnTo>
                    <a:close/>
                    <a:moveTo>
                      <a:pt x="3635" y="0"/>
                    </a:moveTo>
                    <a:cubicBezTo>
                      <a:pt x="3563" y="0"/>
                      <a:pt x="3490" y="2"/>
                      <a:pt x="3417" y="7"/>
                    </a:cubicBezTo>
                    <a:cubicBezTo>
                      <a:pt x="2513" y="54"/>
                      <a:pt x="1667" y="435"/>
                      <a:pt x="1024" y="1114"/>
                    </a:cubicBezTo>
                    <a:cubicBezTo>
                      <a:pt x="381" y="1769"/>
                      <a:pt x="24" y="2626"/>
                      <a:pt x="12" y="3531"/>
                    </a:cubicBezTo>
                    <a:cubicBezTo>
                      <a:pt x="0" y="4341"/>
                      <a:pt x="238" y="5103"/>
                      <a:pt x="691" y="5734"/>
                    </a:cubicBezTo>
                    <a:cubicBezTo>
                      <a:pt x="1131" y="6317"/>
                      <a:pt x="1739" y="6781"/>
                      <a:pt x="2405" y="7019"/>
                    </a:cubicBezTo>
                    <a:lnTo>
                      <a:pt x="2405" y="7603"/>
                    </a:lnTo>
                    <a:cubicBezTo>
                      <a:pt x="2405" y="7734"/>
                      <a:pt x="2453" y="7865"/>
                      <a:pt x="2524" y="7972"/>
                    </a:cubicBezTo>
                    <a:lnTo>
                      <a:pt x="2691" y="8222"/>
                    </a:lnTo>
                    <a:cubicBezTo>
                      <a:pt x="2739" y="8282"/>
                      <a:pt x="2751" y="8353"/>
                      <a:pt x="2751" y="8413"/>
                    </a:cubicBezTo>
                    <a:lnTo>
                      <a:pt x="2751" y="8770"/>
                    </a:lnTo>
                    <a:cubicBezTo>
                      <a:pt x="2751" y="8948"/>
                      <a:pt x="2894" y="9103"/>
                      <a:pt x="3072" y="9103"/>
                    </a:cubicBezTo>
                    <a:lnTo>
                      <a:pt x="4108" y="9103"/>
                    </a:lnTo>
                    <a:cubicBezTo>
                      <a:pt x="4287" y="9103"/>
                      <a:pt x="4429" y="8948"/>
                      <a:pt x="4429" y="8770"/>
                    </a:cubicBezTo>
                    <a:lnTo>
                      <a:pt x="4429" y="8413"/>
                    </a:lnTo>
                    <a:cubicBezTo>
                      <a:pt x="4429" y="8341"/>
                      <a:pt x="4441" y="8282"/>
                      <a:pt x="4489" y="8222"/>
                    </a:cubicBezTo>
                    <a:lnTo>
                      <a:pt x="4656" y="7972"/>
                    </a:lnTo>
                    <a:cubicBezTo>
                      <a:pt x="4727" y="7865"/>
                      <a:pt x="4775" y="7734"/>
                      <a:pt x="4775" y="7603"/>
                    </a:cubicBezTo>
                    <a:lnTo>
                      <a:pt x="4775" y="7150"/>
                    </a:lnTo>
                    <a:cubicBezTo>
                      <a:pt x="4775" y="7079"/>
                      <a:pt x="4822" y="7008"/>
                      <a:pt x="4894" y="6984"/>
                    </a:cubicBezTo>
                    <a:cubicBezTo>
                      <a:pt x="5561" y="6734"/>
                      <a:pt x="6132" y="6269"/>
                      <a:pt x="6549" y="5698"/>
                    </a:cubicBezTo>
                    <a:cubicBezTo>
                      <a:pt x="6966" y="5079"/>
                      <a:pt x="7180" y="4388"/>
                      <a:pt x="7180" y="3638"/>
                    </a:cubicBezTo>
                    <a:cubicBezTo>
                      <a:pt x="7227" y="2614"/>
                      <a:pt x="6823" y="1674"/>
                      <a:pt x="6096" y="995"/>
                    </a:cubicBezTo>
                    <a:cubicBezTo>
                      <a:pt x="5422" y="354"/>
                      <a:pt x="4564" y="0"/>
                      <a:pt x="3635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430" name="Google Shape;6225;p49"/>
              <p:cNvSpPr/>
              <p:nvPr/>
            </p:nvSpPr>
            <p:spPr>
              <a:xfrm>
                <a:off x="3541011" y="1677980"/>
                <a:ext cx="48919" cy="10630"/>
              </a:xfrm>
              <a:custGeom>
                <a:avLst/>
                <a:gdLst/>
                <a:ahLst/>
                <a:cxnLst/>
                <a:rect l="l" t="t" r="r" b="b"/>
                <a:pathLst>
                  <a:path w="1537" h="334" extrusionOk="0">
                    <a:moveTo>
                      <a:pt x="167" y="1"/>
                    </a:moveTo>
                    <a:cubicBezTo>
                      <a:pt x="72" y="1"/>
                      <a:pt x="0" y="72"/>
                      <a:pt x="0" y="167"/>
                    </a:cubicBezTo>
                    <a:cubicBezTo>
                      <a:pt x="0" y="251"/>
                      <a:pt x="72" y="334"/>
                      <a:pt x="167" y="334"/>
                    </a:cubicBezTo>
                    <a:lnTo>
                      <a:pt x="1369" y="334"/>
                    </a:lnTo>
                    <a:cubicBezTo>
                      <a:pt x="1465" y="334"/>
                      <a:pt x="1536" y="251"/>
                      <a:pt x="1536" y="167"/>
                    </a:cubicBezTo>
                    <a:cubicBezTo>
                      <a:pt x="1536" y="72"/>
                      <a:pt x="1465" y="1"/>
                      <a:pt x="1369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431" name="Google Shape;6226;p49"/>
              <p:cNvSpPr/>
              <p:nvPr/>
            </p:nvSpPr>
            <p:spPr>
              <a:xfrm>
                <a:off x="3842259" y="1677980"/>
                <a:ext cx="48919" cy="10630"/>
              </a:xfrm>
              <a:custGeom>
                <a:avLst/>
                <a:gdLst/>
                <a:ahLst/>
                <a:cxnLst/>
                <a:rect l="l" t="t" r="r" b="b"/>
                <a:pathLst>
                  <a:path w="1537" h="334" extrusionOk="0">
                    <a:moveTo>
                      <a:pt x="167" y="1"/>
                    </a:moveTo>
                    <a:cubicBezTo>
                      <a:pt x="72" y="1"/>
                      <a:pt x="1" y="72"/>
                      <a:pt x="1" y="167"/>
                    </a:cubicBezTo>
                    <a:cubicBezTo>
                      <a:pt x="1" y="251"/>
                      <a:pt x="72" y="334"/>
                      <a:pt x="167" y="334"/>
                    </a:cubicBezTo>
                    <a:lnTo>
                      <a:pt x="1370" y="334"/>
                    </a:lnTo>
                    <a:cubicBezTo>
                      <a:pt x="1465" y="334"/>
                      <a:pt x="1537" y="251"/>
                      <a:pt x="1537" y="167"/>
                    </a:cubicBezTo>
                    <a:cubicBezTo>
                      <a:pt x="1537" y="72"/>
                      <a:pt x="1465" y="1"/>
                      <a:pt x="1370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432" name="Google Shape;6227;p49"/>
              <p:cNvSpPr/>
              <p:nvPr/>
            </p:nvSpPr>
            <p:spPr>
              <a:xfrm>
                <a:off x="3711161" y="1508594"/>
                <a:ext cx="10248" cy="48537"/>
              </a:xfrm>
              <a:custGeom>
                <a:avLst/>
                <a:gdLst/>
                <a:ahLst/>
                <a:cxnLst/>
                <a:rect l="l" t="t" r="r" b="b"/>
                <a:pathLst>
                  <a:path w="322" h="1525" extrusionOk="0">
                    <a:moveTo>
                      <a:pt x="167" y="1"/>
                    </a:moveTo>
                    <a:cubicBezTo>
                      <a:pt x="72" y="1"/>
                      <a:pt x="0" y="72"/>
                      <a:pt x="0" y="155"/>
                    </a:cubicBezTo>
                    <a:lnTo>
                      <a:pt x="0" y="1370"/>
                    </a:lnTo>
                    <a:cubicBezTo>
                      <a:pt x="0" y="1453"/>
                      <a:pt x="72" y="1525"/>
                      <a:pt x="167" y="1525"/>
                    </a:cubicBezTo>
                    <a:cubicBezTo>
                      <a:pt x="250" y="1525"/>
                      <a:pt x="322" y="1453"/>
                      <a:pt x="322" y="1370"/>
                    </a:cubicBezTo>
                    <a:lnTo>
                      <a:pt x="322" y="155"/>
                    </a:lnTo>
                    <a:cubicBezTo>
                      <a:pt x="310" y="60"/>
                      <a:pt x="250" y="1"/>
                      <a:pt x="16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433" name="Google Shape;6228;p49"/>
              <p:cNvSpPr/>
              <p:nvPr/>
            </p:nvSpPr>
            <p:spPr>
              <a:xfrm>
                <a:off x="3633470" y="1792018"/>
                <a:ext cx="22757" cy="29249"/>
              </a:xfrm>
              <a:custGeom>
                <a:avLst/>
                <a:gdLst/>
                <a:ahLst/>
                <a:cxnLst/>
                <a:rect l="l" t="t" r="r" b="b"/>
                <a:pathLst>
                  <a:path w="715" h="919" extrusionOk="0">
                    <a:moveTo>
                      <a:pt x="525" y="1"/>
                    </a:moveTo>
                    <a:cubicBezTo>
                      <a:pt x="470" y="1"/>
                      <a:pt x="413" y="30"/>
                      <a:pt x="381" y="85"/>
                    </a:cubicBezTo>
                    <a:lnTo>
                      <a:pt x="48" y="680"/>
                    </a:lnTo>
                    <a:cubicBezTo>
                      <a:pt x="0" y="751"/>
                      <a:pt x="24" y="859"/>
                      <a:pt x="107" y="894"/>
                    </a:cubicBezTo>
                    <a:cubicBezTo>
                      <a:pt x="131" y="918"/>
                      <a:pt x="167" y="918"/>
                      <a:pt x="179" y="918"/>
                    </a:cubicBezTo>
                    <a:cubicBezTo>
                      <a:pt x="238" y="918"/>
                      <a:pt x="286" y="882"/>
                      <a:pt x="310" y="835"/>
                    </a:cubicBezTo>
                    <a:lnTo>
                      <a:pt x="655" y="240"/>
                    </a:lnTo>
                    <a:cubicBezTo>
                      <a:pt x="715" y="156"/>
                      <a:pt x="679" y="61"/>
                      <a:pt x="608" y="25"/>
                    </a:cubicBezTo>
                    <a:cubicBezTo>
                      <a:pt x="583" y="9"/>
                      <a:pt x="554" y="1"/>
                      <a:pt x="525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434" name="Google Shape;6229;p49"/>
              <p:cNvSpPr/>
              <p:nvPr/>
            </p:nvSpPr>
            <p:spPr>
              <a:xfrm>
                <a:off x="3775962" y="1545195"/>
                <a:ext cx="22757" cy="28995"/>
              </a:xfrm>
              <a:custGeom>
                <a:avLst/>
                <a:gdLst/>
                <a:ahLst/>
                <a:cxnLst/>
                <a:rect l="l" t="t" r="r" b="b"/>
                <a:pathLst>
                  <a:path w="715" h="911" extrusionOk="0">
                    <a:moveTo>
                      <a:pt x="534" y="1"/>
                    </a:moveTo>
                    <a:cubicBezTo>
                      <a:pt x="476" y="1"/>
                      <a:pt x="418" y="28"/>
                      <a:pt x="393" y="77"/>
                    </a:cubicBezTo>
                    <a:lnTo>
                      <a:pt x="48" y="672"/>
                    </a:lnTo>
                    <a:cubicBezTo>
                      <a:pt x="0" y="744"/>
                      <a:pt x="36" y="851"/>
                      <a:pt x="107" y="898"/>
                    </a:cubicBezTo>
                    <a:cubicBezTo>
                      <a:pt x="131" y="910"/>
                      <a:pt x="167" y="910"/>
                      <a:pt x="179" y="910"/>
                    </a:cubicBezTo>
                    <a:cubicBezTo>
                      <a:pt x="238" y="910"/>
                      <a:pt x="286" y="887"/>
                      <a:pt x="310" y="839"/>
                    </a:cubicBezTo>
                    <a:lnTo>
                      <a:pt x="655" y="244"/>
                    </a:lnTo>
                    <a:cubicBezTo>
                      <a:pt x="714" y="172"/>
                      <a:pt x="691" y="65"/>
                      <a:pt x="607" y="17"/>
                    </a:cubicBezTo>
                    <a:cubicBezTo>
                      <a:pt x="585" y="6"/>
                      <a:pt x="560" y="1"/>
                      <a:pt x="534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435" name="Google Shape;6230;p49"/>
              <p:cNvSpPr/>
              <p:nvPr/>
            </p:nvSpPr>
            <p:spPr>
              <a:xfrm>
                <a:off x="3577390" y="1601498"/>
                <a:ext cx="31095" cy="21197"/>
              </a:xfrm>
              <a:custGeom>
                <a:avLst/>
                <a:gdLst/>
                <a:ahLst/>
                <a:cxnLst/>
                <a:rect l="l" t="t" r="r" b="b"/>
                <a:pathLst>
                  <a:path w="977" h="666" extrusionOk="0">
                    <a:moveTo>
                      <a:pt x="199" y="1"/>
                    </a:moveTo>
                    <a:cubicBezTo>
                      <a:pt x="141" y="1"/>
                      <a:pt x="80" y="33"/>
                      <a:pt x="48" y="82"/>
                    </a:cubicBezTo>
                    <a:cubicBezTo>
                      <a:pt x="0" y="153"/>
                      <a:pt x="36" y="261"/>
                      <a:pt x="107" y="308"/>
                    </a:cubicBezTo>
                    <a:lnTo>
                      <a:pt x="703" y="642"/>
                    </a:lnTo>
                    <a:cubicBezTo>
                      <a:pt x="738" y="665"/>
                      <a:pt x="762" y="665"/>
                      <a:pt x="774" y="665"/>
                    </a:cubicBezTo>
                    <a:cubicBezTo>
                      <a:pt x="834" y="665"/>
                      <a:pt x="881" y="630"/>
                      <a:pt x="917" y="594"/>
                    </a:cubicBezTo>
                    <a:cubicBezTo>
                      <a:pt x="976" y="499"/>
                      <a:pt x="941" y="415"/>
                      <a:pt x="869" y="368"/>
                    </a:cubicBezTo>
                    <a:lnTo>
                      <a:pt x="274" y="22"/>
                    </a:lnTo>
                    <a:cubicBezTo>
                      <a:pt x="252" y="7"/>
                      <a:pt x="226" y="1"/>
                      <a:pt x="199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436" name="Google Shape;6231;p49"/>
              <p:cNvSpPr/>
              <p:nvPr/>
            </p:nvSpPr>
            <p:spPr>
              <a:xfrm>
                <a:off x="3823703" y="1743608"/>
                <a:ext cx="31095" cy="21197"/>
              </a:xfrm>
              <a:custGeom>
                <a:avLst/>
                <a:gdLst/>
                <a:ahLst/>
                <a:cxnLst/>
                <a:rect l="l" t="t" r="r" b="b"/>
                <a:pathLst>
                  <a:path w="977" h="666" extrusionOk="0">
                    <a:moveTo>
                      <a:pt x="199" y="1"/>
                    </a:moveTo>
                    <a:cubicBezTo>
                      <a:pt x="141" y="1"/>
                      <a:pt x="81" y="33"/>
                      <a:pt x="48" y="82"/>
                    </a:cubicBezTo>
                    <a:cubicBezTo>
                      <a:pt x="0" y="153"/>
                      <a:pt x="36" y="260"/>
                      <a:pt x="107" y="308"/>
                    </a:cubicBezTo>
                    <a:lnTo>
                      <a:pt x="703" y="641"/>
                    </a:lnTo>
                    <a:cubicBezTo>
                      <a:pt x="738" y="665"/>
                      <a:pt x="762" y="665"/>
                      <a:pt x="774" y="665"/>
                    </a:cubicBezTo>
                    <a:cubicBezTo>
                      <a:pt x="834" y="665"/>
                      <a:pt x="881" y="629"/>
                      <a:pt x="917" y="594"/>
                    </a:cubicBezTo>
                    <a:cubicBezTo>
                      <a:pt x="977" y="510"/>
                      <a:pt x="953" y="415"/>
                      <a:pt x="869" y="368"/>
                    </a:cubicBezTo>
                    <a:lnTo>
                      <a:pt x="274" y="22"/>
                    </a:lnTo>
                    <a:cubicBezTo>
                      <a:pt x="252" y="7"/>
                      <a:pt x="226" y="1"/>
                      <a:pt x="199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437" name="Google Shape;6232;p49"/>
              <p:cNvSpPr/>
              <p:nvPr/>
            </p:nvSpPr>
            <p:spPr>
              <a:xfrm>
                <a:off x="3775962" y="1792018"/>
                <a:ext cx="22757" cy="29249"/>
              </a:xfrm>
              <a:custGeom>
                <a:avLst/>
                <a:gdLst/>
                <a:ahLst/>
                <a:cxnLst/>
                <a:rect l="l" t="t" r="r" b="b"/>
                <a:pathLst>
                  <a:path w="715" h="919" extrusionOk="0">
                    <a:moveTo>
                      <a:pt x="190" y="1"/>
                    </a:moveTo>
                    <a:cubicBezTo>
                      <a:pt x="160" y="1"/>
                      <a:pt x="132" y="9"/>
                      <a:pt x="107" y="25"/>
                    </a:cubicBezTo>
                    <a:cubicBezTo>
                      <a:pt x="36" y="61"/>
                      <a:pt x="0" y="168"/>
                      <a:pt x="48" y="240"/>
                    </a:cubicBezTo>
                    <a:lnTo>
                      <a:pt x="393" y="835"/>
                    </a:lnTo>
                    <a:cubicBezTo>
                      <a:pt x="417" y="882"/>
                      <a:pt x="476" y="918"/>
                      <a:pt x="524" y="918"/>
                    </a:cubicBezTo>
                    <a:cubicBezTo>
                      <a:pt x="548" y="918"/>
                      <a:pt x="583" y="918"/>
                      <a:pt x="595" y="894"/>
                    </a:cubicBezTo>
                    <a:cubicBezTo>
                      <a:pt x="691" y="859"/>
                      <a:pt x="714" y="751"/>
                      <a:pt x="667" y="680"/>
                    </a:cubicBezTo>
                    <a:lnTo>
                      <a:pt x="333" y="85"/>
                    </a:lnTo>
                    <a:cubicBezTo>
                      <a:pt x="302" y="30"/>
                      <a:pt x="245" y="1"/>
                      <a:pt x="190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438" name="Google Shape;6233;p49"/>
              <p:cNvSpPr/>
              <p:nvPr/>
            </p:nvSpPr>
            <p:spPr>
              <a:xfrm>
                <a:off x="3633470" y="1545195"/>
                <a:ext cx="22757" cy="28995"/>
              </a:xfrm>
              <a:custGeom>
                <a:avLst/>
                <a:gdLst/>
                <a:ahLst/>
                <a:cxnLst/>
                <a:rect l="l" t="t" r="r" b="b"/>
                <a:pathLst>
                  <a:path w="715" h="911" extrusionOk="0">
                    <a:moveTo>
                      <a:pt x="181" y="1"/>
                    </a:moveTo>
                    <a:cubicBezTo>
                      <a:pt x="155" y="1"/>
                      <a:pt x="130" y="6"/>
                      <a:pt x="107" y="17"/>
                    </a:cubicBezTo>
                    <a:cubicBezTo>
                      <a:pt x="24" y="65"/>
                      <a:pt x="0" y="172"/>
                      <a:pt x="48" y="244"/>
                    </a:cubicBezTo>
                    <a:lnTo>
                      <a:pt x="381" y="839"/>
                    </a:lnTo>
                    <a:cubicBezTo>
                      <a:pt x="417" y="887"/>
                      <a:pt x="477" y="910"/>
                      <a:pt x="524" y="910"/>
                    </a:cubicBezTo>
                    <a:cubicBezTo>
                      <a:pt x="548" y="910"/>
                      <a:pt x="584" y="910"/>
                      <a:pt x="596" y="898"/>
                    </a:cubicBezTo>
                    <a:cubicBezTo>
                      <a:pt x="679" y="851"/>
                      <a:pt x="715" y="744"/>
                      <a:pt x="667" y="672"/>
                    </a:cubicBezTo>
                    <a:lnTo>
                      <a:pt x="322" y="77"/>
                    </a:lnTo>
                    <a:cubicBezTo>
                      <a:pt x="297" y="28"/>
                      <a:pt x="238" y="1"/>
                      <a:pt x="181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439" name="Google Shape;6234;p49"/>
              <p:cNvSpPr/>
              <p:nvPr/>
            </p:nvSpPr>
            <p:spPr>
              <a:xfrm>
                <a:off x="3823703" y="1601498"/>
                <a:ext cx="31095" cy="21197"/>
              </a:xfrm>
              <a:custGeom>
                <a:avLst/>
                <a:gdLst/>
                <a:ahLst/>
                <a:cxnLst/>
                <a:rect l="l" t="t" r="r" b="b"/>
                <a:pathLst>
                  <a:path w="977" h="666" extrusionOk="0">
                    <a:moveTo>
                      <a:pt x="778" y="1"/>
                    </a:moveTo>
                    <a:cubicBezTo>
                      <a:pt x="751" y="1"/>
                      <a:pt x="725" y="7"/>
                      <a:pt x="703" y="22"/>
                    </a:cubicBezTo>
                    <a:lnTo>
                      <a:pt x="107" y="368"/>
                    </a:lnTo>
                    <a:cubicBezTo>
                      <a:pt x="36" y="415"/>
                      <a:pt x="0" y="511"/>
                      <a:pt x="48" y="594"/>
                    </a:cubicBezTo>
                    <a:cubicBezTo>
                      <a:pt x="84" y="630"/>
                      <a:pt x="143" y="665"/>
                      <a:pt x="179" y="665"/>
                    </a:cubicBezTo>
                    <a:cubicBezTo>
                      <a:pt x="215" y="665"/>
                      <a:pt x="238" y="665"/>
                      <a:pt x="262" y="653"/>
                    </a:cubicBezTo>
                    <a:lnTo>
                      <a:pt x="857" y="308"/>
                    </a:lnTo>
                    <a:cubicBezTo>
                      <a:pt x="953" y="249"/>
                      <a:pt x="977" y="153"/>
                      <a:pt x="929" y="82"/>
                    </a:cubicBezTo>
                    <a:cubicBezTo>
                      <a:pt x="896" y="33"/>
                      <a:pt x="836" y="1"/>
                      <a:pt x="778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440" name="Google Shape;6235;p49"/>
              <p:cNvSpPr/>
              <p:nvPr/>
            </p:nvSpPr>
            <p:spPr>
              <a:xfrm>
                <a:off x="3577390" y="1743608"/>
                <a:ext cx="31095" cy="21197"/>
              </a:xfrm>
              <a:custGeom>
                <a:avLst/>
                <a:gdLst/>
                <a:ahLst/>
                <a:cxnLst/>
                <a:rect l="l" t="t" r="r" b="b"/>
                <a:pathLst>
                  <a:path w="977" h="666" extrusionOk="0">
                    <a:moveTo>
                      <a:pt x="778" y="1"/>
                    </a:moveTo>
                    <a:cubicBezTo>
                      <a:pt x="751" y="1"/>
                      <a:pt x="725" y="7"/>
                      <a:pt x="703" y="22"/>
                    </a:cubicBezTo>
                    <a:lnTo>
                      <a:pt x="107" y="368"/>
                    </a:lnTo>
                    <a:cubicBezTo>
                      <a:pt x="36" y="415"/>
                      <a:pt x="0" y="510"/>
                      <a:pt x="48" y="594"/>
                    </a:cubicBezTo>
                    <a:cubicBezTo>
                      <a:pt x="84" y="629"/>
                      <a:pt x="143" y="665"/>
                      <a:pt x="179" y="665"/>
                    </a:cubicBezTo>
                    <a:cubicBezTo>
                      <a:pt x="214" y="665"/>
                      <a:pt x="238" y="665"/>
                      <a:pt x="262" y="653"/>
                    </a:cubicBezTo>
                    <a:lnTo>
                      <a:pt x="857" y="308"/>
                    </a:lnTo>
                    <a:cubicBezTo>
                      <a:pt x="941" y="260"/>
                      <a:pt x="976" y="153"/>
                      <a:pt x="929" y="82"/>
                    </a:cubicBezTo>
                    <a:cubicBezTo>
                      <a:pt x="896" y="33"/>
                      <a:pt x="835" y="1"/>
                      <a:pt x="778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441" name="Google Shape;6236;p49"/>
              <p:cNvSpPr/>
              <p:nvPr/>
            </p:nvSpPr>
            <p:spPr>
              <a:xfrm>
                <a:off x="3732358" y="1593032"/>
                <a:ext cx="71294" cy="62255"/>
              </a:xfrm>
              <a:custGeom>
                <a:avLst/>
                <a:gdLst/>
                <a:ahLst/>
                <a:cxnLst/>
                <a:rect l="l" t="t" r="r" b="b"/>
                <a:pathLst>
                  <a:path w="2240" h="1956" extrusionOk="0">
                    <a:moveTo>
                      <a:pt x="186" y="1"/>
                    </a:moveTo>
                    <a:cubicBezTo>
                      <a:pt x="103" y="1"/>
                      <a:pt x="34" y="47"/>
                      <a:pt x="13" y="122"/>
                    </a:cubicBezTo>
                    <a:cubicBezTo>
                      <a:pt x="1" y="217"/>
                      <a:pt x="48" y="300"/>
                      <a:pt x="132" y="324"/>
                    </a:cubicBezTo>
                    <a:cubicBezTo>
                      <a:pt x="930" y="527"/>
                      <a:pt x="1584" y="1098"/>
                      <a:pt x="1894" y="1848"/>
                    </a:cubicBezTo>
                    <a:cubicBezTo>
                      <a:pt x="1918" y="1908"/>
                      <a:pt x="1977" y="1955"/>
                      <a:pt x="2037" y="1955"/>
                    </a:cubicBezTo>
                    <a:cubicBezTo>
                      <a:pt x="2061" y="1955"/>
                      <a:pt x="2084" y="1955"/>
                      <a:pt x="2096" y="1943"/>
                    </a:cubicBezTo>
                    <a:cubicBezTo>
                      <a:pt x="2192" y="1908"/>
                      <a:pt x="2239" y="1824"/>
                      <a:pt x="2192" y="1729"/>
                    </a:cubicBezTo>
                    <a:cubicBezTo>
                      <a:pt x="1846" y="884"/>
                      <a:pt x="1108" y="229"/>
                      <a:pt x="215" y="3"/>
                    </a:cubicBezTo>
                    <a:cubicBezTo>
                      <a:pt x="205" y="1"/>
                      <a:pt x="196" y="1"/>
                      <a:pt x="186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442" name="Google Shape;6237;p49"/>
            <p:cNvGrpSpPr/>
            <p:nvPr/>
          </p:nvGrpSpPr>
          <p:grpSpPr>
            <a:xfrm>
              <a:off x="9987948" y="2383760"/>
              <a:ext cx="294850" cy="349434"/>
              <a:chOff x="3122257" y="1508594"/>
              <a:chExt cx="294850" cy="349434"/>
            </a:xfrm>
            <a:solidFill>
              <a:schemeClr val="bg2">
                <a:lumMod val="75000"/>
              </a:schemeClr>
            </a:solidFill>
          </p:grpSpPr>
          <p:sp>
            <p:nvSpPr>
              <p:cNvPr id="443" name="Google Shape;6238;p49"/>
              <p:cNvSpPr/>
              <p:nvPr/>
            </p:nvSpPr>
            <p:spPr>
              <a:xfrm>
                <a:off x="3226110" y="1659042"/>
                <a:ext cx="87557" cy="29568"/>
              </a:xfrm>
              <a:custGeom>
                <a:avLst/>
                <a:gdLst/>
                <a:ahLst/>
                <a:cxnLst/>
                <a:rect l="l" t="t" r="r" b="b"/>
                <a:pathLst>
                  <a:path w="2751" h="929" extrusionOk="0">
                    <a:moveTo>
                      <a:pt x="1099" y="0"/>
                    </a:moveTo>
                    <a:cubicBezTo>
                      <a:pt x="771" y="0"/>
                      <a:pt x="476" y="33"/>
                      <a:pt x="286" y="60"/>
                    </a:cubicBezTo>
                    <a:cubicBezTo>
                      <a:pt x="119" y="96"/>
                      <a:pt x="0" y="227"/>
                      <a:pt x="0" y="393"/>
                    </a:cubicBezTo>
                    <a:lnTo>
                      <a:pt x="0" y="762"/>
                    </a:lnTo>
                    <a:cubicBezTo>
                      <a:pt x="0" y="846"/>
                      <a:pt x="72" y="929"/>
                      <a:pt x="167" y="929"/>
                    </a:cubicBezTo>
                    <a:cubicBezTo>
                      <a:pt x="250" y="929"/>
                      <a:pt x="322" y="846"/>
                      <a:pt x="322" y="762"/>
                    </a:cubicBezTo>
                    <a:lnTo>
                      <a:pt x="322" y="393"/>
                    </a:lnTo>
                    <a:cubicBezTo>
                      <a:pt x="322" y="393"/>
                      <a:pt x="322" y="369"/>
                      <a:pt x="345" y="369"/>
                    </a:cubicBezTo>
                    <a:cubicBezTo>
                      <a:pt x="509" y="350"/>
                      <a:pt x="813" y="315"/>
                      <a:pt x="1144" y="315"/>
                    </a:cubicBezTo>
                    <a:cubicBezTo>
                      <a:pt x="1222" y="315"/>
                      <a:pt x="1302" y="317"/>
                      <a:pt x="1381" y="322"/>
                    </a:cubicBezTo>
                    <a:cubicBezTo>
                      <a:pt x="1893" y="358"/>
                      <a:pt x="2250" y="488"/>
                      <a:pt x="2465" y="703"/>
                    </a:cubicBezTo>
                    <a:cubicBezTo>
                      <a:pt x="2494" y="733"/>
                      <a:pt x="2536" y="747"/>
                      <a:pt x="2578" y="747"/>
                    </a:cubicBezTo>
                    <a:cubicBezTo>
                      <a:pt x="2619" y="747"/>
                      <a:pt x="2661" y="733"/>
                      <a:pt x="2691" y="703"/>
                    </a:cubicBezTo>
                    <a:cubicBezTo>
                      <a:pt x="2750" y="643"/>
                      <a:pt x="2750" y="536"/>
                      <a:pt x="2679" y="477"/>
                    </a:cubicBezTo>
                    <a:cubicBezTo>
                      <a:pt x="2297" y="95"/>
                      <a:pt x="1652" y="0"/>
                      <a:pt x="1099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444" name="Google Shape;6239;p49"/>
              <p:cNvSpPr/>
              <p:nvPr/>
            </p:nvSpPr>
            <p:spPr>
              <a:xfrm>
                <a:off x="3171144" y="1612033"/>
                <a:ext cx="196694" cy="245613"/>
              </a:xfrm>
              <a:custGeom>
                <a:avLst/>
                <a:gdLst/>
                <a:ahLst/>
                <a:cxnLst/>
                <a:rect l="l" t="t" r="r" b="b"/>
                <a:pathLst>
                  <a:path w="6180" h="7717" extrusionOk="0">
                    <a:moveTo>
                      <a:pt x="4835" y="334"/>
                    </a:moveTo>
                    <a:lnTo>
                      <a:pt x="4835" y="1894"/>
                    </a:lnTo>
                    <a:cubicBezTo>
                      <a:pt x="4835" y="2132"/>
                      <a:pt x="4775" y="2358"/>
                      <a:pt x="4692" y="2561"/>
                    </a:cubicBezTo>
                    <a:cubicBezTo>
                      <a:pt x="4668" y="2585"/>
                      <a:pt x="4668" y="2608"/>
                      <a:pt x="4668" y="2644"/>
                    </a:cubicBezTo>
                    <a:lnTo>
                      <a:pt x="4668" y="3097"/>
                    </a:lnTo>
                    <a:cubicBezTo>
                      <a:pt x="4668" y="3537"/>
                      <a:pt x="4489" y="3930"/>
                      <a:pt x="4180" y="4228"/>
                    </a:cubicBezTo>
                    <a:cubicBezTo>
                      <a:pt x="3900" y="4497"/>
                      <a:pt x="3532" y="4649"/>
                      <a:pt x="3129" y="4649"/>
                    </a:cubicBezTo>
                    <a:cubicBezTo>
                      <a:pt x="3087" y="4649"/>
                      <a:pt x="3044" y="4648"/>
                      <a:pt x="3001" y="4644"/>
                    </a:cubicBezTo>
                    <a:cubicBezTo>
                      <a:pt x="2168" y="4597"/>
                      <a:pt x="1537" y="3894"/>
                      <a:pt x="1537" y="3037"/>
                    </a:cubicBezTo>
                    <a:lnTo>
                      <a:pt x="1537" y="2644"/>
                    </a:lnTo>
                    <a:cubicBezTo>
                      <a:pt x="1537" y="2608"/>
                      <a:pt x="1537" y="2597"/>
                      <a:pt x="1513" y="2561"/>
                    </a:cubicBezTo>
                    <a:cubicBezTo>
                      <a:pt x="1418" y="2358"/>
                      <a:pt x="1370" y="2120"/>
                      <a:pt x="1370" y="1894"/>
                    </a:cubicBezTo>
                    <a:lnTo>
                      <a:pt x="1370" y="1549"/>
                    </a:lnTo>
                    <a:cubicBezTo>
                      <a:pt x="1370" y="882"/>
                      <a:pt x="1918" y="334"/>
                      <a:pt x="2584" y="334"/>
                    </a:cubicBezTo>
                    <a:close/>
                    <a:moveTo>
                      <a:pt x="3954" y="4763"/>
                    </a:moveTo>
                    <a:lnTo>
                      <a:pt x="3954" y="5061"/>
                    </a:lnTo>
                    <a:lnTo>
                      <a:pt x="3096" y="5656"/>
                    </a:lnTo>
                    <a:lnTo>
                      <a:pt x="2215" y="5061"/>
                    </a:lnTo>
                    <a:lnTo>
                      <a:pt x="2215" y="4763"/>
                    </a:lnTo>
                    <a:cubicBezTo>
                      <a:pt x="2441" y="4883"/>
                      <a:pt x="2691" y="4966"/>
                      <a:pt x="2965" y="4978"/>
                    </a:cubicBezTo>
                    <a:lnTo>
                      <a:pt x="3096" y="4978"/>
                    </a:lnTo>
                    <a:cubicBezTo>
                      <a:pt x="3406" y="4978"/>
                      <a:pt x="3704" y="4894"/>
                      <a:pt x="3954" y="4763"/>
                    </a:cubicBezTo>
                    <a:close/>
                    <a:moveTo>
                      <a:pt x="2084" y="5359"/>
                    </a:moveTo>
                    <a:lnTo>
                      <a:pt x="2846" y="5883"/>
                    </a:lnTo>
                    <a:lnTo>
                      <a:pt x="2441" y="6276"/>
                    </a:lnTo>
                    <a:lnTo>
                      <a:pt x="2430" y="6276"/>
                    </a:lnTo>
                    <a:lnTo>
                      <a:pt x="1918" y="5525"/>
                    </a:lnTo>
                    <a:lnTo>
                      <a:pt x="2084" y="5359"/>
                    </a:lnTo>
                    <a:close/>
                    <a:moveTo>
                      <a:pt x="4108" y="5347"/>
                    </a:moveTo>
                    <a:lnTo>
                      <a:pt x="4275" y="5514"/>
                    </a:lnTo>
                    <a:lnTo>
                      <a:pt x="3763" y="6276"/>
                    </a:lnTo>
                    <a:lnTo>
                      <a:pt x="3751" y="6276"/>
                    </a:lnTo>
                    <a:lnTo>
                      <a:pt x="3346" y="5871"/>
                    </a:lnTo>
                    <a:lnTo>
                      <a:pt x="4108" y="5347"/>
                    </a:lnTo>
                    <a:close/>
                    <a:moveTo>
                      <a:pt x="2572" y="1"/>
                    </a:moveTo>
                    <a:cubicBezTo>
                      <a:pt x="1727" y="1"/>
                      <a:pt x="1037" y="692"/>
                      <a:pt x="1037" y="1537"/>
                    </a:cubicBezTo>
                    <a:lnTo>
                      <a:pt x="1037" y="1882"/>
                    </a:lnTo>
                    <a:cubicBezTo>
                      <a:pt x="1037" y="2144"/>
                      <a:pt x="1096" y="2418"/>
                      <a:pt x="1215" y="2668"/>
                    </a:cubicBezTo>
                    <a:lnTo>
                      <a:pt x="1215" y="3025"/>
                    </a:lnTo>
                    <a:cubicBezTo>
                      <a:pt x="1215" y="3620"/>
                      <a:pt x="1489" y="4168"/>
                      <a:pt x="1906" y="4525"/>
                    </a:cubicBezTo>
                    <a:lnTo>
                      <a:pt x="1906" y="5061"/>
                    </a:lnTo>
                    <a:lnTo>
                      <a:pt x="1608" y="5383"/>
                    </a:lnTo>
                    <a:cubicBezTo>
                      <a:pt x="1572" y="5406"/>
                      <a:pt x="1560" y="5454"/>
                      <a:pt x="1560" y="5502"/>
                    </a:cubicBezTo>
                    <a:lnTo>
                      <a:pt x="560" y="5859"/>
                    </a:lnTo>
                    <a:cubicBezTo>
                      <a:pt x="239" y="5978"/>
                      <a:pt x="1" y="6299"/>
                      <a:pt x="1" y="6657"/>
                    </a:cubicBezTo>
                    <a:lnTo>
                      <a:pt x="1" y="7549"/>
                    </a:lnTo>
                    <a:cubicBezTo>
                      <a:pt x="1" y="7645"/>
                      <a:pt x="72" y="7716"/>
                      <a:pt x="167" y="7716"/>
                    </a:cubicBezTo>
                    <a:cubicBezTo>
                      <a:pt x="251" y="7716"/>
                      <a:pt x="322" y="7645"/>
                      <a:pt x="322" y="7549"/>
                    </a:cubicBezTo>
                    <a:lnTo>
                      <a:pt x="322" y="6657"/>
                    </a:lnTo>
                    <a:cubicBezTo>
                      <a:pt x="322" y="6430"/>
                      <a:pt x="465" y="6240"/>
                      <a:pt x="667" y="6168"/>
                    </a:cubicBezTo>
                    <a:lnTo>
                      <a:pt x="1715" y="5775"/>
                    </a:lnTo>
                    <a:lnTo>
                      <a:pt x="2144" y="6430"/>
                    </a:lnTo>
                    <a:cubicBezTo>
                      <a:pt x="2203" y="6526"/>
                      <a:pt x="2287" y="6561"/>
                      <a:pt x="2382" y="6585"/>
                    </a:cubicBezTo>
                    <a:lnTo>
                      <a:pt x="2406" y="6585"/>
                    </a:lnTo>
                    <a:cubicBezTo>
                      <a:pt x="2501" y="6585"/>
                      <a:pt x="2584" y="6549"/>
                      <a:pt x="2644" y="6478"/>
                    </a:cubicBezTo>
                    <a:lnTo>
                      <a:pt x="2918" y="6204"/>
                    </a:lnTo>
                    <a:lnTo>
                      <a:pt x="2918" y="7549"/>
                    </a:lnTo>
                    <a:cubicBezTo>
                      <a:pt x="2918" y="7633"/>
                      <a:pt x="2989" y="7716"/>
                      <a:pt x="3084" y="7716"/>
                    </a:cubicBezTo>
                    <a:cubicBezTo>
                      <a:pt x="3168" y="7716"/>
                      <a:pt x="3239" y="7633"/>
                      <a:pt x="3239" y="7549"/>
                    </a:cubicBezTo>
                    <a:lnTo>
                      <a:pt x="3239" y="6204"/>
                    </a:lnTo>
                    <a:lnTo>
                      <a:pt x="3513" y="6478"/>
                    </a:lnTo>
                    <a:cubicBezTo>
                      <a:pt x="3573" y="6537"/>
                      <a:pt x="3656" y="6585"/>
                      <a:pt x="3751" y="6585"/>
                    </a:cubicBezTo>
                    <a:lnTo>
                      <a:pt x="3775" y="6585"/>
                    </a:lnTo>
                    <a:cubicBezTo>
                      <a:pt x="3882" y="6561"/>
                      <a:pt x="3977" y="6526"/>
                      <a:pt x="4013" y="6430"/>
                    </a:cubicBezTo>
                    <a:lnTo>
                      <a:pt x="4454" y="5775"/>
                    </a:lnTo>
                    <a:lnTo>
                      <a:pt x="5489" y="6168"/>
                    </a:lnTo>
                    <a:cubicBezTo>
                      <a:pt x="5704" y="6240"/>
                      <a:pt x="5835" y="6430"/>
                      <a:pt x="5835" y="6657"/>
                    </a:cubicBezTo>
                    <a:lnTo>
                      <a:pt x="5835" y="7549"/>
                    </a:lnTo>
                    <a:cubicBezTo>
                      <a:pt x="5835" y="7645"/>
                      <a:pt x="5906" y="7716"/>
                      <a:pt x="6001" y="7716"/>
                    </a:cubicBezTo>
                    <a:cubicBezTo>
                      <a:pt x="6085" y="7716"/>
                      <a:pt x="6156" y="7645"/>
                      <a:pt x="6156" y="7549"/>
                    </a:cubicBezTo>
                    <a:lnTo>
                      <a:pt x="6156" y="6657"/>
                    </a:lnTo>
                    <a:cubicBezTo>
                      <a:pt x="6180" y="6311"/>
                      <a:pt x="5954" y="6002"/>
                      <a:pt x="5620" y="5883"/>
                    </a:cubicBezTo>
                    <a:lnTo>
                      <a:pt x="4632" y="5525"/>
                    </a:lnTo>
                    <a:cubicBezTo>
                      <a:pt x="4632" y="5478"/>
                      <a:pt x="4608" y="5442"/>
                      <a:pt x="4585" y="5406"/>
                    </a:cubicBezTo>
                    <a:lnTo>
                      <a:pt x="4287" y="5097"/>
                    </a:lnTo>
                    <a:lnTo>
                      <a:pt x="4287" y="4549"/>
                    </a:lnTo>
                    <a:cubicBezTo>
                      <a:pt x="4311" y="4513"/>
                      <a:pt x="4346" y="4490"/>
                      <a:pt x="4370" y="4466"/>
                    </a:cubicBezTo>
                    <a:cubicBezTo>
                      <a:pt x="4751" y="4109"/>
                      <a:pt x="4966" y="3620"/>
                      <a:pt x="4966" y="3097"/>
                    </a:cubicBezTo>
                    <a:lnTo>
                      <a:pt x="4966" y="2680"/>
                    </a:lnTo>
                    <a:cubicBezTo>
                      <a:pt x="5085" y="2430"/>
                      <a:pt x="5144" y="2180"/>
                      <a:pt x="5144" y="1894"/>
                    </a:cubicBezTo>
                    <a:lnTo>
                      <a:pt x="5144" y="168"/>
                    </a:lnTo>
                    <a:cubicBezTo>
                      <a:pt x="5144" y="72"/>
                      <a:pt x="5073" y="1"/>
                      <a:pt x="4989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445" name="Google Shape;6240;p49"/>
              <p:cNvSpPr/>
              <p:nvPr/>
            </p:nvSpPr>
            <p:spPr>
              <a:xfrm>
                <a:off x="3204117" y="1836767"/>
                <a:ext cx="10630" cy="21261"/>
              </a:xfrm>
              <a:custGeom>
                <a:avLst/>
                <a:gdLst/>
                <a:ahLst/>
                <a:cxnLst/>
                <a:rect l="l" t="t" r="r" b="b"/>
                <a:pathLst>
                  <a:path w="334" h="668" extrusionOk="0">
                    <a:moveTo>
                      <a:pt x="167" y="0"/>
                    </a:moveTo>
                    <a:cubicBezTo>
                      <a:pt x="84" y="0"/>
                      <a:pt x="1" y="72"/>
                      <a:pt x="1" y="167"/>
                    </a:cubicBezTo>
                    <a:lnTo>
                      <a:pt x="1" y="500"/>
                    </a:lnTo>
                    <a:cubicBezTo>
                      <a:pt x="1" y="596"/>
                      <a:pt x="84" y="667"/>
                      <a:pt x="167" y="667"/>
                    </a:cubicBezTo>
                    <a:cubicBezTo>
                      <a:pt x="262" y="667"/>
                      <a:pt x="334" y="596"/>
                      <a:pt x="334" y="500"/>
                    </a:cubicBezTo>
                    <a:lnTo>
                      <a:pt x="334" y="167"/>
                    </a:lnTo>
                    <a:cubicBezTo>
                      <a:pt x="334" y="72"/>
                      <a:pt x="262" y="0"/>
                      <a:pt x="167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446" name="Google Shape;6241;p49"/>
              <p:cNvSpPr/>
              <p:nvPr/>
            </p:nvSpPr>
            <p:spPr>
              <a:xfrm>
                <a:off x="3324616" y="1836767"/>
                <a:ext cx="10280" cy="21261"/>
              </a:xfrm>
              <a:custGeom>
                <a:avLst/>
                <a:gdLst/>
                <a:ahLst/>
                <a:cxnLst/>
                <a:rect l="l" t="t" r="r" b="b"/>
                <a:pathLst>
                  <a:path w="323" h="668" extrusionOk="0">
                    <a:moveTo>
                      <a:pt x="167" y="0"/>
                    </a:moveTo>
                    <a:cubicBezTo>
                      <a:pt x="72" y="0"/>
                      <a:pt x="1" y="72"/>
                      <a:pt x="1" y="167"/>
                    </a:cubicBezTo>
                    <a:lnTo>
                      <a:pt x="1" y="500"/>
                    </a:lnTo>
                    <a:cubicBezTo>
                      <a:pt x="1" y="596"/>
                      <a:pt x="72" y="667"/>
                      <a:pt x="167" y="667"/>
                    </a:cubicBezTo>
                    <a:cubicBezTo>
                      <a:pt x="251" y="667"/>
                      <a:pt x="322" y="596"/>
                      <a:pt x="322" y="500"/>
                    </a:cubicBezTo>
                    <a:lnTo>
                      <a:pt x="322" y="167"/>
                    </a:lnTo>
                    <a:cubicBezTo>
                      <a:pt x="322" y="72"/>
                      <a:pt x="251" y="0"/>
                      <a:pt x="167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447" name="Google Shape;6242;p49"/>
              <p:cNvSpPr/>
              <p:nvPr/>
            </p:nvSpPr>
            <p:spPr>
              <a:xfrm>
                <a:off x="3122257" y="1508594"/>
                <a:ext cx="294850" cy="278554"/>
              </a:xfrm>
              <a:custGeom>
                <a:avLst/>
                <a:gdLst/>
                <a:ahLst/>
                <a:cxnLst/>
                <a:rect l="l" t="t" r="r" b="b"/>
                <a:pathLst>
                  <a:path w="9264" h="8752" extrusionOk="0">
                    <a:moveTo>
                      <a:pt x="3096" y="584"/>
                    </a:moveTo>
                    <a:lnTo>
                      <a:pt x="3096" y="584"/>
                    </a:lnTo>
                    <a:cubicBezTo>
                      <a:pt x="2858" y="798"/>
                      <a:pt x="2620" y="1060"/>
                      <a:pt x="2430" y="1382"/>
                    </a:cubicBezTo>
                    <a:cubicBezTo>
                      <a:pt x="2299" y="1584"/>
                      <a:pt x="2156" y="1810"/>
                      <a:pt x="2061" y="2048"/>
                    </a:cubicBezTo>
                    <a:lnTo>
                      <a:pt x="1168" y="2048"/>
                    </a:lnTo>
                    <a:cubicBezTo>
                      <a:pt x="1656" y="1394"/>
                      <a:pt x="2322" y="882"/>
                      <a:pt x="3096" y="584"/>
                    </a:cubicBezTo>
                    <a:close/>
                    <a:moveTo>
                      <a:pt x="4466" y="310"/>
                    </a:moveTo>
                    <a:lnTo>
                      <a:pt x="4466" y="2048"/>
                    </a:lnTo>
                    <a:lnTo>
                      <a:pt x="2418" y="2048"/>
                    </a:lnTo>
                    <a:cubicBezTo>
                      <a:pt x="2894" y="1048"/>
                      <a:pt x="3632" y="382"/>
                      <a:pt x="4466" y="310"/>
                    </a:cubicBezTo>
                    <a:close/>
                    <a:moveTo>
                      <a:pt x="4799" y="310"/>
                    </a:moveTo>
                    <a:cubicBezTo>
                      <a:pt x="5644" y="382"/>
                      <a:pt x="6371" y="1048"/>
                      <a:pt x="6847" y="2048"/>
                    </a:cubicBezTo>
                    <a:lnTo>
                      <a:pt x="4799" y="2048"/>
                    </a:lnTo>
                    <a:lnTo>
                      <a:pt x="4799" y="310"/>
                    </a:lnTo>
                    <a:close/>
                    <a:moveTo>
                      <a:pt x="6168" y="608"/>
                    </a:moveTo>
                    <a:cubicBezTo>
                      <a:pt x="6942" y="905"/>
                      <a:pt x="7609" y="1405"/>
                      <a:pt x="8097" y="2060"/>
                    </a:cubicBezTo>
                    <a:lnTo>
                      <a:pt x="7204" y="2060"/>
                    </a:lnTo>
                    <a:cubicBezTo>
                      <a:pt x="7097" y="1810"/>
                      <a:pt x="6966" y="1584"/>
                      <a:pt x="6835" y="1382"/>
                    </a:cubicBezTo>
                    <a:cubicBezTo>
                      <a:pt x="6621" y="1072"/>
                      <a:pt x="6406" y="810"/>
                      <a:pt x="6168" y="608"/>
                    </a:cubicBezTo>
                    <a:close/>
                    <a:moveTo>
                      <a:pt x="1941" y="2382"/>
                    </a:moveTo>
                    <a:cubicBezTo>
                      <a:pt x="1703" y="3013"/>
                      <a:pt x="1560" y="3715"/>
                      <a:pt x="1549" y="4465"/>
                    </a:cubicBezTo>
                    <a:lnTo>
                      <a:pt x="322" y="4465"/>
                    </a:lnTo>
                    <a:cubicBezTo>
                      <a:pt x="358" y="3703"/>
                      <a:pt x="584" y="2989"/>
                      <a:pt x="953" y="2382"/>
                    </a:cubicBezTo>
                    <a:close/>
                    <a:moveTo>
                      <a:pt x="8323" y="2382"/>
                    </a:moveTo>
                    <a:cubicBezTo>
                      <a:pt x="8692" y="2989"/>
                      <a:pt x="8919" y="3703"/>
                      <a:pt x="8942" y="4465"/>
                    </a:cubicBezTo>
                    <a:lnTo>
                      <a:pt x="7728" y="4465"/>
                    </a:lnTo>
                    <a:cubicBezTo>
                      <a:pt x="7692" y="3715"/>
                      <a:pt x="7561" y="3013"/>
                      <a:pt x="7335" y="2382"/>
                    </a:cubicBezTo>
                    <a:close/>
                    <a:moveTo>
                      <a:pt x="1537" y="4787"/>
                    </a:moveTo>
                    <a:cubicBezTo>
                      <a:pt x="1560" y="5466"/>
                      <a:pt x="1668" y="6132"/>
                      <a:pt x="1882" y="6739"/>
                    </a:cubicBezTo>
                    <a:lnTo>
                      <a:pt x="1918" y="6870"/>
                    </a:lnTo>
                    <a:lnTo>
                      <a:pt x="941" y="6870"/>
                    </a:lnTo>
                    <a:cubicBezTo>
                      <a:pt x="572" y="6239"/>
                      <a:pt x="346" y="5525"/>
                      <a:pt x="310" y="4787"/>
                    </a:cubicBezTo>
                    <a:close/>
                    <a:moveTo>
                      <a:pt x="8919" y="4787"/>
                    </a:moveTo>
                    <a:cubicBezTo>
                      <a:pt x="8919" y="5501"/>
                      <a:pt x="8704" y="6204"/>
                      <a:pt x="8347" y="6811"/>
                    </a:cubicBezTo>
                    <a:cubicBezTo>
                      <a:pt x="8335" y="6823"/>
                      <a:pt x="8323" y="6859"/>
                      <a:pt x="8311" y="6870"/>
                    </a:cubicBezTo>
                    <a:lnTo>
                      <a:pt x="7323" y="6870"/>
                    </a:lnTo>
                    <a:lnTo>
                      <a:pt x="7371" y="6739"/>
                    </a:lnTo>
                    <a:cubicBezTo>
                      <a:pt x="7573" y="6120"/>
                      <a:pt x="7680" y="5466"/>
                      <a:pt x="7692" y="4787"/>
                    </a:cubicBezTo>
                    <a:close/>
                    <a:moveTo>
                      <a:pt x="4632" y="1"/>
                    </a:moveTo>
                    <a:cubicBezTo>
                      <a:pt x="3394" y="1"/>
                      <a:pt x="2239" y="477"/>
                      <a:pt x="1358" y="1346"/>
                    </a:cubicBezTo>
                    <a:cubicBezTo>
                      <a:pt x="477" y="2227"/>
                      <a:pt x="1" y="3382"/>
                      <a:pt x="1" y="4620"/>
                    </a:cubicBezTo>
                    <a:cubicBezTo>
                      <a:pt x="1" y="6358"/>
                      <a:pt x="953" y="7930"/>
                      <a:pt x="2501" y="8728"/>
                    </a:cubicBezTo>
                    <a:cubicBezTo>
                      <a:pt x="2537" y="8752"/>
                      <a:pt x="2549" y="8752"/>
                      <a:pt x="2573" y="8752"/>
                    </a:cubicBezTo>
                    <a:cubicBezTo>
                      <a:pt x="2632" y="8752"/>
                      <a:pt x="2692" y="8716"/>
                      <a:pt x="2727" y="8656"/>
                    </a:cubicBezTo>
                    <a:cubicBezTo>
                      <a:pt x="2775" y="8585"/>
                      <a:pt x="2739" y="8478"/>
                      <a:pt x="2656" y="8430"/>
                    </a:cubicBezTo>
                    <a:cubicBezTo>
                      <a:pt x="2061" y="8121"/>
                      <a:pt x="1560" y="7692"/>
                      <a:pt x="1179" y="7180"/>
                    </a:cubicBezTo>
                    <a:lnTo>
                      <a:pt x="2072" y="7180"/>
                    </a:lnTo>
                    <a:cubicBezTo>
                      <a:pt x="2263" y="7632"/>
                      <a:pt x="2513" y="8013"/>
                      <a:pt x="2799" y="8335"/>
                    </a:cubicBezTo>
                    <a:cubicBezTo>
                      <a:pt x="2831" y="8368"/>
                      <a:pt x="2879" y="8386"/>
                      <a:pt x="2924" y="8386"/>
                    </a:cubicBezTo>
                    <a:cubicBezTo>
                      <a:pt x="2962" y="8386"/>
                      <a:pt x="2998" y="8374"/>
                      <a:pt x="3025" y="8347"/>
                    </a:cubicBezTo>
                    <a:cubicBezTo>
                      <a:pt x="3084" y="8287"/>
                      <a:pt x="3096" y="8180"/>
                      <a:pt x="3037" y="8121"/>
                    </a:cubicBezTo>
                    <a:cubicBezTo>
                      <a:pt x="2799" y="7859"/>
                      <a:pt x="2596" y="7537"/>
                      <a:pt x="2430" y="7180"/>
                    </a:cubicBezTo>
                    <a:cubicBezTo>
                      <a:pt x="2501" y="7168"/>
                      <a:pt x="2561" y="7109"/>
                      <a:pt x="2561" y="7025"/>
                    </a:cubicBezTo>
                    <a:cubicBezTo>
                      <a:pt x="2561" y="6930"/>
                      <a:pt x="2489" y="6859"/>
                      <a:pt x="2394" y="6859"/>
                    </a:cubicBezTo>
                    <a:lnTo>
                      <a:pt x="2275" y="6859"/>
                    </a:lnTo>
                    <a:cubicBezTo>
                      <a:pt x="2025" y="6228"/>
                      <a:pt x="1894" y="5513"/>
                      <a:pt x="1882" y="4775"/>
                    </a:cubicBezTo>
                    <a:lnTo>
                      <a:pt x="2061" y="4775"/>
                    </a:lnTo>
                    <a:cubicBezTo>
                      <a:pt x="2144" y="4775"/>
                      <a:pt x="2215" y="4704"/>
                      <a:pt x="2215" y="4608"/>
                    </a:cubicBezTo>
                    <a:cubicBezTo>
                      <a:pt x="2215" y="4513"/>
                      <a:pt x="2144" y="4442"/>
                      <a:pt x="2061" y="4442"/>
                    </a:cubicBezTo>
                    <a:lnTo>
                      <a:pt x="1882" y="4442"/>
                    </a:lnTo>
                    <a:cubicBezTo>
                      <a:pt x="1894" y="3680"/>
                      <a:pt x="2037" y="2965"/>
                      <a:pt x="2275" y="2358"/>
                    </a:cubicBezTo>
                    <a:lnTo>
                      <a:pt x="4478" y="2358"/>
                    </a:lnTo>
                    <a:lnTo>
                      <a:pt x="4478" y="2715"/>
                    </a:lnTo>
                    <a:cubicBezTo>
                      <a:pt x="4478" y="2810"/>
                      <a:pt x="4561" y="2882"/>
                      <a:pt x="4644" y="2882"/>
                    </a:cubicBezTo>
                    <a:cubicBezTo>
                      <a:pt x="4739" y="2882"/>
                      <a:pt x="4811" y="2810"/>
                      <a:pt x="4811" y="2715"/>
                    </a:cubicBezTo>
                    <a:lnTo>
                      <a:pt x="4811" y="2358"/>
                    </a:lnTo>
                    <a:lnTo>
                      <a:pt x="7014" y="2358"/>
                    </a:lnTo>
                    <a:cubicBezTo>
                      <a:pt x="7252" y="2965"/>
                      <a:pt x="7395" y="3680"/>
                      <a:pt x="7418" y="4442"/>
                    </a:cubicBezTo>
                    <a:lnTo>
                      <a:pt x="7204" y="4442"/>
                    </a:lnTo>
                    <a:cubicBezTo>
                      <a:pt x="7121" y="4442"/>
                      <a:pt x="7037" y="4513"/>
                      <a:pt x="7037" y="4608"/>
                    </a:cubicBezTo>
                    <a:cubicBezTo>
                      <a:pt x="7037" y="4704"/>
                      <a:pt x="7121" y="4775"/>
                      <a:pt x="7204" y="4775"/>
                    </a:cubicBezTo>
                    <a:lnTo>
                      <a:pt x="7383" y="4775"/>
                    </a:lnTo>
                    <a:cubicBezTo>
                      <a:pt x="7371" y="5513"/>
                      <a:pt x="7216" y="6228"/>
                      <a:pt x="6978" y="6859"/>
                    </a:cubicBezTo>
                    <a:lnTo>
                      <a:pt x="6859" y="6859"/>
                    </a:lnTo>
                    <a:cubicBezTo>
                      <a:pt x="6775" y="6859"/>
                      <a:pt x="6704" y="6930"/>
                      <a:pt x="6704" y="7025"/>
                    </a:cubicBezTo>
                    <a:cubicBezTo>
                      <a:pt x="6704" y="7109"/>
                      <a:pt x="6764" y="7168"/>
                      <a:pt x="6835" y="7180"/>
                    </a:cubicBezTo>
                    <a:cubicBezTo>
                      <a:pt x="6668" y="7537"/>
                      <a:pt x="6466" y="7859"/>
                      <a:pt x="6228" y="8121"/>
                    </a:cubicBezTo>
                    <a:cubicBezTo>
                      <a:pt x="6168" y="8180"/>
                      <a:pt x="6168" y="8287"/>
                      <a:pt x="6240" y="8347"/>
                    </a:cubicBezTo>
                    <a:cubicBezTo>
                      <a:pt x="6263" y="8371"/>
                      <a:pt x="6311" y="8394"/>
                      <a:pt x="6347" y="8394"/>
                    </a:cubicBezTo>
                    <a:cubicBezTo>
                      <a:pt x="6383" y="8394"/>
                      <a:pt x="6430" y="8371"/>
                      <a:pt x="6466" y="8335"/>
                    </a:cubicBezTo>
                    <a:cubicBezTo>
                      <a:pt x="6740" y="8013"/>
                      <a:pt x="7002" y="7621"/>
                      <a:pt x="7192" y="7180"/>
                    </a:cubicBezTo>
                    <a:lnTo>
                      <a:pt x="8085" y="7180"/>
                    </a:lnTo>
                    <a:cubicBezTo>
                      <a:pt x="7728" y="7656"/>
                      <a:pt x="7299" y="8061"/>
                      <a:pt x="6775" y="8347"/>
                    </a:cubicBezTo>
                    <a:cubicBezTo>
                      <a:pt x="6704" y="8394"/>
                      <a:pt x="6668" y="8490"/>
                      <a:pt x="6716" y="8573"/>
                    </a:cubicBezTo>
                    <a:cubicBezTo>
                      <a:pt x="6749" y="8622"/>
                      <a:pt x="6804" y="8649"/>
                      <a:pt x="6863" y="8649"/>
                    </a:cubicBezTo>
                    <a:cubicBezTo>
                      <a:pt x="6889" y="8649"/>
                      <a:pt x="6916" y="8644"/>
                      <a:pt x="6942" y="8633"/>
                    </a:cubicBezTo>
                    <a:cubicBezTo>
                      <a:pt x="7621" y="8228"/>
                      <a:pt x="8204" y="7644"/>
                      <a:pt x="8621" y="6966"/>
                    </a:cubicBezTo>
                    <a:cubicBezTo>
                      <a:pt x="9038" y="6251"/>
                      <a:pt x="9264" y="5442"/>
                      <a:pt x="9264" y="4608"/>
                    </a:cubicBezTo>
                    <a:cubicBezTo>
                      <a:pt x="9264" y="3382"/>
                      <a:pt x="8788" y="2227"/>
                      <a:pt x="7907" y="1346"/>
                    </a:cubicBezTo>
                    <a:cubicBezTo>
                      <a:pt x="7025" y="477"/>
                      <a:pt x="5871" y="1"/>
                      <a:pt x="4632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448" name="Google Shape;6243;p49"/>
            <p:cNvGrpSpPr/>
            <p:nvPr/>
          </p:nvGrpSpPr>
          <p:grpSpPr>
            <a:xfrm>
              <a:off x="7776414" y="2383378"/>
              <a:ext cx="251660" cy="350166"/>
              <a:chOff x="910723" y="1508212"/>
              <a:chExt cx="251660" cy="350166"/>
            </a:xfrm>
            <a:solidFill>
              <a:schemeClr val="bg2">
                <a:lumMod val="75000"/>
              </a:schemeClr>
            </a:solidFill>
          </p:grpSpPr>
          <p:sp>
            <p:nvSpPr>
              <p:cNvPr id="449" name="Google Shape;6244;p49"/>
              <p:cNvSpPr/>
              <p:nvPr/>
            </p:nvSpPr>
            <p:spPr>
              <a:xfrm>
                <a:off x="910723" y="1508212"/>
                <a:ext cx="251660" cy="350166"/>
              </a:xfrm>
              <a:custGeom>
                <a:avLst/>
                <a:gdLst/>
                <a:ahLst/>
                <a:cxnLst/>
                <a:rect l="l" t="t" r="r" b="b"/>
                <a:pathLst>
                  <a:path w="7907" h="11002" extrusionOk="0">
                    <a:moveTo>
                      <a:pt x="3942" y="334"/>
                    </a:moveTo>
                    <a:cubicBezTo>
                      <a:pt x="4132" y="334"/>
                      <a:pt x="4299" y="441"/>
                      <a:pt x="4394" y="608"/>
                    </a:cubicBezTo>
                    <a:cubicBezTo>
                      <a:pt x="4418" y="644"/>
                      <a:pt x="4466" y="679"/>
                      <a:pt x="4525" y="679"/>
                    </a:cubicBezTo>
                    <a:lnTo>
                      <a:pt x="5132" y="679"/>
                    </a:lnTo>
                    <a:cubicBezTo>
                      <a:pt x="5240" y="679"/>
                      <a:pt x="5311" y="763"/>
                      <a:pt x="5311" y="858"/>
                    </a:cubicBezTo>
                    <a:lnTo>
                      <a:pt x="5311" y="1382"/>
                    </a:lnTo>
                    <a:lnTo>
                      <a:pt x="2573" y="1382"/>
                    </a:lnTo>
                    <a:lnTo>
                      <a:pt x="2573" y="858"/>
                    </a:lnTo>
                    <a:cubicBezTo>
                      <a:pt x="2573" y="751"/>
                      <a:pt x="2668" y="679"/>
                      <a:pt x="2751" y="679"/>
                    </a:cubicBezTo>
                    <a:lnTo>
                      <a:pt x="3358" y="679"/>
                    </a:lnTo>
                    <a:cubicBezTo>
                      <a:pt x="3418" y="679"/>
                      <a:pt x="3466" y="644"/>
                      <a:pt x="3501" y="608"/>
                    </a:cubicBezTo>
                    <a:cubicBezTo>
                      <a:pt x="3585" y="441"/>
                      <a:pt x="3763" y="334"/>
                      <a:pt x="3942" y="334"/>
                    </a:cubicBezTo>
                    <a:close/>
                    <a:moveTo>
                      <a:pt x="7240" y="1013"/>
                    </a:moveTo>
                    <a:cubicBezTo>
                      <a:pt x="7442" y="1013"/>
                      <a:pt x="7609" y="1179"/>
                      <a:pt x="7609" y="1370"/>
                    </a:cubicBezTo>
                    <a:lnTo>
                      <a:pt x="7609" y="10323"/>
                    </a:lnTo>
                    <a:lnTo>
                      <a:pt x="7585" y="10323"/>
                    </a:lnTo>
                    <a:cubicBezTo>
                      <a:pt x="7585" y="10514"/>
                      <a:pt x="7430" y="10681"/>
                      <a:pt x="7228" y="10681"/>
                    </a:cubicBezTo>
                    <a:lnTo>
                      <a:pt x="691" y="10681"/>
                    </a:lnTo>
                    <a:cubicBezTo>
                      <a:pt x="501" y="10681"/>
                      <a:pt x="334" y="10514"/>
                      <a:pt x="334" y="10323"/>
                    </a:cubicBezTo>
                    <a:lnTo>
                      <a:pt x="334" y="1370"/>
                    </a:lnTo>
                    <a:cubicBezTo>
                      <a:pt x="334" y="1179"/>
                      <a:pt x="501" y="1013"/>
                      <a:pt x="691" y="1013"/>
                    </a:cubicBezTo>
                    <a:lnTo>
                      <a:pt x="2263" y="1013"/>
                    </a:lnTo>
                    <a:lnTo>
                      <a:pt x="2263" y="1537"/>
                    </a:lnTo>
                    <a:cubicBezTo>
                      <a:pt x="2263" y="1632"/>
                      <a:pt x="2335" y="1703"/>
                      <a:pt x="2418" y="1703"/>
                    </a:cubicBezTo>
                    <a:lnTo>
                      <a:pt x="5525" y="1703"/>
                    </a:lnTo>
                    <a:cubicBezTo>
                      <a:pt x="5609" y="1703"/>
                      <a:pt x="5680" y="1632"/>
                      <a:pt x="5680" y="1537"/>
                    </a:cubicBezTo>
                    <a:lnTo>
                      <a:pt x="5680" y="1013"/>
                    </a:lnTo>
                    <a:close/>
                    <a:moveTo>
                      <a:pt x="3954" y="1"/>
                    </a:moveTo>
                    <a:cubicBezTo>
                      <a:pt x="3692" y="1"/>
                      <a:pt x="3442" y="144"/>
                      <a:pt x="3275" y="346"/>
                    </a:cubicBezTo>
                    <a:lnTo>
                      <a:pt x="2751" y="346"/>
                    </a:lnTo>
                    <a:cubicBezTo>
                      <a:pt x="2525" y="346"/>
                      <a:pt x="2335" y="501"/>
                      <a:pt x="2275" y="691"/>
                    </a:cubicBezTo>
                    <a:lnTo>
                      <a:pt x="680" y="691"/>
                    </a:lnTo>
                    <a:cubicBezTo>
                      <a:pt x="310" y="691"/>
                      <a:pt x="1" y="989"/>
                      <a:pt x="1" y="1382"/>
                    </a:cubicBezTo>
                    <a:lnTo>
                      <a:pt x="1" y="10323"/>
                    </a:lnTo>
                    <a:cubicBezTo>
                      <a:pt x="1" y="10692"/>
                      <a:pt x="299" y="11002"/>
                      <a:pt x="680" y="11002"/>
                    </a:cubicBezTo>
                    <a:lnTo>
                      <a:pt x="7216" y="11002"/>
                    </a:lnTo>
                    <a:cubicBezTo>
                      <a:pt x="7585" y="11002"/>
                      <a:pt x="7907" y="10704"/>
                      <a:pt x="7907" y="10323"/>
                    </a:cubicBezTo>
                    <a:lnTo>
                      <a:pt x="7907" y="1382"/>
                    </a:lnTo>
                    <a:cubicBezTo>
                      <a:pt x="7907" y="989"/>
                      <a:pt x="7609" y="691"/>
                      <a:pt x="7228" y="691"/>
                    </a:cubicBezTo>
                    <a:lnTo>
                      <a:pt x="5644" y="691"/>
                    </a:lnTo>
                    <a:cubicBezTo>
                      <a:pt x="5561" y="501"/>
                      <a:pt x="5383" y="346"/>
                      <a:pt x="5168" y="346"/>
                    </a:cubicBezTo>
                    <a:lnTo>
                      <a:pt x="4644" y="346"/>
                    </a:lnTo>
                    <a:cubicBezTo>
                      <a:pt x="4478" y="144"/>
                      <a:pt x="4228" y="1"/>
                      <a:pt x="3954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450" name="Google Shape;6245;p49"/>
              <p:cNvSpPr/>
              <p:nvPr/>
            </p:nvSpPr>
            <p:spPr>
              <a:xfrm>
                <a:off x="1031604" y="1530205"/>
                <a:ext cx="10280" cy="10248"/>
              </a:xfrm>
              <a:custGeom>
                <a:avLst/>
                <a:gdLst/>
                <a:ahLst/>
                <a:cxnLst/>
                <a:rect l="l" t="t" r="r" b="b"/>
                <a:pathLst>
                  <a:path w="323" h="322" extrusionOk="0">
                    <a:moveTo>
                      <a:pt x="156" y="0"/>
                    </a:moveTo>
                    <a:cubicBezTo>
                      <a:pt x="72" y="0"/>
                      <a:pt x="1" y="72"/>
                      <a:pt x="1" y="167"/>
                    </a:cubicBezTo>
                    <a:cubicBezTo>
                      <a:pt x="1" y="250"/>
                      <a:pt x="72" y="322"/>
                      <a:pt x="156" y="322"/>
                    </a:cubicBezTo>
                    <a:cubicBezTo>
                      <a:pt x="251" y="322"/>
                      <a:pt x="322" y="250"/>
                      <a:pt x="322" y="167"/>
                    </a:cubicBezTo>
                    <a:cubicBezTo>
                      <a:pt x="322" y="72"/>
                      <a:pt x="251" y="0"/>
                      <a:pt x="156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451" name="Google Shape;6246;p49"/>
              <p:cNvSpPr/>
              <p:nvPr/>
            </p:nvSpPr>
            <p:spPr>
              <a:xfrm>
                <a:off x="932334" y="1551784"/>
                <a:ext cx="208088" cy="273653"/>
              </a:xfrm>
              <a:custGeom>
                <a:avLst/>
                <a:gdLst/>
                <a:ahLst/>
                <a:cxnLst/>
                <a:rect l="l" t="t" r="r" b="b"/>
                <a:pathLst>
                  <a:path w="6538" h="8598" extrusionOk="0">
                    <a:moveTo>
                      <a:pt x="167" y="1"/>
                    </a:moveTo>
                    <a:cubicBezTo>
                      <a:pt x="72" y="1"/>
                      <a:pt x="1" y="84"/>
                      <a:pt x="1" y="168"/>
                    </a:cubicBezTo>
                    <a:lnTo>
                      <a:pt x="1" y="8430"/>
                    </a:lnTo>
                    <a:cubicBezTo>
                      <a:pt x="1" y="8526"/>
                      <a:pt x="72" y="8597"/>
                      <a:pt x="167" y="8597"/>
                    </a:cubicBezTo>
                    <a:lnTo>
                      <a:pt x="6358" y="8597"/>
                    </a:lnTo>
                    <a:cubicBezTo>
                      <a:pt x="6442" y="8597"/>
                      <a:pt x="6525" y="8526"/>
                      <a:pt x="6525" y="8430"/>
                    </a:cubicBezTo>
                    <a:lnTo>
                      <a:pt x="6525" y="168"/>
                    </a:lnTo>
                    <a:cubicBezTo>
                      <a:pt x="6537" y="84"/>
                      <a:pt x="6466" y="13"/>
                      <a:pt x="6370" y="13"/>
                    </a:cubicBezTo>
                    <a:lnTo>
                      <a:pt x="5513" y="13"/>
                    </a:lnTo>
                    <a:cubicBezTo>
                      <a:pt x="5418" y="13"/>
                      <a:pt x="5346" y="84"/>
                      <a:pt x="5346" y="168"/>
                    </a:cubicBezTo>
                    <a:cubicBezTo>
                      <a:pt x="5346" y="263"/>
                      <a:pt x="5418" y="334"/>
                      <a:pt x="5513" y="334"/>
                    </a:cubicBezTo>
                    <a:lnTo>
                      <a:pt x="6204" y="334"/>
                    </a:lnTo>
                    <a:lnTo>
                      <a:pt x="6204" y="8264"/>
                    </a:lnTo>
                    <a:lnTo>
                      <a:pt x="334" y="8264"/>
                    </a:lnTo>
                    <a:lnTo>
                      <a:pt x="334" y="334"/>
                    </a:lnTo>
                    <a:lnTo>
                      <a:pt x="1024" y="334"/>
                    </a:lnTo>
                    <a:cubicBezTo>
                      <a:pt x="1120" y="334"/>
                      <a:pt x="1191" y="263"/>
                      <a:pt x="1191" y="168"/>
                    </a:cubicBezTo>
                    <a:cubicBezTo>
                      <a:pt x="1191" y="84"/>
                      <a:pt x="1120" y="1"/>
                      <a:pt x="1024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452" name="Google Shape;6247;p49"/>
              <p:cNvSpPr/>
              <p:nvPr/>
            </p:nvSpPr>
            <p:spPr>
              <a:xfrm>
                <a:off x="965689" y="1661302"/>
                <a:ext cx="32241" cy="32241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1013" extrusionOk="0">
                    <a:moveTo>
                      <a:pt x="500" y="346"/>
                    </a:moveTo>
                    <a:cubicBezTo>
                      <a:pt x="608" y="346"/>
                      <a:pt x="679" y="441"/>
                      <a:pt x="679" y="525"/>
                    </a:cubicBezTo>
                    <a:cubicBezTo>
                      <a:pt x="703" y="620"/>
                      <a:pt x="608" y="703"/>
                      <a:pt x="500" y="703"/>
                    </a:cubicBezTo>
                    <a:cubicBezTo>
                      <a:pt x="405" y="703"/>
                      <a:pt x="322" y="620"/>
                      <a:pt x="322" y="525"/>
                    </a:cubicBezTo>
                    <a:cubicBezTo>
                      <a:pt x="322" y="417"/>
                      <a:pt x="417" y="346"/>
                      <a:pt x="500" y="346"/>
                    </a:cubicBezTo>
                    <a:close/>
                    <a:moveTo>
                      <a:pt x="500" y="1"/>
                    </a:moveTo>
                    <a:cubicBezTo>
                      <a:pt x="227" y="1"/>
                      <a:pt x="0" y="227"/>
                      <a:pt x="0" y="513"/>
                    </a:cubicBezTo>
                    <a:cubicBezTo>
                      <a:pt x="0" y="787"/>
                      <a:pt x="227" y="1013"/>
                      <a:pt x="500" y="1013"/>
                    </a:cubicBezTo>
                    <a:cubicBezTo>
                      <a:pt x="786" y="1013"/>
                      <a:pt x="1012" y="787"/>
                      <a:pt x="1012" y="513"/>
                    </a:cubicBezTo>
                    <a:cubicBezTo>
                      <a:pt x="1012" y="227"/>
                      <a:pt x="786" y="1"/>
                      <a:pt x="500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453" name="Google Shape;6248;p49"/>
              <p:cNvSpPr/>
              <p:nvPr/>
            </p:nvSpPr>
            <p:spPr>
              <a:xfrm>
                <a:off x="965689" y="1710571"/>
                <a:ext cx="32241" cy="32241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1013" extrusionOk="0">
                    <a:moveTo>
                      <a:pt x="500" y="346"/>
                    </a:moveTo>
                    <a:cubicBezTo>
                      <a:pt x="608" y="346"/>
                      <a:pt x="679" y="441"/>
                      <a:pt x="679" y="524"/>
                    </a:cubicBezTo>
                    <a:cubicBezTo>
                      <a:pt x="679" y="608"/>
                      <a:pt x="608" y="703"/>
                      <a:pt x="500" y="703"/>
                    </a:cubicBezTo>
                    <a:cubicBezTo>
                      <a:pt x="405" y="703"/>
                      <a:pt x="322" y="608"/>
                      <a:pt x="322" y="524"/>
                    </a:cubicBezTo>
                    <a:cubicBezTo>
                      <a:pt x="322" y="441"/>
                      <a:pt x="417" y="346"/>
                      <a:pt x="500" y="346"/>
                    </a:cubicBezTo>
                    <a:close/>
                    <a:moveTo>
                      <a:pt x="500" y="1"/>
                    </a:moveTo>
                    <a:cubicBezTo>
                      <a:pt x="227" y="1"/>
                      <a:pt x="0" y="227"/>
                      <a:pt x="0" y="513"/>
                    </a:cubicBezTo>
                    <a:cubicBezTo>
                      <a:pt x="0" y="786"/>
                      <a:pt x="227" y="1013"/>
                      <a:pt x="500" y="1013"/>
                    </a:cubicBezTo>
                    <a:cubicBezTo>
                      <a:pt x="786" y="1013"/>
                      <a:pt x="1012" y="786"/>
                      <a:pt x="1012" y="513"/>
                    </a:cubicBezTo>
                    <a:cubicBezTo>
                      <a:pt x="1012" y="227"/>
                      <a:pt x="786" y="1"/>
                      <a:pt x="500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454" name="Google Shape;6249;p49"/>
              <p:cNvSpPr/>
              <p:nvPr/>
            </p:nvSpPr>
            <p:spPr>
              <a:xfrm>
                <a:off x="965689" y="1760604"/>
                <a:ext cx="32241" cy="31859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1001" extrusionOk="0">
                    <a:moveTo>
                      <a:pt x="500" y="322"/>
                    </a:moveTo>
                    <a:cubicBezTo>
                      <a:pt x="608" y="322"/>
                      <a:pt x="679" y="417"/>
                      <a:pt x="679" y="500"/>
                    </a:cubicBezTo>
                    <a:cubicBezTo>
                      <a:pt x="703" y="596"/>
                      <a:pt x="608" y="679"/>
                      <a:pt x="500" y="679"/>
                    </a:cubicBezTo>
                    <a:cubicBezTo>
                      <a:pt x="405" y="679"/>
                      <a:pt x="322" y="584"/>
                      <a:pt x="322" y="500"/>
                    </a:cubicBezTo>
                    <a:cubicBezTo>
                      <a:pt x="322" y="393"/>
                      <a:pt x="417" y="322"/>
                      <a:pt x="500" y="322"/>
                    </a:cubicBezTo>
                    <a:close/>
                    <a:moveTo>
                      <a:pt x="500" y="0"/>
                    </a:moveTo>
                    <a:cubicBezTo>
                      <a:pt x="227" y="0"/>
                      <a:pt x="0" y="215"/>
                      <a:pt x="0" y="500"/>
                    </a:cubicBezTo>
                    <a:cubicBezTo>
                      <a:pt x="0" y="786"/>
                      <a:pt x="227" y="1000"/>
                      <a:pt x="500" y="1000"/>
                    </a:cubicBezTo>
                    <a:cubicBezTo>
                      <a:pt x="786" y="1000"/>
                      <a:pt x="1012" y="786"/>
                      <a:pt x="1012" y="500"/>
                    </a:cubicBezTo>
                    <a:cubicBezTo>
                      <a:pt x="1012" y="215"/>
                      <a:pt x="786" y="0"/>
                      <a:pt x="50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455" name="Google Shape;6250;p49"/>
              <p:cNvSpPr/>
              <p:nvPr/>
            </p:nvSpPr>
            <p:spPr>
              <a:xfrm>
                <a:off x="1009643" y="1661302"/>
                <a:ext cx="59899" cy="10662"/>
              </a:xfrm>
              <a:custGeom>
                <a:avLst/>
                <a:gdLst/>
                <a:ahLst/>
                <a:cxnLst/>
                <a:rect l="l" t="t" r="r" b="b"/>
                <a:pathLst>
                  <a:path w="1882" h="335" extrusionOk="0">
                    <a:moveTo>
                      <a:pt x="167" y="1"/>
                    </a:moveTo>
                    <a:cubicBezTo>
                      <a:pt x="72" y="1"/>
                      <a:pt x="0" y="72"/>
                      <a:pt x="0" y="167"/>
                    </a:cubicBezTo>
                    <a:cubicBezTo>
                      <a:pt x="0" y="263"/>
                      <a:pt x="72" y="334"/>
                      <a:pt x="167" y="334"/>
                    </a:cubicBezTo>
                    <a:lnTo>
                      <a:pt x="1715" y="334"/>
                    </a:lnTo>
                    <a:cubicBezTo>
                      <a:pt x="1798" y="334"/>
                      <a:pt x="1882" y="263"/>
                      <a:pt x="1882" y="167"/>
                    </a:cubicBezTo>
                    <a:cubicBezTo>
                      <a:pt x="1882" y="72"/>
                      <a:pt x="1798" y="1"/>
                      <a:pt x="1715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456" name="Google Shape;6251;p49"/>
              <p:cNvSpPr/>
              <p:nvPr/>
            </p:nvSpPr>
            <p:spPr>
              <a:xfrm>
                <a:off x="1009643" y="1683677"/>
                <a:ext cx="98188" cy="10630"/>
              </a:xfrm>
              <a:custGeom>
                <a:avLst/>
                <a:gdLst/>
                <a:ahLst/>
                <a:cxnLst/>
                <a:rect l="l" t="t" r="r" b="b"/>
                <a:pathLst>
                  <a:path w="3085" h="334" extrusionOk="0">
                    <a:moveTo>
                      <a:pt x="167" y="0"/>
                    </a:moveTo>
                    <a:cubicBezTo>
                      <a:pt x="72" y="0"/>
                      <a:pt x="0" y="72"/>
                      <a:pt x="0" y="167"/>
                    </a:cubicBezTo>
                    <a:cubicBezTo>
                      <a:pt x="0" y="250"/>
                      <a:pt x="72" y="334"/>
                      <a:pt x="167" y="334"/>
                    </a:cubicBezTo>
                    <a:lnTo>
                      <a:pt x="2917" y="334"/>
                    </a:lnTo>
                    <a:cubicBezTo>
                      <a:pt x="3013" y="334"/>
                      <a:pt x="3084" y="250"/>
                      <a:pt x="3084" y="167"/>
                    </a:cubicBezTo>
                    <a:cubicBezTo>
                      <a:pt x="3084" y="72"/>
                      <a:pt x="3013" y="0"/>
                      <a:pt x="2917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457" name="Google Shape;6252;p49"/>
              <p:cNvSpPr/>
              <p:nvPr/>
            </p:nvSpPr>
            <p:spPr>
              <a:xfrm>
                <a:off x="1009643" y="1710571"/>
                <a:ext cx="59899" cy="10630"/>
              </a:xfrm>
              <a:custGeom>
                <a:avLst/>
                <a:gdLst/>
                <a:ahLst/>
                <a:cxnLst/>
                <a:rect l="l" t="t" r="r" b="b"/>
                <a:pathLst>
                  <a:path w="1882" h="334" extrusionOk="0">
                    <a:moveTo>
                      <a:pt x="167" y="1"/>
                    </a:moveTo>
                    <a:cubicBezTo>
                      <a:pt x="72" y="1"/>
                      <a:pt x="0" y="84"/>
                      <a:pt x="0" y="167"/>
                    </a:cubicBezTo>
                    <a:cubicBezTo>
                      <a:pt x="0" y="263"/>
                      <a:pt x="72" y="334"/>
                      <a:pt x="167" y="334"/>
                    </a:cubicBezTo>
                    <a:lnTo>
                      <a:pt x="1715" y="334"/>
                    </a:lnTo>
                    <a:cubicBezTo>
                      <a:pt x="1798" y="334"/>
                      <a:pt x="1882" y="263"/>
                      <a:pt x="1882" y="167"/>
                    </a:cubicBezTo>
                    <a:cubicBezTo>
                      <a:pt x="1882" y="84"/>
                      <a:pt x="1798" y="1"/>
                      <a:pt x="1715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458" name="Google Shape;6253;p49"/>
              <p:cNvSpPr/>
              <p:nvPr/>
            </p:nvSpPr>
            <p:spPr>
              <a:xfrm>
                <a:off x="1009643" y="1732946"/>
                <a:ext cx="98188" cy="10630"/>
              </a:xfrm>
              <a:custGeom>
                <a:avLst/>
                <a:gdLst/>
                <a:ahLst/>
                <a:cxnLst/>
                <a:rect l="l" t="t" r="r" b="b"/>
                <a:pathLst>
                  <a:path w="3085" h="334" extrusionOk="0">
                    <a:moveTo>
                      <a:pt x="167" y="0"/>
                    </a:moveTo>
                    <a:cubicBezTo>
                      <a:pt x="72" y="0"/>
                      <a:pt x="0" y="71"/>
                      <a:pt x="0" y="167"/>
                    </a:cubicBezTo>
                    <a:cubicBezTo>
                      <a:pt x="0" y="250"/>
                      <a:pt x="72" y="333"/>
                      <a:pt x="167" y="333"/>
                    </a:cubicBezTo>
                    <a:lnTo>
                      <a:pt x="2917" y="333"/>
                    </a:lnTo>
                    <a:cubicBezTo>
                      <a:pt x="3013" y="333"/>
                      <a:pt x="3084" y="250"/>
                      <a:pt x="3084" y="167"/>
                    </a:cubicBezTo>
                    <a:cubicBezTo>
                      <a:pt x="3084" y="71"/>
                      <a:pt x="3013" y="0"/>
                      <a:pt x="2917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459" name="Google Shape;6254;p49"/>
              <p:cNvSpPr/>
              <p:nvPr/>
            </p:nvSpPr>
            <p:spPr>
              <a:xfrm>
                <a:off x="1009643" y="1760604"/>
                <a:ext cx="59899" cy="10248"/>
              </a:xfrm>
              <a:custGeom>
                <a:avLst/>
                <a:gdLst/>
                <a:ahLst/>
                <a:cxnLst/>
                <a:rect l="l" t="t" r="r" b="b"/>
                <a:pathLst>
                  <a:path w="1882" h="322" extrusionOk="0">
                    <a:moveTo>
                      <a:pt x="167" y="0"/>
                    </a:moveTo>
                    <a:cubicBezTo>
                      <a:pt x="72" y="0"/>
                      <a:pt x="0" y="72"/>
                      <a:pt x="0" y="155"/>
                    </a:cubicBezTo>
                    <a:cubicBezTo>
                      <a:pt x="0" y="250"/>
                      <a:pt x="72" y="322"/>
                      <a:pt x="167" y="322"/>
                    </a:cubicBezTo>
                    <a:lnTo>
                      <a:pt x="1715" y="322"/>
                    </a:lnTo>
                    <a:cubicBezTo>
                      <a:pt x="1798" y="322"/>
                      <a:pt x="1882" y="250"/>
                      <a:pt x="1882" y="155"/>
                    </a:cubicBezTo>
                    <a:cubicBezTo>
                      <a:pt x="1882" y="72"/>
                      <a:pt x="1798" y="0"/>
                      <a:pt x="1715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460" name="Google Shape;6255;p49"/>
              <p:cNvSpPr/>
              <p:nvPr/>
            </p:nvSpPr>
            <p:spPr>
              <a:xfrm>
                <a:off x="1009643" y="1782183"/>
                <a:ext cx="98188" cy="10662"/>
              </a:xfrm>
              <a:custGeom>
                <a:avLst/>
                <a:gdLst/>
                <a:ahLst/>
                <a:cxnLst/>
                <a:rect l="l" t="t" r="r" b="b"/>
                <a:pathLst>
                  <a:path w="3085" h="335" extrusionOk="0">
                    <a:moveTo>
                      <a:pt x="167" y="1"/>
                    </a:moveTo>
                    <a:cubicBezTo>
                      <a:pt x="72" y="1"/>
                      <a:pt x="0" y="72"/>
                      <a:pt x="0" y="168"/>
                    </a:cubicBezTo>
                    <a:cubicBezTo>
                      <a:pt x="0" y="251"/>
                      <a:pt x="72" y="334"/>
                      <a:pt x="167" y="334"/>
                    </a:cubicBezTo>
                    <a:lnTo>
                      <a:pt x="2917" y="334"/>
                    </a:lnTo>
                    <a:cubicBezTo>
                      <a:pt x="3013" y="334"/>
                      <a:pt x="3084" y="251"/>
                      <a:pt x="3084" y="168"/>
                    </a:cubicBezTo>
                    <a:cubicBezTo>
                      <a:pt x="3084" y="72"/>
                      <a:pt x="3013" y="1"/>
                      <a:pt x="291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461" name="Google Shape;6256;p49"/>
              <p:cNvSpPr/>
              <p:nvPr/>
            </p:nvSpPr>
            <p:spPr>
              <a:xfrm>
                <a:off x="1009643" y="1579473"/>
                <a:ext cx="98188" cy="10630"/>
              </a:xfrm>
              <a:custGeom>
                <a:avLst/>
                <a:gdLst/>
                <a:ahLst/>
                <a:cxnLst/>
                <a:rect l="l" t="t" r="r" b="b"/>
                <a:pathLst>
                  <a:path w="3085" h="334" extrusionOk="0">
                    <a:moveTo>
                      <a:pt x="167" y="0"/>
                    </a:moveTo>
                    <a:cubicBezTo>
                      <a:pt x="72" y="0"/>
                      <a:pt x="0" y="71"/>
                      <a:pt x="0" y="167"/>
                    </a:cubicBezTo>
                    <a:cubicBezTo>
                      <a:pt x="0" y="250"/>
                      <a:pt x="72" y="333"/>
                      <a:pt x="167" y="333"/>
                    </a:cubicBezTo>
                    <a:lnTo>
                      <a:pt x="2917" y="333"/>
                    </a:lnTo>
                    <a:cubicBezTo>
                      <a:pt x="3013" y="333"/>
                      <a:pt x="3084" y="250"/>
                      <a:pt x="3084" y="167"/>
                    </a:cubicBezTo>
                    <a:cubicBezTo>
                      <a:pt x="3084" y="71"/>
                      <a:pt x="3013" y="0"/>
                      <a:pt x="2917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462" name="Google Shape;6257;p49"/>
              <p:cNvSpPr/>
              <p:nvPr/>
            </p:nvSpPr>
            <p:spPr>
              <a:xfrm>
                <a:off x="965689" y="1628711"/>
                <a:ext cx="142142" cy="10662"/>
              </a:xfrm>
              <a:custGeom>
                <a:avLst/>
                <a:gdLst/>
                <a:ahLst/>
                <a:cxnLst/>
                <a:rect l="l" t="t" r="r" b="b"/>
                <a:pathLst>
                  <a:path w="4466" h="335" extrusionOk="0">
                    <a:moveTo>
                      <a:pt x="155" y="1"/>
                    </a:moveTo>
                    <a:cubicBezTo>
                      <a:pt x="72" y="1"/>
                      <a:pt x="0" y="72"/>
                      <a:pt x="0" y="168"/>
                    </a:cubicBezTo>
                    <a:cubicBezTo>
                      <a:pt x="0" y="251"/>
                      <a:pt x="72" y="334"/>
                      <a:pt x="155" y="334"/>
                    </a:cubicBezTo>
                    <a:lnTo>
                      <a:pt x="4298" y="334"/>
                    </a:lnTo>
                    <a:cubicBezTo>
                      <a:pt x="4394" y="334"/>
                      <a:pt x="4465" y="251"/>
                      <a:pt x="4465" y="168"/>
                    </a:cubicBezTo>
                    <a:cubicBezTo>
                      <a:pt x="4465" y="72"/>
                      <a:pt x="4394" y="1"/>
                      <a:pt x="4298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463" name="Google Shape;6258;p49"/>
              <p:cNvSpPr/>
              <p:nvPr/>
            </p:nvSpPr>
            <p:spPr>
              <a:xfrm>
                <a:off x="1009643" y="1601434"/>
                <a:ext cx="26926" cy="1028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323" extrusionOk="0">
                    <a:moveTo>
                      <a:pt x="167" y="1"/>
                    </a:moveTo>
                    <a:cubicBezTo>
                      <a:pt x="72" y="1"/>
                      <a:pt x="0" y="72"/>
                      <a:pt x="0" y="155"/>
                    </a:cubicBezTo>
                    <a:cubicBezTo>
                      <a:pt x="0" y="251"/>
                      <a:pt x="72" y="322"/>
                      <a:pt x="167" y="322"/>
                    </a:cubicBezTo>
                    <a:lnTo>
                      <a:pt x="691" y="322"/>
                    </a:lnTo>
                    <a:cubicBezTo>
                      <a:pt x="774" y="322"/>
                      <a:pt x="846" y="251"/>
                      <a:pt x="846" y="155"/>
                    </a:cubicBezTo>
                    <a:cubicBezTo>
                      <a:pt x="846" y="72"/>
                      <a:pt x="762" y="1"/>
                      <a:pt x="691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464" name="Google Shape;6259;p49"/>
              <p:cNvSpPr/>
              <p:nvPr/>
            </p:nvSpPr>
            <p:spPr>
              <a:xfrm>
                <a:off x="1047550" y="1601434"/>
                <a:ext cx="26926" cy="1028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323" extrusionOk="0">
                    <a:moveTo>
                      <a:pt x="167" y="1"/>
                    </a:moveTo>
                    <a:cubicBezTo>
                      <a:pt x="71" y="1"/>
                      <a:pt x="0" y="72"/>
                      <a:pt x="0" y="155"/>
                    </a:cubicBezTo>
                    <a:cubicBezTo>
                      <a:pt x="0" y="251"/>
                      <a:pt x="71" y="322"/>
                      <a:pt x="167" y="322"/>
                    </a:cubicBezTo>
                    <a:lnTo>
                      <a:pt x="691" y="322"/>
                    </a:lnTo>
                    <a:cubicBezTo>
                      <a:pt x="774" y="322"/>
                      <a:pt x="845" y="251"/>
                      <a:pt x="845" y="155"/>
                    </a:cubicBezTo>
                    <a:cubicBezTo>
                      <a:pt x="845" y="72"/>
                      <a:pt x="774" y="1"/>
                      <a:pt x="691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465" name="Google Shape;6260;p49"/>
              <p:cNvSpPr/>
              <p:nvPr/>
            </p:nvSpPr>
            <p:spPr>
              <a:xfrm>
                <a:off x="966071" y="1579473"/>
                <a:ext cx="32241" cy="32241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1013" extrusionOk="0">
                    <a:moveTo>
                      <a:pt x="691" y="310"/>
                    </a:moveTo>
                    <a:lnTo>
                      <a:pt x="691" y="691"/>
                    </a:lnTo>
                    <a:lnTo>
                      <a:pt x="310" y="691"/>
                    </a:lnTo>
                    <a:lnTo>
                      <a:pt x="310" y="310"/>
                    </a:lnTo>
                    <a:close/>
                    <a:moveTo>
                      <a:pt x="167" y="0"/>
                    </a:moveTo>
                    <a:cubicBezTo>
                      <a:pt x="72" y="0"/>
                      <a:pt x="0" y="71"/>
                      <a:pt x="0" y="167"/>
                    </a:cubicBezTo>
                    <a:lnTo>
                      <a:pt x="0" y="845"/>
                    </a:lnTo>
                    <a:cubicBezTo>
                      <a:pt x="0" y="941"/>
                      <a:pt x="72" y="1012"/>
                      <a:pt x="167" y="1012"/>
                    </a:cubicBezTo>
                    <a:lnTo>
                      <a:pt x="846" y="1012"/>
                    </a:lnTo>
                    <a:cubicBezTo>
                      <a:pt x="941" y="1012"/>
                      <a:pt x="1012" y="941"/>
                      <a:pt x="1012" y="845"/>
                    </a:cubicBezTo>
                    <a:lnTo>
                      <a:pt x="1012" y="167"/>
                    </a:lnTo>
                    <a:cubicBezTo>
                      <a:pt x="1000" y="71"/>
                      <a:pt x="941" y="0"/>
                      <a:pt x="846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466" name="Google Shape;6261;p49"/>
            <p:cNvGrpSpPr/>
            <p:nvPr/>
          </p:nvGrpSpPr>
          <p:grpSpPr>
            <a:xfrm>
              <a:off x="8174322" y="2382996"/>
              <a:ext cx="350166" cy="350198"/>
              <a:chOff x="1308631" y="1507830"/>
              <a:chExt cx="350166" cy="350198"/>
            </a:xfrm>
            <a:solidFill>
              <a:schemeClr val="bg2">
                <a:lumMod val="75000"/>
              </a:schemeClr>
            </a:solidFill>
          </p:grpSpPr>
          <p:sp>
            <p:nvSpPr>
              <p:cNvPr id="467" name="Google Shape;6262;p49"/>
              <p:cNvSpPr/>
              <p:nvPr/>
            </p:nvSpPr>
            <p:spPr>
              <a:xfrm>
                <a:off x="1308631" y="1507830"/>
                <a:ext cx="350166" cy="350198"/>
              </a:xfrm>
              <a:custGeom>
                <a:avLst/>
                <a:gdLst/>
                <a:ahLst/>
                <a:cxnLst/>
                <a:rect l="l" t="t" r="r" b="b"/>
                <a:pathLst>
                  <a:path w="11002" h="11003" extrusionOk="0">
                    <a:moveTo>
                      <a:pt x="6192" y="310"/>
                    </a:moveTo>
                    <a:cubicBezTo>
                      <a:pt x="6192" y="310"/>
                      <a:pt x="6204" y="310"/>
                      <a:pt x="6204" y="334"/>
                    </a:cubicBezTo>
                    <a:lnTo>
                      <a:pt x="6204" y="787"/>
                    </a:lnTo>
                    <a:cubicBezTo>
                      <a:pt x="6204" y="953"/>
                      <a:pt x="6311" y="1084"/>
                      <a:pt x="6477" y="1120"/>
                    </a:cubicBezTo>
                    <a:cubicBezTo>
                      <a:pt x="6989" y="1239"/>
                      <a:pt x="7489" y="1429"/>
                      <a:pt x="7930" y="1715"/>
                    </a:cubicBezTo>
                    <a:cubicBezTo>
                      <a:pt x="7986" y="1751"/>
                      <a:pt x="8048" y="1769"/>
                      <a:pt x="8110" y="1769"/>
                    </a:cubicBezTo>
                    <a:cubicBezTo>
                      <a:pt x="8194" y="1769"/>
                      <a:pt x="8278" y="1736"/>
                      <a:pt x="8347" y="1668"/>
                    </a:cubicBezTo>
                    <a:lnTo>
                      <a:pt x="8680" y="1346"/>
                    </a:lnTo>
                    <a:lnTo>
                      <a:pt x="8692" y="1346"/>
                    </a:lnTo>
                    <a:lnTo>
                      <a:pt x="9656" y="2311"/>
                    </a:lnTo>
                    <a:lnTo>
                      <a:pt x="9656" y="2322"/>
                    </a:lnTo>
                    <a:lnTo>
                      <a:pt x="9335" y="2656"/>
                    </a:lnTo>
                    <a:cubicBezTo>
                      <a:pt x="9228" y="2751"/>
                      <a:pt x="9192" y="2930"/>
                      <a:pt x="9287" y="3073"/>
                    </a:cubicBezTo>
                    <a:cubicBezTo>
                      <a:pt x="9573" y="3513"/>
                      <a:pt x="9775" y="4001"/>
                      <a:pt x="9883" y="4525"/>
                    </a:cubicBezTo>
                    <a:cubicBezTo>
                      <a:pt x="9906" y="4680"/>
                      <a:pt x="10049" y="4799"/>
                      <a:pt x="10204" y="4799"/>
                    </a:cubicBezTo>
                    <a:lnTo>
                      <a:pt x="10668" y="4799"/>
                    </a:lnTo>
                    <a:cubicBezTo>
                      <a:pt x="10668" y="4799"/>
                      <a:pt x="10680" y="4799"/>
                      <a:pt x="10680" y="4811"/>
                    </a:cubicBezTo>
                    <a:lnTo>
                      <a:pt x="10657" y="6216"/>
                    </a:lnTo>
                    <a:lnTo>
                      <a:pt x="10192" y="6216"/>
                    </a:lnTo>
                    <a:cubicBezTo>
                      <a:pt x="10026" y="6216"/>
                      <a:pt x="9895" y="6311"/>
                      <a:pt x="9871" y="6478"/>
                    </a:cubicBezTo>
                    <a:cubicBezTo>
                      <a:pt x="9752" y="7002"/>
                      <a:pt x="9549" y="7490"/>
                      <a:pt x="9275" y="7942"/>
                    </a:cubicBezTo>
                    <a:cubicBezTo>
                      <a:pt x="9180" y="8073"/>
                      <a:pt x="9192" y="8240"/>
                      <a:pt x="9311" y="8359"/>
                    </a:cubicBezTo>
                    <a:lnTo>
                      <a:pt x="9645" y="8680"/>
                    </a:lnTo>
                    <a:lnTo>
                      <a:pt x="9645" y="8692"/>
                    </a:lnTo>
                    <a:lnTo>
                      <a:pt x="8680" y="9669"/>
                    </a:lnTo>
                    <a:lnTo>
                      <a:pt x="8656" y="9669"/>
                    </a:lnTo>
                    <a:lnTo>
                      <a:pt x="8335" y="9335"/>
                    </a:lnTo>
                    <a:cubicBezTo>
                      <a:pt x="8271" y="9272"/>
                      <a:pt x="8183" y="9237"/>
                      <a:pt x="8094" y="9237"/>
                    </a:cubicBezTo>
                    <a:cubicBezTo>
                      <a:pt x="8033" y="9237"/>
                      <a:pt x="7971" y="9254"/>
                      <a:pt x="7918" y="9288"/>
                    </a:cubicBezTo>
                    <a:cubicBezTo>
                      <a:pt x="7466" y="9573"/>
                      <a:pt x="6978" y="9788"/>
                      <a:pt x="6454" y="9883"/>
                    </a:cubicBezTo>
                    <a:cubicBezTo>
                      <a:pt x="6311" y="9919"/>
                      <a:pt x="6192" y="10050"/>
                      <a:pt x="6192" y="10216"/>
                    </a:cubicBezTo>
                    <a:lnTo>
                      <a:pt x="6192" y="10681"/>
                    </a:lnTo>
                    <a:cubicBezTo>
                      <a:pt x="6192" y="10681"/>
                      <a:pt x="6192" y="10693"/>
                      <a:pt x="6168" y="10693"/>
                    </a:cubicBezTo>
                    <a:lnTo>
                      <a:pt x="4811" y="10693"/>
                    </a:lnTo>
                    <a:cubicBezTo>
                      <a:pt x="4811" y="10693"/>
                      <a:pt x="4787" y="10693"/>
                      <a:pt x="4787" y="10681"/>
                    </a:cubicBezTo>
                    <a:lnTo>
                      <a:pt x="4787" y="10216"/>
                    </a:lnTo>
                    <a:cubicBezTo>
                      <a:pt x="4787" y="10050"/>
                      <a:pt x="4692" y="9919"/>
                      <a:pt x="4525" y="9883"/>
                    </a:cubicBezTo>
                    <a:cubicBezTo>
                      <a:pt x="4001" y="9764"/>
                      <a:pt x="3513" y="9573"/>
                      <a:pt x="3060" y="9288"/>
                    </a:cubicBezTo>
                    <a:cubicBezTo>
                      <a:pt x="3001" y="9264"/>
                      <a:pt x="2941" y="9228"/>
                      <a:pt x="2882" y="9228"/>
                    </a:cubicBezTo>
                    <a:cubicBezTo>
                      <a:pt x="2798" y="9228"/>
                      <a:pt x="2715" y="9264"/>
                      <a:pt x="2644" y="9335"/>
                    </a:cubicBezTo>
                    <a:lnTo>
                      <a:pt x="2322" y="9669"/>
                    </a:lnTo>
                    <a:lnTo>
                      <a:pt x="2298" y="9669"/>
                    </a:lnTo>
                    <a:lnTo>
                      <a:pt x="1334" y="8692"/>
                    </a:lnTo>
                    <a:lnTo>
                      <a:pt x="1334" y="8680"/>
                    </a:lnTo>
                    <a:lnTo>
                      <a:pt x="1667" y="8359"/>
                    </a:lnTo>
                    <a:cubicBezTo>
                      <a:pt x="1763" y="8252"/>
                      <a:pt x="1798" y="8073"/>
                      <a:pt x="1703" y="7942"/>
                    </a:cubicBezTo>
                    <a:cubicBezTo>
                      <a:pt x="1429" y="7490"/>
                      <a:pt x="1215" y="7002"/>
                      <a:pt x="1108" y="6478"/>
                    </a:cubicBezTo>
                    <a:cubicBezTo>
                      <a:pt x="1084" y="6335"/>
                      <a:pt x="953" y="6216"/>
                      <a:pt x="786" y="6216"/>
                    </a:cubicBezTo>
                    <a:lnTo>
                      <a:pt x="322" y="6216"/>
                    </a:lnTo>
                    <a:cubicBezTo>
                      <a:pt x="322" y="6216"/>
                      <a:pt x="310" y="6216"/>
                      <a:pt x="310" y="6192"/>
                    </a:cubicBezTo>
                    <a:lnTo>
                      <a:pt x="310" y="4811"/>
                    </a:lnTo>
                    <a:cubicBezTo>
                      <a:pt x="310" y="4811"/>
                      <a:pt x="310" y="4799"/>
                      <a:pt x="322" y="4799"/>
                    </a:cubicBezTo>
                    <a:lnTo>
                      <a:pt x="786" y="4799"/>
                    </a:lnTo>
                    <a:cubicBezTo>
                      <a:pt x="953" y="4799"/>
                      <a:pt x="1084" y="4692"/>
                      <a:pt x="1108" y="4525"/>
                    </a:cubicBezTo>
                    <a:cubicBezTo>
                      <a:pt x="1227" y="4001"/>
                      <a:pt x="1429" y="3513"/>
                      <a:pt x="1703" y="3073"/>
                    </a:cubicBezTo>
                    <a:cubicBezTo>
                      <a:pt x="1798" y="2930"/>
                      <a:pt x="1786" y="2775"/>
                      <a:pt x="1667" y="2656"/>
                    </a:cubicBezTo>
                    <a:lnTo>
                      <a:pt x="1334" y="2322"/>
                    </a:lnTo>
                    <a:lnTo>
                      <a:pt x="1334" y="2311"/>
                    </a:lnTo>
                    <a:lnTo>
                      <a:pt x="2298" y="1346"/>
                    </a:lnTo>
                    <a:lnTo>
                      <a:pt x="2322" y="1346"/>
                    </a:lnTo>
                    <a:lnTo>
                      <a:pt x="2644" y="1668"/>
                    </a:lnTo>
                    <a:cubicBezTo>
                      <a:pt x="2707" y="1731"/>
                      <a:pt x="2796" y="1765"/>
                      <a:pt x="2885" y="1765"/>
                    </a:cubicBezTo>
                    <a:cubicBezTo>
                      <a:pt x="2946" y="1765"/>
                      <a:pt x="3007" y="1749"/>
                      <a:pt x="3060" y="1715"/>
                    </a:cubicBezTo>
                    <a:cubicBezTo>
                      <a:pt x="3513" y="1429"/>
                      <a:pt x="4001" y="1227"/>
                      <a:pt x="4525" y="1120"/>
                    </a:cubicBezTo>
                    <a:cubicBezTo>
                      <a:pt x="4668" y="1084"/>
                      <a:pt x="4787" y="953"/>
                      <a:pt x="4787" y="787"/>
                    </a:cubicBezTo>
                    <a:lnTo>
                      <a:pt x="4787" y="334"/>
                    </a:lnTo>
                    <a:cubicBezTo>
                      <a:pt x="4787" y="334"/>
                      <a:pt x="4787" y="310"/>
                      <a:pt x="4811" y="310"/>
                    </a:cubicBezTo>
                    <a:close/>
                    <a:moveTo>
                      <a:pt x="4811" y="1"/>
                    </a:moveTo>
                    <a:cubicBezTo>
                      <a:pt x="4632" y="1"/>
                      <a:pt x="4477" y="156"/>
                      <a:pt x="4477" y="334"/>
                    </a:cubicBezTo>
                    <a:lnTo>
                      <a:pt x="4477" y="798"/>
                    </a:lnTo>
                    <a:cubicBezTo>
                      <a:pt x="4477" y="798"/>
                      <a:pt x="4477" y="810"/>
                      <a:pt x="4465" y="810"/>
                    </a:cubicBezTo>
                    <a:cubicBezTo>
                      <a:pt x="3918" y="929"/>
                      <a:pt x="3370" y="1156"/>
                      <a:pt x="2906" y="1453"/>
                    </a:cubicBezTo>
                    <a:lnTo>
                      <a:pt x="2882" y="1453"/>
                    </a:lnTo>
                    <a:lnTo>
                      <a:pt x="2560" y="1120"/>
                    </a:lnTo>
                    <a:cubicBezTo>
                      <a:pt x="2495" y="1054"/>
                      <a:pt x="2408" y="1022"/>
                      <a:pt x="2322" y="1022"/>
                    </a:cubicBezTo>
                    <a:cubicBezTo>
                      <a:pt x="2236" y="1022"/>
                      <a:pt x="2150" y="1054"/>
                      <a:pt x="2084" y="1120"/>
                    </a:cubicBezTo>
                    <a:lnTo>
                      <a:pt x="1120" y="2084"/>
                    </a:lnTo>
                    <a:cubicBezTo>
                      <a:pt x="977" y="2215"/>
                      <a:pt x="977" y="2430"/>
                      <a:pt x="1120" y="2561"/>
                    </a:cubicBezTo>
                    <a:lnTo>
                      <a:pt x="1441" y="2894"/>
                    </a:lnTo>
                    <a:lnTo>
                      <a:pt x="1441" y="2906"/>
                    </a:lnTo>
                    <a:cubicBezTo>
                      <a:pt x="1132" y="3382"/>
                      <a:pt x="917" y="3906"/>
                      <a:pt x="798" y="4466"/>
                    </a:cubicBezTo>
                    <a:cubicBezTo>
                      <a:pt x="798" y="4466"/>
                      <a:pt x="798" y="4489"/>
                      <a:pt x="786" y="4489"/>
                    </a:cubicBezTo>
                    <a:lnTo>
                      <a:pt x="322" y="4489"/>
                    </a:lnTo>
                    <a:cubicBezTo>
                      <a:pt x="143" y="4489"/>
                      <a:pt x="0" y="4632"/>
                      <a:pt x="0" y="4811"/>
                    </a:cubicBezTo>
                    <a:lnTo>
                      <a:pt x="0" y="6192"/>
                    </a:lnTo>
                    <a:cubicBezTo>
                      <a:pt x="0" y="6371"/>
                      <a:pt x="143" y="6525"/>
                      <a:pt x="322" y="6525"/>
                    </a:cubicBezTo>
                    <a:lnTo>
                      <a:pt x="786" y="6525"/>
                    </a:lnTo>
                    <a:cubicBezTo>
                      <a:pt x="786" y="6525"/>
                      <a:pt x="798" y="6525"/>
                      <a:pt x="798" y="6537"/>
                    </a:cubicBezTo>
                    <a:cubicBezTo>
                      <a:pt x="917" y="7085"/>
                      <a:pt x="1143" y="7621"/>
                      <a:pt x="1441" y="8097"/>
                    </a:cubicBezTo>
                    <a:lnTo>
                      <a:pt x="1441" y="8121"/>
                    </a:lnTo>
                    <a:lnTo>
                      <a:pt x="1120" y="8442"/>
                    </a:lnTo>
                    <a:cubicBezTo>
                      <a:pt x="977" y="8573"/>
                      <a:pt x="977" y="8788"/>
                      <a:pt x="1120" y="8918"/>
                    </a:cubicBezTo>
                    <a:lnTo>
                      <a:pt x="2084" y="9883"/>
                    </a:lnTo>
                    <a:cubicBezTo>
                      <a:pt x="2150" y="9954"/>
                      <a:pt x="2236" y="9990"/>
                      <a:pt x="2322" y="9990"/>
                    </a:cubicBezTo>
                    <a:cubicBezTo>
                      <a:pt x="2408" y="9990"/>
                      <a:pt x="2495" y="9954"/>
                      <a:pt x="2560" y="9883"/>
                    </a:cubicBezTo>
                    <a:lnTo>
                      <a:pt x="2882" y="9561"/>
                    </a:lnTo>
                    <a:lnTo>
                      <a:pt x="2906" y="9561"/>
                    </a:lnTo>
                    <a:cubicBezTo>
                      <a:pt x="3370" y="9871"/>
                      <a:pt x="3894" y="10085"/>
                      <a:pt x="4465" y="10204"/>
                    </a:cubicBezTo>
                    <a:cubicBezTo>
                      <a:pt x="4465" y="10204"/>
                      <a:pt x="4477" y="10204"/>
                      <a:pt x="4477" y="10216"/>
                    </a:cubicBezTo>
                    <a:lnTo>
                      <a:pt x="4477" y="10681"/>
                    </a:lnTo>
                    <a:cubicBezTo>
                      <a:pt x="4477" y="10859"/>
                      <a:pt x="4632" y="11002"/>
                      <a:pt x="4811" y="11002"/>
                    </a:cubicBezTo>
                    <a:lnTo>
                      <a:pt x="6192" y="11002"/>
                    </a:lnTo>
                    <a:cubicBezTo>
                      <a:pt x="6370" y="11002"/>
                      <a:pt x="6513" y="10859"/>
                      <a:pt x="6513" y="10681"/>
                    </a:cubicBezTo>
                    <a:lnTo>
                      <a:pt x="6513" y="10216"/>
                    </a:lnTo>
                    <a:cubicBezTo>
                      <a:pt x="6513" y="10216"/>
                      <a:pt x="6513" y="10204"/>
                      <a:pt x="6537" y="10204"/>
                    </a:cubicBezTo>
                    <a:cubicBezTo>
                      <a:pt x="7085" y="10085"/>
                      <a:pt x="7620" y="9859"/>
                      <a:pt x="8097" y="9561"/>
                    </a:cubicBezTo>
                    <a:lnTo>
                      <a:pt x="8109" y="9561"/>
                    </a:lnTo>
                    <a:lnTo>
                      <a:pt x="8442" y="9883"/>
                    </a:lnTo>
                    <a:cubicBezTo>
                      <a:pt x="8507" y="9954"/>
                      <a:pt x="8591" y="9990"/>
                      <a:pt x="8676" y="9990"/>
                    </a:cubicBezTo>
                    <a:cubicBezTo>
                      <a:pt x="8760" y="9990"/>
                      <a:pt x="8847" y="9954"/>
                      <a:pt x="8918" y="9883"/>
                    </a:cubicBezTo>
                    <a:lnTo>
                      <a:pt x="9883" y="8918"/>
                    </a:lnTo>
                    <a:cubicBezTo>
                      <a:pt x="10014" y="8788"/>
                      <a:pt x="10014" y="8573"/>
                      <a:pt x="9883" y="8442"/>
                    </a:cubicBezTo>
                    <a:lnTo>
                      <a:pt x="9549" y="8121"/>
                    </a:lnTo>
                    <a:lnTo>
                      <a:pt x="9549" y="8097"/>
                    </a:lnTo>
                    <a:cubicBezTo>
                      <a:pt x="9871" y="7621"/>
                      <a:pt x="10073" y="7109"/>
                      <a:pt x="10192" y="6537"/>
                    </a:cubicBezTo>
                    <a:cubicBezTo>
                      <a:pt x="10192" y="6537"/>
                      <a:pt x="10192" y="6525"/>
                      <a:pt x="10204" y="6525"/>
                    </a:cubicBezTo>
                    <a:lnTo>
                      <a:pt x="10668" y="6525"/>
                    </a:lnTo>
                    <a:cubicBezTo>
                      <a:pt x="10847" y="6525"/>
                      <a:pt x="11002" y="6371"/>
                      <a:pt x="11002" y="6192"/>
                    </a:cubicBezTo>
                    <a:lnTo>
                      <a:pt x="11002" y="4811"/>
                    </a:lnTo>
                    <a:cubicBezTo>
                      <a:pt x="10978" y="4632"/>
                      <a:pt x="10835" y="4489"/>
                      <a:pt x="10657" y="4489"/>
                    </a:cubicBezTo>
                    <a:lnTo>
                      <a:pt x="10192" y="4489"/>
                    </a:lnTo>
                    <a:cubicBezTo>
                      <a:pt x="10192" y="4489"/>
                      <a:pt x="10180" y="4489"/>
                      <a:pt x="10180" y="4466"/>
                    </a:cubicBezTo>
                    <a:cubicBezTo>
                      <a:pt x="10061" y="3918"/>
                      <a:pt x="9835" y="3382"/>
                      <a:pt x="9537" y="2906"/>
                    </a:cubicBezTo>
                    <a:lnTo>
                      <a:pt x="9537" y="2894"/>
                    </a:lnTo>
                    <a:lnTo>
                      <a:pt x="9859" y="2561"/>
                    </a:lnTo>
                    <a:cubicBezTo>
                      <a:pt x="10002" y="2430"/>
                      <a:pt x="10002" y="2215"/>
                      <a:pt x="9859" y="2084"/>
                    </a:cubicBezTo>
                    <a:lnTo>
                      <a:pt x="8894" y="1120"/>
                    </a:lnTo>
                    <a:cubicBezTo>
                      <a:pt x="8829" y="1054"/>
                      <a:pt x="8743" y="1022"/>
                      <a:pt x="8656" y="1022"/>
                    </a:cubicBezTo>
                    <a:cubicBezTo>
                      <a:pt x="8570" y="1022"/>
                      <a:pt x="8484" y="1054"/>
                      <a:pt x="8418" y="1120"/>
                    </a:cubicBezTo>
                    <a:lnTo>
                      <a:pt x="8097" y="1453"/>
                    </a:lnTo>
                    <a:lnTo>
                      <a:pt x="8073" y="1453"/>
                    </a:lnTo>
                    <a:cubicBezTo>
                      <a:pt x="7597" y="1132"/>
                      <a:pt x="7085" y="929"/>
                      <a:pt x="6513" y="810"/>
                    </a:cubicBezTo>
                    <a:cubicBezTo>
                      <a:pt x="6513" y="810"/>
                      <a:pt x="6501" y="810"/>
                      <a:pt x="6501" y="798"/>
                    </a:cubicBezTo>
                    <a:lnTo>
                      <a:pt x="6501" y="334"/>
                    </a:lnTo>
                    <a:cubicBezTo>
                      <a:pt x="6501" y="156"/>
                      <a:pt x="6346" y="1"/>
                      <a:pt x="6168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468" name="Google Shape;6263;p49"/>
              <p:cNvSpPr/>
              <p:nvPr/>
            </p:nvSpPr>
            <p:spPr>
              <a:xfrm>
                <a:off x="1373049" y="1574063"/>
                <a:ext cx="181544" cy="179730"/>
              </a:xfrm>
              <a:custGeom>
                <a:avLst/>
                <a:gdLst/>
                <a:ahLst/>
                <a:cxnLst/>
                <a:rect l="l" t="t" r="r" b="b"/>
                <a:pathLst>
                  <a:path w="5704" h="5647" extrusionOk="0">
                    <a:moveTo>
                      <a:pt x="3449" y="0"/>
                    </a:moveTo>
                    <a:cubicBezTo>
                      <a:pt x="3399" y="0"/>
                      <a:pt x="3349" y="1"/>
                      <a:pt x="3299" y="3"/>
                    </a:cubicBezTo>
                    <a:cubicBezTo>
                      <a:pt x="2453" y="51"/>
                      <a:pt x="1644" y="408"/>
                      <a:pt x="1036" y="1003"/>
                    </a:cubicBezTo>
                    <a:cubicBezTo>
                      <a:pt x="429" y="1611"/>
                      <a:pt x="84" y="2396"/>
                      <a:pt x="48" y="3266"/>
                    </a:cubicBezTo>
                    <a:cubicBezTo>
                      <a:pt x="1" y="4111"/>
                      <a:pt x="262" y="4933"/>
                      <a:pt x="798" y="5587"/>
                    </a:cubicBezTo>
                    <a:cubicBezTo>
                      <a:pt x="834" y="5635"/>
                      <a:pt x="882" y="5647"/>
                      <a:pt x="917" y="5647"/>
                    </a:cubicBezTo>
                    <a:cubicBezTo>
                      <a:pt x="953" y="5647"/>
                      <a:pt x="1001" y="5635"/>
                      <a:pt x="1024" y="5623"/>
                    </a:cubicBezTo>
                    <a:cubicBezTo>
                      <a:pt x="1096" y="5564"/>
                      <a:pt x="1096" y="5456"/>
                      <a:pt x="1060" y="5397"/>
                    </a:cubicBezTo>
                    <a:cubicBezTo>
                      <a:pt x="584" y="4802"/>
                      <a:pt x="322" y="4051"/>
                      <a:pt x="370" y="3278"/>
                    </a:cubicBezTo>
                    <a:cubicBezTo>
                      <a:pt x="417" y="2504"/>
                      <a:pt x="727" y="1777"/>
                      <a:pt x="1274" y="1242"/>
                    </a:cubicBezTo>
                    <a:cubicBezTo>
                      <a:pt x="1834" y="694"/>
                      <a:pt x="2560" y="384"/>
                      <a:pt x="3322" y="337"/>
                    </a:cubicBezTo>
                    <a:cubicBezTo>
                      <a:pt x="3385" y="333"/>
                      <a:pt x="3447" y="331"/>
                      <a:pt x="3509" y="331"/>
                    </a:cubicBezTo>
                    <a:cubicBezTo>
                      <a:pt x="4215" y="331"/>
                      <a:pt x="4883" y="578"/>
                      <a:pt x="5430" y="1015"/>
                    </a:cubicBezTo>
                    <a:cubicBezTo>
                      <a:pt x="5461" y="1041"/>
                      <a:pt x="5496" y="1053"/>
                      <a:pt x="5531" y="1053"/>
                    </a:cubicBezTo>
                    <a:cubicBezTo>
                      <a:pt x="5577" y="1053"/>
                      <a:pt x="5622" y="1032"/>
                      <a:pt x="5656" y="992"/>
                    </a:cubicBezTo>
                    <a:cubicBezTo>
                      <a:pt x="5704" y="920"/>
                      <a:pt x="5680" y="813"/>
                      <a:pt x="5620" y="765"/>
                    </a:cubicBezTo>
                    <a:cubicBezTo>
                      <a:pt x="5005" y="262"/>
                      <a:pt x="4232" y="0"/>
                      <a:pt x="3449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469" name="Google Shape;6264;p49"/>
              <p:cNvSpPr/>
              <p:nvPr/>
            </p:nvSpPr>
            <p:spPr>
              <a:xfrm>
                <a:off x="1411338" y="1606368"/>
                <a:ext cx="182276" cy="186477"/>
              </a:xfrm>
              <a:custGeom>
                <a:avLst/>
                <a:gdLst/>
                <a:ahLst/>
                <a:cxnLst/>
                <a:rect l="l" t="t" r="r" b="b"/>
                <a:pathLst>
                  <a:path w="5727" h="5859" extrusionOk="0">
                    <a:moveTo>
                      <a:pt x="3286" y="334"/>
                    </a:moveTo>
                    <a:lnTo>
                      <a:pt x="3286" y="1000"/>
                    </a:lnTo>
                    <a:cubicBezTo>
                      <a:pt x="3286" y="1108"/>
                      <a:pt x="3262" y="1227"/>
                      <a:pt x="3215" y="1310"/>
                    </a:cubicBezTo>
                    <a:lnTo>
                      <a:pt x="3143" y="1477"/>
                    </a:lnTo>
                    <a:cubicBezTo>
                      <a:pt x="3119" y="1501"/>
                      <a:pt x="3119" y="1524"/>
                      <a:pt x="3119" y="1548"/>
                    </a:cubicBezTo>
                    <a:lnTo>
                      <a:pt x="3119" y="1893"/>
                    </a:lnTo>
                    <a:cubicBezTo>
                      <a:pt x="3119" y="2132"/>
                      <a:pt x="3036" y="2358"/>
                      <a:pt x="2858" y="2524"/>
                    </a:cubicBezTo>
                    <a:cubicBezTo>
                      <a:pt x="2691" y="2679"/>
                      <a:pt x="2453" y="2775"/>
                      <a:pt x="2215" y="2775"/>
                    </a:cubicBezTo>
                    <a:cubicBezTo>
                      <a:pt x="1774" y="2763"/>
                      <a:pt x="1381" y="2346"/>
                      <a:pt x="1381" y="1846"/>
                    </a:cubicBezTo>
                    <a:lnTo>
                      <a:pt x="1381" y="1548"/>
                    </a:lnTo>
                    <a:cubicBezTo>
                      <a:pt x="1381" y="1524"/>
                      <a:pt x="1381" y="1501"/>
                      <a:pt x="1369" y="1477"/>
                    </a:cubicBezTo>
                    <a:lnTo>
                      <a:pt x="1262" y="1286"/>
                    </a:lnTo>
                    <a:cubicBezTo>
                      <a:pt x="1238" y="1203"/>
                      <a:pt x="1203" y="1131"/>
                      <a:pt x="1203" y="1048"/>
                    </a:cubicBezTo>
                    <a:lnTo>
                      <a:pt x="1203" y="1024"/>
                    </a:lnTo>
                    <a:cubicBezTo>
                      <a:pt x="1203" y="643"/>
                      <a:pt x="1524" y="334"/>
                      <a:pt x="1905" y="334"/>
                    </a:cubicBezTo>
                    <a:close/>
                    <a:moveTo>
                      <a:pt x="2608" y="3025"/>
                    </a:moveTo>
                    <a:cubicBezTo>
                      <a:pt x="2619" y="3084"/>
                      <a:pt x="2631" y="3132"/>
                      <a:pt x="2655" y="3179"/>
                    </a:cubicBezTo>
                    <a:lnTo>
                      <a:pt x="2512" y="3310"/>
                    </a:lnTo>
                    <a:cubicBezTo>
                      <a:pt x="2441" y="3382"/>
                      <a:pt x="2357" y="3417"/>
                      <a:pt x="2262" y="3417"/>
                    </a:cubicBezTo>
                    <a:cubicBezTo>
                      <a:pt x="2179" y="3417"/>
                      <a:pt x="2084" y="3382"/>
                      <a:pt x="2012" y="3310"/>
                    </a:cubicBezTo>
                    <a:lnTo>
                      <a:pt x="1881" y="3179"/>
                    </a:lnTo>
                    <a:cubicBezTo>
                      <a:pt x="1893" y="3132"/>
                      <a:pt x="1905" y="3084"/>
                      <a:pt x="1905" y="3025"/>
                    </a:cubicBezTo>
                    <a:cubicBezTo>
                      <a:pt x="2012" y="3060"/>
                      <a:pt x="2119" y="3084"/>
                      <a:pt x="2215" y="3084"/>
                    </a:cubicBezTo>
                    <a:lnTo>
                      <a:pt x="2250" y="3084"/>
                    </a:lnTo>
                    <a:cubicBezTo>
                      <a:pt x="2369" y="3084"/>
                      <a:pt x="2488" y="3072"/>
                      <a:pt x="2608" y="3025"/>
                    </a:cubicBezTo>
                    <a:close/>
                    <a:moveTo>
                      <a:pt x="2810" y="3441"/>
                    </a:moveTo>
                    <a:cubicBezTo>
                      <a:pt x="2858" y="3477"/>
                      <a:pt x="2905" y="3489"/>
                      <a:pt x="2941" y="3501"/>
                    </a:cubicBezTo>
                    <a:lnTo>
                      <a:pt x="3524" y="3667"/>
                    </a:lnTo>
                    <a:cubicBezTo>
                      <a:pt x="3679" y="3715"/>
                      <a:pt x="3774" y="3846"/>
                      <a:pt x="3774" y="4013"/>
                    </a:cubicBezTo>
                    <a:lnTo>
                      <a:pt x="3774" y="5108"/>
                    </a:lnTo>
                    <a:lnTo>
                      <a:pt x="3822" y="5108"/>
                    </a:lnTo>
                    <a:cubicBezTo>
                      <a:pt x="3703" y="5180"/>
                      <a:pt x="3584" y="5239"/>
                      <a:pt x="3453" y="5287"/>
                    </a:cubicBezTo>
                    <a:lnTo>
                      <a:pt x="3453" y="4310"/>
                    </a:lnTo>
                    <a:cubicBezTo>
                      <a:pt x="3453" y="4215"/>
                      <a:pt x="3381" y="4144"/>
                      <a:pt x="3286" y="4144"/>
                    </a:cubicBezTo>
                    <a:cubicBezTo>
                      <a:pt x="3203" y="4144"/>
                      <a:pt x="3119" y="4215"/>
                      <a:pt x="3119" y="4310"/>
                    </a:cubicBezTo>
                    <a:lnTo>
                      <a:pt x="3119" y="5394"/>
                    </a:lnTo>
                    <a:cubicBezTo>
                      <a:pt x="2881" y="5465"/>
                      <a:pt x="2655" y="5501"/>
                      <a:pt x="2405" y="5513"/>
                    </a:cubicBezTo>
                    <a:lnTo>
                      <a:pt x="2262" y="5513"/>
                    </a:lnTo>
                    <a:cubicBezTo>
                      <a:pt x="1965" y="5513"/>
                      <a:pt x="1667" y="5465"/>
                      <a:pt x="1381" y="5394"/>
                    </a:cubicBezTo>
                    <a:lnTo>
                      <a:pt x="1381" y="4310"/>
                    </a:lnTo>
                    <a:cubicBezTo>
                      <a:pt x="1381" y="4215"/>
                      <a:pt x="1310" y="4144"/>
                      <a:pt x="1214" y="4144"/>
                    </a:cubicBezTo>
                    <a:cubicBezTo>
                      <a:pt x="1131" y="4144"/>
                      <a:pt x="1060" y="4215"/>
                      <a:pt x="1060" y="4310"/>
                    </a:cubicBezTo>
                    <a:lnTo>
                      <a:pt x="1060" y="5287"/>
                    </a:lnTo>
                    <a:cubicBezTo>
                      <a:pt x="941" y="5227"/>
                      <a:pt x="798" y="5168"/>
                      <a:pt x="679" y="5108"/>
                    </a:cubicBezTo>
                    <a:lnTo>
                      <a:pt x="679" y="4013"/>
                    </a:lnTo>
                    <a:cubicBezTo>
                      <a:pt x="679" y="3846"/>
                      <a:pt x="786" y="3715"/>
                      <a:pt x="941" y="3667"/>
                    </a:cubicBezTo>
                    <a:lnTo>
                      <a:pt x="1512" y="3501"/>
                    </a:lnTo>
                    <a:cubicBezTo>
                      <a:pt x="1560" y="3489"/>
                      <a:pt x="1619" y="3477"/>
                      <a:pt x="1655" y="3441"/>
                    </a:cubicBezTo>
                    <a:lnTo>
                      <a:pt x="1750" y="3548"/>
                    </a:lnTo>
                    <a:cubicBezTo>
                      <a:pt x="1893" y="3679"/>
                      <a:pt x="2072" y="3739"/>
                      <a:pt x="2227" y="3739"/>
                    </a:cubicBezTo>
                    <a:cubicBezTo>
                      <a:pt x="2393" y="3739"/>
                      <a:pt x="2572" y="3679"/>
                      <a:pt x="2703" y="3548"/>
                    </a:cubicBezTo>
                    <a:lnTo>
                      <a:pt x="2810" y="3441"/>
                    </a:lnTo>
                    <a:close/>
                    <a:moveTo>
                      <a:pt x="1893" y="0"/>
                    </a:moveTo>
                    <a:cubicBezTo>
                      <a:pt x="1322" y="0"/>
                      <a:pt x="869" y="465"/>
                      <a:pt x="869" y="1024"/>
                    </a:cubicBezTo>
                    <a:lnTo>
                      <a:pt x="869" y="1048"/>
                    </a:lnTo>
                    <a:cubicBezTo>
                      <a:pt x="869" y="1179"/>
                      <a:pt x="893" y="1310"/>
                      <a:pt x="953" y="1429"/>
                    </a:cubicBezTo>
                    <a:lnTo>
                      <a:pt x="1048" y="1596"/>
                    </a:lnTo>
                    <a:lnTo>
                      <a:pt x="1048" y="1870"/>
                    </a:lnTo>
                    <a:cubicBezTo>
                      <a:pt x="1048" y="2286"/>
                      <a:pt x="1250" y="2655"/>
                      <a:pt x="1560" y="2882"/>
                    </a:cubicBezTo>
                    <a:lnTo>
                      <a:pt x="1560" y="3025"/>
                    </a:lnTo>
                    <a:cubicBezTo>
                      <a:pt x="1560" y="3096"/>
                      <a:pt x="1500" y="3179"/>
                      <a:pt x="1429" y="3203"/>
                    </a:cubicBezTo>
                    <a:lnTo>
                      <a:pt x="845" y="3370"/>
                    </a:lnTo>
                    <a:cubicBezTo>
                      <a:pt x="572" y="3453"/>
                      <a:pt x="357" y="3727"/>
                      <a:pt x="357" y="4025"/>
                    </a:cubicBezTo>
                    <a:lnTo>
                      <a:pt x="357" y="4906"/>
                    </a:lnTo>
                    <a:cubicBezTo>
                      <a:pt x="333" y="4882"/>
                      <a:pt x="310" y="4858"/>
                      <a:pt x="286" y="4846"/>
                    </a:cubicBezTo>
                    <a:cubicBezTo>
                      <a:pt x="255" y="4820"/>
                      <a:pt x="220" y="4808"/>
                      <a:pt x="185" y="4808"/>
                    </a:cubicBezTo>
                    <a:cubicBezTo>
                      <a:pt x="139" y="4808"/>
                      <a:pt x="93" y="4829"/>
                      <a:pt x="60" y="4870"/>
                    </a:cubicBezTo>
                    <a:cubicBezTo>
                      <a:pt x="0" y="4941"/>
                      <a:pt x="12" y="5037"/>
                      <a:pt x="95" y="5096"/>
                    </a:cubicBezTo>
                    <a:cubicBezTo>
                      <a:pt x="703" y="5584"/>
                      <a:pt x="1465" y="5858"/>
                      <a:pt x="2250" y="5858"/>
                    </a:cubicBezTo>
                    <a:lnTo>
                      <a:pt x="2417" y="5858"/>
                    </a:lnTo>
                    <a:cubicBezTo>
                      <a:pt x="3262" y="5811"/>
                      <a:pt x="4060" y="5453"/>
                      <a:pt x="4679" y="4858"/>
                    </a:cubicBezTo>
                    <a:cubicBezTo>
                      <a:pt x="5286" y="4251"/>
                      <a:pt x="5632" y="3453"/>
                      <a:pt x="5667" y="2596"/>
                    </a:cubicBezTo>
                    <a:cubicBezTo>
                      <a:pt x="5727" y="1727"/>
                      <a:pt x="5465" y="905"/>
                      <a:pt x="4929" y="262"/>
                    </a:cubicBezTo>
                    <a:cubicBezTo>
                      <a:pt x="4895" y="215"/>
                      <a:pt x="4846" y="194"/>
                      <a:pt x="4799" y="194"/>
                    </a:cubicBezTo>
                    <a:cubicBezTo>
                      <a:pt x="4763" y="194"/>
                      <a:pt x="4729" y="206"/>
                      <a:pt x="4703" y="227"/>
                    </a:cubicBezTo>
                    <a:cubicBezTo>
                      <a:pt x="4632" y="286"/>
                      <a:pt x="4632" y="393"/>
                      <a:pt x="4679" y="453"/>
                    </a:cubicBezTo>
                    <a:cubicBezTo>
                      <a:pt x="5155" y="1048"/>
                      <a:pt x="5405" y="1786"/>
                      <a:pt x="5358" y="2560"/>
                    </a:cubicBezTo>
                    <a:cubicBezTo>
                      <a:pt x="5310" y="3334"/>
                      <a:pt x="5001" y="4072"/>
                      <a:pt x="4453" y="4608"/>
                    </a:cubicBezTo>
                    <a:cubicBezTo>
                      <a:pt x="4346" y="4703"/>
                      <a:pt x="4239" y="4799"/>
                      <a:pt x="4143" y="4882"/>
                    </a:cubicBezTo>
                    <a:lnTo>
                      <a:pt x="4143" y="4013"/>
                    </a:lnTo>
                    <a:cubicBezTo>
                      <a:pt x="4143" y="3715"/>
                      <a:pt x="3929" y="3441"/>
                      <a:pt x="3643" y="3358"/>
                    </a:cubicBezTo>
                    <a:lnTo>
                      <a:pt x="3072" y="3191"/>
                    </a:lnTo>
                    <a:cubicBezTo>
                      <a:pt x="2989" y="3156"/>
                      <a:pt x="2929" y="3096"/>
                      <a:pt x="2929" y="3013"/>
                    </a:cubicBezTo>
                    <a:lnTo>
                      <a:pt x="2929" y="2882"/>
                    </a:lnTo>
                    <a:cubicBezTo>
                      <a:pt x="2989" y="2834"/>
                      <a:pt x="3036" y="2798"/>
                      <a:pt x="3084" y="2763"/>
                    </a:cubicBezTo>
                    <a:cubicBezTo>
                      <a:pt x="3322" y="2536"/>
                      <a:pt x="3441" y="2227"/>
                      <a:pt x="3441" y="1893"/>
                    </a:cubicBezTo>
                    <a:lnTo>
                      <a:pt x="3441" y="1596"/>
                    </a:lnTo>
                    <a:lnTo>
                      <a:pt x="3500" y="1465"/>
                    </a:lnTo>
                    <a:cubicBezTo>
                      <a:pt x="3572" y="1334"/>
                      <a:pt x="3596" y="1167"/>
                      <a:pt x="3596" y="1000"/>
                    </a:cubicBezTo>
                    <a:lnTo>
                      <a:pt x="3596" y="167"/>
                    </a:lnTo>
                    <a:cubicBezTo>
                      <a:pt x="3596" y="72"/>
                      <a:pt x="3524" y="0"/>
                      <a:pt x="344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470" name="Google Shape;6265;p49"/>
              <p:cNvSpPr/>
              <p:nvPr/>
            </p:nvSpPr>
            <p:spPr>
              <a:xfrm>
                <a:off x="1461721" y="1634026"/>
                <a:ext cx="43986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1382" h="489" extrusionOk="0">
                    <a:moveTo>
                      <a:pt x="155" y="1"/>
                    </a:moveTo>
                    <a:cubicBezTo>
                      <a:pt x="72" y="1"/>
                      <a:pt x="1" y="72"/>
                      <a:pt x="1" y="167"/>
                    </a:cubicBezTo>
                    <a:cubicBezTo>
                      <a:pt x="1" y="251"/>
                      <a:pt x="72" y="322"/>
                      <a:pt x="155" y="322"/>
                    </a:cubicBezTo>
                    <a:cubicBezTo>
                      <a:pt x="334" y="322"/>
                      <a:pt x="858" y="358"/>
                      <a:pt x="1132" y="477"/>
                    </a:cubicBezTo>
                    <a:cubicBezTo>
                      <a:pt x="1155" y="489"/>
                      <a:pt x="1167" y="489"/>
                      <a:pt x="1203" y="489"/>
                    </a:cubicBezTo>
                    <a:cubicBezTo>
                      <a:pt x="1263" y="489"/>
                      <a:pt x="1322" y="465"/>
                      <a:pt x="1346" y="405"/>
                    </a:cubicBezTo>
                    <a:cubicBezTo>
                      <a:pt x="1382" y="322"/>
                      <a:pt x="1346" y="239"/>
                      <a:pt x="1263" y="191"/>
                    </a:cubicBezTo>
                    <a:cubicBezTo>
                      <a:pt x="894" y="1"/>
                      <a:pt x="191" y="1"/>
                      <a:pt x="155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471" name="Google Shape;6266;p49"/>
            <p:cNvGrpSpPr/>
            <p:nvPr/>
          </p:nvGrpSpPr>
          <p:grpSpPr>
            <a:xfrm>
              <a:off x="8622612" y="2384905"/>
              <a:ext cx="345997" cy="345997"/>
              <a:chOff x="1756921" y="1509739"/>
              <a:chExt cx="345997" cy="345997"/>
            </a:xfrm>
            <a:solidFill>
              <a:schemeClr val="bg2">
                <a:lumMod val="75000"/>
              </a:schemeClr>
            </a:solidFill>
          </p:grpSpPr>
          <p:sp>
            <p:nvSpPr>
              <p:cNvPr id="472" name="Google Shape;6267;p49"/>
              <p:cNvSpPr/>
              <p:nvPr/>
            </p:nvSpPr>
            <p:spPr>
              <a:xfrm>
                <a:off x="1756921" y="1509739"/>
                <a:ext cx="345997" cy="345997"/>
              </a:xfrm>
              <a:custGeom>
                <a:avLst/>
                <a:gdLst/>
                <a:ahLst/>
                <a:cxnLst/>
                <a:rect l="l" t="t" r="r" b="b"/>
                <a:pathLst>
                  <a:path w="10871" h="10871" extrusionOk="0">
                    <a:moveTo>
                      <a:pt x="5442" y="0"/>
                    </a:moveTo>
                    <a:cubicBezTo>
                      <a:pt x="3977" y="0"/>
                      <a:pt x="2620" y="572"/>
                      <a:pt x="1596" y="1596"/>
                    </a:cubicBezTo>
                    <a:cubicBezTo>
                      <a:pt x="572" y="2620"/>
                      <a:pt x="1" y="3989"/>
                      <a:pt x="1" y="5441"/>
                    </a:cubicBezTo>
                    <a:cubicBezTo>
                      <a:pt x="1" y="6882"/>
                      <a:pt x="572" y="8251"/>
                      <a:pt x="1596" y="9275"/>
                    </a:cubicBezTo>
                    <a:cubicBezTo>
                      <a:pt x="2620" y="10299"/>
                      <a:pt x="3989" y="10871"/>
                      <a:pt x="5442" y="10871"/>
                    </a:cubicBezTo>
                    <a:cubicBezTo>
                      <a:pt x="6882" y="10871"/>
                      <a:pt x="8252" y="10299"/>
                      <a:pt x="9276" y="9275"/>
                    </a:cubicBezTo>
                    <a:cubicBezTo>
                      <a:pt x="10299" y="8251"/>
                      <a:pt x="10871" y="6882"/>
                      <a:pt x="10871" y="5441"/>
                    </a:cubicBezTo>
                    <a:cubicBezTo>
                      <a:pt x="10871" y="5346"/>
                      <a:pt x="10871" y="5263"/>
                      <a:pt x="10859" y="5156"/>
                    </a:cubicBezTo>
                    <a:cubicBezTo>
                      <a:pt x="10859" y="5060"/>
                      <a:pt x="10788" y="5001"/>
                      <a:pt x="10692" y="5001"/>
                    </a:cubicBezTo>
                    <a:cubicBezTo>
                      <a:pt x="10609" y="5001"/>
                      <a:pt x="10549" y="5084"/>
                      <a:pt x="10549" y="5168"/>
                    </a:cubicBezTo>
                    <a:lnTo>
                      <a:pt x="10549" y="5441"/>
                    </a:lnTo>
                    <a:cubicBezTo>
                      <a:pt x="10549" y="6811"/>
                      <a:pt x="10014" y="8085"/>
                      <a:pt x="9037" y="9049"/>
                    </a:cubicBezTo>
                    <a:cubicBezTo>
                      <a:pt x="8073" y="10025"/>
                      <a:pt x="6787" y="10561"/>
                      <a:pt x="5418" y="10561"/>
                    </a:cubicBezTo>
                    <a:cubicBezTo>
                      <a:pt x="4061" y="10561"/>
                      <a:pt x="2775" y="10025"/>
                      <a:pt x="1810" y="9049"/>
                    </a:cubicBezTo>
                    <a:cubicBezTo>
                      <a:pt x="834" y="8085"/>
                      <a:pt x="298" y="6811"/>
                      <a:pt x="298" y="5441"/>
                    </a:cubicBezTo>
                    <a:cubicBezTo>
                      <a:pt x="298" y="4072"/>
                      <a:pt x="834" y="2786"/>
                      <a:pt x="1810" y="1822"/>
                    </a:cubicBezTo>
                    <a:cubicBezTo>
                      <a:pt x="2775" y="858"/>
                      <a:pt x="4061" y="322"/>
                      <a:pt x="5418" y="322"/>
                    </a:cubicBezTo>
                    <a:cubicBezTo>
                      <a:pt x="6632" y="322"/>
                      <a:pt x="7799" y="750"/>
                      <a:pt x="8728" y="1524"/>
                    </a:cubicBezTo>
                    <a:cubicBezTo>
                      <a:pt x="9633" y="2298"/>
                      <a:pt x="10264" y="3358"/>
                      <a:pt x="10466" y="4513"/>
                    </a:cubicBezTo>
                    <a:cubicBezTo>
                      <a:pt x="10476" y="4594"/>
                      <a:pt x="10547" y="4649"/>
                      <a:pt x="10612" y="4649"/>
                    </a:cubicBezTo>
                    <a:cubicBezTo>
                      <a:pt x="10623" y="4649"/>
                      <a:pt x="10634" y="4647"/>
                      <a:pt x="10645" y="4644"/>
                    </a:cubicBezTo>
                    <a:cubicBezTo>
                      <a:pt x="10740" y="4632"/>
                      <a:pt x="10800" y="4548"/>
                      <a:pt x="10776" y="4465"/>
                    </a:cubicBezTo>
                    <a:cubicBezTo>
                      <a:pt x="10561" y="3239"/>
                      <a:pt x="9907" y="2108"/>
                      <a:pt x="8930" y="1286"/>
                    </a:cubicBezTo>
                    <a:cubicBezTo>
                      <a:pt x="7954" y="465"/>
                      <a:pt x="6716" y="0"/>
                      <a:pt x="5442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473" name="Google Shape;6268;p49"/>
              <p:cNvSpPr/>
              <p:nvPr/>
            </p:nvSpPr>
            <p:spPr>
              <a:xfrm>
                <a:off x="1781937" y="1535488"/>
                <a:ext cx="295614" cy="295614"/>
              </a:xfrm>
              <a:custGeom>
                <a:avLst/>
                <a:gdLst/>
                <a:ahLst/>
                <a:cxnLst/>
                <a:rect l="l" t="t" r="r" b="b"/>
                <a:pathLst>
                  <a:path w="9288" h="9288" extrusionOk="0">
                    <a:moveTo>
                      <a:pt x="4644" y="1"/>
                    </a:moveTo>
                    <a:cubicBezTo>
                      <a:pt x="3989" y="1"/>
                      <a:pt x="3346" y="132"/>
                      <a:pt x="2751" y="406"/>
                    </a:cubicBezTo>
                    <a:cubicBezTo>
                      <a:pt x="2167" y="656"/>
                      <a:pt x="1667" y="1025"/>
                      <a:pt x="1227" y="1489"/>
                    </a:cubicBezTo>
                    <a:cubicBezTo>
                      <a:pt x="1167" y="1549"/>
                      <a:pt x="1167" y="1656"/>
                      <a:pt x="1251" y="1715"/>
                    </a:cubicBezTo>
                    <a:cubicBezTo>
                      <a:pt x="1278" y="1743"/>
                      <a:pt x="1313" y="1757"/>
                      <a:pt x="1348" y="1757"/>
                    </a:cubicBezTo>
                    <a:cubicBezTo>
                      <a:pt x="1390" y="1757"/>
                      <a:pt x="1433" y="1737"/>
                      <a:pt x="1465" y="1692"/>
                    </a:cubicBezTo>
                    <a:cubicBezTo>
                      <a:pt x="1870" y="1263"/>
                      <a:pt x="2346" y="918"/>
                      <a:pt x="2882" y="680"/>
                    </a:cubicBezTo>
                    <a:cubicBezTo>
                      <a:pt x="3429" y="430"/>
                      <a:pt x="4025" y="310"/>
                      <a:pt x="4644" y="310"/>
                    </a:cubicBezTo>
                    <a:cubicBezTo>
                      <a:pt x="7025" y="310"/>
                      <a:pt x="8966" y="2239"/>
                      <a:pt x="8966" y="4644"/>
                    </a:cubicBezTo>
                    <a:cubicBezTo>
                      <a:pt x="8966" y="7037"/>
                      <a:pt x="7037" y="8978"/>
                      <a:pt x="4644" y="8978"/>
                    </a:cubicBezTo>
                    <a:cubicBezTo>
                      <a:pt x="2263" y="8978"/>
                      <a:pt x="310" y="7037"/>
                      <a:pt x="310" y="4644"/>
                    </a:cubicBezTo>
                    <a:cubicBezTo>
                      <a:pt x="310" y="3799"/>
                      <a:pt x="560" y="2966"/>
                      <a:pt x="1024" y="2263"/>
                    </a:cubicBezTo>
                    <a:cubicBezTo>
                      <a:pt x="1084" y="2192"/>
                      <a:pt x="1072" y="2084"/>
                      <a:pt x="989" y="2037"/>
                    </a:cubicBezTo>
                    <a:cubicBezTo>
                      <a:pt x="963" y="2020"/>
                      <a:pt x="933" y="2012"/>
                      <a:pt x="904" y="2012"/>
                    </a:cubicBezTo>
                    <a:cubicBezTo>
                      <a:pt x="850" y="2012"/>
                      <a:pt x="797" y="2038"/>
                      <a:pt x="774" y="2084"/>
                    </a:cubicBezTo>
                    <a:cubicBezTo>
                      <a:pt x="262" y="2846"/>
                      <a:pt x="0" y="3716"/>
                      <a:pt x="0" y="4644"/>
                    </a:cubicBezTo>
                    <a:cubicBezTo>
                      <a:pt x="0" y="5883"/>
                      <a:pt x="477" y="7049"/>
                      <a:pt x="1346" y="7930"/>
                    </a:cubicBezTo>
                    <a:cubicBezTo>
                      <a:pt x="2227" y="8811"/>
                      <a:pt x="3394" y="9288"/>
                      <a:pt x="4644" y="9288"/>
                    </a:cubicBezTo>
                    <a:cubicBezTo>
                      <a:pt x="5894" y="9288"/>
                      <a:pt x="7049" y="8811"/>
                      <a:pt x="7930" y="7930"/>
                    </a:cubicBezTo>
                    <a:cubicBezTo>
                      <a:pt x="8811" y="7049"/>
                      <a:pt x="9287" y="5894"/>
                      <a:pt x="9287" y="4644"/>
                    </a:cubicBezTo>
                    <a:cubicBezTo>
                      <a:pt x="9287" y="3394"/>
                      <a:pt x="8811" y="2227"/>
                      <a:pt x="7930" y="1346"/>
                    </a:cubicBezTo>
                    <a:cubicBezTo>
                      <a:pt x="7049" y="477"/>
                      <a:pt x="5894" y="1"/>
                      <a:pt x="4644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474" name="Google Shape;6269;p49"/>
              <p:cNvSpPr/>
              <p:nvPr/>
            </p:nvSpPr>
            <p:spPr>
              <a:xfrm>
                <a:off x="1806954" y="1677980"/>
                <a:ext cx="17441" cy="1063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334" extrusionOk="0">
                    <a:moveTo>
                      <a:pt x="167" y="1"/>
                    </a:moveTo>
                    <a:cubicBezTo>
                      <a:pt x="72" y="1"/>
                      <a:pt x="0" y="72"/>
                      <a:pt x="0" y="167"/>
                    </a:cubicBezTo>
                    <a:cubicBezTo>
                      <a:pt x="0" y="251"/>
                      <a:pt x="72" y="334"/>
                      <a:pt x="167" y="334"/>
                    </a:cubicBezTo>
                    <a:lnTo>
                      <a:pt x="381" y="334"/>
                    </a:lnTo>
                    <a:cubicBezTo>
                      <a:pt x="476" y="334"/>
                      <a:pt x="548" y="251"/>
                      <a:pt x="548" y="167"/>
                    </a:cubicBezTo>
                    <a:cubicBezTo>
                      <a:pt x="548" y="72"/>
                      <a:pt x="476" y="1"/>
                      <a:pt x="381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475" name="Google Shape;6270;p49"/>
              <p:cNvSpPr/>
              <p:nvPr/>
            </p:nvSpPr>
            <p:spPr>
              <a:xfrm>
                <a:off x="1924429" y="1560122"/>
                <a:ext cx="128106" cy="128488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4037" extrusionOk="0">
                    <a:moveTo>
                      <a:pt x="155" y="1"/>
                    </a:moveTo>
                    <a:cubicBezTo>
                      <a:pt x="72" y="1"/>
                      <a:pt x="0" y="72"/>
                      <a:pt x="0" y="167"/>
                    </a:cubicBezTo>
                    <a:lnTo>
                      <a:pt x="0" y="3870"/>
                    </a:lnTo>
                    <a:cubicBezTo>
                      <a:pt x="0" y="3954"/>
                      <a:pt x="72" y="4037"/>
                      <a:pt x="155" y="4037"/>
                    </a:cubicBezTo>
                    <a:lnTo>
                      <a:pt x="3870" y="4037"/>
                    </a:lnTo>
                    <a:cubicBezTo>
                      <a:pt x="3953" y="4037"/>
                      <a:pt x="4024" y="3954"/>
                      <a:pt x="4024" y="3870"/>
                    </a:cubicBezTo>
                    <a:cubicBezTo>
                      <a:pt x="4024" y="3775"/>
                      <a:pt x="3953" y="3704"/>
                      <a:pt x="3870" y="3704"/>
                    </a:cubicBezTo>
                    <a:lnTo>
                      <a:pt x="322" y="3704"/>
                    </a:lnTo>
                    <a:lnTo>
                      <a:pt x="322" y="167"/>
                    </a:lnTo>
                    <a:cubicBezTo>
                      <a:pt x="322" y="72"/>
                      <a:pt x="250" y="1"/>
                      <a:pt x="155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476" name="Google Shape;6271;p49"/>
              <p:cNvSpPr/>
              <p:nvPr/>
            </p:nvSpPr>
            <p:spPr>
              <a:xfrm>
                <a:off x="1924811" y="1788644"/>
                <a:ext cx="10630" cy="17823"/>
              </a:xfrm>
              <a:custGeom>
                <a:avLst/>
                <a:gdLst/>
                <a:ahLst/>
                <a:cxnLst/>
                <a:rect l="l" t="t" r="r" b="b"/>
                <a:pathLst>
                  <a:path w="334" h="560" extrusionOk="0">
                    <a:moveTo>
                      <a:pt x="167" y="0"/>
                    </a:moveTo>
                    <a:cubicBezTo>
                      <a:pt x="71" y="0"/>
                      <a:pt x="0" y="84"/>
                      <a:pt x="0" y="167"/>
                    </a:cubicBezTo>
                    <a:lnTo>
                      <a:pt x="0" y="393"/>
                    </a:lnTo>
                    <a:cubicBezTo>
                      <a:pt x="0" y="488"/>
                      <a:pt x="71" y="560"/>
                      <a:pt x="167" y="560"/>
                    </a:cubicBezTo>
                    <a:cubicBezTo>
                      <a:pt x="250" y="560"/>
                      <a:pt x="333" y="488"/>
                      <a:pt x="333" y="393"/>
                    </a:cubicBezTo>
                    <a:lnTo>
                      <a:pt x="333" y="167"/>
                    </a:lnTo>
                    <a:cubicBezTo>
                      <a:pt x="333" y="84"/>
                      <a:pt x="250" y="0"/>
                      <a:pt x="167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477" name="Google Shape;6272;p49"/>
              <p:cNvSpPr/>
              <p:nvPr/>
            </p:nvSpPr>
            <p:spPr>
              <a:xfrm>
                <a:off x="1841423" y="1594719"/>
                <a:ext cx="16328" cy="15086"/>
              </a:xfrm>
              <a:custGeom>
                <a:avLst/>
                <a:gdLst/>
                <a:ahLst/>
                <a:cxnLst/>
                <a:rect l="l" t="t" r="r" b="b"/>
                <a:pathLst>
                  <a:path w="513" h="474" extrusionOk="0">
                    <a:moveTo>
                      <a:pt x="173" y="0"/>
                    </a:moveTo>
                    <a:cubicBezTo>
                      <a:pt x="132" y="0"/>
                      <a:pt x="90" y="15"/>
                      <a:pt x="60" y="45"/>
                    </a:cubicBezTo>
                    <a:cubicBezTo>
                      <a:pt x="1" y="104"/>
                      <a:pt x="1" y="212"/>
                      <a:pt x="60" y="259"/>
                    </a:cubicBezTo>
                    <a:lnTo>
                      <a:pt x="215" y="426"/>
                    </a:lnTo>
                    <a:cubicBezTo>
                      <a:pt x="239" y="462"/>
                      <a:pt x="286" y="474"/>
                      <a:pt x="334" y="474"/>
                    </a:cubicBezTo>
                    <a:cubicBezTo>
                      <a:pt x="370" y="474"/>
                      <a:pt x="405" y="462"/>
                      <a:pt x="453" y="426"/>
                    </a:cubicBezTo>
                    <a:cubicBezTo>
                      <a:pt x="513" y="366"/>
                      <a:pt x="513" y="259"/>
                      <a:pt x="453" y="212"/>
                    </a:cubicBezTo>
                    <a:lnTo>
                      <a:pt x="286" y="45"/>
                    </a:lnTo>
                    <a:cubicBezTo>
                      <a:pt x="257" y="15"/>
                      <a:pt x="215" y="0"/>
                      <a:pt x="173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478" name="Google Shape;6273;p49"/>
              <p:cNvSpPr/>
              <p:nvPr/>
            </p:nvSpPr>
            <p:spPr>
              <a:xfrm>
                <a:off x="2002470" y="1756243"/>
                <a:ext cx="16709" cy="15755"/>
              </a:xfrm>
              <a:custGeom>
                <a:avLst/>
                <a:gdLst/>
                <a:ahLst/>
                <a:cxnLst/>
                <a:rect l="l" t="t" r="r" b="b"/>
                <a:pathLst>
                  <a:path w="525" h="495" extrusionOk="0">
                    <a:moveTo>
                      <a:pt x="175" y="0"/>
                    </a:moveTo>
                    <a:cubicBezTo>
                      <a:pt x="132" y="0"/>
                      <a:pt x="90" y="18"/>
                      <a:pt x="60" y="54"/>
                    </a:cubicBezTo>
                    <a:cubicBezTo>
                      <a:pt x="1" y="113"/>
                      <a:pt x="1" y="221"/>
                      <a:pt x="60" y="280"/>
                    </a:cubicBezTo>
                    <a:lnTo>
                      <a:pt x="227" y="447"/>
                    </a:lnTo>
                    <a:cubicBezTo>
                      <a:pt x="251" y="471"/>
                      <a:pt x="298" y="494"/>
                      <a:pt x="346" y="494"/>
                    </a:cubicBezTo>
                    <a:cubicBezTo>
                      <a:pt x="394" y="494"/>
                      <a:pt x="418" y="471"/>
                      <a:pt x="465" y="447"/>
                    </a:cubicBezTo>
                    <a:cubicBezTo>
                      <a:pt x="525" y="387"/>
                      <a:pt x="525" y="280"/>
                      <a:pt x="465" y="221"/>
                    </a:cubicBezTo>
                    <a:lnTo>
                      <a:pt x="298" y="54"/>
                    </a:lnTo>
                    <a:cubicBezTo>
                      <a:pt x="263" y="18"/>
                      <a:pt x="218" y="0"/>
                      <a:pt x="175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479" name="Google Shape;6274;p49"/>
              <p:cNvSpPr/>
              <p:nvPr/>
            </p:nvSpPr>
            <p:spPr>
              <a:xfrm>
                <a:off x="2002470" y="1594719"/>
                <a:ext cx="16328" cy="15086"/>
              </a:xfrm>
              <a:custGeom>
                <a:avLst/>
                <a:gdLst/>
                <a:ahLst/>
                <a:cxnLst/>
                <a:rect l="l" t="t" r="r" b="b"/>
                <a:pathLst>
                  <a:path w="513" h="474" extrusionOk="0">
                    <a:moveTo>
                      <a:pt x="340" y="0"/>
                    </a:moveTo>
                    <a:cubicBezTo>
                      <a:pt x="298" y="0"/>
                      <a:pt x="257" y="15"/>
                      <a:pt x="227" y="45"/>
                    </a:cubicBezTo>
                    <a:lnTo>
                      <a:pt x="60" y="212"/>
                    </a:lnTo>
                    <a:cubicBezTo>
                      <a:pt x="1" y="259"/>
                      <a:pt x="1" y="366"/>
                      <a:pt x="60" y="426"/>
                    </a:cubicBezTo>
                    <a:cubicBezTo>
                      <a:pt x="96" y="462"/>
                      <a:pt x="132" y="474"/>
                      <a:pt x="179" y="474"/>
                    </a:cubicBezTo>
                    <a:cubicBezTo>
                      <a:pt x="227" y="474"/>
                      <a:pt x="251" y="462"/>
                      <a:pt x="287" y="426"/>
                    </a:cubicBezTo>
                    <a:lnTo>
                      <a:pt x="453" y="259"/>
                    </a:lnTo>
                    <a:cubicBezTo>
                      <a:pt x="513" y="212"/>
                      <a:pt x="513" y="104"/>
                      <a:pt x="453" y="45"/>
                    </a:cubicBezTo>
                    <a:cubicBezTo>
                      <a:pt x="423" y="15"/>
                      <a:pt x="382" y="0"/>
                      <a:pt x="34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480" name="Google Shape;6275;p49"/>
              <p:cNvSpPr/>
              <p:nvPr/>
            </p:nvSpPr>
            <p:spPr>
              <a:xfrm>
                <a:off x="1841041" y="1756530"/>
                <a:ext cx="16709" cy="15468"/>
              </a:xfrm>
              <a:custGeom>
                <a:avLst/>
                <a:gdLst/>
                <a:ahLst/>
                <a:cxnLst/>
                <a:rect l="l" t="t" r="r" b="b"/>
                <a:pathLst>
                  <a:path w="525" h="486" extrusionOk="0">
                    <a:moveTo>
                      <a:pt x="352" y="0"/>
                    </a:moveTo>
                    <a:cubicBezTo>
                      <a:pt x="310" y="0"/>
                      <a:pt x="269" y="15"/>
                      <a:pt x="239" y="45"/>
                    </a:cubicBezTo>
                    <a:lnTo>
                      <a:pt x="72" y="212"/>
                    </a:lnTo>
                    <a:cubicBezTo>
                      <a:pt x="1" y="271"/>
                      <a:pt x="1" y="354"/>
                      <a:pt x="60" y="438"/>
                    </a:cubicBezTo>
                    <a:cubicBezTo>
                      <a:pt x="84" y="462"/>
                      <a:pt x="132" y="485"/>
                      <a:pt x="179" y="485"/>
                    </a:cubicBezTo>
                    <a:cubicBezTo>
                      <a:pt x="227" y="485"/>
                      <a:pt x="251" y="462"/>
                      <a:pt x="298" y="438"/>
                    </a:cubicBezTo>
                    <a:lnTo>
                      <a:pt x="465" y="271"/>
                    </a:lnTo>
                    <a:cubicBezTo>
                      <a:pt x="525" y="212"/>
                      <a:pt x="525" y="104"/>
                      <a:pt x="465" y="45"/>
                    </a:cubicBezTo>
                    <a:cubicBezTo>
                      <a:pt x="435" y="15"/>
                      <a:pt x="394" y="0"/>
                      <a:pt x="352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481" name="Google Shape;6276;p49"/>
              <p:cNvSpPr/>
              <p:nvPr/>
            </p:nvSpPr>
            <p:spPr>
              <a:xfrm>
                <a:off x="1816025" y="1632084"/>
                <a:ext cx="17855" cy="13336"/>
              </a:xfrm>
              <a:custGeom>
                <a:avLst/>
                <a:gdLst/>
                <a:ahLst/>
                <a:cxnLst/>
                <a:rect l="l" t="t" r="r" b="b"/>
                <a:pathLst>
                  <a:path w="561" h="419" extrusionOk="0">
                    <a:moveTo>
                      <a:pt x="173" y="0"/>
                    </a:moveTo>
                    <a:cubicBezTo>
                      <a:pt x="110" y="0"/>
                      <a:pt x="51" y="36"/>
                      <a:pt x="25" y="97"/>
                    </a:cubicBezTo>
                    <a:cubicBezTo>
                      <a:pt x="1" y="181"/>
                      <a:pt x="25" y="276"/>
                      <a:pt x="120" y="312"/>
                    </a:cubicBezTo>
                    <a:lnTo>
                      <a:pt x="322" y="395"/>
                    </a:lnTo>
                    <a:cubicBezTo>
                      <a:pt x="334" y="419"/>
                      <a:pt x="370" y="419"/>
                      <a:pt x="382" y="419"/>
                    </a:cubicBezTo>
                    <a:cubicBezTo>
                      <a:pt x="441" y="419"/>
                      <a:pt x="501" y="383"/>
                      <a:pt x="537" y="312"/>
                    </a:cubicBezTo>
                    <a:cubicBezTo>
                      <a:pt x="561" y="228"/>
                      <a:pt x="513" y="133"/>
                      <a:pt x="441" y="97"/>
                    </a:cubicBezTo>
                    <a:lnTo>
                      <a:pt x="239" y="14"/>
                    </a:lnTo>
                    <a:cubicBezTo>
                      <a:pt x="217" y="5"/>
                      <a:pt x="195" y="0"/>
                      <a:pt x="173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482" name="Google Shape;6277;p49"/>
              <p:cNvSpPr/>
              <p:nvPr/>
            </p:nvSpPr>
            <p:spPr>
              <a:xfrm>
                <a:off x="2026341" y="1721297"/>
                <a:ext cx="17855" cy="13177"/>
              </a:xfrm>
              <a:custGeom>
                <a:avLst/>
                <a:gdLst/>
                <a:ahLst/>
                <a:cxnLst/>
                <a:rect l="l" t="t" r="r" b="b"/>
                <a:pathLst>
                  <a:path w="561" h="414" extrusionOk="0">
                    <a:moveTo>
                      <a:pt x="179" y="0"/>
                    </a:moveTo>
                    <a:cubicBezTo>
                      <a:pt x="114" y="0"/>
                      <a:pt x="52" y="31"/>
                      <a:pt x="25" y="104"/>
                    </a:cubicBezTo>
                    <a:cubicBezTo>
                      <a:pt x="1" y="176"/>
                      <a:pt x="25" y="283"/>
                      <a:pt x="120" y="307"/>
                    </a:cubicBezTo>
                    <a:lnTo>
                      <a:pt x="322" y="402"/>
                    </a:lnTo>
                    <a:cubicBezTo>
                      <a:pt x="334" y="414"/>
                      <a:pt x="370" y="414"/>
                      <a:pt x="382" y="414"/>
                    </a:cubicBezTo>
                    <a:cubicBezTo>
                      <a:pt x="441" y="414"/>
                      <a:pt x="501" y="378"/>
                      <a:pt x="537" y="307"/>
                    </a:cubicBezTo>
                    <a:cubicBezTo>
                      <a:pt x="560" y="235"/>
                      <a:pt x="537" y="128"/>
                      <a:pt x="441" y="104"/>
                    </a:cubicBezTo>
                    <a:lnTo>
                      <a:pt x="239" y="9"/>
                    </a:lnTo>
                    <a:cubicBezTo>
                      <a:pt x="219" y="3"/>
                      <a:pt x="199" y="0"/>
                      <a:pt x="179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483" name="Google Shape;6278;p49"/>
              <p:cNvSpPr/>
              <p:nvPr/>
            </p:nvSpPr>
            <p:spPr>
              <a:xfrm>
                <a:off x="1967619" y="1569702"/>
                <a:ext cx="14036" cy="16996"/>
              </a:xfrm>
              <a:custGeom>
                <a:avLst/>
                <a:gdLst/>
                <a:ahLst/>
                <a:cxnLst/>
                <a:rect l="l" t="t" r="r" b="b"/>
                <a:pathLst>
                  <a:path w="441" h="534" extrusionOk="0">
                    <a:moveTo>
                      <a:pt x="267" y="1"/>
                    </a:moveTo>
                    <a:cubicBezTo>
                      <a:pt x="204" y="1"/>
                      <a:pt x="138" y="32"/>
                      <a:pt x="119" y="105"/>
                    </a:cubicBezTo>
                    <a:lnTo>
                      <a:pt x="24" y="307"/>
                    </a:lnTo>
                    <a:cubicBezTo>
                      <a:pt x="0" y="378"/>
                      <a:pt x="24" y="486"/>
                      <a:pt x="119" y="521"/>
                    </a:cubicBezTo>
                    <a:cubicBezTo>
                      <a:pt x="131" y="521"/>
                      <a:pt x="155" y="533"/>
                      <a:pt x="179" y="533"/>
                    </a:cubicBezTo>
                    <a:cubicBezTo>
                      <a:pt x="239" y="533"/>
                      <a:pt x="298" y="498"/>
                      <a:pt x="322" y="426"/>
                    </a:cubicBezTo>
                    <a:lnTo>
                      <a:pt x="417" y="224"/>
                    </a:lnTo>
                    <a:cubicBezTo>
                      <a:pt x="441" y="140"/>
                      <a:pt x="417" y="45"/>
                      <a:pt x="322" y="9"/>
                    </a:cubicBezTo>
                    <a:cubicBezTo>
                      <a:pt x="305" y="4"/>
                      <a:pt x="286" y="1"/>
                      <a:pt x="26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484" name="Google Shape;6279;p49"/>
              <p:cNvSpPr/>
              <p:nvPr/>
            </p:nvSpPr>
            <p:spPr>
              <a:xfrm>
                <a:off x="1877802" y="1780019"/>
                <a:ext cx="14450" cy="16996"/>
              </a:xfrm>
              <a:custGeom>
                <a:avLst/>
                <a:gdLst/>
                <a:ahLst/>
                <a:cxnLst/>
                <a:rect l="l" t="t" r="r" b="b"/>
                <a:pathLst>
                  <a:path w="454" h="534" extrusionOk="0">
                    <a:moveTo>
                      <a:pt x="279" y="1"/>
                    </a:moveTo>
                    <a:cubicBezTo>
                      <a:pt x="216" y="1"/>
                      <a:pt x="147" y="32"/>
                      <a:pt x="120" y="105"/>
                    </a:cubicBezTo>
                    <a:lnTo>
                      <a:pt x="36" y="307"/>
                    </a:lnTo>
                    <a:cubicBezTo>
                      <a:pt x="1" y="378"/>
                      <a:pt x="48" y="486"/>
                      <a:pt x="120" y="509"/>
                    </a:cubicBezTo>
                    <a:cubicBezTo>
                      <a:pt x="144" y="533"/>
                      <a:pt x="167" y="533"/>
                      <a:pt x="179" y="533"/>
                    </a:cubicBezTo>
                    <a:cubicBezTo>
                      <a:pt x="239" y="533"/>
                      <a:pt x="298" y="497"/>
                      <a:pt x="334" y="426"/>
                    </a:cubicBezTo>
                    <a:lnTo>
                      <a:pt x="417" y="224"/>
                    </a:lnTo>
                    <a:cubicBezTo>
                      <a:pt x="453" y="140"/>
                      <a:pt x="417" y="45"/>
                      <a:pt x="334" y="9"/>
                    </a:cubicBezTo>
                    <a:cubicBezTo>
                      <a:pt x="317" y="4"/>
                      <a:pt x="298" y="1"/>
                      <a:pt x="279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485" name="Google Shape;6280;p49"/>
              <p:cNvSpPr/>
              <p:nvPr/>
            </p:nvSpPr>
            <p:spPr>
              <a:xfrm>
                <a:off x="1879711" y="1568652"/>
                <a:ext cx="14418" cy="16900"/>
              </a:xfrm>
              <a:custGeom>
                <a:avLst/>
                <a:gdLst/>
                <a:ahLst/>
                <a:cxnLst/>
                <a:rect l="l" t="t" r="r" b="b"/>
                <a:pathLst>
                  <a:path w="453" h="531" extrusionOk="0">
                    <a:moveTo>
                      <a:pt x="169" y="0"/>
                    </a:moveTo>
                    <a:cubicBezTo>
                      <a:pt x="153" y="0"/>
                      <a:pt x="136" y="2"/>
                      <a:pt x="119" y="7"/>
                    </a:cubicBezTo>
                    <a:cubicBezTo>
                      <a:pt x="48" y="42"/>
                      <a:pt x="0" y="138"/>
                      <a:pt x="36" y="221"/>
                    </a:cubicBezTo>
                    <a:lnTo>
                      <a:pt x="119" y="423"/>
                    </a:lnTo>
                    <a:cubicBezTo>
                      <a:pt x="155" y="495"/>
                      <a:pt x="214" y="531"/>
                      <a:pt x="274" y="531"/>
                    </a:cubicBezTo>
                    <a:cubicBezTo>
                      <a:pt x="286" y="531"/>
                      <a:pt x="322" y="531"/>
                      <a:pt x="334" y="519"/>
                    </a:cubicBezTo>
                    <a:cubicBezTo>
                      <a:pt x="405" y="483"/>
                      <a:pt x="453" y="400"/>
                      <a:pt x="417" y="304"/>
                    </a:cubicBezTo>
                    <a:lnTo>
                      <a:pt x="334" y="102"/>
                    </a:lnTo>
                    <a:cubicBezTo>
                      <a:pt x="304" y="43"/>
                      <a:pt x="243" y="0"/>
                      <a:pt x="169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486" name="Google Shape;6281;p49"/>
              <p:cNvSpPr/>
              <p:nvPr/>
            </p:nvSpPr>
            <p:spPr>
              <a:xfrm>
                <a:off x="1965709" y="1780846"/>
                <a:ext cx="14068" cy="16900"/>
              </a:xfrm>
              <a:custGeom>
                <a:avLst/>
                <a:gdLst/>
                <a:ahLst/>
                <a:cxnLst/>
                <a:rect l="l" t="t" r="r" b="b"/>
                <a:pathLst>
                  <a:path w="442" h="531" extrusionOk="0">
                    <a:moveTo>
                      <a:pt x="189" y="0"/>
                    </a:moveTo>
                    <a:cubicBezTo>
                      <a:pt x="166" y="0"/>
                      <a:pt x="143" y="6"/>
                      <a:pt x="120" y="19"/>
                    </a:cubicBezTo>
                    <a:cubicBezTo>
                      <a:pt x="37" y="43"/>
                      <a:pt x="1" y="138"/>
                      <a:pt x="25" y="221"/>
                    </a:cubicBezTo>
                    <a:lnTo>
                      <a:pt x="120" y="424"/>
                    </a:lnTo>
                    <a:cubicBezTo>
                      <a:pt x="144" y="483"/>
                      <a:pt x="203" y="531"/>
                      <a:pt x="263" y="531"/>
                    </a:cubicBezTo>
                    <a:cubicBezTo>
                      <a:pt x="275" y="531"/>
                      <a:pt x="310" y="531"/>
                      <a:pt x="322" y="519"/>
                    </a:cubicBezTo>
                    <a:cubicBezTo>
                      <a:pt x="394" y="483"/>
                      <a:pt x="441" y="400"/>
                      <a:pt x="418" y="305"/>
                    </a:cubicBezTo>
                    <a:lnTo>
                      <a:pt x="322" y="102"/>
                    </a:lnTo>
                    <a:cubicBezTo>
                      <a:pt x="305" y="42"/>
                      <a:pt x="250" y="0"/>
                      <a:pt x="189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487" name="Google Shape;6282;p49"/>
              <p:cNvSpPr/>
              <p:nvPr/>
            </p:nvSpPr>
            <p:spPr>
              <a:xfrm>
                <a:off x="2026723" y="1633644"/>
                <a:ext cx="17855" cy="13304"/>
              </a:xfrm>
              <a:custGeom>
                <a:avLst/>
                <a:gdLst/>
                <a:ahLst/>
                <a:cxnLst/>
                <a:rect l="l" t="t" r="r" b="b"/>
                <a:pathLst>
                  <a:path w="561" h="418" extrusionOk="0">
                    <a:moveTo>
                      <a:pt x="387" y="0"/>
                    </a:moveTo>
                    <a:cubicBezTo>
                      <a:pt x="366" y="0"/>
                      <a:pt x="345" y="4"/>
                      <a:pt x="322" y="13"/>
                    </a:cubicBezTo>
                    <a:lnTo>
                      <a:pt x="120" y="96"/>
                    </a:lnTo>
                    <a:cubicBezTo>
                      <a:pt x="48" y="132"/>
                      <a:pt x="1" y="215"/>
                      <a:pt x="25" y="310"/>
                    </a:cubicBezTo>
                    <a:cubicBezTo>
                      <a:pt x="60" y="382"/>
                      <a:pt x="120" y="417"/>
                      <a:pt x="179" y="417"/>
                    </a:cubicBezTo>
                    <a:cubicBezTo>
                      <a:pt x="191" y="417"/>
                      <a:pt x="227" y="417"/>
                      <a:pt x="239" y="394"/>
                    </a:cubicBezTo>
                    <a:lnTo>
                      <a:pt x="441" y="310"/>
                    </a:lnTo>
                    <a:cubicBezTo>
                      <a:pt x="513" y="274"/>
                      <a:pt x="560" y="191"/>
                      <a:pt x="537" y="96"/>
                    </a:cubicBezTo>
                    <a:cubicBezTo>
                      <a:pt x="509" y="41"/>
                      <a:pt x="454" y="0"/>
                      <a:pt x="387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488" name="Google Shape;6283;p49"/>
              <p:cNvSpPr/>
              <p:nvPr/>
            </p:nvSpPr>
            <p:spPr>
              <a:xfrm>
                <a:off x="1814911" y="1719419"/>
                <a:ext cx="18205" cy="13177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14" extrusionOk="0">
                    <a:moveTo>
                      <a:pt x="382" y="1"/>
                    </a:moveTo>
                    <a:cubicBezTo>
                      <a:pt x="365" y="1"/>
                      <a:pt x="348" y="3"/>
                      <a:pt x="334" y="8"/>
                    </a:cubicBezTo>
                    <a:lnTo>
                      <a:pt x="119" y="104"/>
                    </a:lnTo>
                    <a:cubicBezTo>
                      <a:pt x="48" y="127"/>
                      <a:pt x="0" y="223"/>
                      <a:pt x="36" y="306"/>
                    </a:cubicBezTo>
                    <a:cubicBezTo>
                      <a:pt x="60" y="366"/>
                      <a:pt x="119" y="413"/>
                      <a:pt x="179" y="413"/>
                    </a:cubicBezTo>
                    <a:cubicBezTo>
                      <a:pt x="191" y="413"/>
                      <a:pt x="226" y="413"/>
                      <a:pt x="238" y="389"/>
                    </a:cubicBezTo>
                    <a:lnTo>
                      <a:pt x="453" y="306"/>
                    </a:lnTo>
                    <a:cubicBezTo>
                      <a:pt x="524" y="270"/>
                      <a:pt x="572" y="187"/>
                      <a:pt x="536" y="92"/>
                    </a:cubicBezTo>
                    <a:cubicBezTo>
                      <a:pt x="517" y="35"/>
                      <a:pt x="446" y="1"/>
                      <a:pt x="382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489" name="Google Shape;6284;p49"/>
            <p:cNvGrpSpPr/>
            <p:nvPr/>
          </p:nvGrpSpPr>
          <p:grpSpPr>
            <a:xfrm>
              <a:off x="9082647" y="2385669"/>
              <a:ext cx="318721" cy="345615"/>
              <a:chOff x="2216956" y="1510503"/>
              <a:chExt cx="318721" cy="345615"/>
            </a:xfrm>
            <a:solidFill>
              <a:schemeClr val="bg2">
                <a:lumMod val="75000"/>
              </a:schemeClr>
            </a:solidFill>
          </p:grpSpPr>
          <p:sp>
            <p:nvSpPr>
              <p:cNvPr id="490" name="Google Shape;6285;p49"/>
              <p:cNvSpPr/>
              <p:nvPr/>
            </p:nvSpPr>
            <p:spPr>
              <a:xfrm>
                <a:off x="2386724" y="1510503"/>
                <a:ext cx="142524" cy="151594"/>
              </a:xfrm>
              <a:custGeom>
                <a:avLst/>
                <a:gdLst/>
                <a:ahLst/>
                <a:cxnLst/>
                <a:rect l="l" t="t" r="r" b="b"/>
                <a:pathLst>
                  <a:path w="4478" h="4763" extrusionOk="0">
                    <a:moveTo>
                      <a:pt x="2315" y="1"/>
                    </a:moveTo>
                    <a:cubicBezTo>
                      <a:pt x="2179" y="1"/>
                      <a:pt x="2042" y="13"/>
                      <a:pt x="1906" y="36"/>
                    </a:cubicBezTo>
                    <a:cubicBezTo>
                      <a:pt x="1334" y="155"/>
                      <a:pt x="846" y="488"/>
                      <a:pt x="513" y="964"/>
                    </a:cubicBezTo>
                    <a:cubicBezTo>
                      <a:pt x="1" y="1738"/>
                      <a:pt x="25" y="2727"/>
                      <a:pt x="572" y="3465"/>
                    </a:cubicBezTo>
                    <a:lnTo>
                      <a:pt x="537" y="4596"/>
                    </a:lnTo>
                    <a:cubicBezTo>
                      <a:pt x="537" y="4655"/>
                      <a:pt x="560" y="4703"/>
                      <a:pt x="608" y="4727"/>
                    </a:cubicBezTo>
                    <a:cubicBezTo>
                      <a:pt x="632" y="4739"/>
                      <a:pt x="667" y="4763"/>
                      <a:pt x="691" y="4763"/>
                    </a:cubicBezTo>
                    <a:cubicBezTo>
                      <a:pt x="727" y="4763"/>
                      <a:pt x="739" y="4763"/>
                      <a:pt x="775" y="4739"/>
                    </a:cubicBezTo>
                    <a:lnTo>
                      <a:pt x="1799" y="4263"/>
                    </a:lnTo>
                    <a:cubicBezTo>
                      <a:pt x="1980" y="4308"/>
                      <a:pt x="2163" y="4331"/>
                      <a:pt x="2344" y="4331"/>
                    </a:cubicBezTo>
                    <a:cubicBezTo>
                      <a:pt x="3055" y="4331"/>
                      <a:pt x="3734" y="3986"/>
                      <a:pt x="4132" y="3370"/>
                    </a:cubicBezTo>
                    <a:cubicBezTo>
                      <a:pt x="4323" y="3096"/>
                      <a:pt x="4430" y="2774"/>
                      <a:pt x="4477" y="2453"/>
                    </a:cubicBezTo>
                    <a:cubicBezTo>
                      <a:pt x="4477" y="2358"/>
                      <a:pt x="4418" y="2274"/>
                      <a:pt x="4335" y="2262"/>
                    </a:cubicBezTo>
                    <a:cubicBezTo>
                      <a:pt x="4320" y="2259"/>
                      <a:pt x="4307" y="2257"/>
                      <a:pt x="4294" y="2257"/>
                    </a:cubicBezTo>
                    <a:cubicBezTo>
                      <a:pt x="4219" y="2257"/>
                      <a:pt x="4164" y="2312"/>
                      <a:pt x="4144" y="2393"/>
                    </a:cubicBezTo>
                    <a:cubicBezTo>
                      <a:pt x="4120" y="2667"/>
                      <a:pt x="4013" y="2941"/>
                      <a:pt x="3846" y="3179"/>
                    </a:cubicBezTo>
                    <a:cubicBezTo>
                      <a:pt x="3504" y="3697"/>
                      <a:pt x="2932" y="3992"/>
                      <a:pt x="2326" y="3992"/>
                    </a:cubicBezTo>
                    <a:cubicBezTo>
                      <a:pt x="2151" y="3992"/>
                      <a:pt x="1974" y="3968"/>
                      <a:pt x="1799" y="3917"/>
                    </a:cubicBezTo>
                    <a:cubicBezTo>
                      <a:pt x="1789" y="3914"/>
                      <a:pt x="1779" y="3913"/>
                      <a:pt x="1770" y="3913"/>
                    </a:cubicBezTo>
                    <a:cubicBezTo>
                      <a:pt x="1744" y="3913"/>
                      <a:pt x="1718" y="3924"/>
                      <a:pt x="1691" y="3941"/>
                    </a:cubicBezTo>
                    <a:lnTo>
                      <a:pt x="858" y="4322"/>
                    </a:lnTo>
                    <a:lnTo>
                      <a:pt x="906" y="3405"/>
                    </a:lnTo>
                    <a:cubicBezTo>
                      <a:pt x="906" y="3358"/>
                      <a:pt x="894" y="3334"/>
                      <a:pt x="870" y="3298"/>
                    </a:cubicBezTo>
                    <a:cubicBezTo>
                      <a:pt x="370" y="2679"/>
                      <a:pt x="334" y="1798"/>
                      <a:pt x="787" y="1131"/>
                    </a:cubicBezTo>
                    <a:cubicBezTo>
                      <a:pt x="1048" y="714"/>
                      <a:pt x="1489" y="441"/>
                      <a:pt x="1965" y="333"/>
                    </a:cubicBezTo>
                    <a:cubicBezTo>
                      <a:pt x="2084" y="313"/>
                      <a:pt x="2203" y="303"/>
                      <a:pt x="2321" y="303"/>
                    </a:cubicBezTo>
                    <a:cubicBezTo>
                      <a:pt x="2686" y="303"/>
                      <a:pt x="3040" y="403"/>
                      <a:pt x="3346" y="619"/>
                    </a:cubicBezTo>
                    <a:cubicBezTo>
                      <a:pt x="3763" y="905"/>
                      <a:pt x="4049" y="1322"/>
                      <a:pt x="4132" y="1822"/>
                    </a:cubicBezTo>
                    <a:cubicBezTo>
                      <a:pt x="4143" y="1909"/>
                      <a:pt x="4224" y="1966"/>
                      <a:pt x="4292" y="1966"/>
                    </a:cubicBezTo>
                    <a:cubicBezTo>
                      <a:pt x="4298" y="1966"/>
                      <a:pt x="4305" y="1966"/>
                      <a:pt x="4311" y="1965"/>
                    </a:cubicBezTo>
                    <a:cubicBezTo>
                      <a:pt x="4406" y="1941"/>
                      <a:pt x="4466" y="1857"/>
                      <a:pt x="4442" y="1786"/>
                    </a:cubicBezTo>
                    <a:cubicBezTo>
                      <a:pt x="4347" y="1203"/>
                      <a:pt x="4013" y="714"/>
                      <a:pt x="3525" y="369"/>
                    </a:cubicBezTo>
                    <a:cubicBezTo>
                      <a:pt x="3164" y="117"/>
                      <a:pt x="2742" y="1"/>
                      <a:pt x="2315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491" name="Google Shape;6286;p49"/>
              <p:cNvSpPr/>
              <p:nvPr/>
            </p:nvSpPr>
            <p:spPr>
              <a:xfrm>
                <a:off x="2423102" y="1541185"/>
                <a:ext cx="77723" cy="77723"/>
              </a:xfrm>
              <a:custGeom>
                <a:avLst/>
                <a:gdLst/>
                <a:ahLst/>
                <a:cxnLst/>
                <a:rect l="l" t="t" r="r" b="b"/>
                <a:pathLst>
                  <a:path w="2442" h="2442" extrusionOk="0">
                    <a:moveTo>
                      <a:pt x="1084" y="346"/>
                    </a:moveTo>
                    <a:lnTo>
                      <a:pt x="1084" y="1215"/>
                    </a:lnTo>
                    <a:cubicBezTo>
                      <a:pt x="1084" y="1310"/>
                      <a:pt x="1168" y="1382"/>
                      <a:pt x="1251" y="1382"/>
                    </a:cubicBezTo>
                    <a:lnTo>
                      <a:pt x="2132" y="1382"/>
                    </a:lnTo>
                    <a:cubicBezTo>
                      <a:pt x="2037" y="1786"/>
                      <a:pt x="1668" y="2108"/>
                      <a:pt x="1239" y="2108"/>
                    </a:cubicBezTo>
                    <a:cubicBezTo>
                      <a:pt x="751" y="2108"/>
                      <a:pt x="346" y="1715"/>
                      <a:pt x="346" y="1215"/>
                    </a:cubicBezTo>
                    <a:cubicBezTo>
                      <a:pt x="346" y="774"/>
                      <a:pt x="656" y="417"/>
                      <a:pt x="1084" y="346"/>
                    </a:cubicBezTo>
                    <a:close/>
                    <a:moveTo>
                      <a:pt x="1215" y="0"/>
                    </a:moveTo>
                    <a:cubicBezTo>
                      <a:pt x="548" y="0"/>
                      <a:pt x="1" y="548"/>
                      <a:pt x="1" y="1215"/>
                    </a:cubicBezTo>
                    <a:cubicBezTo>
                      <a:pt x="1" y="1894"/>
                      <a:pt x="548" y="2441"/>
                      <a:pt x="1215" y="2441"/>
                    </a:cubicBezTo>
                    <a:cubicBezTo>
                      <a:pt x="1894" y="2441"/>
                      <a:pt x="2442" y="1894"/>
                      <a:pt x="2442" y="1215"/>
                    </a:cubicBezTo>
                    <a:cubicBezTo>
                      <a:pt x="2442" y="1120"/>
                      <a:pt x="2370" y="1060"/>
                      <a:pt x="2275" y="1060"/>
                    </a:cubicBezTo>
                    <a:lnTo>
                      <a:pt x="1382" y="1060"/>
                    </a:lnTo>
                    <a:lnTo>
                      <a:pt x="1382" y="167"/>
                    </a:lnTo>
                    <a:cubicBezTo>
                      <a:pt x="1382" y="72"/>
                      <a:pt x="1310" y="0"/>
                      <a:pt x="1215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492" name="Google Shape;6287;p49"/>
              <p:cNvSpPr/>
              <p:nvPr/>
            </p:nvSpPr>
            <p:spPr>
              <a:xfrm>
                <a:off x="2216956" y="1538543"/>
                <a:ext cx="318721" cy="317575"/>
              </a:xfrm>
              <a:custGeom>
                <a:avLst/>
                <a:gdLst/>
                <a:ahLst/>
                <a:cxnLst/>
                <a:rect l="l" t="t" r="r" b="b"/>
                <a:pathLst>
                  <a:path w="10014" h="9978" extrusionOk="0">
                    <a:moveTo>
                      <a:pt x="3787" y="1191"/>
                    </a:moveTo>
                    <a:lnTo>
                      <a:pt x="4763" y="2179"/>
                    </a:lnTo>
                    <a:cubicBezTo>
                      <a:pt x="5347" y="2762"/>
                      <a:pt x="5466" y="3667"/>
                      <a:pt x="5037" y="4382"/>
                    </a:cubicBezTo>
                    <a:cubicBezTo>
                      <a:pt x="4989" y="4441"/>
                      <a:pt x="5001" y="4525"/>
                      <a:pt x="5061" y="4572"/>
                    </a:cubicBezTo>
                    <a:lnTo>
                      <a:pt x="5394" y="4906"/>
                    </a:lnTo>
                    <a:cubicBezTo>
                      <a:pt x="5423" y="4934"/>
                      <a:pt x="5465" y="4950"/>
                      <a:pt x="5507" y="4950"/>
                    </a:cubicBezTo>
                    <a:cubicBezTo>
                      <a:pt x="5534" y="4950"/>
                      <a:pt x="5561" y="4943"/>
                      <a:pt x="5585" y="4929"/>
                    </a:cubicBezTo>
                    <a:cubicBezTo>
                      <a:pt x="5873" y="4756"/>
                      <a:pt x="6191" y="4673"/>
                      <a:pt x="6506" y="4673"/>
                    </a:cubicBezTo>
                    <a:cubicBezTo>
                      <a:pt x="6972" y="4673"/>
                      <a:pt x="7432" y="4855"/>
                      <a:pt x="7787" y="5203"/>
                    </a:cubicBezTo>
                    <a:lnTo>
                      <a:pt x="8776" y="6179"/>
                    </a:lnTo>
                    <a:lnTo>
                      <a:pt x="6228" y="8727"/>
                    </a:lnTo>
                    <a:lnTo>
                      <a:pt x="5239" y="7751"/>
                    </a:lnTo>
                    <a:cubicBezTo>
                      <a:pt x="5025" y="7525"/>
                      <a:pt x="4870" y="7251"/>
                      <a:pt x="4787" y="6953"/>
                    </a:cubicBezTo>
                    <a:cubicBezTo>
                      <a:pt x="4644" y="6477"/>
                      <a:pt x="4728" y="5965"/>
                      <a:pt x="4978" y="5548"/>
                    </a:cubicBezTo>
                    <a:cubicBezTo>
                      <a:pt x="5025" y="5489"/>
                      <a:pt x="5001" y="5394"/>
                      <a:pt x="4942" y="5346"/>
                    </a:cubicBezTo>
                    <a:lnTo>
                      <a:pt x="4620" y="5025"/>
                    </a:lnTo>
                    <a:cubicBezTo>
                      <a:pt x="4589" y="4993"/>
                      <a:pt x="4541" y="4977"/>
                      <a:pt x="4495" y="4977"/>
                    </a:cubicBezTo>
                    <a:cubicBezTo>
                      <a:pt x="4472" y="4977"/>
                      <a:pt x="4450" y="4981"/>
                      <a:pt x="4430" y="4989"/>
                    </a:cubicBezTo>
                    <a:cubicBezTo>
                      <a:pt x="4137" y="5164"/>
                      <a:pt x="3815" y="5250"/>
                      <a:pt x="3496" y="5250"/>
                    </a:cubicBezTo>
                    <a:cubicBezTo>
                      <a:pt x="3034" y="5250"/>
                      <a:pt x="2579" y="5072"/>
                      <a:pt x="2227" y="4727"/>
                    </a:cubicBezTo>
                    <a:lnTo>
                      <a:pt x="1239" y="3739"/>
                    </a:lnTo>
                    <a:lnTo>
                      <a:pt x="3787" y="1191"/>
                    </a:lnTo>
                    <a:close/>
                    <a:moveTo>
                      <a:pt x="9288" y="6120"/>
                    </a:moveTo>
                    <a:lnTo>
                      <a:pt x="9633" y="6465"/>
                    </a:lnTo>
                    <a:lnTo>
                      <a:pt x="6513" y="9585"/>
                    </a:lnTo>
                    <a:lnTo>
                      <a:pt x="6168" y="9251"/>
                    </a:lnTo>
                    <a:lnTo>
                      <a:pt x="9109" y="6299"/>
                    </a:lnTo>
                    <a:lnTo>
                      <a:pt x="9288" y="6120"/>
                    </a:lnTo>
                    <a:close/>
                    <a:moveTo>
                      <a:pt x="3525" y="0"/>
                    </a:moveTo>
                    <a:cubicBezTo>
                      <a:pt x="3489" y="0"/>
                      <a:pt x="3442" y="24"/>
                      <a:pt x="3406" y="48"/>
                    </a:cubicBezTo>
                    <a:lnTo>
                      <a:pt x="2180" y="1286"/>
                    </a:lnTo>
                    <a:cubicBezTo>
                      <a:pt x="2120" y="1346"/>
                      <a:pt x="2120" y="1453"/>
                      <a:pt x="2180" y="1512"/>
                    </a:cubicBezTo>
                    <a:cubicBezTo>
                      <a:pt x="2209" y="1542"/>
                      <a:pt x="2248" y="1557"/>
                      <a:pt x="2287" y="1557"/>
                    </a:cubicBezTo>
                    <a:cubicBezTo>
                      <a:pt x="2325" y="1557"/>
                      <a:pt x="2364" y="1542"/>
                      <a:pt x="2394" y="1512"/>
                    </a:cubicBezTo>
                    <a:lnTo>
                      <a:pt x="3525" y="381"/>
                    </a:lnTo>
                    <a:lnTo>
                      <a:pt x="3870" y="715"/>
                    </a:lnTo>
                    <a:lnTo>
                      <a:pt x="3692" y="893"/>
                    </a:lnTo>
                    <a:lnTo>
                      <a:pt x="929" y="3667"/>
                    </a:lnTo>
                    <a:lnTo>
                      <a:pt x="751" y="3846"/>
                    </a:lnTo>
                    <a:lnTo>
                      <a:pt x="406" y="3501"/>
                    </a:lnTo>
                    <a:lnTo>
                      <a:pt x="1953" y="1953"/>
                    </a:lnTo>
                    <a:cubicBezTo>
                      <a:pt x="2013" y="1893"/>
                      <a:pt x="2013" y="1786"/>
                      <a:pt x="1953" y="1727"/>
                    </a:cubicBezTo>
                    <a:cubicBezTo>
                      <a:pt x="1924" y="1697"/>
                      <a:pt x="1882" y="1682"/>
                      <a:pt x="1840" y="1682"/>
                    </a:cubicBezTo>
                    <a:cubicBezTo>
                      <a:pt x="1799" y="1682"/>
                      <a:pt x="1757" y="1697"/>
                      <a:pt x="1727" y="1727"/>
                    </a:cubicBezTo>
                    <a:lnTo>
                      <a:pt x="60" y="3393"/>
                    </a:lnTo>
                    <a:cubicBezTo>
                      <a:pt x="1" y="3453"/>
                      <a:pt x="1" y="3560"/>
                      <a:pt x="60" y="3620"/>
                    </a:cubicBezTo>
                    <a:lnTo>
                      <a:pt x="632" y="4191"/>
                    </a:lnTo>
                    <a:cubicBezTo>
                      <a:pt x="656" y="4215"/>
                      <a:pt x="703" y="4227"/>
                      <a:pt x="751" y="4227"/>
                    </a:cubicBezTo>
                    <a:cubicBezTo>
                      <a:pt x="787" y="4227"/>
                      <a:pt x="834" y="4215"/>
                      <a:pt x="870" y="4191"/>
                    </a:cubicBezTo>
                    <a:lnTo>
                      <a:pt x="1048" y="4013"/>
                    </a:lnTo>
                    <a:lnTo>
                      <a:pt x="2025" y="4989"/>
                    </a:lnTo>
                    <a:cubicBezTo>
                      <a:pt x="2430" y="5394"/>
                      <a:pt x="2971" y="5607"/>
                      <a:pt x="3517" y="5607"/>
                    </a:cubicBezTo>
                    <a:cubicBezTo>
                      <a:pt x="3854" y="5607"/>
                      <a:pt x="4192" y="5526"/>
                      <a:pt x="4501" y="5358"/>
                    </a:cubicBezTo>
                    <a:lnTo>
                      <a:pt x="4644" y="5513"/>
                    </a:lnTo>
                    <a:cubicBezTo>
                      <a:pt x="4394" y="5989"/>
                      <a:pt x="4335" y="6537"/>
                      <a:pt x="4477" y="7061"/>
                    </a:cubicBezTo>
                    <a:cubicBezTo>
                      <a:pt x="4573" y="7406"/>
                      <a:pt x="4763" y="7727"/>
                      <a:pt x="5013" y="7977"/>
                    </a:cubicBezTo>
                    <a:lnTo>
                      <a:pt x="6001" y="8966"/>
                    </a:lnTo>
                    <a:lnTo>
                      <a:pt x="5823" y="9144"/>
                    </a:lnTo>
                    <a:cubicBezTo>
                      <a:pt x="5763" y="9204"/>
                      <a:pt x="5763" y="9311"/>
                      <a:pt x="5823" y="9370"/>
                    </a:cubicBezTo>
                    <a:lnTo>
                      <a:pt x="6394" y="9930"/>
                    </a:lnTo>
                    <a:cubicBezTo>
                      <a:pt x="6418" y="9966"/>
                      <a:pt x="6466" y="9978"/>
                      <a:pt x="6513" y="9978"/>
                    </a:cubicBezTo>
                    <a:cubicBezTo>
                      <a:pt x="6549" y="9978"/>
                      <a:pt x="6585" y="9966"/>
                      <a:pt x="6633" y="9930"/>
                    </a:cubicBezTo>
                    <a:lnTo>
                      <a:pt x="9978" y="6584"/>
                    </a:lnTo>
                    <a:cubicBezTo>
                      <a:pt x="10014" y="6525"/>
                      <a:pt x="10014" y="6418"/>
                      <a:pt x="9966" y="6358"/>
                    </a:cubicBezTo>
                    <a:lnTo>
                      <a:pt x="9395" y="5798"/>
                    </a:lnTo>
                    <a:cubicBezTo>
                      <a:pt x="9365" y="5769"/>
                      <a:pt x="9323" y="5754"/>
                      <a:pt x="9282" y="5754"/>
                    </a:cubicBezTo>
                    <a:cubicBezTo>
                      <a:pt x="9240" y="5754"/>
                      <a:pt x="9198" y="5769"/>
                      <a:pt x="9169" y="5798"/>
                    </a:cubicBezTo>
                    <a:lnTo>
                      <a:pt x="8990" y="5977"/>
                    </a:lnTo>
                    <a:lnTo>
                      <a:pt x="8014" y="4989"/>
                    </a:lnTo>
                    <a:cubicBezTo>
                      <a:pt x="7609" y="4585"/>
                      <a:pt x="7069" y="4375"/>
                      <a:pt x="6524" y="4375"/>
                    </a:cubicBezTo>
                    <a:cubicBezTo>
                      <a:pt x="6186" y="4375"/>
                      <a:pt x="5847" y="4456"/>
                      <a:pt x="5537" y="4620"/>
                    </a:cubicBezTo>
                    <a:lnTo>
                      <a:pt x="5394" y="4465"/>
                    </a:lnTo>
                    <a:cubicBezTo>
                      <a:pt x="5823" y="3655"/>
                      <a:pt x="5668" y="2655"/>
                      <a:pt x="5013" y="2000"/>
                    </a:cubicBezTo>
                    <a:lnTo>
                      <a:pt x="4037" y="1012"/>
                    </a:lnTo>
                    <a:lnTo>
                      <a:pt x="4216" y="834"/>
                    </a:lnTo>
                    <a:cubicBezTo>
                      <a:pt x="4275" y="774"/>
                      <a:pt x="4275" y="679"/>
                      <a:pt x="4216" y="619"/>
                    </a:cubicBezTo>
                    <a:lnTo>
                      <a:pt x="3644" y="48"/>
                    </a:lnTo>
                    <a:cubicBezTo>
                      <a:pt x="3620" y="24"/>
                      <a:pt x="3573" y="0"/>
                      <a:pt x="3525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493" name="Google Shape;6288;p49"/>
              <p:cNvSpPr/>
              <p:nvPr/>
            </p:nvSpPr>
            <p:spPr>
              <a:xfrm>
                <a:off x="2275327" y="1662448"/>
                <a:ext cx="100066" cy="39434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1239" extrusionOk="0">
                    <a:moveTo>
                      <a:pt x="2632" y="310"/>
                    </a:moveTo>
                    <a:lnTo>
                      <a:pt x="2560" y="417"/>
                    </a:lnTo>
                    <a:cubicBezTo>
                      <a:pt x="2298" y="739"/>
                      <a:pt x="1953" y="917"/>
                      <a:pt x="1596" y="929"/>
                    </a:cubicBezTo>
                    <a:cubicBezTo>
                      <a:pt x="1239" y="929"/>
                      <a:pt x="905" y="774"/>
                      <a:pt x="643" y="477"/>
                    </a:cubicBezTo>
                    <a:cubicBezTo>
                      <a:pt x="643" y="477"/>
                      <a:pt x="584" y="393"/>
                      <a:pt x="512" y="310"/>
                    </a:cubicBezTo>
                    <a:close/>
                    <a:moveTo>
                      <a:pt x="179" y="0"/>
                    </a:moveTo>
                    <a:cubicBezTo>
                      <a:pt x="119" y="0"/>
                      <a:pt x="60" y="24"/>
                      <a:pt x="36" y="84"/>
                    </a:cubicBezTo>
                    <a:cubicBezTo>
                      <a:pt x="0" y="143"/>
                      <a:pt x="12" y="203"/>
                      <a:pt x="48" y="251"/>
                    </a:cubicBezTo>
                    <a:cubicBezTo>
                      <a:pt x="155" y="370"/>
                      <a:pt x="369" y="667"/>
                      <a:pt x="393" y="667"/>
                    </a:cubicBezTo>
                    <a:cubicBezTo>
                      <a:pt x="703" y="1036"/>
                      <a:pt x="1119" y="1239"/>
                      <a:pt x="1560" y="1239"/>
                    </a:cubicBezTo>
                    <a:lnTo>
                      <a:pt x="1596" y="1239"/>
                    </a:lnTo>
                    <a:cubicBezTo>
                      <a:pt x="2060" y="1215"/>
                      <a:pt x="2489" y="1001"/>
                      <a:pt x="2810" y="596"/>
                    </a:cubicBezTo>
                    <a:lnTo>
                      <a:pt x="3096" y="239"/>
                    </a:lnTo>
                    <a:cubicBezTo>
                      <a:pt x="3132" y="203"/>
                      <a:pt x="3144" y="143"/>
                      <a:pt x="3108" y="84"/>
                    </a:cubicBezTo>
                    <a:cubicBezTo>
                      <a:pt x="3084" y="24"/>
                      <a:pt x="3024" y="0"/>
                      <a:pt x="2965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494" name="Google Shape;6289;p49"/>
              <p:cNvSpPr/>
              <p:nvPr/>
            </p:nvSpPr>
            <p:spPr>
              <a:xfrm>
                <a:off x="2371192" y="1745422"/>
                <a:ext cx="101211" cy="60663"/>
              </a:xfrm>
              <a:custGeom>
                <a:avLst/>
                <a:gdLst/>
                <a:ahLst/>
                <a:cxnLst/>
                <a:rect l="l" t="t" r="r" b="b"/>
                <a:pathLst>
                  <a:path w="3180" h="1906" extrusionOk="0">
                    <a:moveTo>
                      <a:pt x="155" y="1"/>
                    </a:moveTo>
                    <a:cubicBezTo>
                      <a:pt x="72" y="1"/>
                      <a:pt x="1" y="72"/>
                      <a:pt x="1" y="156"/>
                    </a:cubicBezTo>
                    <a:cubicBezTo>
                      <a:pt x="1" y="513"/>
                      <a:pt x="239" y="787"/>
                      <a:pt x="274" y="834"/>
                    </a:cubicBezTo>
                    <a:lnTo>
                      <a:pt x="1298" y="1858"/>
                    </a:lnTo>
                    <a:cubicBezTo>
                      <a:pt x="1334" y="1882"/>
                      <a:pt x="1382" y="1906"/>
                      <a:pt x="1429" y="1906"/>
                    </a:cubicBezTo>
                    <a:cubicBezTo>
                      <a:pt x="1465" y="1906"/>
                      <a:pt x="1501" y="1882"/>
                      <a:pt x="1548" y="1858"/>
                    </a:cubicBezTo>
                    <a:lnTo>
                      <a:pt x="3120" y="275"/>
                    </a:lnTo>
                    <a:cubicBezTo>
                      <a:pt x="3168" y="215"/>
                      <a:pt x="3180" y="156"/>
                      <a:pt x="3156" y="96"/>
                    </a:cubicBezTo>
                    <a:cubicBezTo>
                      <a:pt x="3120" y="37"/>
                      <a:pt x="3060" y="1"/>
                      <a:pt x="3001" y="1"/>
                    </a:cubicBezTo>
                    <a:lnTo>
                      <a:pt x="1584" y="1"/>
                    </a:lnTo>
                    <a:cubicBezTo>
                      <a:pt x="1501" y="1"/>
                      <a:pt x="1429" y="72"/>
                      <a:pt x="1429" y="156"/>
                    </a:cubicBezTo>
                    <a:cubicBezTo>
                      <a:pt x="1429" y="251"/>
                      <a:pt x="1501" y="322"/>
                      <a:pt x="1584" y="322"/>
                    </a:cubicBezTo>
                    <a:lnTo>
                      <a:pt x="2620" y="322"/>
                    </a:lnTo>
                    <a:lnTo>
                      <a:pt x="1429" y="1513"/>
                    </a:lnTo>
                    <a:lnTo>
                      <a:pt x="513" y="608"/>
                    </a:lnTo>
                    <a:cubicBezTo>
                      <a:pt x="501" y="596"/>
                      <a:pt x="393" y="489"/>
                      <a:pt x="358" y="322"/>
                    </a:cubicBezTo>
                    <a:lnTo>
                      <a:pt x="965" y="322"/>
                    </a:lnTo>
                    <a:cubicBezTo>
                      <a:pt x="1048" y="322"/>
                      <a:pt x="1132" y="251"/>
                      <a:pt x="1132" y="156"/>
                    </a:cubicBezTo>
                    <a:cubicBezTo>
                      <a:pt x="1132" y="72"/>
                      <a:pt x="1048" y="1"/>
                      <a:pt x="965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495" name="Google Shape;6290;p49"/>
            <p:cNvGrpSpPr/>
            <p:nvPr/>
          </p:nvGrpSpPr>
          <p:grpSpPr>
            <a:xfrm>
              <a:off x="10853847" y="2443627"/>
              <a:ext cx="349052" cy="230049"/>
              <a:chOff x="3988156" y="1568461"/>
              <a:chExt cx="349052" cy="230049"/>
            </a:xfrm>
            <a:solidFill>
              <a:schemeClr val="bg2">
                <a:lumMod val="75000"/>
              </a:schemeClr>
            </a:solidFill>
          </p:grpSpPr>
          <p:sp>
            <p:nvSpPr>
              <p:cNvPr id="496" name="Google Shape;6291;p49"/>
              <p:cNvSpPr/>
              <p:nvPr/>
            </p:nvSpPr>
            <p:spPr>
              <a:xfrm>
                <a:off x="3988156" y="1571135"/>
                <a:ext cx="349052" cy="227376"/>
              </a:xfrm>
              <a:custGeom>
                <a:avLst/>
                <a:gdLst/>
                <a:ahLst/>
                <a:cxnLst/>
                <a:rect l="l" t="t" r="r" b="b"/>
                <a:pathLst>
                  <a:path w="10967" h="7144" extrusionOk="0">
                    <a:moveTo>
                      <a:pt x="3203" y="322"/>
                    </a:moveTo>
                    <a:cubicBezTo>
                      <a:pt x="3489" y="322"/>
                      <a:pt x="3763" y="429"/>
                      <a:pt x="3977" y="631"/>
                    </a:cubicBezTo>
                    <a:lnTo>
                      <a:pt x="6168" y="2703"/>
                    </a:lnTo>
                    <a:lnTo>
                      <a:pt x="4930" y="2703"/>
                    </a:lnTo>
                    <a:lnTo>
                      <a:pt x="3072" y="322"/>
                    </a:lnTo>
                    <a:close/>
                    <a:moveTo>
                      <a:pt x="9240" y="3012"/>
                    </a:moveTo>
                    <a:cubicBezTo>
                      <a:pt x="9514" y="3036"/>
                      <a:pt x="9752" y="3143"/>
                      <a:pt x="9942" y="3346"/>
                    </a:cubicBezTo>
                    <a:lnTo>
                      <a:pt x="10049" y="3441"/>
                    </a:lnTo>
                    <a:lnTo>
                      <a:pt x="9406" y="3441"/>
                    </a:lnTo>
                    <a:lnTo>
                      <a:pt x="9406" y="3453"/>
                    </a:lnTo>
                    <a:cubicBezTo>
                      <a:pt x="9323" y="3453"/>
                      <a:pt x="9240" y="3370"/>
                      <a:pt x="9240" y="3286"/>
                    </a:cubicBezTo>
                    <a:lnTo>
                      <a:pt x="9240" y="3012"/>
                    </a:lnTo>
                    <a:close/>
                    <a:moveTo>
                      <a:pt x="6894" y="3715"/>
                    </a:moveTo>
                    <a:lnTo>
                      <a:pt x="3977" y="6477"/>
                    </a:lnTo>
                    <a:cubicBezTo>
                      <a:pt x="3763" y="6679"/>
                      <a:pt x="3501" y="6799"/>
                      <a:pt x="3203" y="6799"/>
                    </a:cubicBezTo>
                    <a:lnTo>
                      <a:pt x="3072" y="6799"/>
                    </a:lnTo>
                    <a:lnTo>
                      <a:pt x="5466" y="3715"/>
                    </a:lnTo>
                    <a:close/>
                    <a:moveTo>
                      <a:pt x="2953" y="0"/>
                    </a:moveTo>
                    <a:cubicBezTo>
                      <a:pt x="2846" y="0"/>
                      <a:pt x="2751" y="60"/>
                      <a:pt x="2703" y="143"/>
                    </a:cubicBezTo>
                    <a:cubicBezTo>
                      <a:pt x="2668" y="238"/>
                      <a:pt x="2679" y="333"/>
                      <a:pt x="2739" y="429"/>
                    </a:cubicBezTo>
                    <a:lnTo>
                      <a:pt x="4513" y="2703"/>
                    </a:lnTo>
                    <a:lnTo>
                      <a:pt x="2191" y="2703"/>
                    </a:lnTo>
                    <a:cubicBezTo>
                      <a:pt x="2096" y="2703"/>
                      <a:pt x="2013" y="2655"/>
                      <a:pt x="1953" y="2572"/>
                    </a:cubicBezTo>
                    <a:lnTo>
                      <a:pt x="1239" y="1334"/>
                    </a:lnTo>
                    <a:cubicBezTo>
                      <a:pt x="1132" y="1155"/>
                      <a:pt x="941" y="1048"/>
                      <a:pt x="727" y="1048"/>
                    </a:cubicBezTo>
                    <a:lnTo>
                      <a:pt x="274" y="1048"/>
                    </a:lnTo>
                    <a:cubicBezTo>
                      <a:pt x="120" y="1048"/>
                      <a:pt x="1" y="1167"/>
                      <a:pt x="1" y="1322"/>
                    </a:cubicBezTo>
                    <a:lnTo>
                      <a:pt x="1" y="3834"/>
                    </a:lnTo>
                    <a:cubicBezTo>
                      <a:pt x="1" y="4167"/>
                      <a:pt x="274" y="4429"/>
                      <a:pt x="596" y="4429"/>
                    </a:cubicBezTo>
                    <a:lnTo>
                      <a:pt x="1977" y="4429"/>
                    </a:lnTo>
                    <a:cubicBezTo>
                      <a:pt x="2072" y="4429"/>
                      <a:pt x="2144" y="4358"/>
                      <a:pt x="2144" y="4263"/>
                    </a:cubicBezTo>
                    <a:cubicBezTo>
                      <a:pt x="2144" y="4179"/>
                      <a:pt x="2072" y="4096"/>
                      <a:pt x="1977" y="4096"/>
                    </a:cubicBezTo>
                    <a:lnTo>
                      <a:pt x="596" y="4096"/>
                    </a:lnTo>
                    <a:cubicBezTo>
                      <a:pt x="453" y="4096"/>
                      <a:pt x="310" y="3977"/>
                      <a:pt x="310" y="3822"/>
                    </a:cubicBezTo>
                    <a:lnTo>
                      <a:pt x="310" y="1369"/>
                    </a:lnTo>
                    <a:lnTo>
                      <a:pt x="727" y="1369"/>
                    </a:lnTo>
                    <a:cubicBezTo>
                      <a:pt x="834" y="1369"/>
                      <a:pt x="905" y="1405"/>
                      <a:pt x="965" y="1500"/>
                    </a:cubicBezTo>
                    <a:lnTo>
                      <a:pt x="1679" y="2739"/>
                    </a:lnTo>
                    <a:cubicBezTo>
                      <a:pt x="1786" y="2905"/>
                      <a:pt x="1977" y="3036"/>
                      <a:pt x="2191" y="3036"/>
                    </a:cubicBezTo>
                    <a:lnTo>
                      <a:pt x="8895" y="3036"/>
                    </a:lnTo>
                    <a:lnTo>
                      <a:pt x="8895" y="3298"/>
                    </a:lnTo>
                    <a:cubicBezTo>
                      <a:pt x="8895" y="3572"/>
                      <a:pt x="9109" y="3774"/>
                      <a:pt x="9371" y="3774"/>
                    </a:cubicBezTo>
                    <a:lnTo>
                      <a:pt x="10323" y="3774"/>
                    </a:lnTo>
                    <a:lnTo>
                      <a:pt x="10538" y="3977"/>
                    </a:lnTo>
                    <a:cubicBezTo>
                      <a:pt x="10561" y="4012"/>
                      <a:pt x="10597" y="4060"/>
                      <a:pt x="10597" y="4096"/>
                    </a:cubicBezTo>
                    <a:lnTo>
                      <a:pt x="6930" y="4096"/>
                    </a:lnTo>
                    <a:lnTo>
                      <a:pt x="7382" y="3679"/>
                    </a:lnTo>
                    <a:cubicBezTo>
                      <a:pt x="7430" y="3643"/>
                      <a:pt x="7442" y="3560"/>
                      <a:pt x="7430" y="3501"/>
                    </a:cubicBezTo>
                    <a:cubicBezTo>
                      <a:pt x="7394" y="3453"/>
                      <a:pt x="7335" y="3405"/>
                      <a:pt x="7275" y="3405"/>
                    </a:cubicBezTo>
                    <a:lnTo>
                      <a:pt x="5454" y="3405"/>
                    </a:lnTo>
                    <a:cubicBezTo>
                      <a:pt x="5358" y="3405"/>
                      <a:pt x="5287" y="3453"/>
                      <a:pt x="5239" y="3501"/>
                    </a:cubicBezTo>
                    <a:lnTo>
                      <a:pt x="4775" y="4096"/>
                    </a:lnTo>
                    <a:lnTo>
                      <a:pt x="2739" y="4096"/>
                    </a:lnTo>
                    <a:cubicBezTo>
                      <a:pt x="2656" y="4096"/>
                      <a:pt x="2572" y="4179"/>
                      <a:pt x="2572" y="4263"/>
                    </a:cubicBezTo>
                    <a:cubicBezTo>
                      <a:pt x="2572" y="4358"/>
                      <a:pt x="2656" y="4429"/>
                      <a:pt x="2739" y="4429"/>
                    </a:cubicBezTo>
                    <a:lnTo>
                      <a:pt x="4525" y="4429"/>
                    </a:lnTo>
                    <a:lnTo>
                      <a:pt x="2751" y="6703"/>
                    </a:lnTo>
                    <a:cubicBezTo>
                      <a:pt x="2691" y="6787"/>
                      <a:pt x="2679" y="6906"/>
                      <a:pt x="2727" y="6989"/>
                    </a:cubicBezTo>
                    <a:cubicBezTo>
                      <a:pt x="2763" y="7084"/>
                      <a:pt x="2858" y="7144"/>
                      <a:pt x="2965" y="7144"/>
                    </a:cubicBezTo>
                    <a:lnTo>
                      <a:pt x="3203" y="7144"/>
                    </a:lnTo>
                    <a:cubicBezTo>
                      <a:pt x="3572" y="7144"/>
                      <a:pt x="3930" y="7001"/>
                      <a:pt x="4203" y="6739"/>
                    </a:cubicBezTo>
                    <a:lnTo>
                      <a:pt x="6644" y="4429"/>
                    </a:lnTo>
                    <a:lnTo>
                      <a:pt x="10716" y="4429"/>
                    </a:lnTo>
                    <a:cubicBezTo>
                      <a:pt x="10847" y="4429"/>
                      <a:pt x="10966" y="4322"/>
                      <a:pt x="10966" y="4179"/>
                    </a:cubicBezTo>
                    <a:cubicBezTo>
                      <a:pt x="10954" y="4001"/>
                      <a:pt x="10895" y="3846"/>
                      <a:pt x="10788" y="3751"/>
                    </a:cubicBezTo>
                    <a:lnTo>
                      <a:pt x="10168" y="3120"/>
                    </a:lnTo>
                    <a:cubicBezTo>
                      <a:pt x="9895" y="2858"/>
                      <a:pt x="9526" y="2703"/>
                      <a:pt x="9156" y="2703"/>
                    </a:cubicBezTo>
                    <a:lnTo>
                      <a:pt x="6620" y="2703"/>
                    </a:lnTo>
                    <a:lnTo>
                      <a:pt x="4180" y="393"/>
                    </a:lnTo>
                    <a:cubicBezTo>
                      <a:pt x="3918" y="143"/>
                      <a:pt x="3561" y="0"/>
                      <a:pt x="319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497" name="Google Shape;6292;p49"/>
              <p:cNvSpPr/>
              <p:nvPr/>
            </p:nvSpPr>
            <p:spPr>
              <a:xfrm>
                <a:off x="4188256" y="1568461"/>
                <a:ext cx="146661" cy="61809"/>
              </a:xfrm>
              <a:custGeom>
                <a:avLst/>
                <a:gdLst/>
                <a:ahLst/>
                <a:cxnLst/>
                <a:rect l="l" t="t" r="r" b="b"/>
                <a:pathLst>
                  <a:path w="4608" h="1942" extrusionOk="0">
                    <a:moveTo>
                      <a:pt x="2274" y="1"/>
                    </a:moveTo>
                    <a:cubicBezTo>
                      <a:pt x="1726" y="1"/>
                      <a:pt x="1250" y="382"/>
                      <a:pt x="1095" y="882"/>
                    </a:cubicBezTo>
                    <a:cubicBezTo>
                      <a:pt x="1036" y="870"/>
                      <a:pt x="976" y="870"/>
                      <a:pt x="905" y="870"/>
                    </a:cubicBezTo>
                    <a:cubicBezTo>
                      <a:pt x="393" y="870"/>
                      <a:pt x="0" y="1263"/>
                      <a:pt x="0" y="1775"/>
                    </a:cubicBezTo>
                    <a:cubicBezTo>
                      <a:pt x="12" y="1882"/>
                      <a:pt x="83" y="1941"/>
                      <a:pt x="179" y="1941"/>
                    </a:cubicBezTo>
                    <a:lnTo>
                      <a:pt x="2929" y="1941"/>
                    </a:lnTo>
                    <a:cubicBezTo>
                      <a:pt x="3012" y="1941"/>
                      <a:pt x="3096" y="1870"/>
                      <a:pt x="3096" y="1775"/>
                    </a:cubicBezTo>
                    <a:cubicBezTo>
                      <a:pt x="3096" y="1680"/>
                      <a:pt x="3012" y="1608"/>
                      <a:pt x="2929" y="1608"/>
                    </a:cubicBezTo>
                    <a:lnTo>
                      <a:pt x="357" y="1608"/>
                    </a:lnTo>
                    <a:cubicBezTo>
                      <a:pt x="429" y="1358"/>
                      <a:pt x="655" y="1179"/>
                      <a:pt x="917" y="1179"/>
                    </a:cubicBezTo>
                    <a:cubicBezTo>
                      <a:pt x="1012" y="1179"/>
                      <a:pt x="1084" y="1191"/>
                      <a:pt x="1155" y="1239"/>
                    </a:cubicBezTo>
                    <a:cubicBezTo>
                      <a:pt x="1179" y="1245"/>
                      <a:pt x="1206" y="1248"/>
                      <a:pt x="1232" y="1248"/>
                    </a:cubicBezTo>
                    <a:cubicBezTo>
                      <a:pt x="1259" y="1248"/>
                      <a:pt x="1286" y="1245"/>
                      <a:pt x="1310" y="1239"/>
                    </a:cubicBezTo>
                    <a:cubicBezTo>
                      <a:pt x="1345" y="1203"/>
                      <a:pt x="1381" y="1168"/>
                      <a:pt x="1381" y="1120"/>
                    </a:cubicBezTo>
                    <a:cubicBezTo>
                      <a:pt x="1441" y="667"/>
                      <a:pt x="1822" y="334"/>
                      <a:pt x="2274" y="334"/>
                    </a:cubicBezTo>
                    <a:cubicBezTo>
                      <a:pt x="2691" y="334"/>
                      <a:pt x="3048" y="608"/>
                      <a:pt x="3155" y="1001"/>
                    </a:cubicBezTo>
                    <a:cubicBezTo>
                      <a:pt x="3167" y="1048"/>
                      <a:pt x="3191" y="1072"/>
                      <a:pt x="3227" y="1108"/>
                    </a:cubicBezTo>
                    <a:cubicBezTo>
                      <a:pt x="3241" y="1122"/>
                      <a:pt x="3267" y="1128"/>
                      <a:pt x="3296" y="1128"/>
                    </a:cubicBezTo>
                    <a:cubicBezTo>
                      <a:pt x="3316" y="1128"/>
                      <a:pt x="3338" y="1125"/>
                      <a:pt x="3358" y="1120"/>
                    </a:cubicBezTo>
                    <a:cubicBezTo>
                      <a:pt x="3429" y="1084"/>
                      <a:pt x="3512" y="1072"/>
                      <a:pt x="3584" y="1072"/>
                    </a:cubicBezTo>
                    <a:cubicBezTo>
                      <a:pt x="3905" y="1072"/>
                      <a:pt x="4191" y="1310"/>
                      <a:pt x="4262" y="1608"/>
                    </a:cubicBezTo>
                    <a:lnTo>
                      <a:pt x="3667" y="1608"/>
                    </a:lnTo>
                    <a:cubicBezTo>
                      <a:pt x="3584" y="1608"/>
                      <a:pt x="3512" y="1680"/>
                      <a:pt x="3512" y="1775"/>
                    </a:cubicBezTo>
                    <a:cubicBezTo>
                      <a:pt x="3512" y="1870"/>
                      <a:pt x="3584" y="1941"/>
                      <a:pt x="3667" y="1941"/>
                    </a:cubicBezTo>
                    <a:lnTo>
                      <a:pt x="4441" y="1941"/>
                    </a:lnTo>
                    <a:cubicBezTo>
                      <a:pt x="4536" y="1941"/>
                      <a:pt x="4608" y="1870"/>
                      <a:pt x="4608" y="1775"/>
                    </a:cubicBezTo>
                    <a:cubicBezTo>
                      <a:pt x="4608" y="1203"/>
                      <a:pt x="4143" y="751"/>
                      <a:pt x="3584" y="751"/>
                    </a:cubicBezTo>
                    <a:cubicBezTo>
                      <a:pt x="3524" y="751"/>
                      <a:pt x="3465" y="751"/>
                      <a:pt x="3405" y="763"/>
                    </a:cubicBezTo>
                    <a:cubicBezTo>
                      <a:pt x="3227" y="298"/>
                      <a:pt x="2774" y="1"/>
                      <a:pt x="2274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498" name="Google Shape;6293;p49"/>
              <p:cNvSpPr/>
              <p:nvPr/>
            </p:nvSpPr>
            <p:spPr>
              <a:xfrm>
                <a:off x="4123805" y="1677598"/>
                <a:ext cx="13304" cy="1330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418" extrusionOk="0">
                    <a:moveTo>
                      <a:pt x="203" y="1"/>
                    </a:moveTo>
                    <a:cubicBezTo>
                      <a:pt x="84" y="1"/>
                      <a:pt x="1" y="84"/>
                      <a:pt x="1" y="203"/>
                    </a:cubicBezTo>
                    <a:cubicBezTo>
                      <a:pt x="1" y="322"/>
                      <a:pt x="84" y="417"/>
                      <a:pt x="203" y="417"/>
                    </a:cubicBezTo>
                    <a:cubicBezTo>
                      <a:pt x="311" y="417"/>
                      <a:pt x="418" y="322"/>
                      <a:pt x="418" y="203"/>
                    </a:cubicBezTo>
                    <a:cubicBezTo>
                      <a:pt x="418" y="84"/>
                      <a:pt x="322" y="1"/>
                      <a:pt x="203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499" name="Google Shape;6294;p49"/>
              <p:cNvSpPr/>
              <p:nvPr/>
            </p:nvSpPr>
            <p:spPr>
              <a:xfrm>
                <a:off x="4096147" y="1677598"/>
                <a:ext cx="13304" cy="1330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418" extrusionOk="0">
                    <a:moveTo>
                      <a:pt x="215" y="1"/>
                    </a:moveTo>
                    <a:cubicBezTo>
                      <a:pt x="96" y="1"/>
                      <a:pt x="1" y="84"/>
                      <a:pt x="1" y="203"/>
                    </a:cubicBezTo>
                    <a:cubicBezTo>
                      <a:pt x="1" y="322"/>
                      <a:pt x="96" y="417"/>
                      <a:pt x="215" y="417"/>
                    </a:cubicBezTo>
                    <a:cubicBezTo>
                      <a:pt x="334" y="417"/>
                      <a:pt x="418" y="322"/>
                      <a:pt x="418" y="203"/>
                    </a:cubicBezTo>
                    <a:cubicBezTo>
                      <a:pt x="418" y="84"/>
                      <a:pt x="334" y="1"/>
                      <a:pt x="215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500" name="Google Shape;6295;p49"/>
              <p:cNvSpPr/>
              <p:nvPr/>
            </p:nvSpPr>
            <p:spPr>
              <a:xfrm>
                <a:off x="4068871" y="1677598"/>
                <a:ext cx="13686" cy="13304"/>
              </a:xfrm>
              <a:custGeom>
                <a:avLst/>
                <a:gdLst/>
                <a:ahLst/>
                <a:cxnLst/>
                <a:rect l="l" t="t" r="r" b="b"/>
                <a:pathLst>
                  <a:path w="430" h="418" extrusionOk="0">
                    <a:moveTo>
                      <a:pt x="215" y="1"/>
                    </a:moveTo>
                    <a:cubicBezTo>
                      <a:pt x="96" y="1"/>
                      <a:pt x="12" y="84"/>
                      <a:pt x="12" y="203"/>
                    </a:cubicBezTo>
                    <a:cubicBezTo>
                      <a:pt x="1" y="322"/>
                      <a:pt x="96" y="417"/>
                      <a:pt x="215" y="417"/>
                    </a:cubicBezTo>
                    <a:cubicBezTo>
                      <a:pt x="334" y="417"/>
                      <a:pt x="429" y="322"/>
                      <a:pt x="429" y="203"/>
                    </a:cubicBezTo>
                    <a:cubicBezTo>
                      <a:pt x="429" y="84"/>
                      <a:pt x="334" y="1"/>
                      <a:pt x="215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501" name="Google Shape;6296;p49"/>
              <p:cNvSpPr/>
              <p:nvPr/>
            </p:nvSpPr>
            <p:spPr>
              <a:xfrm>
                <a:off x="4041594" y="1677598"/>
                <a:ext cx="13304" cy="1330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418" extrusionOk="0">
                    <a:moveTo>
                      <a:pt x="215" y="1"/>
                    </a:moveTo>
                    <a:cubicBezTo>
                      <a:pt x="96" y="1"/>
                      <a:pt x="0" y="84"/>
                      <a:pt x="0" y="203"/>
                    </a:cubicBezTo>
                    <a:cubicBezTo>
                      <a:pt x="0" y="322"/>
                      <a:pt x="96" y="417"/>
                      <a:pt x="215" y="417"/>
                    </a:cubicBezTo>
                    <a:cubicBezTo>
                      <a:pt x="334" y="417"/>
                      <a:pt x="417" y="322"/>
                      <a:pt x="417" y="203"/>
                    </a:cubicBezTo>
                    <a:cubicBezTo>
                      <a:pt x="417" y="84"/>
                      <a:pt x="334" y="1"/>
                      <a:pt x="215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502" name="Google Shape;6297;p49"/>
              <p:cNvSpPr/>
              <p:nvPr/>
            </p:nvSpPr>
            <p:spPr>
              <a:xfrm>
                <a:off x="4239402" y="1677598"/>
                <a:ext cx="13304" cy="1330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418" extrusionOk="0">
                    <a:moveTo>
                      <a:pt x="203" y="1"/>
                    </a:moveTo>
                    <a:cubicBezTo>
                      <a:pt x="84" y="1"/>
                      <a:pt x="0" y="84"/>
                      <a:pt x="0" y="203"/>
                    </a:cubicBezTo>
                    <a:cubicBezTo>
                      <a:pt x="0" y="322"/>
                      <a:pt x="84" y="417"/>
                      <a:pt x="203" y="417"/>
                    </a:cubicBezTo>
                    <a:cubicBezTo>
                      <a:pt x="322" y="417"/>
                      <a:pt x="417" y="322"/>
                      <a:pt x="417" y="203"/>
                    </a:cubicBezTo>
                    <a:cubicBezTo>
                      <a:pt x="417" y="84"/>
                      <a:pt x="322" y="1"/>
                      <a:pt x="203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503" name="Google Shape;6298;p49"/>
            <p:cNvGrpSpPr/>
            <p:nvPr/>
          </p:nvGrpSpPr>
          <p:grpSpPr>
            <a:xfrm>
              <a:off x="9498728" y="2375039"/>
              <a:ext cx="379002" cy="366112"/>
              <a:chOff x="2633037" y="1499873"/>
              <a:chExt cx="379002" cy="366112"/>
            </a:xfrm>
            <a:solidFill>
              <a:schemeClr val="bg2">
                <a:lumMod val="75000"/>
              </a:schemeClr>
            </a:solidFill>
          </p:grpSpPr>
          <p:sp>
            <p:nvSpPr>
              <p:cNvPr id="504" name="Google Shape;6299;p49"/>
              <p:cNvSpPr/>
              <p:nvPr/>
            </p:nvSpPr>
            <p:spPr>
              <a:xfrm>
                <a:off x="2798635" y="1499873"/>
                <a:ext cx="20497" cy="106145"/>
              </a:xfrm>
              <a:custGeom>
                <a:avLst/>
                <a:gdLst/>
                <a:ahLst/>
                <a:cxnLst/>
                <a:rect l="l" t="t" r="r" b="b"/>
                <a:pathLst>
                  <a:path w="644" h="3335" extrusionOk="0">
                    <a:moveTo>
                      <a:pt x="453" y="1"/>
                    </a:moveTo>
                    <a:cubicBezTo>
                      <a:pt x="346" y="1"/>
                      <a:pt x="263" y="96"/>
                      <a:pt x="263" y="191"/>
                    </a:cubicBezTo>
                    <a:cubicBezTo>
                      <a:pt x="263" y="394"/>
                      <a:pt x="215" y="477"/>
                      <a:pt x="156" y="596"/>
                    </a:cubicBezTo>
                    <a:cubicBezTo>
                      <a:pt x="72" y="727"/>
                      <a:pt x="1" y="882"/>
                      <a:pt x="1" y="1179"/>
                    </a:cubicBezTo>
                    <a:cubicBezTo>
                      <a:pt x="1" y="1465"/>
                      <a:pt x="72" y="1620"/>
                      <a:pt x="156" y="1763"/>
                    </a:cubicBezTo>
                    <a:cubicBezTo>
                      <a:pt x="215" y="1882"/>
                      <a:pt x="263" y="1965"/>
                      <a:pt x="263" y="2156"/>
                    </a:cubicBezTo>
                    <a:cubicBezTo>
                      <a:pt x="263" y="2358"/>
                      <a:pt x="215" y="2441"/>
                      <a:pt x="156" y="2561"/>
                    </a:cubicBezTo>
                    <a:cubicBezTo>
                      <a:pt x="72" y="2692"/>
                      <a:pt x="1" y="2846"/>
                      <a:pt x="1" y="3144"/>
                    </a:cubicBezTo>
                    <a:cubicBezTo>
                      <a:pt x="1" y="3239"/>
                      <a:pt x="96" y="3334"/>
                      <a:pt x="191" y="3334"/>
                    </a:cubicBezTo>
                    <a:cubicBezTo>
                      <a:pt x="298" y="3334"/>
                      <a:pt x="394" y="3239"/>
                      <a:pt x="394" y="3144"/>
                    </a:cubicBezTo>
                    <a:cubicBezTo>
                      <a:pt x="394" y="2942"/>
                      <a:pt x="429" y="2858"/>
                      <a:pt x="489" y="2739"/>
                    </a:cubicBezTo>
                    <a:cubicBezTo>
                      <a:pt x="572" y="2608"/>
                      <a:pt x="644" y="2453"/>
                      <a:pt x="644" y="2156"/>
                    </a:cubicBezTo>
                    <a:cubicBezTo>
                      <a:pt x="644" y="1882"/>
                      <a:pt x="572" y="1715"/>
                      <a:pt x="489" y="1584"/>
                    </a:cubicBezTo>
                    <a:cubicBezTo>
                      <a:pt x="429" y="1465"/>
                      <a:pt x="394" y="1370"/>
                      <a:pt x="394" y="1179"/>
                    </a:cubicBezTo>
                    <a:cubicBezTo>
                      <a:pt x="394" y="989"/>
                      <a:pt x="429" y="894"/>
                      <a:pt x="489" y="775"/>
                    </a:cubicBezTo>
                    <a:cubicBezTo>
                      <a:pt x="572" y="644"/>
                      <a:pt x="644" y="489"/>
                      <a:pt x="644" y="191"/>
                    </a:cubicBezTo>
                    <a:cubicBezTo>
                      <a:pt x="644" y="96"/>
                      <a:pt x="549" y="1"/>
                      <a:pt x="453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505" name="Google Shape;6300;p49"/>
              <p:cNvSpPr/>
              <p:nvPr/>
            </p:nvSpPr>
            <p:spPr>
              <a:xfrm>
                <a:off x="2847140" y="1499873"/>
                <a:ext cx="20115" cy="106145"/>
              </a:xfrm>
              <a:custGeom>
                <a:avLst/>
                <a:gdLst/>
                <a:ahLst/>
                <a:cxnLst/>
                <a:rect l="l" t="t" r="r" b="b"/>
                <a:pathLst>
                  <a:path w="632" h="3335" extrusionOk="0">
                    <a:moveTo>
                      <a:pt x="441" y="1"/>
                    </a:moveTo>
                    <a:cubicBezTo>
                      <a:pt x="334" y="1"/>
                      <a:pt x="251" y="96"/>
                      <a:pt x="251" y="191"/>
                    </a:cubicBezTo>
                    <a:cubicBezTo>
                      <a:pt x="251" y="394"/>
                      <a:pt x="203" y="477"/>
                      <a:pt x="144" y="596"/>
                    </a:cubicBezTo>
                    <a:cubicBezTo>
                      <a:pt x="72" y="727"/>
                      <a:pt x="1" y="882"/>
                      <a:pt x="1" y="1179"/>
                    </a:cubicBezTo>
                    <a:cubicBezTo>
                      <a:pt x="1" y="1465"/>
                      <a:pt x="72" y="1620"/>
                      <a:pt x="144" y="1763"/>
                    </a:cubicBezTo>
                    <a:cubicBezTo>
                      <a:pt x="203" y="1882"/>
                      <a:pt x="251" y="1965"/>
                      <a:pt x="251" y="2156"/>
                    </a:cubicBezTo>
                    <a:cubicBezTo>
                      <a:pt x="251" y="2358"/>
                      <a:pt x="203" y="2441"/>
                      <a:pt x="144" y="2561"/>
                    </a:cubicBezTo>
                    <a:cubicBezTo>
                      <a:pt x="84" y="2692"/>
                      <a:pt x="1" y="2846"/>
                      <a:pt x="1" y="3144"/>
                    </a:cubicBezTo>
                    <a:cubicBezTo>
                      <a:pt x="1" y="3239"/>
                      <a:pt x="84" y="3334"/>
                      <a:pt x="191" y="3334"/>
                    </a:cubicBezTo>
                    <a:cubicBezTo>
                      <a:pt x="298" y="3334"/>
                      <a:pt x="382" y="3239"/>
                      <a:pt x="382" y="3144"/>
                    </a:cubicBezTo>
                    <a:cubicBezTo>
                      <a:pt x="382" y="2942"/>
                      <a:pt x="429" y="2858"/>
                      <a:pt x="489" y="2739"/>
                    </a:cubicBezTo>
                    <a:cubicBezTo>
                      <a:pt x="560" y="2608"/>
                      <a:pt x="632" y="2453"/>
                      <a:pt x="632" y="2156"/>
                    </a:cubicBezTo>
                    <a:cubicBezTo>
                      <a:pt x="632" y="1882"/>
                      <a:pt x="560" y="1715"/>
                      <a:pt x="489" y="1584"/>
                    </a:cubicBezTo>
                    <a:cubicBezTo>
                      <a:pt x="429" y="1465"/>
                      <a:pt x="382" y="1370"/>
                      <a:pt x="382" y="1179"/>
                    </a:cubicBezTo>
                    <a:cubicBezTo>
                      <a:pt x="382" y="989"/>
                      <a:pt x="429" y="894"/>
                      <a:pt x="489" y="775"/>
                    </a:cubicBezTo>
                    <a:cubicBezTo>
                      <a:pt x="560" y="644"/>
                      <a:pt x="632" y="489"/>
                      <a:pt x="632" y="191"/>
                    </a:cubicBezTo>
                    <a:cubicBezTo>
                      <a:pt x="632" y="96"/>
                      <a:pt x="549" y="1"/>
                      <a:pt x="441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506" name="Google Shape;6301;p49"/>
              <p:cNvSpPr/>
              <p:nvPr/>
            </p:nvSpPr>
            <p:spPr>
              <a:xfrm>
                <a:off x="2652738" y="1825405"/>
                <a:ext cx="359301" cy="40580"/>
              </a:xfrm>
              <a:custGeom>
                <a:avLst/>
                <a:gdLst/>
                <a:ahLst/>
                <a:cxnLst/>
                <a:rect l="l" t="t" r="r" b="b"/>
                <a:pathLst>
                  <a:path w="11289" h="1275" extrusionOk="0">
                    <a:moveTo>
                      <a:pt x="10645" y="369"/>
                    </a:moveTo>
                    <a:lnTo>
                      <a:pt x="10538" y="655"/>
                    </a:lnTo>
                    <a:cubicBezTo>
                      <a:pt x="10514" y="774"/>
                      <a:pt x="10359" y="869"/>
                      <a:pt x="10240" y="869"/>
                    </a:cubicBezTo>
                    <a:lnTo>
                      <a:pt x="1108" y="869"/>
                    </a:lnTo>
                    <a:cubicBezTo>
                      <a:pt x="989" y="869"/>
                      <a:pt x="834" y="774"/>
                      <a:pt x="811" y="655"/>
                    </a:cubicBezTo>
                    <a:lnTo>
                      <a:pt x="739" y="369"/>
                    </a:lnTo>
                    <a:close/>
                    <a:moveTo>
                      <a:pt x="191" y="0"/>
                    </a:moveTo>
                    <a:cubicBezTo>
                      <a:pt x="96" y="0"/>
                      <a:pt x="1" y="83"/>
                      <a:pt x="1" y="191"/>
                    </a:cubicBezTo>
                    <a:cubicBezTo>
                      <a:pt x="1" y="298"/>
                      <a:pt x="96" y="381"/>
                      <a:pt x="191" y="381"/>
                    </a:cubicBezTo>
                    <a:lnTo>
                      <a:pt x="299" y="381"/>
                    </a:lnTo>
                    <a:lnTo>
                      <a:pt x="406" y="774"/>
                    </a:lnTo>
                    <a:cubicBezTo>
                      <a:pt x="477" y="1060"/>
                      <a:pt x="775" y="1274"/>
                      <a:pt x="1072" y="1274"/>
                    </a:cubicBezTo>
                    <a:lnTo>
                      <a:pt x="10216" y="1274"/>
                    </a:lnTo>
                    <a:cubicBezTo>
                      <a:pt x="10514" y="1274"/>
                      <a:pt x="10812" y="1060"/>
                      <a:pt x="10883" y="774"/>
                    </a:cubicBezTo>
                    <a:lnTo>
                      <a:pt x="10990" y="381"/>
                    </a:lnTo>
                    <a:lnTo>
                      <a:pt x="11098" y="381"/>
                    </a:lnTo>
                    <a:cubicBezTo>
                      <a:pt x="11193" y="381"/>
                      <a:pt x="11288" y="298"/>
                      <a:pt x="11288" y="191"/>
                    </a:cubicBezTo>
                    <a:cubicBezTo>
                      <a:pt x="11288" y="83"/>
                      <a:pt x="11229" y="0"/>
                      <a:pt x="1112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507" name="Google Shape;6302;p49"/>
              <p:cNvSpPr/>
              <p:nvPr/>
            </p:nvSpPr>
            <p:spPr>
              <a:xfrm>
                <a:off x="2657289" y="1641983"/>
                <a:ext cx="64833" cy="73935"/>
              </a:xfrm>
              <a:custGeom>
                <a:avLst/>
                <a:gdLst/>
                <a:ahLst/>
                <a:cxnLst/>
                <a:rect l="l" t="t" r="r" b="b"/>
                <a:pathLst>
                  <a:path w="2037" h="2323" extrusionOk="0">
                    <a:moveTo>
                      <a:pt x="1584" y="382"/>
                    </a:moveTo>
                    <a:lnTo>
                      <a:pt x="1584" y="1429"/>
                    </a:lnTo>
                    <a:cubicBezTo>
                      <a:pt x="1584" y="1596"/>
                      <a:pt x="1596" y="1751"/>
                      <a:pt x="1620" y="1929"/>
                    </a:cubicBezTo>
                    <a:lnTo>
                      <a:pt x="1596" y="1929"/>
                    </a:lnTo>
                    <a:cubicBezTo>
                      <a:pt x="929" y="1929"/>
                      <a:pt x="382" y="1382"/>
                      <a:pt x="382" y="715"/>
                    </a:cubicBezTo>
                    <a:cubicBezTo>
                      <a:pt x="382" y="596"/>
                      <a:pt x="394" y="489"/>
                      <a:pt x="429" y="382"/>
                    </a:cubicBezTo>
                    <a:close/>
                    <a:moveTo>
                      <a:pt x="298" y="1"/>
                    </a:moveTo>
                    <a:cubicBezTo>
                      <a:pt x="215" y="1"/>
                      <a:pt x="144" y="48"/>
                      <a:pt x="120" y="120"/>
                    </a:cubicBezTo>
                    <a:cubicBezTo>
                      <a:pt x="37" y="310"/>
                      <a:pt x="13" y="513"/>
                      <a:pt x="13" y="703"/>
                    </a:cubicBezTo>
                    <a:cubicBezTo>
                      <a:pt x="1" y="1596"/>
                      <a:pt x="727" y="2322"/>
                      <a:pt x="1608" y="2322"/>
                    </a:cubicBezTo>
                    <a:lnTo>
                      <a:pt x="1846" y="2322"/>
                    </a:lnTo>
                    <a:cubicBezTo>
                      <a:pt x="1906" y="2322"/>
                      <a:pt x="1942" y="2298"/>
                      <a:pt x="1989" y="2251"/>
                    </a:cubicBezTo>
                    <a:cubicBezTo>
                      <a:pt x="2025" y="2203"/>
                      <a:pt x="2037" y="2144"/>
                      <a:pt x="2037" y="2084"/>
                    </a:cubicBezTo>
                    <a:cubicBezTo>
                      <a:pt x="1989" y="1870"/>
                      <a:pt x="1977" y="1656"/>
                      <a:pt x="1977" y="1429"/>
                    </a:cubicBezTo>
                    <a:lnTo>
                      <a:pt x="1977" y="191"/>
                    </a:lnTo>
                    <a:cubicBezTo>
                      <a:pt x="1977" y="84"/>
                      <a:pt x="1882" y="1"/>
                      <a:pt x="178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508" name="Google Shape;6303;p49"/>
              <p:cNvSpPr/>
              <p:nvPr/>
            </p:nvSpPr>
            <p:spPr>
              <a:xfrm>
                <a:off x="2633037" y="1617730"/>
                <a:ext cx="325945" cy="195198"/>
              </a:xfrm>
              <a:custGeom>
                <a:avLst/>
                <a:gdLst/>
                <a:ahLst/>
                <a:cxnLst/>
                <a:rect l="l" t="t" r="r" b="b"/>
                <a:pathLst>
                  <a:path w="10241" h="6133" extrusionOk="0">
                    <a:moveTo>
                      <a:pt x="9847" y="393"/>
                    </a:moveTo>
                    <a:lnTo>
                      <a:pt x="9847" y="2203"/>
                    </a:lnTo>
                    <a:cubicBezTo>
                      <a:pt x="9847" y="4168"/>
                      <a:pt x="8252" y="5763"/>
                      <a:pt x="6287" y="5763"/>
                    </a:cubicBezTo>
                    <a:cubicBezTo>
                      <a:pt x="4859" y="5763"/>
                      <a:pt x="3573" y="4918"/>
                      <a:pt x="3013" y="3584"/>
                    </a:cubicBezTo>
                    <a:cubicBezTo>
                      <a:pt x="2989" y="3513"/>
                      <a:pt x="2918" y="3465"/>
                      <a:pt x="2834" y="3465"/>
                    </a:cubicBezTo>
                    <a:lnTo>
                      <a:pt x="2382" y="3465"/>
                    </a:lnTo>
                    <a:cubicBezTo>
                      <a:pt x="1287" y="3465"/>
                      <a:pt x="394" y="2572"/>
                      <a:pt x="394" y="1489"/>
                    </a:cubicBezTo>
                    <a:cubicBezTo>
                      <a:pt x="382" y="1096"/>
                      <a:pt x="489" y="715"/>
                      <a:pt x="703" y="393"/>
                    </a:cubicBezTo>
                    <a:lnTo>
                      <a:pt x="8823" y="393"/>
                    </a:lnTo>
                    <a:lnTo>
                      <a:pt x="8823" y="1215"/>
                    </a:lnTo>
                    <a:cubicBezTo>
                      <a:pt x="8823" y="1310"/>
                      <a:pt x="8919" y="1405"/>
                      <a:pt x="9014" y="1405"/>
                    </a:cubicBezTo>
                    <a:cubicBezTo>
                      <a:pt x="9121" y="1405"/>
                      <a:pt x="9204" y="1310"/>
                      <a:pt x="9204" y="1215"/>
                    </a:cubicBezTo>
                    <a:lnTo>
                      <a:pt x="9204" y="393"/>
                    </a:lnTo>
                    <a:close/>
                    <a:moveTo>
                      <a:pt x="620" y="1"/>
                    </a:moveTo>
                    <a:cubicBezTo>
                      <a:pt x="560" y="1"/>
                      <a:pt x="501" y="36"/>
                      <a:pt x="477" y="84"/>
                    </a:cubicBezTo>
                    <a:cubicBezTo>
                      <a:pt x="179" y="477"/>
                      <a:pt x="25" y="977"/>
                      <a:pt x="25" y="1465"/>
                    </a:cubicBezTo>
                    <a:cubicBezTo>
                      <a:pt x="1" y="2787"/>
                      <a:pt x="1060" y="3846"/>
                      <a:pt x="2370" y="3846"/>
                    </a:cubicBezTo>
                    <a:lnTo>
                      <a:pt x="2704" y="3846"/>
                    </a:lnTo>
                    <a:cubicBezTo>
                      <a:pt x="3346" y="5239"/>
                      <a:pt x="4751" y="6132"/>
                      <a:pt x="6299" y="6132"/>
                    </a:cubicBezTo>
                    <a:cubicBezTo>
                      <a:pt x="8466" y="6132"/>
                      <a:pt x="10240" y="4370"/>
                      <a:pt x="10240" y="2191"/>
                    </a:cubicBezTo>
                    <a:lnTo>
                      <a:pt x="10240" y="203"/>
                    </a:lnTo>
                    <a:cubicBezTo>
                      <a:pt x="10240" y="96"/>
                      <a:pt x="10145" y="1"/>
                      <a:pt x="10050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509" name="Google Shape;6304;p49"/>
              <p:cNvSpPr/>
              <p:nvPr/>
            </p:nvSpPr>
            <p:spPr>
              <a:xfrm>
                <a:off x="2826293" y="1674574"/>
                <a:ext cx="99334" cy="106145"/>
              </a:xfrm>
              <a:custGeom>
                <a:avLst/>
                <a:gdLst/>
                <a:ahLst/>
                <a:cxnLst/>
                <a:rect l="l" t="t" r="r" b="b"/>
                <a:pathLst>
                  <a:path w="3121" h="3335" extrusionOk="0">
                    <a:moveTo>
                      <a:pt x="2930" y="0"/>
                    </a:moveTo>
                    <a:cubicBezTo>
                      <a:pt x="2823" y="0"/>
                      <a:pt x="2739" y="96"/>
                      <a:pt x="2739" y="203"/>
                    </a:cubicBezTo>
                    <a:lnTo>
                      <a:pt x="2739" y="417"/>
                    </a:lnTo>
                    <a:cubicBezTo>
                      <a:pt x="2739" y="1822"/>
                      <a:pt x="1596" y="2965"/>
                      <a:pt x="191" y="2965"/>
                    </a:cubicBezTo>
                    <a:cubicBezTo>
                      <a:pt x="84" y="2965"/>
                      <a:pt x="1" y="3060"/>
                      <a:pt x="1" y="3156"/>
                    </a:cubicBezTo>
                    <a:cubicBezTo>
                      <a:pt x="1" y="3263"/>
                      <a:pt x="96" y="3334"/>
                      <a:pt x="203" y="3334"/>
                    </a:cubicBezTo>
                    <a:cubicBezTo>
                      <a:pt x="1811" y="3334"/>
                      <a:pt x="3120" y="2025"/>
                      <a:pt x="3120" y="417"/>
                    </a:cubicBezTo>
                    <a:lnTo>
                      <a:pt x="3120" y="203"/>
                    </a:lnTo>
                    <a:cubicBezTo>
                      <a:pt x="3120" y="96"/>
                      <a:pt x="3037" y="0"/>
                      <a:pt x="293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510" name="Google Shape;6305;p49"/>
            <p:cNvGrpSpPr/>
            <p:nvPr/>
          </p:nvGrpSpPr>
          <p:grpSpPr>
            <a:xfrm>
              <a:off x="2358491" y="4191579"/>
              <a:ext cx="327823" cy="357009"/>
              <a:chOff x="6675256" y="1516169"/>
              <a:chExt cx="327823" cy="357009"/>
            </a:xfrm>
            <a:solidFill>
              <a:schemeClr val="bg2">
                <a:lumMod val="75000"/>
              </a:schemeClr>
            </a:solidFill>
          </p:grpSpPr>
          <p:sp>
            <p:nvSpPr>
              <p:cNvPr id="511" name="Google Shape;6306;p49"/>
              <p:cNvSpPr/>
              <p:nvPr/>
            </p:nvSpPr>
            <p:spPr>
              <a:xfrm>
                <a:off x="6675256" y="1516169"/>
                <a:ext cx="111078" cy="188737"/>
              </a:xfrm>
              <a:custGeom>
                <a:avLst/>
                <a:gdLst/>
                <a:ahLst/>
                <a:cxnLst/>
                <a:rect l="l" t="t" r="r" b="b"/>
                <a:pathLst>
                  <a:path w="3490" h="5930" extrusionOk="0">
                    <a:moveTo>
                      <a:pt x="1703" y="334"/>
                    </a:moveTo>
                    <a:cubicBezTo>
                      <a:pt x="2001" y="334"/>
                      <a:pt x="2239" y="548"/>
                      <a:pt x="2239" y="786"/>
                    </a:cubicBezTo>
                    <a:lnTo>
                      <a:pt x="2239" y="810"/>
                    </a:lnTo>
                    <a:cubicBezTo>
                      <a:pt x="2072" y="739"/>
                      <a:pt x="1894" y="715"/>
                      <a:pt x="1703" y="715"/>
                    </a:cubicBezTo>
                    <a:cubicBezTo>
                      <a:pt x="1513" y="715"/>
                      <a:pt x="1334" y="751"/>
                      <a:pt x="1168" y="810"/>
                    </a:cubicBezTo>
                    <a:lnTo>
                      <a:pt x="1168" y="786"/>
                    </a:lnTo>
                    <a:cubicBezTo>
                      <a:pt x="1168" y="536"/>
                      <a:pt x="1406" y="334"/>
                      <a:pt x="1703" y="334"/>
                    </a:cubicBezTo>
                    <a:close/>
                    <a:moveTo>
                      <a:pt x="1680" y="1037"/>
                    </a:moveTo>
                    <a:cubicBezTo>
                      <a:pt x="2263" y="1037"/>
                      <a:pt x="2739" y="1513"/>
                      <a:pt x="2739" y="2096"/>
                    </a:cubicBezTo>
                    <a:cubicBezTo>
                      <a:pt x="2739" y="2215"/>
                      <a:pt x="2727" y="2322"/>
                      <a:pt x="2680" y="2418"/>
                    </a:cubicBezTo>
                    <a:cubicBezTo>
                      <a:pt x="2215" y="1941"/>
                      <a:pt x="1406" y="1763"/>
                      <a:pt x="1358" y="1751"/>
                    </a:cubicBezTo>
                    <a:cubicBezTo>
                      <a:pt x="1346" y="1748"/>
                      <a:pt x="1334" y="1746"/>
                      <a:pt x="1321" y="1746"/>
                    </a:cubicBezTo>
                    <a:cubicBezTo>
                      <a:pt x="1283" y="1746"/>
                      <a:pt x="1245" y="1760"/>
                      <a:pt x="1227" y="1787"/>
                    </a:cubicBezTo>
                    <a:cubicBezTo>
                      <a:pt x="1179" y="1810"/>
                      <a:pt x="1168" y="1858"/>
                      <a:pt x="1168" y="1918"/>
                    </a:cubicBezTo>
                    <a:cubicBezTo>
                      <a:pt x="1168" y="1929"/>
                      <a:pt x="1144" y="2037"/>
                      <a:pt x="1025" y="2156"/>
                    </a:cubicBezTo>
                    <a:cubicBezTo>
                      <a:pt x="965" y="2215"/>
                      <a:pt x="965" y="2322"/>
                      <a:pt x="1025" y="2394"/>
                    </a:cubicBezTo>
                    <a:cubicBezTo>
                      <a:pt x="1053" y="2428"/>
                      <a:pt x="1092" y="2443"/>
                      <a:pt x="1133" y="2443"/>
                    </a:cubicBezTo>
                    <a:cubicBezTo>
                      <a:pt x="1178" y="2443"/>
                      <a:pt x="1225" y="2425"/>
                      <a:pt x="1263" y="2394"/>
                    </a:cubicBezTo>
                    <a:cubicBezTo>
                      <a:pt x="1358" y="2299"/>
                      <a:pt x="1418" y="2215"/>
                      <a:pt x="1441" y="2120"/>
                    </a:cubicBezTo>
                    <a:cubicBezTo>
                      <a:pt x="1727" y="2215"/>
                      <a:pt x="2299" y="2406"/>
                      <a:pt x="2549" y="2775"/>
                    </a:cubicBezTo>
                    <a:cubicBezTo>
                      <a:pt x="2501" y="3192"/>
                      <a:pt x="2132" y="3513"/>
                      <a:pt x="1703" y="3513"/>
                    </a:cubicBezTo>
                    <a:cubicBezTo>
                      <a:pt x="1239" y="3513"/>
                      <a:pt x="870" y="3168"/>
                      <a:pt x="822" y="2715"/>
                    </a:cubicBezTo>
                    <a:cubicBezTo>
                      <a:pt x="822" y="2691"/>
                      <a:pt x="810" y="2680"/>
                      <a:pt x="787" y="2644"/>
                    </a:cubicBezTo>
                    <a:cubicBezTo>
                      <a:pt x="691" y="2477"/>
                      <a:pt x="632" y="2287"/>
                      <a:pt x="632" y="2096"/>
                    </a:cubicBezTo>
                    <a:cubicBezTo>
                      <a:pt x="632" y="1513"/>
                      <a:pt x="1108" y="1037"/>
                      <a:pt x="1680" y="1037"/>
                    </a:cubicBezTo>
                    <a:close/>
                    <a:moveTo>
                      <a:pt x="2061" y="3775"/>
                    </a:moveTo>
                    <a:lnTo>
                      <a:pt x="2061" y="3954"/>
                    </a:lnTo>
                    <a:cubicBezTo>
                      <a:pt x="2061" y="4013"/>
                      <a:pt x="2072" y="4073"/>
                      <a:pt x="2108" y="4120"/>
                    </a:cubicBezTo>
                    <a:lnTo>
                      <a:pt x="1703" y="4501"/>
                    </a:lnTo>
                    <a:lnTo>
                      <a:pt x="1299" y="4120"/>
                    </a:lnTo>
                    <a:cubicBezTo>
                      <a:pt x="1334" y="4073"/>
                      <a:pt x="1346" y="4013"/>
                      <a:pt x="1346" y="3954"/>
                    </a:cubicBezTo>
                    <a:lnTo>
                      <a:pt x="1346" y="3775"/>
                    </a:lnTo>
                    <a:cubicBezTo>
                      <a:pt x="1465" y="3799"/>
                      <a:pt x="1584" y="3834"/>
                      <a:pt x="1703" y="3834"/>
                    </a:cubicBezTo>
                    <a:cubicBezTo>
                      <a:pt x="1822" y="3834"/>
                      <a:pt x="1953" y="3823"/>
                      <a:pt x="2061" y="3775"/>
                    </a:cubicBezTo>
                    <a:close/>
                    <a:moveTo>
                      <a:pt x="1727" y="1"/>
                    </a:moveTo>
                    <a:cubicBezTo>
                      <a:pt x="1251" y="1"/>
                      <a:pt x="870" y="334"/>
                      <a:pt x="870" y="775"/>
                    </a:cubicBezTo>
                    <a:cubicBezTo>
                      <a:pt x="870" y="846"/>
                      <a:pt x="882" y="906"/>
                      <a:pt x="894" y="977"/>
                    </a:cubicBezTo>
                    <a:cubicBezTo>
                      <a:pt x="560" y="1227"/>
                      <a:pt x="346" y="1632"/>
                      <a:pt x="346" y="2096"/>
                    </a:cubicBezTo>
                    <a:cubicBezTo>
                      <a:pt x="346" y="2334"/>
                      <a:pt x="406" y="2572"/>
                      <a:pt x="537" y="2799"/>
                    </a:cubicBezTo>
                    <a:cubicBezTo>
                      <a:pt x="584" y="3132"/>
                      <a:pt x="775" y="3430"/>
                      <a:pt x="1060" y="3632"/>
                    </a:cubicBezTo>
                    <a:lnTo>
                      <a:pt x="1060" y="3954"/>
                    </a:lnTo>
                    <a:lnTo>
                      <a:pt x="1060" y="3965"/>
                    </a:lnTo>
                    <a:lnTo>
                      <a:pt x="394" y="4299"/>
                    </a:lnTo>
                    <a:cubicBezTo>
                      <a:pt x="156" y="4418"/>
                      <a:pt x="1" y="4656"/>
                      <a:pt x="1" y="4906"/>
                    </a:cubicBezTo>
                    <a:lnTo>
                      <a:pt x="1" y="5775"/>
                    </a:lnTo>
                    <a:cubicBezTo>
                      <a:pt x="1" y="5859"/>
                      <a:pt x="84" y="5930"/>
                      <a:pt x="167" y="5930"/>
                    </a:cubicBezTo>
                    <a:cubicBezTo>
                      <a:pt x="263" y="5930"/>
                      <a:pt x="334" y="5859"/>
                      <a:pt x="334" y="5775"/>
                    </a:cubicBezTo>
                    <a:lnTo>
                      <a:pt x="334" y="4906"/>
                    </a:lnTo>
                    <a:cubicBezTo>
                      <a:pt x="334" y="4775"/>
                      <a:pt x="406" y="4644"/>
                      <a:pt x="525" y="4585"/>
                    </a:cubicBezTo>
                    <a:lnTo>
                      <a:pt x="1072" y="4311"/>
                    </a:lnTo>
                    <a:lnTo>
                      <a:pt x="1584" y="4787"/>
                    </a:lnTo>
                    <a:lnTo>
                      <a:pt x="1584" y="5775"/>
                    </a:lnTo>
                    <a:cubicBezTo>
                      <a:pt x="1584" y="5859"/>
                      <a:pt x="1656" y="5930"/>
                      <a:pt x="1751" y="5930"/>
                    </a:cubicBezTo>
                    <a:cubicBezTo>
                      <a:pt x="1834" y="5930"/>
                      <a:pt x="1906" y="5859"/>
                      <a:pt x="1906" y="5775"/>
                    </a:cubicBezTo>
                    <a:lnTo>
                      <a:pt x="1906" y="4787"/>
                    </a:lnTo>
                    <a:lnTo>
                      <a:pt x="2418" y="4311"/>
                    </a:lnTo>
                    <a:lnTo>
                      <a:pt x="2965" y="4585"/>
                    </a:lnTo>
                    <a:cubicBezTo>
                      <a:pt x="3084" y="4644"/>
                      <a:pt x="3156" y="4763"/>
                      <a:pt x="3156" y="4906"/>
                    </a:cubicBezTo>
                    <a:lnTo>
                      <a:pt x="3156" y="5775"/>
                    </a:lnTo>
                    <a:cubicBezTo>
                      <a:pt x="3156" y="5859"/>
                      <a:pt x="3239" y="5930"/>
                      <a:pt x="3323" y="5930"/>
                    </a:cubicBezTo>
                    <a:cubicBezTo>
                      <a:pt x="3406" y="5930"/>
                      <a:pt x="3489" y="5859"/>
                      <a:pt x="3489" y="5775"/>
                    </a:cubicBezTo>
                    <a:lnTo>
                      <a:pt x="3489" y="4906"/>
                    </a:lnTo>
                    <a:cubicBezTo>
                      <a:pt x="3442" y="4656"/>
                      <a:pt x="3299" y="4418"/>
                      <a:pt x="3073" y="4299"/>
                    </a:cubicBezTo>
                    <a:lnTo>
                      <a:pt x="2406" y="3965"/>
                    </a:lnTo>
                    <a:lnTo>
                      <a:pt x="2406" y="3954"/>
                    </a:lnTo>
                    <a:lnTo>
                      <a:pt x="2406" y="3632"/>
                    </a:lnTo>
                    <a:cubicBezTo>
                      <a:pt x="2668" y="3430"/>
                      <a:pt x="2858" y="3132"/>
                      <a:pt x="2918" y="2799"/>
                    </a:cubicBezTo>
                    <a:cubicBezTo>
                      <a:pt x="3037" y="2584"/>
                      <a:pt x="3120" y="2346"/>
                      <a:pt x="3120" y="2096"/>
                    </a:cubicBezTo>
                    <a:cubicBezTo>
                      <a:pt x="3120" y="1632"/>
                      <a:pt x="2894" y="1227"/>
                      <a:pt x="2561" y="977"/>
                    </a:cubicBezTo>
                    <a:cubicBezTo>
                      <a:pt x="2573" y="917"/>
                      <a:pt x="2596" y="846"/>
                      <a:pt x="2596" y="775"/>
                    </a:cubicBezTo>
                    <a:cubicBezTo>
                      <a:pt x="2596" y="334"/>
                      <a:pt x="2203" y="1"/>
                      <a:pt x="172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512" name="Google Shape;6307;p49"/>
              <p:cNvSpPr/>
              <p:nvPr/>
            </p:nvSpPr>
            <p:spPr>
              <a:xfrm>
                <a:off x="6696103" y="1679507"/>
                <a:ext cx="10630" cy="26162"/>
              </a:xfrm>
              <a:custGeom>
                <a:avLst/>
                <a:gdLst/>
                <a:ahLst/>
                <a:cxnLst/>
                <a:rect l="l" t="t" r="r" b="b"/>
                <a:pathLst>
                  <a:path w="334" h="822" extrusionOk="0">
                    <a:moveTo>
                      <a:pt x="167" y="0"/>
                    </a:moveTo>
                    <a:cubicBezTo>
                      <a:pt x="84" y="0"/>
                      <a:pt x="1" y="72"/>
                      <a:pt x="1" y="167"/>
                    </a:cubicBezTo>
                    <a:lnTo>
                      <a:pt x="1" y="655"/>
                    </a:lnTo>
                    <a:cubicBezTo>
                      <a:pt x="1" y="738"/>
                      <a:pt x="84" y="822"/>
                      <a:pt x="167" y="822"/>
                    </a:cubicBezTo>
                    <a:cubicBezTo>
                      <a:pt x="263" y="822"/>
                      <a:pt x="334" y="738"/>
                      <a:pt x="334" y="655"/>
                    </a:cubicBezTo>
                    <a:lnTo>
                      <a:pt x="334" y="167"/>
                    </a:lnTo>
                    <a:cubicBezTo>
                      <a:pt x="334" y="72"/>
                      <a:pt x="263" y="0"/>
                      <a:pt x="167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513" name="Google Shape;6308;p49"/>
              <p:cNvSpPr/>
              <p:nvPr/>
            </p:nvSpPr>
            <p:spPr>
              <a:xfrm>
                <a:off x="6752183" y="1679507"/>
                <a:ext cx="10280" cy="26162"/>
              </a:xfrm>
              <a:custGeom>
                <a:avLst/>
                <a:gdLst/>
                <a:ahLst/>
                <a:cxnLst/>
                <a:rect l="l" t="t" r="r" b="b"/>
                <a:pathLst>
                  <a:path w="323" h="822" extrusionOk="0">
                    <a:moveTo>
                      <a:pt x="167" y="0"/>
                    </a:moveTo>
                    <a:cubicBezTo>
                      <a:pt x="72" y="0"/>
                      <a:pt x="1" y="72"/>
                      <a:pt x="1" y="167"/>
                    </a:cubicBezTo>
                    <a:lnTo>
                      <a:pt x="1" y="655"/>
                    </a:lnTo>
                    <a:cubicBezTo>
                      <a:pt x="1" y="738"/>
                      <a:pt x="72" y="822"/>
                      <a:pt x="167" y="822"/>
                    </a:cubicBezTo>
                    <a:cubicBezTo>
                      <a:pt x="251" y="822"/>
                      <a:pt x="322" y="738"/>
                      <a:pt x="322" y="655"/>
                    </a:cubicBezTo>
                    <a:lnTo>
                      <a:pt x="322" y="167"/>
                    </a:lnTo>
                    <a:cubicBezTo>
                      <a:pt x="322" y="72"/>
                      <a:pt x="251" y="0"/>
                      <a:pt x="167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514" name="Google Shape;6309;p49"/>
              <p:cNvSpPr/>
              <p:nvPr/>
            </p:nvSpPr>
            <p:spPr>
              <a:xfrm>
                <a:off x="6919310" y="1734060"/>
                <a:ext cx="45131" cy="15946"/>
              </a:xfrm>
              <a:custGeom>
                <a:avLst/>
                <a:gdLst/>
                <a:ahLst/>
                <a:cxnLst/>
                <a:rect l="l" t="t" r="r" b="b"/>
                <a:pathLst>
                  <a:path w="1418" h="501" extrusionOk="0">
                    <a:moveTo>
                      <a:pt x="167" y="1"/>
                    </a:moveTo>
                    <a:cubicBezTo>
                      <a:pt x="72" y="1"/>
                      <a:pt x="0" y="72"/>
                      <a:pt x="0" y="156"/>
                    </a:cubicBezTo>
                    <a:cubicBezTo>
                      <a:pt x="0" y="251"/>
                      <a:pt x="72" y="322"/>
                      <a:pt x="167" y="322"/>
                    </a:cubicBezTo>
                    <a:cubicBezTo>
                      <a:pt x="346" y="322"/>
                      <a:pt x="881" y="358"/>
                      <a:pt x="1143" y="489"/>
                    </a:cubicBezTo>
                    <a:cubicBezTo>
                      <a:pt x="1179" y="501"/>
                      <a:pt x="1191" y="501"/>
                      <a:pt x="1227" y="501"/>
                    </a:cubicBezTo>
                    <a:cubicBezTo>
                      <a:pt x="1286" y="501"/>
                      <a:pt x="1346" y="477"/>
                      <a:pt x="1370" y="417"/>
                    </a:cubicBezTo>
                    <a:cubicBezTo>
                      <a:pt x="1417" y="334"/>
                      <a:pt x="1382" y="239"/>
                      <a:pt x="1298" y="191"/>
                    </a:cubicBezTo>
                    <a:cubicBezTo>
                      <a:pt x="905" y="1"/>
                      <a:pt x="191" y="1"/>
                      <a:pt x="16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515" name="Google Shape;6310;p49"/>
              <p:cNvSpPr/>
              <p:nvPr/>
            </p:nvSpPr>
            <p:spPr>
              <a:xfrm>
                <a:off x="6879907" y="1706020"/>
                <a:ext cx="123172" cy="167158"/>
              </a:xfrm>
              <a:custGeom>
                <a:avLst/>
                <a:gdLst/>
                <a:ahLst/>
                <a:cxnLst/>
                <a:rect l="l" t="t" r="r" b="b"/>
                <a:pathLst>
                  <a:path w="3870" h="5252" extrusionOk="0">
                    <a:moveTo>
                      <a:pt x="3001" y="310"/>
                    </a:moveTo>
                    <a:lnTo>
                      <a:pt x="3001" y="989"/>
                    </a:lnTo>
                    <a:cubicBezTo>
                      <a:pt x="3001" y="1096"/>
                      <a:pt x="2965" y="1215"/>
                      <a:pt x="2917" y="1310"/>
                    </a:cubicBezTo>
                    <a:lnTo>
                      <a:pt x="2834" y="1477"/>
                    </a:lnTo>
                    <a:cubicBezTo>
                      <a:pt x="2822" y="1501"/>
                      <a:pt x="2822" y="1513"/>
                      <a:pt x="2822" y="1549"/>
                    </a:cubicBezTo>
                    <a:lnTo>
                      <a:pt x="2822" y="1906"/>
                    </a:lnTo>
                    <a:cubicBezTo>
                      <a:pt x="2822" y="2144"/>
                      <a:pt x="2727" y="2370"/>
                      <a:pt x="2548" y="2537"/>
                    </a:cubicBezTo>
                    <a:cubicBezTo>
                      <a:pt x="2381" y="2727"/>
                      <a:pt x="2167" y="2811"/>
                      <a:pt x="1905" y="2811"/>
                    </a:cubicBezTo>
                    <a:cubicBezTo>
                      <a:pt x="1429" y="2799"/>
                      <a:pt x="1048" y="2382"/>
                      <a:pt x="1048" y="1870"/>
                    </a:cubicBezTo>
                    <a:lnTo>
                      <a:pt x="1048" y="1560"/>
                    </a:lnTo>
                    <a:cubicBezTo>
                      <a:pt x="1048" y="1525"/>
                      <a:pt x="1048" y="1513"/>
                      <a:pt x="1036" y="1489"/>
                    </a:cubicBezTo>
                    <a:lnTo>
                      <a:pt x="929" y="1275"/>
                    </a:lnTo>
                    <a:cubicBezTo>
                      <a:pt x="893" y="1203"/>
                      <a:pt x="869" y="1108"/>
                      <a:pt x="869" y="1037"/>
                    </a:cubicBezTo>
                    <a:lnTo>
                      <a:pt x="869" y="1025"/>
                    </a:lnTo>
                    <a:cubicBezTo>
                      <a:pt x="869" y="632"/>
                      <a:pt x="1179" y="310"/>
                      <a:pt x="1584" y="310"/>
                    </a:cubicBezTo>
                    <a:close/>
                    <a:moveTo>
                      <a:pt x="2310" y="3084"/>
                    </a:moveTo>
                    <a:cubicBezTo>
                      <a:pt x="2310" y="3120"/>
                      <a:pt x="2322" y="3180"/>
                      <a:pt x="2346" y="3227"/>
                    </a:cubicBezTo>
                    <a:lnTo>
                      <a:pt x="2191" y="3358"/>
                    </a:lnTo>
                    <a:cubicBezTo>
                      <a:pt x="2119" y="3430"/>
                      <a:pt x="2024" y="3465"/>
                      <a:pt x="1941" y="3465"/>
                    </a:cubicBezTo>
                    <a:cubicBezTo>
                      <a:pt x="1846" y="3465"/>
                      <a:pt x="1750" y="3418"/>
                      <a:pt x="1679" y="3358"/>
                    </a:cubicBezTo>
                    <a:lnTo>
                      <a:pt x="1548" y="3227"/>
                    </a:lnTo>
                    <a:cubicBezTo>
                      <a:pt x="1560" y="3180"/>
                      <a:pt x="1584" y="3120"/>
                      <a:pt x="1584" y="3084"/>
                    </a:cubicBezTo>
                    <a:cubicBezTo>
                      <a:pt x="1679" y="3108"/>
                      <a:pt x="1786" y="3132"/>
                      <a:pt x="1905" y="3132"/>
                    </a:cubicBezTo>
                    <a:lnTo>
                      <a:pt x="1953" y="3132"/>
                    </a:lnTo>
                    <a:cubicBezTo>
                      <a:pt x="2072" y="3132"/>
                      <a:pt x="2203" y="3120"/>
                      <a:pt x="2310" y="3084"/>
                    </a:cubicBezTo>
                    <a:close/>
                    <a:moveTo>
                      <a:pt x="1584" y="1"/>
                    </a:moveTo>
                    <a:cubicBezTo>
                      <a:pt x="1000" y="1"/>
                      <a:pt x="536" y="465"/>
                      <a:pt x="536" y="1037"/>
                    </a:cubicBezTo>
                    <a:lnTo>
                      <a:pt x="536" y="1060"/>
                    </a:lnTo>
                    <a:cubicBezTo>
                      <a:pt x="536" y="1191"/>
                      <a:pt x="572" y="1322"/>
                      <a:pt x="631" y="1441"/>
                    </a:cubicBezTo>
                    <a:lnTo>
                      <a:pt x="715" y="1608"/>
                    </a:lnTo>
                    <a:lnTo>
                      <a:pt x="715" y="1870"/>
                    </a:lnTo>
                    <a:cubicBezTo>
                      <a:pt x="715" y="2311"/>
                      <a:pt x="929" y="2680"/>
                      <a:pt x="1238" y="2918"/>
                    </a:cubicBezTo>
                    <a:lnTo>
                      <a:pt x="1238" y="3061"/>
                    </a:lnTo>
                    <a:cubicBezTo>
                      <a:pt x="1238" y="3156"/>
                      <a:pt x="1179" y="3227"/>
                      <a:pt x="1107" y="3239"/>
                    </a:cubicBezTo>
                    <a:lnTo>
                      <a:pt x="512" y="3406"/>
                    </a:lnTo>
                    <a:cubicBezTo>
                      <a:pt x="214" y="3501"/>
                      <a:pt x="0" y="3763"/>
                      <a:pt x="0" y="4073"/>
                    </a:cubicBezTo>
                    <a:lnTo>
                      <a:pt x="0" y="5085"/>
                    </a:lnTo>
                    <a:cubicBezTo>
                      <a:pt x="0" y="5180"/>
                      <a:pt x="83" y="5251"/>
                      <a:pt x="167" y="5251"/>
                    </a:cubicBezTo>
                    <a:cubicBezTo>
                      <a:pt x="250" y="5251"/>
                      <a:pt x="334" y="5180"/>
                      <a:pt x="334" y="5085"/>
                    </a:cubicBezTo>
                    <a:lnTo>
                      <a:pt x="334" y="4073"/>
                    </a:lnTo>
                    <a:cubicBezTo>
                      <a:pt x="334" y="3918"/>
                      <a:pt x="429" y="3775"/>
                      <a:pt x="595" y="3739"/>
                    </a:cubicBezTo>
                    <a:lnTo>
                      <a:pt x="1191" y="3573"/>
                    </a:lnTo>
                    <a:cubicBezTo>
                      <a:pt x="1238" y="3561"/>
                      <a:pt x="1298" y="3525"/>
                      <a:pt x="1346" y="3513"/>
                    </a:cubicBezTo>
                    <a:lnTo>
                      <a:pt x="1441" y="3620"/>
                    </a:lnTo>
                    <a:cubicBezTo>
                      <a:pt x="1584" y="3751"/>
                      <a:pt x="1738" y="3823"/>
                      <a:pt x="1941" y="3823"/>
                    </a:cubicBezTo>
                    <a:cubicBezTo>
                      <a:pt x="2131" y="3823"/>
                      <a:pt x="2298" y="3751"/>
                      <a:pt x="2429" y="3620"/>
                    </a:cubicBezTo>
                    <a:lnTo>
                      <a:pt x="2536" y="3513"/>
                    </a:lnTo>
                    <a:cubicBezTo>
                      <a:pt x="2572" y="3537"/>
                      <a:pt x="2620" y="3561"/>
                      <a:pt x="2679" y="3573"/>
                    </a:cubicBezTo>
                    <a:lnTo>
                      <a:pt x="3274" y="3739"/>
                    </a:lnTo>
                    <a:cubicBezTo>
                      <a:pt x="3429" y="3775"/>
                      <a:pt x="3548" y="3930"/>
                      <a:pt x="3548" y="4073"/>
                    </a:cubicBezTo>
                    <a:lnTo>
                      <a:pt x="3548" y="5085"/>
                    </a:lnTo>
                    <a:cubicBezTo>
                      <a:pt x="3548" y="5180"/>
                      <a:pt x="3620" y="5251"/>
                      <a:pt x="3703" y="5251"/>
                    </a:cubicBezTo>
                    <a:cubicBezTo>
                      <a:pt x="3798" y="5251"/>
                      <a:pt x="3870" y="5180"/>
                      <a:pt x="3870" y="5085"/>
                    </a:cubicBezTo>
                    <a:lnTo>
                      <a:pt x="3870" y="4073"/>
                    </a:lnTo>
                    <a:cubicBezTo>
                      <a:pt x="3858" y="3763"/>
                      <a:pt x="3655" y="3501"/>
                      <a:pt x="3358" y="3406"/>
                    </a:cubicBezTo>
                    <a:lnTo>
                      <a:pt x="2762" y="3239"/>
                    </a:lnTo>
                    <a:cubicBezTo>
                      <a:pt x="2679" y="3215"/>
                      <a:pt x="2620" y="3156"/>
                      <a:pt x="2620" y="3061"/>
                    </a:cubicBezTo>
                    <a:lnTo>
                      <a:pt x="2620" y="2930"/>
                    </a:lnTo>
                    <a:cubicBezTo>
                      <a:pt x="2679" y="2882"/>
                      <a:pt x="2727" y="2858"/>
                      <a:pt x="2786" y="2799"/>
                    </a:cubicBezTo>
                    <a:cubicBezTo>
                      <a:pt x="3024" y="2561"/>
                      <a:pt x="3155" y="2263"/>
                      <a:pt x="3155" y="1918"/>
                    </a:cubicBezTo>
                    <a:lnTo>
                      <a:pt x="3155" y="1608"/>
                    </a:lnTo>
                    <a:lnTo>
                      <a:pt x="3215" y="1477"/>
                    </a:lnTo>
                    <a:cubicBezTo>
                      <a:pt x="3298" y="1322"/>
                      <a:pt x="3322" y="1179"/>
                      <a:pt x="3322" y="1013"/>
                    </a:cubicBezTo>
                    <a:lnTo>
                      <a:pt x="3322" y="167"/>
                    </a:lnTo>
                    <a:cubicBezTo>
                      <a:pt x="3322" y="72"/>
                      <a:pt x="3251" y="1"/>
                      <a:pt x="3155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516" name="Google Shape;6311;p49"/>
              <p:cNvSpPr/>
              <p:nvPr/>
            </p:nvSpPr>
            <p:spPr>
              <a:xfrm>
                <a:off x="6902632" y="1840173"/>
                <a:ext cx="10630" cy="32623"/>
              </a:xfrm>
              <a:custGeom>
                <a:avLst/>
                <a:gdLst/>
                <a:ahLst/>
                <a:cxnLst/>
                <a:rect l="l" t="t" r="r" b="b"/>
                <a:pathLst>
                  <a:path w="334" h="1025" extrusionOk="0">
                    <a:moveTo>
                      <a:pt x="167" y="0"/>
                    </a:moveTo>
                    <a:cubicBezTo>
                      <a:pt x="84" y="0"/>
                      <a:pt x="1" y="72"/>
                      <a:pt x="1" y="155"/>
                    </a:cubicBezTo>
                    <a:lnTo>
                      <a:pt x="1" y="858"/>
                    </a:lnTo>
                    <a:cubicBezTo>
                      <a:pt x="1" y="953"/>
                      <a:pt x="84" y="1024"/>
                      <a:pt x="167" y="1024"/>
                    </a:cubicBezTo>
                    <a:cubicBezTo>
                      <a:pt x="262" y="1024"/>
                      <a:pt x="334" y="953"/>
                      <a:pt x="334" y="858"/>
                    </a:cubicBezTo>
                    <a:lnTo>
                      <a:pt x="334" y="155"/>
                    </a:lnTo>
                    <a:cubicBezTo>
                      <a:pt x="334" y="72"/>
                      <a:pt x="262" y="0"/>
                      <a:pt x="167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517" name="Google Shape;6312;p49"/>
              <p:cNvSpPr/>
              <p:nvPr/>
            </p:nvSpPr>
            <p:spPr>
              <a:xfrm>
                <a:off x="6970075" y="1840173"/>
                <a:ext cx="10280" cy="32623"/>
              </a:xfrm>
              <a:custGeom>
                <a:avLst/>
                <a:gdLst/>
                <a:ahLst/>
                <a:cxnLst/>
                <a:rect l="l" t="t" r="r" b="b"/>
                <a:pathLst>
                  <a:path w="323" h="1025" extrusionOk="0">
                    <a:moveTo>
                      <a:pt x="168" y="0"/>
                    </a:moveTo>
                    <a:cubicBezTo>
                      <a:pt x="72" y="0"/>
                      <a:pt x="1" y="72"/>
                      <a:pt x="1" y="155"/>
                    </a:cubicBezTo>
                    <a:lnTo>
                      <a:pt x="1" y="858"/>
                    </a:lnTo>
                    <a:cubicBezTo>
                      <a:pt x="1" y="953"/>
                      <a:pt x="72" y="1024"/>
                      <a:pt x="168" y="1024"/>
                    </a:cubicBezTo>
                    <a:cubicBezTo>
                      <a:pt x="251" y="1024"/>
                      <a:pt x="322" y="953"/>
                      <a:pt x="322" y="858"/>
                    </a:cubicBezTo>
                    <a:lnTo>
                      <a:pt x="322" y="155"/>
                    </a:lnTo>
                    <a:cubicBezTo>
                      <a:pt x="322" y="72"/>
                      <a:pt x="251" y="0"/>
                      <a:pt x="16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518" name="Google Shape;6313;p49"/>
              <p:cNvSpPr/>
              <p:nvPr/>
            </p:nvSpPr>
            <p:spPr>
              <a:xfrm>
                <a:off x="6772267" y="1594241"/>
                <a:ext cx="182690" cy="100830"/>
              </a:xfrm>
              <a:custGeom>
                <a:avLst/>
                <a:gdLst/>
                <a:ahLst/>
                <a:cxnLst/>
                <a:rect l="l" t="t" r="r" b="b"/>
                <a:pathLst>
                  <a:path w="5740" h="3168" extrusionOk="0">
                    <a:moveTo>
                      <a:pt x="2001" y="0"/>
                    </a:moveTo>
                    <a:cubicBezTo>
                      <a:pt x="1334" y="0"/>
                      <a:pt x="679" y="191"/>
                      <a:pt x="108" y="548"/>
                    </a:cubicBezTo>
                    <a:cubicBezTo>
                      <a:pt x="36" y="596"/>
                      <a:pt x="1" y="691"/>
                      <a:pt x="72" y="774"/>
                    </a:cubicBezTo>
                    <a:cubicBezTo>
                      <a:pt x="95" y="820"/>
                      <a:pt x="148" y="847"/>
                      <a:pt x="202" y="847"/>
                    </a:cubicBezTo>
                    <a:cubicBezTo>
                      <a:pt x="231" y="847"/>
                      <a:pt x="261" y="839"/>
                      <a:pt x="287" y="822"/>
                    </a:cubicBezTo>
                    <a:cubicBezTo>
                      <a:pt x="798" y="489"/>
                      <a:pt x="1394" y="310"/>
                      <a:pt x="2001" y="310"/>
                    </a:cubicBezTo>
                    <a:cubicBezTo>
                      <a:pt x="2763" y="310"/>
                      <a:pt x="3489" y="584"/>
                      <a:pt x="4073" y="1084"/>
                    </a:cubicBezTo>
                    <a:cubicBezTo>
                      <a:pt x="4501" y="1453"/>
                      <a:pt x="4835" y="1953"/>
                      <a:pt x="5013" y="2477"/>
                    </a:cubicBezTo>
                    <a:lnTo>
                      <a:pt x="4739" y="2203"/>
                    </a:lnTo>
                    <a:cubicBezTo>
                      <a:pt x="4710" y="2173"/>
                      <a:pt x="4668" y="2158"/>
                      <a:pt x="4625" y="2158"/>
                    </a:cubicBezTo>
                    <a:cubicBezTo>
                      <a:pt x="4582" y="2158"/>
                      <a:pt x="4537" y="2173"/>
                      <a:pt x="4501" y="2203"/>
                    </a:cubicBezTo>
                    <a:cubicBezTo>
                      <a:pt x="4442" y="2263"/>
                      <a:pt x="4442" y="2370"/>
                      <a:pt x="4501" y="2441"/>
                    </a:cubicBezTo>
                    <a:lnTo>
                      <a:pt x="5168" y="3120"/>
                    </a:lnTo>
                    <a:cubicBezTo>
                      <a:pt x="5204" y="3156"/>
                      <a:pt x="5251" y="3167"/>
                      <a:pt x="5287" y="3167"/>
                    </a:cubicBezTo>
                    <a:lnTo>
                      <a:pt x="5335" y="3167"/>
                    </a:lnTo>
                    <a:cubicBezTo>
                      <a:pt x="5394" y="3156"/>
                      <a:pt x="5442" y="3108"/>
                      <a:pt x="5454" y="3048"/>
                    </a:cubicBezTo>
                    <a:lnTo>
                      <a:pt x="5740" y="2132"/>
                    </a:lnTo>
                    <a:cubicBezTo>
                      <a:pt x="5740" y="2072"/>
                      <a:pt x="5692" y="1977"/>
                      <a:pt x="5609" y="1953"/>
                    </a:cubicBezTo>
                    <a:cubicBezTo>
                      <a:pt x="5589" y="1946"/>
                      <a:pt x="5570" y="1942"/>
                      <a:pt x="5552" y="1942"/>
                    </a:cubicBezTo>
                    <a:cubicBezTo>
                      <a:pt x="5481" y="1942"/>
                      <a:pt x="5423" y="1992"/>
                      <a:pt x="5394" y="2048"/>
                    </a:cubicBezTo>
                    <a:lnTo>
                      <a:pt x="5311" y="2382"/>
                    </a:lnTo>
                    <a:cubicBezTo>
                      <a:pt x="5109" y="1798"/>
                      <a:pt x="4751" y="1262"/>
                      <a:pt x="4275" y="846"/>
                    </a:cubicBezTo>
                    <a:cubicBezTo>
                      <a:pt x="3644" y="298"/>
                      <a:pt x="2834" y="0"/>
                      <a:pt x="20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519" name="Google Shape;6314;p49"/>
              <p:cNvSpPr/>
              <p:nvPr/>
            </p:nvSpPr>
            <p:spPr>
              <a:xfrm>
                <a:off x="6716950" y="1716268"/>
                <a:ext cx="181926" cy="100448"/>
              </a:xfrm>
              <a:custGeom>
                <a:avLst/>
                <a:gdLst/>
                <a:ahLst/>
                <a:cxnLst/>
                <a:rect l="l" t="t" r="r" b="b"/>
                <a:pathLst>
                  <a:path w="5716" h="3156" extrusionOk="0">
                    <a:moveTo>
                      <a:pt x="440" y="0"/>
                    </a:moveTo>
                    <a:cubicBezTo>
                      <a:pt x="421" y="0"/>
                      <a:pt x="401" y="4"/>
                      <a:pt x="381" y="12"/>
                    </a:cubicBezTo>
                    <a:cubicBezTo>
                      <a:pt x="322" y="36"/>
                      <a:pt x="274" y="72"/>
                      <a:pt x="262" y="131"/>
                    </a:cubicBezTo>
                    <a:lnTo>
                      <a:pt x="24" y="1060"/>
                    </a:lnTo>
                    <a:cubicBezTo>
                      <a:pt x="0" y="1155"/>
                      <a:pt x="48" y="1238"/>
                      <a:pt x="143" y="1250"/>
                    </a:cubicBezTo>
                    <a:lnTo>
                      <a:pt x="179" y="1250"/>
                    </a:lnTo>
                    <a:cubicBezTo>
                      <a:pt x="262" y="1250"/>
                      <a:pt x="322" y="1203"/>
                      <a:pt x="346" y="1131"/>
                    </a:cubicBezTo>
                    <a:lnTo>
                      <a:pt x="417" y="834"/>
                    </a:lnTo>
                    <a:cubicBezTo>
                      <a:pt x="631" y="1405"/>
                      <a:pt x="977" y="1905"/>
                      <a:pt x="1429" y="2310"/>
                    </a:cubicBezTo>
                    <a:cubicBezTo>
                      <a:pt x="2072" y="2858"/>
                      <a:pt x="2882" y="3155"/>
                      <a:pt x="3715" y="3155"/>
                    </a:cubicBezTo>
                    <a:cubicBezTo>
                      <a:pt x="4382" y="3155"/>
                      <a:pt x="5037" y="2965"/>
                      <a:pt x="5596" y="2608"/>
                    </a:cubicBezTo>
                    <a:cubicBezTo>
                      <a:pt x="5692" y="2560"/>
                      <a:pt x="5715" y="2465"/>
                      <a:pt x="5656" y="2381"/>
                    </a:cubicBezTo>
                    <a:cubicBezTo>
                      <a:pt x="5634" y="2338"/>
                      <a:pt x="5586" y="2312"/>
                      <a:pt x="5535" y="2312"/>
                    </a:cubicBezTo>
                    <a:cubicBezTo>
                      <a:pt x="5503" y="2312"/>
                      <a:pt x="5469" y="2322"/>
                      <a:pt x="5442" y="2346"/>
                    </a:cubicBezTo>
                    <a:cubicBezTo>
                      <a:pt x="4930" y="2667"/>
                      <a:pt x="4334" y="2846"/>
                      <a:pt x="3727" y="2846"/>
                    </a:cubicBezTo>
                    <a:cubicBezTo>
                      <a:pt x="2965" y="2846"/>
                      <a:pt x="2239" y="2572"/>
                      <a:pt x="1655" y="2072"/>
                    </a:cubicBezTo>
                    <a:cubicBezTo>
                      <a:pt x="1227" y="1703"/>
                      <a:pt x="893" y="1203"/>
                      <a:pt x="715" y="679"/>
                    </a:cubicBezTo>
                    <a:lnTo>
                      <a:pt x="715" y="679"/>
                    </a:lnTo>
                    <a:lnTo>
                      <a:pt x="1012" y="953"/>
                    </a:lnTo>
                    <a:cubicBezTo>
                      <a:pt x="1041" y="981"/>
                      <a:pt x="1080" y="996"/>
                      <a:pt x="1121" y="996"/>
                    </a:cubicBezTo>
                    <a:cubicBezTo>
                      <a:pt x="1166" y="996"/>
                      <a:pt x="1213" y="978"/>
                      <a:pt x="1251" y="941"/>
                    </a:cubicBezTo>
                    <a:cubicBezTo>
                      <a:pt x="1310" y="881"/>
                      <a:pt x="1310" y="774"/>
                      <a:pt x="1239" y="703"/>
                    </a:cubicBezTo>
                    <a:lnTo>
                      <a:pt x="536" y="48"/>
                    </a:lnTo>
                    <a:cubicBezTo>
                      <a:pt x="512" y="16"/>
                      <a:pt x="478" y="0"/>
                      <a:pt x="44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520" name="Google Shape;6315;p49"/>
            <p:cNvGrpSpPr/>
            <p:nvPr/>
          </p:nvGrpSpPr>
          <p:grpSpPr>
            <a:xfrm>
              <a:off x="3703394" y="4191961"/>
              <a:ext cx="300897" cy="356627"/>
              <a:chOff x="8020159" y="1516551"/>
              <a:chExt cx="300897" cy="356627"/>
            </a:xfrm>
            <a:solidFill>
              <a:schemeClr val="bg2">
                <a:lumMod val="75000"/>
              </a:schemeClr>
            </a:solidFill>
          </p:grpSpPr>
          <p:sp>
            <p:nvSpPr>
              <p:cNvPr id="521" name="Google Shape;6316;p49"/>
              <p:cNvSpPr/>
              <p:nvPr/>
            </p:nvSpPr>
            <p:spPr>
              <a:xfrm>
                <a:off x="8126240" y="1669482"/>
                <a:ext cx="88703" cy="30523"/>
              </a:xfrm>
              <a:custGeom>
                <a:avLst/>
                <a:gdLst/>
                <a:ahLst/>
                <a:cxnLst/>
                <a:rect l="l" t="t" r="r" b="b"/>
                <a:pathLst>
                  <a:path w="2787" h="959" extrusionOk="0">
                    <a:moveTo>
                      <a:pt x="1144" y="1"/>
                    </a:moveTo>
                    <a:cubicBezTo>
                      <a:pt x="800" y="1"/>
                      <a:pt x="487" y="41"/>
                      <a:pt x="287" y="77"/>
                    </a:cubicBezTo>
                    <a:cubicBezTo>
                      <a:pt x="120" y="101"/>
                      <a:pt x="1" y="244"/>
                      <a:pt x="1" y="411"/>
                    </a:cubicBezTo>
                    <a:lnTo>
                      <a:pt x="1" y="792"/>
                    </a:lnTo>
                    <a:cubicBezTo>
                      <a:pt x="1" y="875"/>
                      <a:pt x="72" y="958"/>
                      <a:pt x="167" y="958"/>
                    </a:cubicBezTo>
                    <a:cubicBezTo>
                      <a:pt x="251" y="958"/>
                      <a:pt x="322" y="875"/>
                      <a:pt x="322" y="792"/>
                    </a:cubicBezTo>
                    <a:lnTo>
                      <a:pt x="322" y="411"/>
                    </a:lnTo>
                    <a:cubicBezTo>
                      <a:pt x="322" y="411"/>
                      <a:pt x="322" y="399"/>
                      <a:pt x="346" y="399"/>
                    </a:cubicBezTo>
                    <a:cubicBezTo>
                      <a:pt x="510" y="379"/>
                      <a:pt x="814" y="344"/>
                      <a:pt x="1164" y="344"/>
                    </a:cubicBezTo>
                    <a:cubicBezTo>
                      <a:pt x="1246" y="344"/>
                      <a:pt x="1331" y="346"/>
                      <a:pt x="1418" y="351"/>
                    </a:cubicBezTo>
                    <a:cubicBezTo>
                      <a:pt x="1918" y="387"/>
                      <a:pt x="2287" y="518"/>
                      <a:pt x="2513" y="744"/>
                    </a:cubicBezTo>
                    <a:cubicBezTo>
                      <a:pt x="2543" y="774"/>
                      <a:pt x="2584" y="789"/>
                      <a:pt x="2628" y="789"/>
                    </a:cubicBezTo>
                    <a:cubicBezTo>
                      <a:pt x="2671" y="789"/>
                      <a:pt x="2715" y="774"/>
                      <a:pt x="2751" y="744"/>
                    </a:cubicBezTo>
                    <a:cubicBezTo>
                      <a:pt x="2787" y="672"/>
                      <a:pt x="2787" y="565"/>
                      <a:pt x="2727" y="494"/>
                    </a:cubicBezTo>
                    <a:cubicBezTo>
                      <a:pt x="2338" y="104"/>
                      <a:pt x="1699" y="1"/>
                      <a:pt x="1144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522" name="Google Shape;6317;p49"/>
              <p:cNvSpPr/>
              <p:nvPr/>
            </p:nvSpPr>
            <p:spPr>
              <a:xfrm>
                <a:off x="8069778" y="1621518"/>
                <a:ext cx="200513" cy="251278"/>
              </a:xfrm>
              <a:custGeom>
                <a:avLst/>
                <a:gdLst/>
                <a:ahLst/>
                <a:cxnLst/>
                <a:rect l="l" t="t" r="r" b="b"/>
                <a:pathLst>
                  <a:path w="6300" h="7895" extrusionOk="0">
                    <a:moveTo>
                      <a:pt x="4918" y="358"/>
                    </a:moveTo>
                    <a:lnTo>
                      <a:pt x="4918" y="1953"/>
                    </a:lnTo>
                    <a:cubicBezTo>
                      <a:pt x="4918" y="2191"/>
                      <a:pt x="4859" y="2429"/>
                      <a:pt x="4751" y="2644"/>
                    </a:cubicBezTo>
                    <a:cubicBezTo>
                      <a:pt x="4739" y="2656"/>
                      <a:pt x="4739" y="2680"/>
                      <a:pt x="4739" y="2715"/>
                    </a:cubicBezTo>
                    <a:lnTo>
                      <a:pt x="4739" y="3180"/>
                    </a:lnTo>
                    <a:cubicBezTo>
                      <a:pt x="4739" y="3620"/>
                      <a:pt x="4561" y="4037"/>
                      <a:pt x="4227" y="4334"/>
                    </a:cubicBezTo>
                    <a:cubicBezTo>
                      <a:pt x="3935" y="4605"/>
                      <a:pt x="3563" y="4768"/>
                      <a:pt x="3158" y="4768"/>
                    </a:cubicBezTo>
                    <a:cubicBezTo>
                      <a:pt x="3118" y="4768"/>
                      <a:pt x="3077" y="4766"/>
                      <a:pt x="3037" y="4763"/>
                    </a:cubicBezTo>
                    <a:cubicBezTo>
                      <a:pt x="2227" y="4704"/>
                      <a:pt x="1572" y="3977"/>
                      <a:pt x="1572" y="3108"/>
                    </a:cubicBezTo>
                    <a:lnTo>
                      <a:pt x="1572" y="2715"/>
                    </a:lnTo>
                    <a:cubicBezTo>
                      <a:pt x="1572" y="2680"/>
                      <a:pt x="1572" y="2668"/>
                      <a:pt x="1549" y="2644"/>
                    </a:cubicBezTo>
                    <a:cubicBezTo>
                      <a:pt x="1453" y="2418"/>
                      <a:pt x="1394" y="2191"/>
                      <a:pt x="1394" y="1953"/>
                    </a:cubicBezTo>
                    <a:lnTo>
                      <a:pt x="1394" y="1596"/>
                    </a:lnTo>
                    <a:cubicBezTo>
                      <a:pt x="1394" y="905"/>
                      <a:pt x="1941" y="358"/>
                      <a:pt x="2620" y="358"/>
                    </a:cubicBezTo>
                    <a:close/>
                    <a:moveTo>
                      <a:pt x="4049" y="4858"/>
                    </a:moveTo>
                    <a:lnTo>
                      <a:pt x="4049" y="5156"/>
                    </a:lnTo>
                    <a:lnTo>
                      <a:pt x="3156" y="5775"/>
                    </a:lnTo>
                    <a:lnTo>
                      <a:pt x="2263" y="5168"/>
                    </a:lnTo>
                    <a:lnTo>
                      <a:pt x="2263" y="4858"/>
                    </a:lnTo>
                    <a:cubicBezTo>
                      <a:pt x="2489" y="4977"/>
                      <a:pt x="2763" y="5061"/>
                      <a:pt x="3025" y="5073"/>
                    </a:cubicBezTo>
                    <a:lnTo>
                      <a:pt x="3156" y="5073"/>
                    </a:lnTo>
                    <a:cubicBezTo>
                      <a:pt x="3477" y="5073"/>
                      <a:pt x="3775" y="5001"/>
                      <a:pt x="4049" y="4858"/>
                    </a:cubicBezTo>
                    <a:close/>
                    <a:moveTo>
                      <a:pt x="2132" y="5477"/>
                    </a:moveTo>
                    <a:lnTo>
                      <a:pt x="2906" y="6013"/>
                    </a:lnTo>
                    <a:lnTo>
                      <a:pt x="2489" y="6418"/>
                    </a:lnTo>
                    <a:lnTo>
                      <a:pt x="2477" y="6418"/>
                    </a:lnTo>
                    <a:lnTo>
                      <a:pt x="1965" y="5656"/>
                    </a:lnTo>
                    <a:lnTo>
                      <a:pt x="2132" y="5477"/>
                    </a:lnTo>
                    <a:close/>
                    <a:moveTo>
                      <a:pt x="4168" y="5466"/>
                    </a:moveTo>
                    <a:lnTo>
                      <a:pt x="4335" y="5644"/>
                    </a:lnTo>
                    <a:lnTo>
                      <a:pt x="3835" y="6418"/>
                    </a:lnTo>
                    <a:lnTo>
                      <a:pt x="3811" y="6418"/>
                    </a:lnTo>
                    <a:lnTo>
                      <a:pt x="3394" y="6001"/>
                    </a:lnTo>
                    <a:lnTo>
                      <a:pt x="4168" y="5466"/>
                    </a:lnTo>
                    <a:close/>
                    <a:moveTo>
                      <a:pt x="2620" y="1"/>
                    </a:moveTo>
                    <a:cubicBezTo>
                      <a:pt x="1763" y="1"/>
                      <a:pt x="1060" y="703"/>
                      <a:pt x="1060" y="1572"/>
                    </a:cubicBezTo>
                    <a:lnTo>
                      <a:pt x="1060" y="1918"/>
                    </a:lnTo>
                    <a:cubicBezTo>
                      <a:pt x="1060" y="2203"/>
                      <a:pt x="1120" y="2477"/>
                      <a:pt x="1239" y="2727"/>
                    </a:cubicBezTo>
                    <a:lnTo>
                      <a:pt x="1239" y="3096"/>
                    </a:lnTo>
                    <a:cubicBezTo>
                      <a:pt x="1239" y="3703"/>
                      <a:pt x="1513" y="4263"/>
                      <a:pt x="1941" y="4632"/>
                    </a:cubicBezTo>
                    <a:lnTo>
                      <a:pt x="1941" y="5180"/>
                    </a:lnTo>
                    <a:lnTo>
                      <a:pt x="1632" y="5513"/>
                    </a:lnTo>
                    <a:cubicBezTo>
                      <a:pt x="1596" y="5537"/>
                      <a:pt x="1584" y="5585"/>
                      <a:pt x="1584" y="5632"/>
                    </a:cubicBezTo>
                    <a:lnTo>
                      <a:pt x="572" y="6001"/>
                    </a:lnTo>
                    <a:cubicBezTo>
                      <a:pt x="227" y="6120"/>
                      <a:pt x="1" y="6442"/>
                      <a:pt x="1" y="6823"/>
                    </a:cubicBezTo>
                    <a:lnTo>
                      <a:pt x="1" y="7728"/>
                    </a:lnTo>
                    <a:cubicBezTo>
                      <a:pt x="1" y="7823"/>
                      <a:pt x="84" y="7894"/>
                      <a:pt x="167" y="7894"/>
                    </a:cubicBezTo>
                    <a:cubicBezTo>
                      <a:pt x="263" y="7894"/>
                      <a:pt x="334" y="7823"/>
                      <a:pt x="334" y="7728"/>
                    </a:cubicBezTo>
                    <a:lnTo>
                      <a:pt x="334" y="6823"/>
                    </a:lnTo>
                    <a:cubicBezTo>
                      <a:pt x="334" y="6597"/>
                      <a:pt x="477" y="6382"/>
                      <a:pt x="691" y="6311"/>
                    </a:cubicBezTo>
                    <a:lnTo>
                      <a:pt x="1751" y="5930"/>
                    </a:lnTo>
                    <a:lnTo>
                      <a:pt x="2192" y="6597"/>
                    </a:lnTo>
                    <a:cubicBezTo>
                      <a:pt x="2251" y="6680"/>
                      <a:pt x="2346" y="6728"/>
                      <a:pt x="2442" y="6740"/>
                    </a:cubicBezTo>
                    <a:lnTo>
                      <a:pt x="2477" y="6740"/>
                    </a:lnTo>
                    <a:cubicBezTo>
                      <a:pt x="2561" y="6740"/>
                      <a:pt x="2656" y="6716"/>
                      <a:pt x="2715" y="6644"/>
                    </a:cubicBezTo>
                    <a:lnTo>
                      <a:pt x="2977" y="6370"/>
                    </a:lnTo>
                    <a:lnTo>
                      <a:pt x="2977" y="7728"/>
                    </a:lnTo>
                    <a:cubicBezTo>
                      <a:pt x="2977" y="7823"/>
                      <a:pt x="3061" y="7894"/>
                      <a:pt x="3144" y="7894"/>
                    </a:cubicBezTo>
                    <a:cubicBezTo>
                      <a:pt x="3239" y="7894"/>
                      <a:pt x="3311" y="7823"/>
                      <a:pt x="3311" y="7728"/>
                    </a:cubicBezTo>
                    <a:lnTo>
                      <a:pt x="3311" y="6370"/>
                    </a:lnTo>
                    <a:lnTo>
                      <a:pt x="3573" y="6644"/>
                    </a:lnTo>
                    <a:cubicBezTo>
                      <a:pt x="3632" y="6704"/>
                      <a:pt x="3727" y="6740"/>
                      <a:pt x="3811" y="6740"/>
                    </a:cubicBezTo>
                    <a:lnTo>
                      <a:pt x="3846" y="6740"/>
                    </a:lnTo>
                    <a:cubicBezTo>
                      <a:pt x="3954" y="6728"/>
                      <a:pt x="4037" y="6680"/>
                      <a:pt x="4097" y="6597"/>
                    </a:cubicBezTo>
                    <a:lnTo>
                      <a:pt x="4549" y="5930"/>
                    </a:lnTo>
                    <a:lnTo>
                      <a:pt x="5597" y="6311"/>
                    </a:lnTo>
                    <a:cubicBezTo>
                      <a:pt x="5811" y="6382"/>
                      <a:pt x="5954" y="6597"/>
                      <a:pt x="5954" y="6823"/>
                    </a:cubicBezTo>
                    <a:lnTo>
                      <a:pt x="5954" y="7728"/>
                    </a:lnTo>
                    <a:cubicBezTo>
                      <a:pt x="5954" y="7823"/>
                      <a:pt x="6037" y="7894"/>
                      <a:pt x="6121" y="7894"/>
                    </a:cubicBezTo>
                    <a:cubicBezTo>
                      <a:pt x="6204" y="7894"/>
                      <a:pt x="6287" y="7823"/>
                      <a:pt x="6287" y="7728"/>
                    </a:cubicBezTo>
                    <a:lnTo>
                      <a:pt x="6287" y="6823"/>
                    </a:lnTo>
                    <a:cubicBezTo>
                      <a:pt x="6299" y="6466"/>
                      <a:pt x="6073" y="6132"/>
                      <a:pt x="5740" y="6001"/>
                    </a:cubicBezTo>
                    <a:lnTo>
                      <a:pt x="4728" y="5632"/>
                    </a:lnTo>
                    <a:cubicBezTo>
                      <a:pt x="4728" y="5585"/>
                      <a:pt x="4704" y="5537"/>
                      <a:pt x="4680" y="5513"/>
                    </a:cubicBezTo>
                    <a:lnTo>
                      <a:pt x="4370" y="5180"/>
                    </a:lnTo>
                    <a:lnTo>
                      <a:pt x="4370" y="4644"/>
                    </a:lnTo>
                    <a:lnTo>
                      <a:pt x="4454" y="4561"/>
                    </a:lnTo>
                    <a:cubicBezTo>
                      <a:pt x="4847" y="4204"/>
                      <a:pt x="5061" y="3680"/>
                      <a:pt x="5061" y="3156"/>
                    </a:cubicBezTo>
                    <a:lnTo>
                      <a:pt x="5061" y="2727"/>
                    </a:lnTo>
                    <a:cubicBezTo>
                      <a:pt x="5180" y="2477"/>
                      <a:pt x="5240" y="2203"/>
                      <a:pt x="5240" y="1929"/>
                    </a:cubicBezTo>
                    <a:lnTo>
                      <a:pt x="5240" y="167"/>
                    </a:lnTo>
                    <a:cubicBezTo>
                      <a:pt x="5240" y="84"/>
                      <a:pt x="5168" y="1"/>
                      <a:pt x="5085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523" name="Google Shape;6318;p49"/>
              <p:cNvSpPr/>
              <p:nvPr/>
            </p:nvSpPr>
            <p:spPr>
              <a:xfrm>
                <a:off x="8103515" y="1851535"/>
                <a:ext cx="10630" cy="21643"/>
              </a:xfrm>
              <a:custGeom>
                <a:avLst/>
                <a:gdLst/>
                <a:ahLst/>
                <a:cxnLst/>
                <a:rect l="l" t="t" r="r" b="b"/>
                <a:pathLst>
                  <a:path w="334" h="680" extrusionOk="0">
                    <a:moveTo>
                      <a:pt x="167" y="1"/>
                    </a:moveTo>
                    <a:cubicBezTo>
                      <a:pt x="72" y="1"/>
                      <a:pt x="0" y="72"/>
                      <a:pt x="0" y="155"/>
                    </a:cubicBezTo>
                    <a:lnTo>
                      <a:pt x="0" y="513"/>
                    </a:lnTo>
                    <a:cubicBezTo>
                      <a:pt x="0" y="608"/>
                      <a:pt x="72" y="679"/>
                      <a:pt x="167" y="679"/>
                    </a:cubicBezTo>
                    <a:cubicBezTo>
                      <a:pt x="250" y="679"/>
                      <a:pt x="334" y="608"/>
                      <a:pt x="334" y="513"/>
                    </a:cubicBezTo>
                    <a:lnTo>
                      <a:pt x="334" y="155"/>
                    </a:lnTo>
                    <a:cubicBezTo>
                      <a:pt x="334" y="72"/>
                      <a:pt x="250" y="1"/>
                      <a:pt x="16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524" name="Google Shape;6319;p49"/>
              <p:cNvSpPr/>
              <p:nvPr/>
            </p:nvSpPr>
            <p:spPr>
              <a:xfrm>
                <a:off x="8226306" y="1851535"/>
                <a:ext cx="10248" cy="21643"/>
              </a:xfrm>
              <a:custGeom>
                <a:avLst/>
                <a:gdLst/>
                <a:ahLst/>
                <a:cxnLst/>
                <a:rect l="l" t="t" r="r" b="b"/>
                <a:pathLst>
                  <a:path w="322" h="680" extrusionOk="0">
                    <a:moveTo>
                      <a:pt x="167" y="1"/>
                    </a:moveTo>
                    <a:cubicBezTo>
                      <a:pt x="71" y="1"/>
                      <a:pt x="0" y="72"/>
                      <a:pt x="0" y="155"/>
                    </a:cubicBezTo>
                    <a:lnTo>
                      <a:pt x="0" y="513"/>
                    </a:lnTo>
                    <a:cubicBezTo>
                      <a:pt x="0" y="608"/>
                      <a:pt x="71" y="679"/>
                      <a:pt x="167" y="679"/>
                    </a:cubicBezTo>
                    <a:cubicBezTo>
                      <a:pt x="250" y="679"/>
                      <a:pt x="322" y="608"/>
                      <a:pt x="322" y="513"/>
                    </a:cubicBezTo>
                    <a:lnTo>
                      <a:pt x="322" y="155"/>
                    </a:lnTo>
                    <a:cubicBezTo>
                      <a:pt x="322" y="72"/>
                      <a:pt x="250" y="1"/>
                      <a:pt x="16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525" name="Google Shape;6320;p49"/>
              <p:cNvSpPr/>
              <p:nvPr/>
            </p:nvSpPr>
            <p:spPr>
              <a:xfrm>
                <a:off x="8020159" y="1516551"/>
                <a:ext cx="300897" cy="284251"/>
              </a:xfrm>
              <a:custGeom>
                <a:avLst/>
                <a:gdLst/>
                <a:ahLst/>
                <a:cxnLst/>
                <a:rect l="l" t="t" r="r" b="b"/>
                <a:pathLst>
                  <a:path w="9454" h="8931" extrusionOk="0">
                    <a:moveTo>
                      <a:pt x="6263" y="596"/>
                    </a:moveTo>
                    <a:lnTo>
                      <a:pt x="6263" y="596"/>
                    </a:lnTo>
                    <a:cubicBezTo>
                      <a:pt x="7060" y="894"/>
                      <a:pt x="7739" y="1406"/>
                      <a:pt x="8227" y="2084"/>
                    </a:cubicBezTo>
                    <a:lnTo>
                      <a:pt x="7322" y="2084"/>
                    </a:lnTo>
                    <a:cubicBezTo>
                      <a:pt x="7215" y="1846"/>
                      <a:pt x="7096" y="1620"/>
                      <a:pt x="6953" y="1394"/>
                    </a:cubicBezTo>
                    <a:cubicBezTo>
                      <a:pt x="6739" y="1084"/>
                      <a:pt x="6525" y="822"/>
                      <a:pt x="6263" y="596"/>
                    </a:cubicBezTo>
                    <a:close/>
                    <a:moveTo>
                      <a:pt x="3143" y="608"/>
                    </a:moveTo>
                    <a:cubicBezTo>
                      <a:pt x="2893" y="822"/>
                      <a:pt x="2667" y="1084"/>
                      <a:pt x="2453" y="1406"/>
                    </a:cubicBezTo>
                    <a:cubicBezTo>
                      <a:pt x="2322" y="1620"/>
                      <a:pt x="2203" y="1846"/>
                      <a:pt x="2084" y="2096"/>
                    </a:cubicBezTo>
                    <a:lnTo>
                      <a:pt x="1179" y="2096"/>
                    </a:lnTo>
                    <a:cubicBezTo>
                      <a:pt x="1667" y="1429"/>
                      <a:pt x="2357" y="905"/>
                      <a:pt x="3143" y="608"/>
                    </a:cubicBezTo>
                    <a:close/>
                    <a:moveTo>
                      <a:pt x="4560" y="322"/>
                    </a:moveTo>
                    <a:lnTo>
                      <a:pt x="4560" y="2096"/>
                    </a:lnTo>
                    <a:lnTo>
                      <a:pt x="2453" y="2096"/>
                    </a:lnTo>
                    <a:cubicBezTo>
                      <a:pt x="2929" y="1084"/>
                      <a:pt x="3691" y="393"/>
                      <a:pt x="4560" y="322"/>
                    </a:cubicBezTo>
                    <a:close/>
                    <a:moveTo>
                      <a:pt x="4882" y="322"/>
                    </a:moveTo>
                    <a:cubicBezTo>
                      <a:pt x="5751" y="393"/>
                      <a:pt x="6489" y="1084"/>
                      <a:pt x="6977" y="2096"/>
                    </a:cubicBezTo>
                    <a:lnTo>
                      <a:pt x="4882" y="2096"/>
                    </a:lnTo>
                    <a:lnTo>
                      <a:pt x="4882" y="322"/>
                    </a:lnTo>
                    <a:close/>
                    <a:moveTo>
                      <a:pt x="1953" y="2418"/>
                    </a:moveTo>
                    <a:cubicBezTo>
                      <a:pt x="1715" y="3084"/>
                      <a:pt x="1584" y="3799"/>
                      <a:pt x="1560" y="4549"/>
                    </a:cubicBezTo>
                    <a:lnTo>
                      <a:pt x="310" y="4549"/>
                    </a:lnTo>
                    <a:cubicBezTo>
                      <a:pt x="345" y="3775"/>
                      <a:pt x="572" y="3049"/>
                      <a:pt x="953" y="2418"/>
                    </a:cubicBezTo>
                    <a:close/>
                    <a:moveTo>
                      <a:pt x="8465" y="2429"/>
                    </a:moveTo>
                    <a:cubicBezTo>
                      <a:pt x="8858" y="3049"/>
                      <a:pt x="9085" y="3775"/>
                      <a:pt x="9108" y="4549"/>
                    </a:cubicBezTo>
                    <a:lnTo>
                      <a:pt x="7858" y="4549"/>
                    </a:lnTo>
                    <a:cubicBezTo>
                      <a:pt x="7846" y="3799"/>
                      <a:pt x="7715" y="3084"/>
                      <a:pt x="7477" y="2429"/>
                    </a:cubicBezTo>
                    <a:close/>
                    <a:moveTo>
                      <a:pt x="1560" y="4882"/>
                    </a:moveTo>
                    <a:cubicBezTo>
                      <a:pt x="1584" y="5585"/>
                      <a:pt x="1703" y="6251"/>
                      <a:pt x="1905" y="6870"/>
                    </a:cubicBezTo>
                    <a:lnTo>
                      <a:pt x="1953" y="7001"/>
                    </a:lnTo>
                    <a:lnTo>
                      <a:pt x="953" y="7001"/>
                    </a:lnTo>
                    <a:cubicBezTo>
                      <a:pt x="572" y="6382"/>
                      <a:pt x="345" y="5656"/>
                      <a:pt x="310" y="4882"/>
                    </a:cubicBezTo>
                    <a:close/>
                    <a:moveTo>
                      <a:pt x="9096" y="4894"/>
                    </a:moveTo>
                    <a:cubicBezTo>
                      <a:pt x="9085" y="5608"/>
                      <a:pt x="8870" y="6323"/>
                      <a:pt x="8501" y="6954"/>
                    </a:cubicBezTo>
                    <a:cubicBezTo>
                      <a:pt x="8489" y="6966"/>
                      <a:pt x="8465" y="6990"/>
                      <a:pt x="8453" y="7001"/>
                    </a:cubicBezTo>
                    <a:lnTo>
                      <a:pt x="7453" y="7001"/>
                    </a:lnTo>
                    <a:lnTo>
                      <a:pt x="7501" y="6870"/>
                    </a:lnTo>
                    <a:cubicBezTo>
                      <a:pt x="7715" y="6251"/>
                      <a:pt x="7834" y="5585"/>
                      <a:pt x="7846" y="4894"/>
                    </a:cubicBezTo>
                    <a:close/>
                    <a:moveTo>
                      <a:pt x="4715" y="1"/>
                    </a:moveTo>
                    <a:cubicBezTo>
                      <a:pt x="3465" y="1"/>
                      <a:pt x="2262" y="489"/>
                      <a:pt x="1381" y="1382"/>
                    </a:cubicBezTo>
                    <a:cubicBezTo>
                      <a:pt x="488" y="2275"/>
                      <a:pt x="0" y="3465"/>
                      <a:pt x="0" y="4715"/>
                    </a:cubicBezTo>
                    <a:cubicBezTo>
                      <a:pt x="0" y="6489"/>
                      <a:pt x="976" y="8097"/>
                      <a:pt x="2548" y="8918"/>
                    </a:cubicBezTo>
                    <a:cubicBezTo>
                      <a:pt x="2572" y="8930"/>
                      <a:pt x="2584" y="8930"/>
                      <a:pt x="2619" y="8930"/>
                    </a:cubicBezTo>
                    <a:cubicBezTo>
                      <a:pt x="2679" y="8930"/>
                      <a:pt x="2738" y="8895"/>
                      <a:pt x="2762" y="8835"/>
                    </a:cubicBezTo>
                    <a:cubicBezTo>
                      <a:pt x="2810" y="8764"/>
                      <a:pt x="2786" y="8656"/>
                      <a:pt x="2691" y="8621"/>
                    </a:cubicBezTo>
                    <a:cubicBezTo>
                      <a:pt x="2084" y="8299"/>
                      <a:pt x="1572" y="7859"/>
                      <a:pt x="1191" y="7335"/>
                    </a:cubicBezTo>
                    <a:lnTo>
                      <a:pt x="2096" y="7335"/>
                    </a:lnTo>
                    <a:cubicBezTo>
                      <a:pt x="2286" y="7775"/>
                      <a:pt x="2548" y="8180"/>
                      <a:pt x="2846" y="8514"/>
                    </a:cubicBezTo>
                    <a:cubicBezTo>
                      <a:pt x="2877" y="8551"/>
                      <a:pt x="2918" y="8569"/>
                      <a:pt x="2961" y="8569"/>
                    </a:cubicBezTo>
                    <a:cubicBezTo>
                      <a:pt x="3002" y="8569"/>
                      <a:pt x="3044" y="8554"/>
                      <a:pt x="3084" y="8525"/>
                    </a:cubicBezTo>
                    <a:cubicBezTo>
                      <a:pt x="3155" y="8466"/>
                      <a:pt x="3155" y="8359"/>
                      <a:pt x="3096" y="8287"/>
                    </a:cubicBezTo>
                    <a:cubicBezTo>
                      <a:pt x="2858" y="8013"/>
                      <a:pt x="2643" y="7692"/>
                      <a:pt x="2465" y="7335"/>
                    </a:cubicBezTo>
                    <a:cubicBezTo>
                      <a:pt x="2548" y="7323"/>
                      <a:pt x="2619" y="7263"/>
                      <a:pt x="2619" y="7168"/>
                    </a:cubicBezTo>
                    <a:cubicBezTo>
                      <a:pt x="2619" y="7085"/>
                      <a:pt x="2548" y="7001"/>
                      <a:pt x="2453" y="7001"/>
                    </a:cubicBezTo>
                    <a:lnTo>
                      <a:pt x="2334" y="7001"/>
                    </a:lnTo>
                    <a:cubicBezTo>
                      <a:pt x="2084" y="6370"/>
                      <a:pt x="1929" y="5632"/>
                      <a:pt x="1917" y="4882"/>
                    </a:cubicBezTo>
                    <a:lnTo>
                      <a:pt x="2096" y="4882"/>
                    </a:lnTo>
                    <a:cubicBezTo>
                      <a:pt x="2191" y="4882"/>
                      <a:pt x="2262" y="4799"/>
                      <a:pt x="2262" y="4715"/>
                    </a:cubicBezTo>
                    <a:cubicBezTo>
                      <a:pt x="2262" y="4620"/>
                      <a:pt x="2191" y="4549"/>
                      <a:pt x="2096" y="4549"/>
                    </a:cubicBezTo>
                    <a:lnTo>
                      <a:pt x="1917" y="4549"/>
                    </a:lnTo>
                    <a:cubicBezTo>
                      <a:pt x="1929" y="3775"/>
                      <a:pt x="2084" y="3049"/>
                      <a:pt x="2334" y="2418"/>
                    </a:cubicBezTo>
                    <a:lnTo>
                      <a:pt x="4572" y="2418"/>
                    </a:lnTo>
                    <a:lnTo>
                      <a:pt x="4572" y="2775"/>
                    </a:lnTo>
                    <a:cubicBezTo>
                      <a:pt x="4572" y="2870"/>
                      <a:pt x="4643" y="2941"/>
                      <a:pt x="4727" y="2941"/>
                    </a:cubicBezTo>
                    <a:cubicBezTo>
                      <a:pt x="4822" y="2941"/>
                      <a:pt x="4894" y="2870"/>
                      <a:pt x="4894" y="2775"/>
                    </a:cubicBezTo>
                    <a:lnTo>
                      <a:pt x="4894" y="2418"/>
                    </a:lnTo>
                    <a:lnTo>
                      <a:pt x="7132" y="2418"/>
                    </a:lnTo>
                    <a:cubicBezTo>
                      <a:pt x="7370" y="3049"/>
                      <a:pt x="7513" y="3775"/>
                      <a:pt x="7549" y="4549"/>
                    </a:cubicBezTo>
                    <a:lnTo>
                      <a:pt x="7370" y="4549"/>
                    </a:lnTo>
                    <a:cubicBezTo>
                      <a:pt x="7275" y="4549"/>
                      <a:pt x="7203" y="4620"/>
                      <a:pt x="7203" y="4715"/>
                    </a:cubicBezTo>
                    <a:cubicBezTo>
                      <a:pt x="7203" y="4799"/>
                      <a:pt x="7275" y="4882"/>
                      <a:pt x="7370" y="4882"/>
                    </a:cubicBezTo>
                    <a:lnTo>
                      <a:pt x="7549" y="4882"/>
                    </a:lnTo>
                    <a:cubicBezTo>
                      <a:pt x="7525" y="5632"/>
                      <a:pt x="7382" y="6370"/>
                      <a:pt x="7132" y="7001"/>
                    </a:cubicBezTo>
                    <a:lnTo>
                      <a:pt x="7013" y="7001"/>
                    </a:lnTo>
                    <a:cubicBezTo>
                      <a:pt x="6918" y="7001"/>
                      <a:pt x="6846" y="7085"/>
                      <a:pt x="6846" y="7168"/>
                    </a:cubicBezTo>
                    <a:cubicBezTo>
                      <a:pt x="6846" y="7263"/>
                      <a:pt x="6906" y="7323"/>
                      <a:pt x="6989" y="7335"/>
                    </a:cubicBezTo>
                    <a:cubicBezTo>
                      <a:pt x="6810" y="7692"/>
                      <a:pt x="6608" y="8025"/>
                      <a:pt x="6370" y="8287"/>
                    </a:cubicBezTo>
                    <a:cubicBezTo>
                      <a:pt x="6310" y="8359"/>
                      <a:pt x="6310" y="8466"/>
                      <a:pt x="6382" y="8525"/>
                    </a:cubicBezTo>
                    <a:cubicBezTo>
                      <a:pt x="6418" y="8549"/>
                      <a:pt x="6453" y="8573"/>
                      <a:pt x="6489" y="8573"/>
                    </a:cubicBezTo>
                    <a:cubicBezTo>
                      <a:pt x="6537" y="8573"/>
                      <a:pt x="6572" y="8549"/>
                      <a:pt x="6608" y="8514"/>
                    </a:cubicBezTo>
                    <a:cubicBezTo>
                      <a:pt x="6894" y="8180"/>
                      <a:pt x="7144" y="7787"/>
                      <a:pt x="7346" y="7335"/>
                    </a:cubicBezTo>
                    <a:lnTo>
                      <a:pt x="8263" y="7335"/>
                    </a:lnTo>
                    <a:cubicBezTo>
                      <a:pt x="7906" y="7811"/>
                      <a:pt x="7441" y="8228"/>
                      <a:pt x="6918" y="8525"/>
                    </a:cubicBezTo>
                    <a:cubicBezTo>
                      <a:pt x="6846" y="8573"/>
                      <a:pt x="6810" y="8680"/>
                      <a:pt x="6858" y="8752"/>
                    </a:cubicBezTo>
                    <a:cubicBezTo>
                      <a:pt x="6891" y="8801"/>
                      <a:pt x="6951" y="8833"/>
                      <a:pt x="7009" y="8833"/>
                    </a:cubicBezTo>
                    <a:cubicBezTo>
                      <a:pt x="7036" y="8833"/>
                      <a:pt x="7062" y="8826"/>
                      <a:pt x="7084" y="8811"/>
                    </a:cubicBezTo>
                    <a:cubicBezTo>
                      <a:pt x="7787" y="8406"/>
                      <a:pt x="8382" y="7811"/>
                      <a:pt x="8799" y="7109"/>
                    </a:cubicBezTo>
                    <a:cubicBezTo>
                      <a:pt x="9227" y="6382"/>
                      <a:pt x="9454" y="5561"/>
                      <a:pt x="9454" y="4715"/>
                    </a:cubicBezTo>
                    <a:cubicBezTo>
                      <a:pt x="9442" y="3453"/>
                      <a:pt x="8942" y="2275"/>
                      <a:pt x="8049" y="1382"/>
                    </a:cubicBezTo>
                    <a:cubicBezTo>
                      <a:pt x="7156" y="489"/>
                      <a:pt x="5965" y="1"/>
                      <a:pt x="4715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526" name="Google Shape;6321;p49"/>
            <p:cNvGrpSpPr/>
            <p:nvPr/>
          </p:nvGrpSpPr>
          <p:grpSpPr>
            <a:xfrm>
              <a:off x="1060598" y="4191579"/>
              <a:ext cx="257357" cy="356627"/>
              <a:chOff x="5377363" y="1516169"/>
              <a:chExt cx="257357" cy="356627"/>
            </a:xfrm>
            <a:solidFill>
              <a:schemeClr val="bg2">
                <a:lumMod val="75000"/>
              </a:schemeClr>
            </a:solidFill>
          </p:grpSpPr>
          <p:sp>
            <p:nvSpPr>
              <p:cNvPr id="527" name="Google Shape;6322;p49"/>
              <p:cNvSpPr/>
              <p:nvPr/>
            </p:nvSpPr>
            <p:spPr>
              <a:xfrm>
                <a:off x="5377363" y="1516169"/>
                <a:ext cx="257357" cy="356627"/>
              </a:xfrm>
              <a:custGeom>
                <a:avLst/>
                <a:gdLst/>
                <a:ahLst/>
                <a:cxnLst/>
                <a:rect l="l" t="t" r="r" b="b"/>
                <a:pathLst>
                  <a:path w="8086" h="11205" extrusionOk="0">
                    <a:moveTo>
                      <a:pt x="4073" y="334"/>
                    </a:moveTo>
                    <a:cubicBezTo>
                      <a:pt x="4263" y="334"/>
                      <a:pt x="4430" y="441"/>
                      <a:pt x="4525" y="608"/>
                    </a:cubicBezTo>
                    <a:cubicBezTo>
                      <a:pt x="4561" y="656"/>
                      <a:pt x="4620" y="679"/>
                      <a:pt x="4680" y="679"/>
                    </a:cubicBezTo>
                    <a:lnTo>
                      <a:pt x="5299" y="679"/>
                    </a:lnTo>
                    <a:cubicBezTo>
                      <a:pt x="5406" y="679"/>
                      <a:pt x="5490" y="775"/>
                      <a:pt x="5490" y="870"/>
                    </a:cubicBezTo>
                    <a:lnTo>
                      <a:pt x="5490" y="1406"/>
                    </a:lnTo>
                    <a:lnTo>
                      <a:pt x="2668" y="1406"/>
                    </a:lnTo>
                    <a:lnTo>
                      <a:pt x="2668" y="870"/>
                    </a:lnTo>
                    <a:lnTo>
                      <a:pt x="2644" y="870"/>
                    </a:lnTo>
                    <a:cubicBezTo>
                      <a:pt x="2644" y="775"/>
                      <a:pt x="2727" y="679"/>
                      <a:pt x="2835" y="679"/>
                    </a:cubicBezTo>
                    <a:lnTo>
                      <a:pt x="3454" y="679"/>
                    </a:lnTo>
                    <a:cubicBezTo>
                      <a:pt x="3513" y="679"/>
                      <a:pt x="3573" y="656"/>
                      <a:pt x="3608" y="608"/>
                    </a:cubicBezTo>
                    <a:cubicBezTo>
                      <a:pt x="3716" y="441"/>
                      <a:pt x="3870" y="334"/>
                      <a:pt x="4073" y="334"/>
                    </a:cubicBezTo>
                    <a:close/>
                    <a:moveTo>
                      <a:pt x="7395" y="1037"/>
                    </a:moveTo>
                    <a:cubicBezTo>
                      <a:pt x="7597" y="1037"/>
                      <a:pt x="7764" y="1203"/>
                      <a:pt x="7764" y="1394"/>
                    </a:cubicBezTo>
                    <a:lnTo>
                      <a:pt x="7764" y="10514"/>
                    </a:lnTo>
                    <a:cubicBezTo>
                      <a:pt x="7764" y="10716"/>
                      <a:pt x="7597" y="10871"/>
                      <a:pt x="7395" y="10871"/>
                    </a:cubicBezTo>
                    <a:lnTo>
                      <a:pt x="727" y="10871"/>
                    </a:lnTo>
                    <a:cubicBezTo>
                      <a:pt x="537" y="10871"/>
                      <a:pt x="370" y="10704"/>
                      <a:pt x="370" y="10514"/>
                    </a:cubicBezTo>
                    <a:lnTo>
                      <a:pt x="370" y="1394"/>
                    </a:lnTo>
                    <a:cubicBezTo>
                      <a:pt x="370" y="1203"/>
                      <a:pt x="537" y="1037"/>
                      <a:pt x="727" y="1037"/>
                    </a:cubicBezTo>
                    <a:lnTo>
                      <a:pt x="2323" y="1037"/>
                    </a:lnTo>
                    <a:lnTo>
                      <a:pt x="2323" y="1572"/>
                    </a:lnTo>
                    <a:cubicBezTo>
                      <a:pt x="2323" y="1668"/>
                      <a:pt x="2406" y="1739"/>
                      <a:pt x="2489" y="1739"/>
                    </a:cubicBezTo>
                    <a:lnTo>
                      <a:pt x="5644" y="1739"/>
                    </a:lnTo>
                    <a:cubicBezTo>
                      <a:pt x="5728" y="1739"/>
                      <a:pt x="5811" y="1668"/>
                      <a:pt x="5811" y="1572"/>
                    </a:cubicBezTo>
                    <a:lnTo>
                      <a:pt x="5811" y="1037"/>
                    </a:lnTo>
                    <a:close/>
                    <a:moveTo>
                      <a:pt x="4037" y="1"/>
                    </a:moveTo>
                    <a:cubicBezTo>
                      <a:pt x="3751" y="1"/>
                      <a:pt x="3501" y="132"/>
                      <a:pt x="3335" y="358"/>
                    </a:cubicBezTo>
                    <a:lnTo>
                      <a:pt x="2799" y="358"/>
                    </a:lnTo>
                    <a:cubicBezTo>
                      <a:pt x="2585" y="358"/>
                      <a:pt x="2382" y="501"/>
                      <a:pt x="2311" y="715"/>
                    </a:cubicBezTo>
                    <a:lnTo>
                      <a:pt x="691" y="715"/>
                    </a:lnTo>
                    <a:cubicBezTo>
                      <a:pt x="299" y="715"/>
                      <a:pt x="1" y="1025"/>
                      <a:pt x="1" y="1394"/>
                    </a:cubicBezTo>
                    <a:lnTo>
                      <a:pt x="1" y="10514"/>
                    </a:lnTo>
                    <a:cubicBezTo>
                      <a:pt x="1" y="10907"/>
                      <a:pt x="322" y="11204"/>
                      <a:pt x="691" y="11204"/>
                    </a:cubicBezTo>
                    <a:lnTo>
                      <a:pt x="7359" y="11204"/>
                    </a:lnTo>
                    <a:cubicBezTo>
                      <a:pt x="7740" y="11204"/>
                      <a:pt x="8038" y="10895"/>
                      <a:pt x="8038" y="10514"/>
                    </a:cubicBezTo>
                    <a:lnTo>
                      <a:pt x="8038" y="1394"/>
                    </a:lnTo>
                    <a:cubicBezTo>
                      <a:pt x="8085" y="1025"/>
                      <a:pt x="7776" y="715"/>
                      <a:pt x="7383" y="715"/>
                    </a:cubicBezTo>
                    <a:lnTo>
                      <a:pt x="5763" y="715"/>
                    </a:lnTo>
                    <a:cubicBezTo>
                      <a:pt x="5692" y="501"/>
                      <a:pt x="5490" y="358"/>
                      <a:pt x="5275" y="358"/>
                    </a:cubicBezTo>
                    <a:lnTo>
                      <a:pt x="4740" y="358"/>
                    </a:lnTo>
                    <a:cubicBezTo>
                      <a:pt x="4573" y="132"/>
                      <a:pt x="4323" y="1"/>
                      <a:pt x="40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528" name="Google Shape;6323;p49"/>
              <p:cNvSpPr/>
              <p:nvPr/>
            </p:nvSpPr>
            <p:spPr>
              <a:xfrm>
                <a:off x="5501681" y="1538925"/>
                <a:ext cx="10248" cy="10248"/>
              </a:xfrm>
              <a:custGeom>
                <a:avLst/>
                <a:gdLst/>
                <a:ahLst/>
                <a:cxnLst/>
                <a:rect l="l" t="t" r="r" b="b"/>
                <a:pathLst>
                  <a:path w="322" h="322" extrusionOk="0">
                    <a:moveTo>
                      <a:pt x="167" y="0"/>
                    </a:moveTo>
                    <a:cubicBezTo>
                      <a:pt x="72" y="0"/>
                      <a:pt x="0" y="71"/>
                      <a:pt x="0" y="155"/>
                    </a:cubicBezTo>
                    <a:cubicBezTo>
                      <a:pt x="0" y="250"/>
                      <a:pt x="72" y="322"/>
                      <a:pt x="167" y="322"/>
                    </a:cubicBezTo>
                    <a:cubicBezTo>
                      <a:pt x="250" y="322"/>
                      <a:pt x="322" y="250"/>
                      <a:pt x="322" y="155"/>
                    </a:cubicBezTo>
                    <a:cubicBezTo>
                      <a:pt x="322" y="71"/>
                      <a:pt x="250" y="0"/>
                      <a:pt x="167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529" name="Google Shape;6324;p49"/>
              <p:cNvSpPr/>
              <p:nvPr/>
            </p:nvSpPr>
            <p:spPr>
              <a:xfrm>
                <a:off x="5401233" y="1560886"/>
                <a:ext cx="211112" cy="278554"/>
              </a:xfrm>
              <a:custGeom>
                <a:avLst/>
                <a:gdLst/>
                <a:ahLst/>
                <a:cxnLst/>
                <a:rect l="l" t="t" r="r" b="b"/>
                <a:pathLst>
                  <a:path w="6633" h="8752" extrusionOk="0">
                    <a:moveTo>
                      <a:pt x="156" y="1"/>
                    </a:moveTo>
                    <a:cubicBezTo>
                      <a:pt x="72" y="1"/>
                      <a:pt x="1" y="84"/>
                      <a:pt x="1" y="167"/>
                    </a:cubicBezTo>
                    <a:lnTo>
                      <a:pt x="1" y="8597"/>
                    </a:lnTo>
                    <a:cubicBezTo>
                      <a:pt x="1" y="8680"/>
                      <a:pt x="72" y="8752"/>
                      <a:pt x="156" y="8752"/>
                    </a:cubicBezTo>
                    <a:lnTo>
                      <a:pt x="6466" y="8752"/>
                    </a:lnTo>
                    <a:cubicBezTo>
                      <a:pt x="6561" y="8752"/>
                      <a:pt x="6633" y="8680"/>
                      <a:pt x="6633" y="8597"/>
                    </a:cubicBezTo>
                    <a:lnTo>
                      <a:pt x="6633" y="167"/>
                    </a:lnTo>
                    <a:cubicBezTo>
                      <a:pt x="6633" y="84"/>
                      <a:pt x="6561" y="1"/>
                      <a:pt x="6478" y="1"/>
                    </a:cubicBezTo>
                    <a:lnTo>
                      <a:pt x="5597" y="1"/>
                    </a:lnTo>
                    <a:cubicBezTo>
                      <a:pt x="5502" y="1"/>
                      <a:pt x="5430" y="84"/>
                      <a:pt x="5430" y="167"/>
                    </a:cubicBezTo>
                    <a:cubicBezTo>
                      <a:pt x="5430" y="263"/>
                      <a:pt x="5502" y="334"/>
                      <a:pt x="5597" y="334"/>
                    </a:cubicBezTo>
                    <a:lnTo>
                      <a:pt x="6311" y="334"/>
                    </a:lnTo>
                    <a:lnTo>
                      <a:pt x="6311" y="8430"/>
                    </a:lnTo>
                    <a:lnTo>
                      <a:pt x="322" y="8430"/>
                    </a:lnTo>
                    <a:lnTo>
                      <a:pt x="322" y="334"/>
                    </a:lnTo>
                    <a:lnTo>
                      <a:pt x="1037" y="334"/>
                    </a:lnTo>
                    <a:cubicBezTo>
                      <a:pt x="1132" y="334"/>
                      <a:pt x="1203" y="263"/>
                      <a:pt x="1203" y="167"/>
                    </a:cubicBezTo>
                    <a:cubicBezTo>
                      <a:pt x="1203" y="84"/>
                      <a:pt x="1132" y="1"/>
                      <a:pt x="10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530" name="Google Shape;6325;p49"/>
              <p:cNvSpPr/>
              <p:nvPr/>
            </p:nvSpPr>
            <p:spPr>
              <a:xfrm>
                <a:off x="5434207" y="1672664"/>
                <a:ext cx="33387" cy="33387"/>
              </a:xfrm>
              <a:custGeom>
                <a:avLst/>
                <a:gdLst/>
                <a:ahLst/>
                <a:cxnLst/>
                <a:rect l="l" t="t" r="r" b="b"/>
                <a:pathLst>
                  <a:path w="1049" h="1049" extrusionOk="0">
                    <a:moveTo>
                      <a:pt x="525" y="311"/>
                    </a:moveTo>
                    <a:cubicBezTo>
                      <a:pt x="632" y="311"/>
                      <a:pt x="715" y="406"/>
                      <a:pt x="715" y="513"/>
                    </a:cubicBezTo>
                    <a:cubicBezTo>
                      <a:pt x="703" y="608"/>
                      <a:pt x="632" y="703"/>
                      <a:pt x="525" y="703"/>
                    </a:cubicBezTo>
                    <a:cubicBezTo>
                      <a:pt x="418" y="703"/>
                      <a:pt x="334" y="608"/>
                      <a:pt x="334" y="513"/>
                    </a:cubicBezTo>
                    <a:cubicBezTo>
                      <a:pt x="334" y="406"/>
                      <a:pt x="418" y="311"/>
                      <a:pt x="525" y="311"/>
                    </a:cubicBezTo>
                    <a:close/>
                    <a:moveTo>
                      <a:pt x="525" y="1"/>
                    </a:moveTo>
                    <a:cubicBezTo>
                      <a:pt x="239" y="1"/>
                      <a:pt x="1" y="239"/>
                      <a:pt x="1" y="525"/>
                    </a:cubicBezTo>
                    <a:cubicBezTo>
                      <a:pt x="1" y="811"/>
                      <a:pt x="239" y="1049"/>
                      <a:pt x="525" y="1049"/>
                    </a:cubicBezTo>
                    <a:cubicBezTo>
                      <a:pt x="810" y="1049"/>
                      <a:pt x="1049" y="811"/>
                      <a:pt x="1049" y="525"/>
                    </a:cubicBezTo>
                    <a:cubicBezTo>
                      <a:pt x="1049" y="239"/>
                      <a:pt x="810" y="1"/>
                      <a:pt x="525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531" name="Google Shape;6326;p49"/>
              <p:cNvSpPr/>
              <p:nvPr/>
            </p:nvSpPr>
            <p:spPr>
              <a:xfrm>
                <a:off x="5434207" y="1723079"/>
                <a:ext cx="33387" cy="33005"/>
              </a:xfrm>
              <a:custGeom>
                <a:avLst/>
                <a:gdLst/>
                <a:ahLst/>
                <a:cxnLst/>
                <a:rect l="l" t="t" r="r" b="b"/>
                <a:pathLst>
                  <a:path w="1049" h="1037" extrusionOk="0">
                    <a:moveTo>
                      <a:pt x="525" y="310"/>
                    </a:moveTo>
                    <a:cubicBezTo>
                      <a:pt x="632" y="310"/>
                      <a:pt x="715" y="405"/>
                      <a:pt x="715" y="501"/>
                    </a:cubicBezTo>
                    <a:cubicBezTo>
                      <a:pt x="703" y="608"/>
                      <a:pt x="632" y="703"/>
                      <a:pt x="525" y="703"/>
                    </a:cubicBezTo>
                    <a:cubicBezTo>
                      <a:pt x="418" y="703"/>
                      <a:pt x="334" y="608"/>
                      <a:pt x="334" y="501"/>
                    </a:cubicBezTo>
                    <a:cubicBezTo>
                      <a:pt x="334" y="405"/>
                      <a:pt x="418" y="310"/>
                      <a:pt x="525" y="310"/>
                    </a:cubicBezTo>
                    <a:close/>
                    <a:moveTo>
                      <a:pt x="525" y="0"/>
                    </a:moveTo>
                    <a:cubicBezTo>
                      <a:pt x="239" y="0"/>
                      <a:pt x="1" y="239"/>
                      <a:pt x="1" y="512"/>
                    </a:cubicBezTo>
                    <a:cubicBezTo>
                      <a:pt x="1" y="798"/>
                      <a:pt x="239" y="1036"/>
                      <a:pt x="525" y="1036"/>
                    </a:cubicBezTo>
                    <a:cubicBezTo>
                      <a:pt x="810" y="1036"/>
                      <a:pt x="1049" y="798"/>
                      <a:pt x="1049" y="512"/>
                    </a:cubicBezTo>
                    <a:cubicBezTo>
                      <a:pt x="1049" y="239"/>
                      <a:pt x="810" y="0"/>
                      <a:pt x="525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532" name="Google Shape;6327;p49"/>
              <p:cNvSpPr/>
              <p:nvPr/>
            </p:nvSpPr>
            <p:spPr>
              <a:xfrm>
                <a:off x="5434207" y="1773112"/>
                <a:ext cx="33387" cy="33355"/>
              </a:xfrm>
              <a:custGeom>
                <a:avLst/>
                <a:gdLst/>
                <a:ahLst/>
                <a:cxnLst/>
                <a:rect l="l" t="t" r="r" b="b"/>
                <a:pathLst>
                  <a:path w="1049" h="1048" extrusionOk="0">
                    <a:moveTo>
                      <a:pt x="525" y="310"/>
                    </a:moveTo>
                    <a:cubicBezTo>
                      <a:pt x="632" y="310"/>
                      <a:pt x="715" y="405"/>
                      <a:pt x="715" y="512"/>
                    </a:cubicBezTo>
                    <a:cubicBezTo>
                      <a:pt x="703" y="619"/>
                      <a:pt x="632" y="703"/>
                      <a:pt x="525" y="703"/>
                    </a:cubicBezTo>
                    <a:cubicBezTo>
                      <a:pt x="418" y="703"/>
                      <a:pt x="334" y="607"/>
                      <a:pt x="334" y="512"/>
                    </a:cubicBezTo>
                    <a:cubicBezTo>
                      <a:pt x="334" y="405"/>
                      <a:pt x="418" y="310"/>
                      <a:pt x="525" y="310"/>
                    </a:cubicBezTo>
                    <a:close/>
                    <a:moveTo>
                      <a:pt x="525" y="0"/>
                    </a:moveTo>
                    <a:cubicBezTo>
                      <a:pt x="239" y="0"/>
                      <a:pt x="1" y="238"/>
                      <a:pt x="1" y="524"/>
                    </a:cubicBezTo>
                    <a:cubicBezTo>
                      <a:pt x="1" y="810"/>
                      <a:pt x="239" y="1048"/>
                      <a:pt x="525" y="1048"/>
                    </a:cubicBezTo>
                    <a:cubicBezTo>
                      <a:pt x="810" y="1048"/>
                      <a:pt x="1049" y="810"/>
                      <a:pt x="1049" y="524"/>
                    </a:cubicBezTo>
                    <a:cubicBezTo>
                      <a:pt x="1025" y="226"/>
                      <a:pt x="810" y="0"/>
                      <a:pt x="525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533" name="Google Shape;6328;p49"/>
              <p:cNvSpPr/>
              <p:nvPr/>
            </p:nvSpPr>
            <p:spPr>
              <a:xfrm>
                <a:off x="5478924" y="1672664"/>
                <a:ext cx="60663" cy="10662"/>
              </a:xfrm>
              <a:custGeom>
                <a:avLst/>
                <a:gdLst/>
                <a:ahLst/>
                <a:cxnLst/>
                <a:rect l="l" t="t" r="r" b="b"/>
                <a:pathLst>
                  <a:path w="1906" h="335" extrusionOk="0">
                    <a:moveTo>
                      <a:pt x="167" y="1"/>
                    </a:moveTo>
                    <a:cubicBezTo>
                      <a:pt x="72" y="1"/>
                      <a:pt x="1" y="84"/>
                      <a:pt x="1" y="168"/>
                    </a:cubicBezTo>
                    <a:cubicBezTo>
                      <a:pt x="1" y="263"/>
                      <a:pt x="72" y="334"/>
                      <a:pt x="167" y="334"/>
                    </a:cubicBezTo>
                    <a:lnTo>
                      <a:pt x="1739" y="334"/>
                    </a:lnTo>
                    <a:cubicBezTo>
                      <a:pt x="1822" y="334"/>
                      <a:pt x="1906" y="263"/>
                      <a:pt x="1906" y="168"/>
                    </a:cubicBezTo>
                    <a:cubicBezTo>
                      <a:pt x="1906" y="84"/>
                      <a:pt x="1846" y="1"/>
                      <a:pt x="1739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534" name="Google Shape;6329;p49"/>
              <p:cNvSpPr/>
              <p:nvPr/>
            </p:nvSpPr>
            <p:spPr>
              <a:xfrm>
                <a:off x="5478924" y="1695039"/>
                <a:ext cx="99716" cy="10630"/>
              </a:xfrm>
              <a:custGeom>
                <a:avLst/>
                <a:gdLst/>
                <a:ahLst/>
                <a:cxnLst/>
                <a:rect l="l" t="t" r="r" b="b"/>
                <a:pathLst>
                  <a:path w="3133" h="334" extrusionOk="0">
                    <a:moveTo>
                      <a:pt x="156" y="0"/>
                    </a:moveTo>
                    <a:cubicBezTo>
                      <a:pt x="72" y="0"/>
                      <a:pt x="1" y="72"/>
                      <a:pt x="1" y="167"/>
                    </a:cubicBezTo>
                    <a:cubicBezTo>
                      <a:pt x="1" y="250"/>
                      <a:pt x="72" y="334"/>
                      <a:pt x="156" y="334"/>
                    </a:cubicBezTo>
                    <a:lnTo>
                      <a:pt x="2977" y="334"/>
                    </a:lnTo>
                    <a:cubicBezTo>
                      <a:pt x="3061" y="334"/>
                      <a:pt x="3132" y="250"/>
                      <a:pt x="3132" y="167"/>
                    </a:cubicBezTo>
                    <a:cubicBezTo>
                      <a:pt x="3132" y="72"/>
                      <a:pt x="3061" y="0"/>
                      <a:pt x="2977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535" name="Google Shape;6330;p49"/>
              <p:cNvSpPr/>
              <p:nvPr/>
            </p:nvSpPr>
            <p:spPr>
              <a:xfrm>
                <a:off x="5478924" y="1723079"/>
                <a:ext cx="60663" cy="10248"/>
              </a:xfrm>
              <a:custGeom>
                <a:avLst/>
                <a:gdLst/>
                <a:ahLst/>
                <a:cxnLst/>
                <a:rect l="l" t="t" r="r" b="b"/>
                <a:pathLst>
                  <a:path w="1906" h="322" extrusionOk="0">
                    <a:moveTo>
                      <a:pt x="167" y="0"/>
                    </a:moveTo>
                    <a:cubicBezTo>
                      <a:pt x="72" y="0"/>
                      <a:pt x="1" y="72"/>
                      <a:pt x="1" y="167"/>
                    </a:cubicBezTo>
                    <a:cubicBezTo>
                      <a:pt x="1" y="251"/>
                      <a:pt x="72" y="322"/>
                      <a:pt x="167" y="322"/>
                    </a:cubicBezTo>
                    <a:lnTo>
                      <a:pt x="1739" y="322"/>
                    </a:lnTo>
                    <a:cubicBezTo>
                      <a:pt x="1822" y="322"/>
                      <a:pt x="1906" y="251"/>
                      <a:pt x="1906" y="167"/>
                    </a:cubicBezTo>
                    <a:cubicBezTo>
                      <a:pt x="1906" y="72"/>
                      <a:pt x="1846" y="0"/>
                      <a:pt x="1739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536" name="Google Shape;6331;p49"/>
              <p:cNvSpPr/>
              <p:nvPr/>
            </p:nvSpPr>
            <p:spPr>
              <a:xfrm>
                <a:off x="5478924" y="1745422"/>
                <a:ext cx="99716" cy="10280"/>
              </a:xfrm>
              <a:custGeom>
                <a:avLst/>
                <a:gdLst/>
                <a:ahLst/>
                <a:cxnLst/>
                <a:rect l="l" t="t" r="r" b="b"/>
                <a:pathLst>
                  <a:path w="3133" h="323" extrusionOk="0">
                    <a:moveTo>
                      <a:pt x="156" y="1"/>
                    </a:moveTo>
                    <a:cubicBezTo>
                      <a:pt x="72" y="1"/>
                      <a:pt x="1" y="72"/>
                      <a:pt x="1" y="156"/>
                    </a:cubicBezTo>
                    <a:cubicBezTo>
                      <a:pt x="1" y="251"/>
                      <a:pt x="72" y="322"/>
                      <a:pt x="156" y="322"/>
                    </a:cubicBezTo>
                    <a:lnTo>
                      <a:pt x="2977" y="322"/>
                    </a:lnTo>
                    <a:cubicBezTo>
                      <a:pt x="3061" y="322"/>
                      <a:pt x="3132" y="251"/>
                      <a:pt x="3132" y="156"/>
                    </a:cubicBezTo>
                    <a:cubicBezTo>
                      <a:pt x="3132" y="72"/>
                      <a:pt x="3061" y="1"/>
                      <a:pt x="297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537" name="Google Shape;6332;p49"/>
              <p:cNvSpPr/>
              <p:nvPr/>
            </p:nvSpPr>
            <p:spPr>
              <a:xfrm>
                <a:off x="5478924" y="1773112"/>
                <a:ext cx="60663" cy="10630"/>
              </a:xfrm>
              <a:custGeom>
                <a:avLst/>
                <a:gdLst/>
                <a:ahLst/>
                <a:cxnLst/>
                <a:rect l="l" t="t" r="r" b="b"/>
                <a:pathLst>
                  <a:path w="1906" h="334" extrusionOk="0">
                    <a:moveTo>
                      <a:pt x="167" y="0"/>
                    </a:moveTo>
                    <a:cubicBezTo>
                      <a:pt x="72" y="0"/>
                      <a:pt x="1" y="83"/>
                      <a:pt x="1" y="167"/>
                    </a:cubicBezTo>
                    <a:cubicBezTo>
                      <a:pt x="1" y="262"/>
                      <a:pt x="72" y="333"/>
                      <a:pt x="167" y="333"/>
                    </a:cubicBezTo>
                    <a:lnTo>
                      <a:pt x="1739" y="333"/>
                    </a:lnTo>
                    <a:cubicBezTo>
                      <a:pt x="1822" y="333"/>
                      <a:pt x="1906" y="262"/>
                      <a:pt x="1906" y="167"/>
                    </a:cubicBezTo>
                    <a:cubicBezTo>
                      <a:pt x="1906" y="83"/>
                      <a:pt x="1846" y="0"/>
                      <a:pt x="1739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538" name="Google Shape;6333;p49"/>
              <p:cNvSpPr/>
              <p:nvPr/>
            </p:nvSpPr>
            <p:spPr>
              <a:xfrm>
                <a:off x="5478924" y="1795455"/>
                <a:ext cx="99716" cy="10630"/>
              </a:xfrm>
              <a:custGeom>
                <a:avLst/>
                <a:gdLst/>
                <a:ahLst/>
                <a:cxnLst/>
                <a:rect l="l" t="t" r="r" b="b"/>
                <a:pathLst>
                  <a:path w="3133" h="334" extrusionOk="0">
                    <a:moveTo>
                      <a:pt x="156" y="1"/>
                    </a:moveTo>
                    <a:cubicBezTo>
                      <a:pt x="72" y="1"/>
                      <a:pt x="1" y="72"/>
                      <a:pt x="1" y="167"/>
                    </a:cubicBezTo>
                    <a:cubicBezTo>
                      <a:pt x="1" y="251"/>
                      <a:pt x="72" y="334"/>
                      <a:pt x="156" y="334"/>
                    </a:cubicBezTo>
                    <a:lnTo>
                      <a:pt x="2977" y="334"/>
                    </a:lnTo>
                    <a:cubicBezTo>
                      <a:pt x="3061" y="334"/>
                      <a:pt x="3132" y="251"/>
                      <a:pt x="3132" y="167"/>
                    </a:cubicBezTo>
                    <a:cubicBezTo>
                      <a:pt x="3132" y="72"/>
                      <a:pt x="3061" y="1"/>
                      <a:pt x="297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539" name="Google Shape;6334;p49"/>
              <p:cNvSpPr/>
              <p:nvPr/>
            </p:nvSpPr>
            <p:spPr>
              <a:xfrm>
                <a:off x="5478924" y="1588926"/>
                <a:ext cx="99716" cy="10662"/>
              </a:xfrm>
              <a:custGeom>
                <a:avLst/>
                <a:gdLst/>
                <a:ahLst/>
                <a:cxnLst/>
                <a:rect l="l" t="t" r="r" b="b"/>
                <a:pathLst>
                  <a:path w="3133" h="335" extrusionOk="0">
                    <a:moveTo>
                      <a:pt x="156" y="1"/>
                    </a:moveTo>
                    <a:cubicBezTo>
                      <a:pt x="72" y="1"/>
                      <a:pt x="1" y="72"/>
                      <a:pt x="1" y="167"/>
                    </a:cubicBezTo>
                    <a:cubicBezTo>
                      <a:pt x="1" y="251"/>
                      <a:pt x="72" y="334"/>
                      <a:pt x="156" y="334"/>
                    </a:cubicBezTo>
                    <a:lnTo>
                      <a:pt x="2977" y="334"/>
                    </a:lnTo>
                    <a:cubicBezTo>
                      <a:pt x="3061" y="334"/>
                      <a:pt x="3132" y="251"/>
                      <a:pt x="3132" y="167"/>
                    </a:cubicBezTo>
                    <a:cubicBezTo>
                      <a:pt x="3132" y="72"/>
                      <a:pt x="3061" y="1"/>
                      <a:pt x="297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540" name="Google Shape;6335;p49"/>
              <p:cNvSpPr/>
              <p:nvPr/>
            </p:nvSpPr>
            <p:spPr>
              <a:xfrm>
                <a:off x="5434207" y="1639341"/>
                <a:ext cx="144783" cy="10248"/>
              </a:xfrm>
              <a:custGeom>
                <a:avLst/>
                <a:gdLst/>
                <a:ahLst/>
                <a:cxnLst/>
                <a:rect l="l" t="t" r="r" b="b"/>
                <a:pathLst>
                  <a:path w="4549" h="322" extrusionOk="0">
                    <a:moveTo>
                      <a:pt x="167" y="0"/>
                    </a:moveTo>
                    <a:cubicBezTo>
                      <a:pt x="84" y="0"/>
                      <a:pt x="1" y="72"/>
                      <a:pt x="1" y="155"/>
                    </a:cubicBezTo>
                    <a:cubicBezTo>
                      <a:pt x="1" y="250"/>
                      <a:pt x="84" y="322"/>
                      <a:pt x="167" y="322"/>
                    </a:cubicBezTo>
                    <a:lnTo>
                      <a:pt x="4382" y="322"/>
                    </a:lnTo>
                    <a:cubicBezTo>
                      <a:pt x="4466" y="322"/>
                      <a:pt x="4537" y="250"/>
                      <a:pt x="4537" y="155"/>
                    </a:cubicBezTo>
                    <a:cubicBezTo>
                      <a:pt x="4549" y="72"/>
                      <a:pt x="4466" y="0"/>
                      <a:pt x="4382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541" name="Google Shape;6336;p49"/>
              <p:cNvSpPr/>
              <p:nvPr/>
            </p:nvSpPr>
            <p:spPr>
              <a:xfrm>
                <a:off x="5479306" y="1611301"/>
                <a:ext cx="26926" cy="10248"/>
              </a:xfrm>
              <a:custGeom>
                <a:avLst/>
                <a:gdLst/>
                <a:ahLst/>
                <a:cxnLst/>
                <a:rect l="l" t="t" r="r" b="b"/>
                <a:pathLst>
                  <a:path w="846" h="322" extrusionOk="0">
                    <a:moveTo>
                      <a:pt x="167" y="0"/>
                    </a:moveTo>
                    <a:cubicBezTo>
                      <a:pt x="72" y="0"/>
                      <a:pt x="1" y="72"/>
                      <a:pt x="1" y="167"/>
                    </a:cubicBezTo>
                    <a:cubicBezTo>
                      <a:pt x="1" y="250"/>
                      <a:pt x="72" y="322"/>
                      <a:pt x="167" y="322"/>
                    </a:cubicBezTo>
                    <a:lnTo>
                      <a:pt x="691" y="322"/>
                    </a:lnTo>
                    <a:cubicBezTo>
                      <a:pt x="775" y="322"/>
                      <a:pt x="846" y="250"/>
                      <a:pt x="846" y="167"/>
                    </a:cubicBezTo>
                    <a:cubicBezTo>
                      <a:pt x="846" y="72"/>
                      <a:pt x="775" y="0"/>
                      <a:pt x="69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542" name="Google Shape;6337;p49"/>
              <p:cNvSpPr/>
              <p:nvPr/>
            </p:nvSpPr>
            <p:spPr>
              <a:xfrm>
                <a:off x="5518327" y="1611301"/>
                <a:ext cx="26958" cy="10248"/>
              </a:xfrm>
              <a:custGeom>
                <a:avLst/>
                <a:gdLst/>
                <a:ahLst/>
                <a:cxnLst/>
                <a:rect l="l" t="t" r="r" b="b"/>
                <a:pathLst>
                  <a:path w="847" h="322" extrusionOk="0">
                    <a:moveTo>
                      <a:pt x="156" y="0"/>
                    </a:moveTo>
                    <a:cubicBezTo>
                      <a:pt x="72" y="0"/>
                      <a:pt x="1" y="72"/>
                      <a:pt x="1" y="167"/>
                    </a:cubicBezTo>
                    <a:cubicBezTo>
                      <a:pt x="1" y="250"/>
                      <a:pt x="72" y="322"/>
                      <a:pt x="156" y="322"/>
                    </a:cubicBezTo>
                    <a:lnTo>
                      <a:pt x="680" y="322"/>
                    </a:lnTo>
                    <a:cubicBezTo>
                      <a:pt x="763" y="322"/>
                      <a:pt x="846" y="250"/>
                      <a:pt x="846" y="167"/>
                    </a:cubicBezTo>
                    <a:cubicBezTo>
                      <a:pt x="846" y="72"/>
                      <a:pt x="763" y="0"/>
                      <a:pt x="68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543" name="Google Shape;6338;p49"/>
              <p:cNvSpPr/>
              <p:nvPr/>
            </p:nvSpPr>
            <p:spPr>
              <a:xfrm>
                <a:off x="5434207" y="1588926"/>
                <a:ext cx="32623" cy="32623"/>
              </a:xfrm>
              <a:custGeom>
                <a:avLst/>
                <a:gdLst/>
                <a:ahLst/>
                <a:cxnLst/>
                <a:rect l="l" t="t" r="r" b="b"/>
                <a:pathLst>
                  <a:path w="1025" h="1025" extrusionOk="0">
                    <a:moveTo>
                      <a:pt x="703" y="334"/>
                    </a:moveTo>
                    <a:lnTo>
                      <a:pt x="703" y="703"/>
                    </a:lnTo>
                    <a:lnTo>
                      <a:pt x="334" y="703"/>
                    </a:lnTo>
                    <a:lnTo>
                      <a:pt x="334" y="334"/>
                    </a:lnTo>
                    <a:close/>
                    <a:moveTo>
                      <a:pt x="167" y="1"/>
                    </a:moveTo>
                    <a:cubicBezTo>
                      <a:pt x="84" y="1"/>
                      <a:pt x="1" y="72"/>
                      <a:pt x="1" y="167"/>
                    </a:cubicBezTo>
                    <a:lnTo>
                      <a:pt x="1" y="870"/>
                    </a:lnTo>
                    <a:cubicBezTo>
                      <a:pt x="1" y="953"/>
                      <a:pt x="84" y="1025"/>
                      <a:pt x="167" y="1025"/>
                    </a:cubicBezTo>
                    <a:lnTo>
                      <a:pt x="870" y="1025"/>
                    </a:lnTo>
                    <a:cubicBezTo>
                      <a:pt x="953" y="1025"/>
                      <a:pt x="1025" y="953"/>
                      <a:pt x="1025" y="870"/>
                    </a:cubicBezTo>
                    <a:lnTo>
                      <a:pt x="1025" y="167"/>
                    </a:lnTo>
                    <a:cubicBezTo>
                      <a:pt x="1025" y="72"/>
                      <a:pt x="953" y="1"/>
                      <a:pt x="870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544" name="Google Shape;6339;p49"/>
            <p:cNvGrpSpPr/>
            <p:nvPr/>
          </p:nvGrpSpPr>
          <p:grpSpPr>
            <a:xfrm>
              <a:off x="563802" y="4211280"/>
              <a:ext cx="356245" cy="317607"/>
              <a:chOff x="4880567" y="1535870"/>
              <a:chExt cx="356245" cy="317607"/>
            </a:xfrm>
            <a:solidFill>
              <a:schemeClr val="bg2">
                <a:lumMod val="75000"/>
              </a:schemeClr>
            </a:solidFill>
          </p:grpSpPr>
          <p:sp>
            <p:nvSpPr>
              <p:cNvPr id="545" name="Google Shape;6340;p49"/>
              <p:cNvSpPr/>
              <p:nvPr/>
            </p:nvSpPr>
            <p:spPr>
              <a:xfrm>
                <a:off x="5103774" y="1535870"/>
                <a:ext cx="100448" cy="128138"/>
              </a:xfrm>
              <a:custGeom>
                <a:avLst/>
                <a:gdLst/>
                <a:ahLst/>
                <a:cxnLst/>
                <a:rect l="l" t="t" r="r" b="b"/>
                <a:pathLst>
                  <a:path w="3156" h="4026" extrusionOk="0">
                    <a:moveTo>
                      <a:pt x="1560" y="334"/>
                    </a:moveTo>
                    <a:cubicBezTo>
                      <a:pt x="2251" y="334"/>
                      <a:pt x="2799" y="882"/>
                      <a:pt x="2799" y="1561"/>
                    </a:cubicBezTo>
                    <a:cubicBezTo>
                      <a:pt x="2799" y="2120"/>
                      <a:pt x="2453" y="2573"/>
                      <a:pt x="1965" y="2739"/>
                    </a:cubicBezTo>
                    <a:lnTo>
                      <a:pt x="2251" y="1608"/>
                    </a:lnTo>
                    <a:cubicBezTo>
                      <a:pt x="2275" y="1513"/>
                      <a:pt x="2215" y="1430"/>
                      <a:pt x="2132" y="1418"/>
                    </a:cubicBezTo>
                    <a:cubicBezTo>
                      <a:pt x="2113" y="1410"/>
                      <a:pt x="2094" y="1407"/>
                      <a:pt x="2076" y="1407"/>
                    </a:cubicBezTo>
                    <a:cubicBezTo>
                      <a:pt x="2006" y="1407"/>
                      <a:pt x="1948" y="1461"/>
                      <a:pt x="1929" y="1537"/>
                    </a:cubicBezTo>
                    <a:lnTo>
                      <a:pt x="1917" y="1584"/>
                    </a:lnTo>
                    <a:lnTo>
                      <a:pt x="1215" y="1584"/>
                    </a:lnTo>
                    <a:lnTo>
                      <a:pt x="1203" y="1537"/>
                    </a:lnTo>
                    <a:cubicBezTo>
                      <a:pt x="1182" y="1453"/>
                      <a:pt x="1106" y="1415"/>
                      <a:pt x="1040" y="1415"/>
                    </a:cubicBezTo>
                    <a:cubicBezTo>
                      <a:pt x="1031" y="1415"/>
                      <a:pt x="1021" y="1416"/>
                      <a:pt x="1013" y="1418"/>
                    </a:cubicBezTo>
                    <a:cubicBezTo>
                      <a:pt x="917" y="1441"/>
                      <a:pt x="882" y="1537"/>
                      <a:pt x="894" y="1608"/>
                    </a:cubicBezTo>
                    <a:lnTo>
                      <a:pt x="1179" y="2739"/>
                    </a:lnTo>
                    <a:cubicBezTo>
                      <a:pt x="679" y="2573"/>
                      <a:pt x="322" y="2120"/>
                      <a:pt x="322" y="1561"/>
                    </a:cubicBezTo>
                    <a:cubicBezTo>
                      <a:pt x="322" y="882"/>
                      <a:pt x="882" y="334"/>
                      <a:pt x="1560" y="334"/>
                    </a:cubicBezTo>
                    <a:close/>
                    <a:moveTo>
                      <a:pt x="1822" y="1906"/>
                    </a:moveTo>
                    <a:lnTo>
                      <a:pt x="1608" y="2799"/>
                    </a:lnTo>
                    <a:lnTo>
                      <a:pt x="1513" y="2799"/>
                    </a:lnTo>
                    <a:lnTo>
                      <a:pt x="1286" y="1906"/>
                    </a:lnTo>
                    <a:close/>
                    <a:moveTo>
                      <a:pt x="1906" y="3096"/>
                    </a:moveTo>
                    <a:lnTo>
                      <a:pt x="1906" y="3501"/>
                    </a:lnTo>
                    <a:lnTo>
                      <a:pt x="1917" y="3501"/>
                    </a:lnTo>
                    <a:lnTo>
                      <a:pt x="1203" y="3513"/>
                    </a:lnTo>
                    <a:cubicBezTo>
                      <a:pt x="1203" y="3513"/>
                      <a:pt x="1191" y="3513"/>
                      <a:pt x="1191" y="3501"/>
                    </a:cubicBezTo>
                    <a:lnTo>
                      <a:pt x="1191" y="3096"/>
                    </a:lnTo>
                    <a:cubicBezTo>
                      <a:pt x="1310" y="3120"/>
                      <a:pt x="1429" y="3144"/>
                      <a:pt x="1548" y="3144"/>
                    </a:cubicBezTo>
                    <a:cubicBezTo>
                      <a:pt x="1667" y="3144"/>
                      <a:pt x="1798" y="3120"/>
                      <a:pt x="1906" y="3096"/>
                    </a:cubicBezTo>
                    <a:close/>
                    <a:moveTo>
                      <a:pt x="1560" y="1"/>
                    </a:moveTo>
                    <a:cubicBezTo>
                      <a:pt x="703" y="1"/>
                      <a:pt x="1" y="703"/>
                      <a:pt x="1" y="1561"/>
                    </a:cubicBezTo>
                    <a:cubicBezTo>
                      <a:pt x="1" y="2180"/>
                      <a:pt x="358" y="2704"/>
                      <a:pt x="882" y="2977"/>
                    </a:cubicBezTo>
                    <a:lnTo>
                      <a:pt x="882" y="3501"/>
                    </a:lnTo>
                    <a:cubicBezTo>
                      <a:pt x="882" y="3692"/>
                      <a:pt x="1024" y="3847"/>
                      <a:pt x="1215" y="3847"/>
                    </a:cubicBezTo>
                    <a:lnTo>
                      <a:pt x="1417" y="3847"/>
                    </a:lnTo>
                    <a:lnTo>
                      <a:pt x="1417" y="3858"/>
                    </a:lnTo>
                    <a:cubicBezTo>
                      <a:pt x="1417" y="3942"/>
                      <a:pt x="1489" y="4025"/>
                      <a:pt x="1572" y="4025"/>
                    </a:cubicBezTo>
                    <a:cubicBezTo>
                      <a:pt x="1667" y="4025"/>
                      <a:pt x="1739" y="3942"/>
                      <a:pt x="1739" y="3858"/>
                    </a:cubicBezTo>
                    <a:lnTo>
                      <a:pt x="1739" y="3847"/>
                    </a:lnTo>
                    <a:lnTo>
                      <a:pt x="1929" y="3847"/>
                    </a:lnTo>
                    <a:cubicBezTo>
                      <a:pt x="2120" y="3847"/>
                      <a:pt x="2275" y="3692"/>
                      <a:pt x="2275" y="3501"/>
                    </a:cubicBezTo>
                    <a:lnTo>
                      <a:pt x="2275" y="2977"/>
                    </a:lnTo>
                    <a:cubicBezTo>
                      <a:pt x="2799" y="2727"/>
                      <a:pt x="3156" y="2192"/>
                      <a:pt x="3156" y="1561"/>
                    </a:cubicBezTo>
                    <a:cubicBezTo>
                      <a:pt x="3120" y="703"/>
                      <a:pt x="2429" y="1"/>
                      <a:pt x="1560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546" name="Google Shape;6341;p49"/>
              <p:cNvSpPr/>
              <p:nvPr/>
            </p:nvSpPr>
            <p:spPr>
              <a:xfrm>
                <a:off x="4880567" y="1552929"/>
                <a:ext cx="200895" cy="300547"/>
              </a:xfrm>
              <a:custGeom>
                <a:avLst/>
                <a:gdLst/>
                <a:ahLst/>
                <a:cxnLst/>
                <a:rect l="l" t="t" r="r" b="b"/>
                <a:pathLst>
                  <a:path w="6312" h="9443" extrusionOk="0">
                    <a:moveTo>
                      <a:pt x="3144" y="310"/>
                    </a:moveTo>
                    <a:cubicBezTo>
                      <a:pt x="3632" y="310"/>
                      <a:pt x="4037" y="632"/>
                      <a:pt x="4037" y="1025"/>
                    </a:cubicBezTo>
                    <a:cubicBezTo>
                      <a:pt x="3751" y="929"/>
                      <a:pt x="3454" y="870"/>
                      <a:pt x="3144" y="870"/>
                    </a:cubicBezTo>
                    <a:cubicBezTo>
                      <a:pt x="2834" y="870"/>
                      <a:pt x="2537" y="929"/>
                      <a:pt x="2251" y="1025"/>
                    </a:cubicBezTo>
                    <a:cubicBezTo>
                      <a:pt x="2251" y="644"/>
                      <a:pt x="2644" y="310"/>
                      <a:pt x="3144" y="310"/>
                    </a:cubicBezTo>
                    <a:close/>
                    <a:moveTo>
                      <a:pt x="3144" y="1191"/>
                    </a:moveTo>
                    <a:cubicBezTo>
                      <a:pt x="4299" y="1191"/>
                      <a:pt x="5251" y="2144"/>
                      <a:pt x="5251" y="3311"/>
                    </a:cubicBezTo>
                    <a:cubicBezTo>
                      <a:pt x="5251" y="3620"/>
                      <a:pt x="5180" y="3918"/>
                      <a:pt x="5061" y="4203"/>
                    </a:cubicBezTo>
                    <a:lnTo>
                      <a:pt x="5061" y="4049"/>
                    </a:lnTo>
                    <a:cubicBezTo>
                      <a:pt x="5061" y="3858"/>
                      <a:pt x="4978" y="3668"/>
                      <a:pt x="4823" y="3525"/>
                    </a:cubicBezTo>
                    <a:cubicBezTo>
                      <a:pt x="4501" y="3251"/>
                      <a:pt x="3751" y="2739"/>
                      <a:pt x="2453" y="2608"/>
                    </a:cubicBezTo>
                    <a:cubicBezTo>
                      <a:pt x="2447" y="2607"/>
                      <a:pt x="2441" y="2607"/>
                      <a:pt x="2435" y="2607"/>
                    </a:cubicBezTo>
                    <a:cubicBezTo>
                      <a:pt x="2360" y="2607"/>
                      <a:pt x="2297" y="2674"/>
                      <a:pt x="2275" y="2751"/>
                    </a:cubicBezTo>
                    <a:cubicBezTo>
                      <a:pt x="2263" y="2846"/>
                      <a:pt x="2334" y="2918"/>
                      <a:pt x="2430" y="2930"/>
                    </a:cubicBezTo>
                    <a:cubicBezTo>
                      <a:pt x="3632" y="3049"/>
                      <a:pt x="4323" y="3513"/>
                      <a:pt x="4620" y="3763"/>
                    </a:cubicBezTo>
                    <a:cubicBezTo>
                      <a:pt x="4692" y="3822"/>
                      <a:pt x="4728" y="3930"/>
                      <a:pt x="4728" y="4037"/>
                    </a:cubicBezTo>
                    <a:lnTo>
                      <a:pt x="4728" y="4346"/>
                    </a:lnTo>
                    <a:cubicBezTo>
                      <a:pt x="4728" y="5227"/>
                      <a:pt x="4025" y="5942"/>
                      <a:pt x="3144" y="5942"/>
                    </a:cubicBezTo>
                    <a:cubicBezTo>
                      <a:pt x="3137" y="5942"/>
                      <a:pt x="3130" y="5942"/>
                      <a:pt x="3122" y="5942"/>
                    </a:cubicBezTo>
                    <a:cubicBezTo>
                      <a:pt x="2251" y="5942"/>
                      <a:pt x="1549" y="5232"/>
                      <a:pt x="1549" y="4358"/>
                    </a:cubicBezTo>
                    <a:lnTo>
                      <a:pt x="1549" y="4227"/>
                    </a:lnTo>
                    <a:cubicBezTo>
                      <a:pt x="1549" y="4168"/>
                      <a:pt x="1584" y="4108"/>
                      <a:pt x="1644" y="4084"/>
                    </a:cubicBezTo>
                    <a:cubicBezTo>
                      <a:pt x="1846" y="3965"/>
                      <a:pt x="2120" y="3739"/>
                      <a:pt x="2239" y="3370"/>
                    </a:cubicBezTo>
                    <a:cubicBezTo>
                      <a:pt x="2263" y="3275"/>
                      <a:pt x="2215" y="3191"/>
                      <a:pt x="2132" y="3156"/>
                    </a:cubicBezTo>
                    <a:cubicBezTo>
                      <a:pt x="2113" y="3151"/>
                      <a:pt x="2094" y="3149"/>
                      <a:pt x="2077" y="3149"/>
                    </a:cubicBezTo>
                    <a:cubicBezTo>
                      <a:pt x="2005" y="3149"/>
                      <a:pt x="1946" y="3187"/>
                      <a:pt x="1918" y="3263"/>
                    </a:cubicBezTo>
                    <a:cubicBezTo>
                      <a:pt x="1834" y="3525"/>
                      <a:pt x="1620" y="3692"/>
                      <a:pt x="1477" y="3787"/>
                    </a:cubicBezTo>
                    <a:cubicBezTo>
                      <a:pt x="1322" y="3870"/>
                      <a:pt x="1215" y="4037"/>
                      <a:pt x="1215" y="4203"/>
                    </a:cubicBezTo>
                    <a:cubicBezTo>
                      <a:pt x="1084" y="3918"/>
                      <a:pt x="1025" y="3620"/>
                      <a:pt x="1025" y="3311"/>
                    </a:cubicBezTo>
                    <a:cubicBezTo>
                      <a:pt x="1025" y="2144"/>
                      <a:pt x="1977" y="1191"/>
                      <a:pt x="3144" y="1191"/>
                    </a:cubicBezTo>
                    <a:close/>
                    <a:moveTo>
                      <a:pt x="3858" y="6144"/>
                    </a:moveTo>
                    <a:lnTo>
                      <a:pt x="3858" y="6537"/>
                    </a:lnTo>
                    <a:cubicBezTo>
                      <a:pt x="3858" y="6740"/>
                      <a:pt x="3977" y="6918"/>
                      <a:pt x="4168" y="7013"/>
                    </a:cubicBezTo>
                    <a:lnTo>
                      <a:pt x="4406" y="7121"/>
                    </a:lnTo>
                    <a:cubicBezTo>
                      <a:pt x="4156" y="7597"/>
                      <a:pt x="3680" y="7894"/>
                      <a:pt x="3144" y="7894"/>
                    </a:cubicBezTo>
                    <a:cubicBezTo>
                      <a:pt x="2608" y="7894"/>
                      <a:pt x="2132" y="7597"/>
                      <a:pt x="1882" y="7121"/>
                    </a:cubicBezTo>
                    <a:lnTo>
                      <a:pt x="2120" y="7013"/>
                    </a:lnTo>
                    <a:cubicBezTo>
                      <a:pt x="2311" y="6918"/>
                      <a:pt x="2430" y="6740"/>
                      <a:pt x="2430" y="6537"/>
                    </a:cubicBezTo>
                    <a:lnTo>
                      <a:pt x="2430" y="6144"/>
                    </a:lnTo>
                    <a:cubicBezTo>
                      <a:pt x="2644" y="6239"/>
                      <a:pt x="2882" y="6287"/>
                      <a:pt x="3144" y="6287"/>
                    </a:cubicBezTo>
                    <a:cubicBezTo>
                      <a:pt x="3394" y="6287"/>
                      <a:pt x="3632" y="6239"/>
                      <a:pt x="3858" y="6144"/>
                    </a:cubicBezTo>
                    <a:close/>
                    <a:moveTo>
                      <a:pt x="3144" y="1"/>
                    </a:moveTo>
                    <a:cubicBezTo>
                      <a:pt x="2465" y="1"/>
                      <a:pt x="1918" y="465"/>
                      <a:pt x="1918" y="1048"/>
                    </a:cubicBezTo>
                    <a:cubicBezTo>
                      <a:pt x="1918" y="1084"/>
                      <a:pt x="1918" y="1144"/>
                      <a:pt x="1930" y="1191"/>
                    </a:cubicBezTo>
                    <a:cubicBezTo>
                      <a:pt x="1191" y="1608"/>
                      <a:pt x="703" y="2418"/>
                      <a:pt x="703" y="3322"/>
                    </a:cubicBezTo>
                    <a:cubicBezTo>
                      <a:pt x="703" y="3918"/>
                      <a:pt x="918" y="4501"/>
                      <a:pt x="1310" y="4942"/>
                    </a:cubicBezTo>
                    <a:cubicBezTo>
                      <a:pt x="1441" y="5370"/>
                      <a:pt x="1727" y="5739"/>
                      <a:pt x="2096" y="5989"/>
                    </a:cubicBezTo>
                    <a:lnTo>
                      <a:pt x="2096" y="6549"/>
                    </a:lnTo>
                    <a:cubicBezTo>
                      <a:pt x="2096" y="6620"/>
                      <a:pt x="2049" y="6680"/>
                      <a:pt x="1989" y="6716"/>
                    </a:cubicBezTo>
                    <a:lnTo>
                      <a:pt x="525" y="7371"/>
                    </a:lnTo>
                    <a:cubicBezTo>
                      <a:pt x="203" y="7501"/>
                      <a:pt x="1" y="7811"/>
                      <a:pt x="1" y="8156"/>
                    </a:cubicBezTo>
                    <a:lnTo>
                      <a:pt x="1" y="9276"/>
                    </a:lnTo>
                    <a:cubicBezTo>
                      <a:pt x="1" y="9359"/>
                      <a:pt x="72" y="9442"/>
                      <a:pt x="167" y="9442"/>
                    </a:cubicBezTo>
                    <a:cubicBezTo>
                      <a:pt x="251" y="9442"/>
                      <a:pt x="322" y="9359"/>
                      <a:pt x="322" y="9276"/>
                    </a:cubicBezTo>
                    <a:lnTo>
                      <a:pt x="322" y="8156"/>
                    </a:lnTo>
                    <a:cubicBezTo>
                      <a:pt x="322" y="7954"/>
                      <a:pt x="441" y="7752"/>
                      <a:pt x="656" y="7668"/>
                    </a:cubicBezTo>
                    <a:lnTo>
                      <a:pt x="1596" y="7251"/>
                    </a:lnTo>
                    <a:cubicBezTo>
                      <a:pt x="1894" y="7847"/>
                      <a:pt x="2489" y="8216"/>
                      <a:pt x="3156" y="8216"/>
                    </a:cubicBezTo>
                    <a:cubicBezTo>
                      <a:pt x="3823" y="8216"/>
                      <a:pt x="4418" y="7847"/>
                      <a:pt x="4716" y="7251"/>
                    </a:cubicBezTo>
                    <a:lnTo>
                      <a:pt x="5656" y="7668"/>
                    </a:lnTo>
                    <a:cubicBezTo>
                      <a:pt x="5847" y="7752"/>
                      <a:pt x="5978" y="7942"/>
                      <a:pt x="5978" y="8156"/>
                    </a:cubicBezTo>
                    <a:lnTo>
                      <a:pt x="5978" y="9276"/>
                    </a:lnTo>
                    <a:cubicBezTo>
                      <a:pt x="5978" y="9359"/>
                      <a:pt x="6061" y="9442"/>
                      <a:pt x="6144" y="9442"/>
                    </a:cubicBezTo>
                    <a:cubicBezTo>
                      <a:pt x="6240" y="9442"/>
                      <a:pt x="6311" y="9359"/>
                      <a:pt x="6311" y="9276"/>
                    </a:cubicBezTo>
                    <a:lnTo>
                      <a:pt x="6311" y="8156"/>
                    </a:lnTo>
                    <a:cubicBezTo>
                      <a:pt x="6287" y="7811"/>
                      <a:pt x="6073" y="7501"/>
                      <a:pt x="5763" y="7371"/>
                    </a:cubicBezTo>
                    <a:lnTo>
                      <a:pt x="4287" y="6716"/>
                    </a:lnTo>
                    <a:cubicBezTo>
                      <a:pt x="4216" y="6680"/>
                      <a:pt x="4180" y="6609"/>
                      <a:pt x="4180" y="6549"/>
                    </a:cubicBezTo>
                    <a:lnTo>
                      <a:pt x="4180" y="5989"/>
                    </a:lnTo>
                    <a:cubicBezTo>
                      <a:pt x="4549" y="5739"/>
                      <a:pt x="4835" y="5370"/>
                      <a:pt x="4966" y="4942"/>
                    </a:cubicBezTo>
                    <a:cubicBezTo>
                      <a:pt x="5359" y="4501"/>
                      <a:pt x="5585" y="3918"/>
                      <a:pt x="5585" y="3322"/>
                    </a:cubicBezTo>
                    <a:cubicBezTo>
                      <a:pt x="5585" y="2418"/>
                      <a:pt x="5073" y="1608"/>
                      <a:pt x="4347" y="1191"/>
                    </a:cubicBezTo>
                    <a:cubicBezTo>
                      <a:pt x="4358" y="1144"/>
                      <a:pt x="4358" y="1084"/>
                      <a:pt x="4358" y="1048"/>
                    </a:cubicBezTo>
                    <a:cubicBezTo>
                      <a:pt x="4358" y="465"/>
                      <a:pt x="3811" y="1"/>
                      <a:pt x="3144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547" name="Google Shape;6342;p49"/>
              <p:cNvSpPr/>
              <p:nvPr/>
            </p:nvSpPr>
            <p:spPr>
              <a:xfrm>
                <a:off x="4919620" y="1820471"/>
                <a:ext cx="10248" cy="33005"/>
              </a:xfrm>
              <a:custGeom>
                <a:avLst/>
                <a:gdLst/>
                <a:ahLst/>
                <a:cxnLst/>
                <a:rect l="l" t="t" r="r" b="b"/>
                <a:pathLst>
                  <a:path w="322" h="1037" extrusionOk="0">
                    <a:moveTo>
                      <a:pt x="155" y="0"/>
                    </a:moveTo>
                    <a:cubicBezTo>
                      <a:pt x="72" y="0"/>
                      <a:pt x="0" y="84"/>
                      <a:pt x="0" y="167"/>
                    </a:cubicBezTo>
                    <a:lnTo>
                      <a:pt x="0" y="870"/>
                    </a:lnTo>
                    <a:cubicBezTo>
                      <a:pt x="0" y="953"/>
                      <a:pt x="72" y="1036"/>
                      <a:pt x="155" y="1036"/>
                    </a:cubicBezTo>
                    <a:cubicBezTo>
                      <a:pt x="250" y="1036"/>
                      <a:pt x="322" y="953"/>
                      <a:pt x="322" y="870"/>
                    </a:cubicBezTo>
                    <a:lnTo>
                      <a:pt x="322" y="167"/>
                    </a:lnTo>
                    <a:cubicBezTo>
                      <a:pt x="322" y="84"/>
                      <a:pt x="250" y="0"/>
                      <a:pt x="155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548" name="Google Shape;6343;p49"/>
              <p:cNvSpPr/>
              <p:nvPr/>
            </p:nvSpPr>
            <p:spPr>
              <a:xfrm>
                <a:off x="5031398" y="1820471"/>
                <a:ext cx="10248" cy="33005"/>
              </a:xfrm>
              <a:custGeom>
                <a:avLst/>
                <a:gdLst/>
                <a:ahLst/>
                <a:cxnLst/>
                <a:rect l="l" t="t" r="r" b="b"/>
                <a:pathLst>
                  <a:path w="322" h="1037" extrusionOk="0">
                    <a:moveTo>
                      <a:pt x="155" y="0"/>
                    </a:moveTo>
                    <a:cubicBezTo>
                      <a:pt x="72" y="0"/>
                      <a:pt x="0" y="84"/>
                      <a:pt x="0" y="167"/>
                    </a:cubicBezTo>
                    <a:lnTo>
                      <a:pt x="0" y="870"/>
                    </a:lnTo>
                    <a:cubicBezTo>
                      <a:pt x="0" y="953"/>
                      <a:pt x="72" y="1036"/>
                      <a:pt x="155" y="1036"/>
                    </a:cubicBezTo>
                    <a:cubicBezTo>
                      <a:pt x="250" y="1036"/>
                      <a:pt x="322" y="953"/>
                      <a:pt x="322" y="870"/>
                    </a:cubicBezTo>
                    <a:lnTo>
                      <a:pt x="322" y="167"/>
                    </a:lnTo>
                    <a:cubicBezTo>
                      <a:pt x="322" y="84"/>
                      <a:pt x="250" y="0"/>
                      <a:pt x="155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549" name="Google Shape;6344;p49"/>
              <p:cNvSpPr/>
              <p:nvPr/>
            </p:nvSpPr>
            <p:spPr>
              <a:xfrm>
                <a:off x="5070418" y="1552547"/>
                <a:ext cx="166394" cy="173969"/>
              </a:xfrm>
              <a:custGeom>
                <a:avLst/>
                <a:gdLst/>
                <a:ahLst/>
                <a:cxnLst/>
                <a:rect l="l" t="t" r="r" b="b"/>
                <a:pathLst>
                  <a:path w="5228" h="5466" extrusionOk="0">
                    <a:moveTo>
                      <a:pt x="691" y="1"/>
                    </a:moveTo>
                    <a:cubicBezTo>
                      <a:pt x="298" y="1"/>
                      <a:pt x="1" y="310"/>
                      <a:pt x="1" y="679"/>
                    </a:cubicBezTo>
                    <a:lnTo>
                      <a:pt x="1" y="3501"/>
                    </a:lnTo>
                    <a:cubicBezTo>
                      <a:pt x="1" y="3882"/>
                      <a:pt x="322" y="4180"/>
                      <a:pt x="691" y="4180"/>
                    </a:cubicBezTo>
                    <a:lnTo>
                      <a:pt x="1001" y="4180"/>
                    </a:lnTo>
                    <a:lnTo>
                      <a:pt x="763" y="5144"/>
                    </a:lnTo>
                    <a:cubicBezTo>
                      <a:pt x="739" y="5251"/>
                      <a:pt x="775" y="5358"/>
                      <a:pt x="870" y="5418"/>
                    </a:cubicBezTo>
                    <a:cubicBezTo>
                      <a:pt x="918" y="5442"/>
                      <a:pt x="953" y="5466"/>
                      <a:pt x="1001" y="5466"/>
                    </a:cubicBezTo>
                    <a:cubicBezTo>
                      <a:pt x="1049" y="5466"/>
                      <a:pt x="1108" y="5442"/>
                      <a:pt x="1156" y="5418"/>
                    </a:cubicBezTo>
                    <a:lnTo>
                      <a:pt x="2846" y="4180"/>
                    </a:lnTo>
                    <a:lnTo>
                      <a:pt x="4549" y="4180"/>
                    </a:lnTo>
                    <a:cubicBezTo>
                      <a:pt x="4930" y="4180"/>
                      <a:pt x="5228" y="3870"/>
                      <a:pt x="5228" y="3501"/>
                    </a:cubicBezTo>
                    <a:lnTo>
                      <a:pt x="5228" y="679"/>
                    </a:lnTo>
                    <a:cubicBezTo>
                      <a:pt x="5228" y="310"/>
                      <a:pt x="4918" y="1"/>
                      <a:pt x="4549" y="1"/>
                    </a:cubicBezTo>
                    <a:cubicBezTo>
                      <a:pt x="4454" y="1"/>
                      <a:pt x="4382" y="72"/>
                      <a:pt x="4382" y="167"/>
                    </a:cubicBezTo>
                    <a:cubicBezTo>
                      <a:pt x="4382" y="251"/>
                      <a:pt x="4454" y="322"/>
                      <a:pt x="4549" y="322"/>
                    </a:cubicBezTo>
                    <a:cubicBezTo>
                      <a:pt x="4739" y="322"/>
                      <a:pt x="4906" y="489"/>
                      <a:pt x="4906" y="679"/>
                    </a:cubicBezTo>
                    <a:lnTo>
                      <a:pt x="4906" y="3489"/>
                    </a:lnTo>
                    <a:cubicBezTo>
                      <a:pt x="4906" y="3692"/>
                      <a:pt x="4739" y="3846"/>
                      <a:pt x="4549" y="3846"/>
                    </a:cubicBezTo>
                    <a:lnTo>
                      <a:pt x="2787" y="3846"/>
                    </a:lnTo>
                    <a:cubicBezTo>
                      <a:pt x="2763" y="3846"/>
                      <a:pt x="2715" y="3870"/>
                      <a:pt x="2704" y="3882"/>
                    </a:cubicBezTo>
                    <a:lnTo>
                      <a:pt x="1132" y="5013"/>
                    </a:lnTo>
                    <a:lnTo>
                      <a:pt x="1370" y="4049"/>
                    </a:lnTo>
                    <a:cubicBezTo>
                      <a:pt x="1394" y="4001"/>
                      <a:pt x="1370" y="3942"/>
                      <a:pt x="1346" y="3918"/>
                    </a:cubicBezTo>
                    <a:cubicBezTo>
                      <a:pt x="1310" y="3870"/>
                      <a:pt x="1275" y="3858"/>
                      <a:pt x="1215" y="3858"/>
                    </a:cubicBezTo>
                    <a:lnTo>
                      <a:pt x="691" y="3858"/>
                    </a:lnTo>
                    <a:cubicBezTo>
                      <a:pt x="501" y="3858"/>
                      <a:pt x="334" y="3692"/>
                      <a:pt x="334" y="3501"/>
                    </a:cubicBezTo>
                    <a:lnTo>
                      <a:pt x="334" y="679"/>
                    </a:lnTo>
                    <a:cubicBezTo>
                      <a:pt x="334" y="489"/>
                      <a:pt x="489" y="322"/>
                      <a:pt x="691" y="322"/>
                    </a:cubicBezTo>
                    <a:cubicBezTo>
                      <a:pt x="775" y="322"/>
                      <a:pt x="846" y="251"/>
                      <a:pt x="846" y="167"/>
                    </a:cubicBezTo>
                    <a:cubicBezTo>
                      <a:pt x="846" y="72"/>
                      <a:pt x="775" y="1"/>
                      <a:pt x="691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550" name="Google Shape;6345;p49"/>
            <p:cNvGrpSpPr/>
            <p:nvPr/>
          </p:nvGrpSpPr>
          <p:grpSpPr>
            <a:xfrm>
              <a:off x="1454718" y="4191197"/>
              <a:ext cx="357359" cy="357391"/>
              <a:chOff x="5771483" y="1515787"/>
              <a:chExt cx="357359" cy="357391"/>
            </a:xfrm>
            <a:solidFill>
              <a:schemeClr val="bg2">
                <a:lumMod val="75000"/>
              </a:schemeClr>
            </a:solidFill>
          </p:grpSpPr>
          <p:sp>
            <p:nvSpPr>
              <p:cNvPr id="551" name="Google Shape;6346;p49"/>
              <p:cNvSpPr/>
              <p:nvPr/>
            </p:nvSpPr>
            <p:spPr>
              <a:xfrm>
                <a:off x="5771483" y="1515787"/>
                <a:ext cx="357359" cy="357391"/>
              </a:xfrm>
              <a:custGeom>
                <a:avLst/>
                <a:gdLst/>
                <a:ahLst/>
                <a:cxnLst/>
                <a:rect l="l" t="t" r="r" b="b"/>
                <a:pathLst>
                  <a:path w="11228" h="11229" extrusionOk="0">
                    <a:moveTo>
                      <a:pt x="6334" y="346"/>
                    </a:moveTo>
                    <a:cubicBezTo>
                      <a:pt x="6334" y="346"/>
                      <a:pt x="6346" y="346"/>
                      <a:pt x="6346" y="358"/>
                    </a:cubicBezTo>
                    <a:lnTo>
                      <a:pt x="6346" y="822"/>
                    </a:lnTo>
                    <a:cubicBezTo>
                      <a:pt x="6346" y="989"/>
                      <a:pt x="6454" y="1120"/>
                      <a:pt x="6608" y="1156"/>
                    </a:cubicBezTo>
                    <a:cubicBezTo>
                      <a:pt x="7132" y="1275"/>
                      <a:pt x="7644" y="1477"/>
                      <a:pt x="8097" y="1763"/>
                    </a:cubicBezTo>
                    <a:cubicBezTo>
                      <a:pt x="8157" y="1798"/>
                      <a:pt x="8225" y="1817"/>
                      <a:pt x="8290" y="1817"/>
                    </a:cubicBezTo>
                    <a:cubicBezTo>
                      <a:pt x="8377" y="1817"/>
                      <a:pt x="8459" y="1784"/>
                      <a:pt x="8513" y="1715"/>
                    </a:cubicBezTo>
                    <a:lnTo>
                      <a:pt x="8847" y="1394"/>
                    </a:lnTo>
                    <a:lnTo>
                      <a:pt x="8859" y="1394"/>
                    </a:lnTo>
                    <a:lnTo>
                      <a:pt x="9859" y="2382"/>
                    </a:lnTo>
                    <a:lnTo>
                      <a:pt x="9859" y="2406"/>
                    </a:lnTo>
                    <a:lnTo>
                      <a:pt x="9525" y="2727"/>
                    </a:lnTo>
                    <a:cubicBezTo>
                      <a:pt x="9406" y="2846"/>
                      <a:pt x="9394" y="3013"/>
                      <a:pt x="9490" y="3144"/>
                    </a:cubicBezTo>
                    <a:cubicBezTo>
                      <a:pt x="9787" y="3608"/>
                      <a:pt x="9978" y="4097"/>
                      <a:pt x="10097" y="4632"/>
                    </a:cubicBezTo>
                    <a:cubicBezTo>
                      <a:pt x="10121" y="4799"/>
                      <a:pt x="10264" y="4906"/>
                      <a:pt x="10418" y="4906"/>
                    </a:cubicBezTo>
                    <a:lnTo>
                      <a:pt x="10883" y="4906"/>
                    </a:lnTo>
                    <a:cubicBezTo>
                      <a:pt x="10883" y="4906"/>
                      <a:pt x="10895" y="4906"/>
                      <a:pt x="10895" y="4918"/>
                    </a:cubicBezTo>
                    <a:lnTo>
                      <a:pt x="10883" y="6335"/>
                    </a:lnTo>
                    <a:lnTo>
                      <a:pt x="10418" y="6335"/>
                    </a:lnTo>
                    <a:cubicBezTo>
                      <a:pt x="10264" y="6335"/>
                      <a:pt x="10121" y="6430"/>
                      <a:pt x="10097" y="6597"/>
                    </a:cubicBezTo>
                    <a:cubicBezTo>
                      <a:pt x="9978" y="7121"/>
                      <a:pt x="9763" y="7621"/>
                      <a:pt x="9490" y="8085"/>
                    </a:cubicBezTo>
                    <a:cubicBezTo>
                      <a:pt x="9394" y="8216"/>
                      <a:pt x="9406" y="8407"/>
                      <a:pt x="9525" y="8502"/>
                    </a:cubicBezTo>
                    <a:lnTo>
                      <a:pt x="9859" y="8835"/>
                    </a:lnTo>
                    <a:lnTo>
                      <a:pt x="9859" y="8847"/>
                    </a:lnTo>
                    <a:lnTo>
                      <a:pt x="8859" y="9847"/>
                    </a:lnTo>
                    <a:lnTo>
                      <a:pt x="8847" y="9847"/>
                    </a:lnTo>
                    <a:lnTo>
                      <a:pt x="8513" y="9514"/>
                    </a:lnTo>
                    <a:cubicBezTo>
                      <a:pt x="8447" y="9448"/>
                      <a:pt x="8370" y="9415"/>
                      <a:pt x="8290" y="9415"/>
                    </a:cubicBezTo>
                    <a:cubicBezTo>
                      <a:pt x="8226" y="9415"/>
                      <a:pt x="8160" y="9436"/>
                      <a:pt x="8097" y="9478"/>
                    </a:cubicBezTo>
                    <a:cubicBezTo>
                      <a:pt x="7644" y="9776"/>
                      <a:pt x="7144" y="9966"/>
                      <a:pt x="6608" y="10085"/>
                    </a:cubicBezTo>
                    <a:cubicBezTo>
                      <a:pt x="6454" y="10109"/>
                      <a:pt x="6346" y="10252"/>
                      <a:pt x="6346" y="10407"/>
                    </a:cubicBezTo>
                    <a:lnTo>
                      <a:pt x="6346" y="10871"/>
                    </a:lnTo>
                    <a:cubicBezTo>
                      <a:pt x="6346" y="10871"/>
                      <a:pt x="6346" y="10883"/>
                      <a:pt x="6334" y="10883"/>
                    </a:cubicBezTo>
                    <a:lnTo>
                      <a:pt x="4930" y="10883"/>
                    </a:lnTo>
                    <a:cubicBezTo>
                      <a:pt x="4930" y="10883"/>
                      <a:pt x="4918" y="10883"/>
                      <a:pt x="4918" y="10871"/>
                    </a:cubicBezTo>
                    <a:lnTo>
                      <a:pt x="4918" y="10407"/>
                    </a:lnTo>
                    <a:cubicBezTo>
                      <a:pt x="4918" y="10252"/>
                      <a:pt x="4810" y="10109"/>
                      <a:pt x="4644" y="10085"/>
                    </a:cubicBezTo>
                    <a:cubicBezTo>
                      <a:pt x="4132" y="9966"/>
                      <a:pt x="3620" y="9752"/>
                      <a:pt x="3156" y="9478"/>
                    </a:cubicBezTo>
                    <a:cubicBezTo>
                      <a:pt x="3096" y="9442"/>
                      <a:pt x="3036" y="9419"/>
                      <a:pt x="2977" y="9419"/>
                    </a:cubicBezTo>
                    <a:cubicBezTo>
                      <a:pt x="2894" y="9419"/>
                      <a:pt x="2798" y="9442"/>
                      <a:pt x="2739" y="9514"/>
                    </a:cubicBezTo>
                    <a:lnTo>
                      <a:pt x="2417" y="9847"/>
                    </a:lnTo>
                    <a:lnTo>
                      <a:pt x="2405" y="9847"/>
                    </a:lnTo>
                    <a:lnTo>
                      <a:pt x="1405" y="8847"/>
                    </a:lnTo>
                    <a:lnTo>
                      <a:pt x="1405" y="8835"/>
                    </a:lnTo>
                    <a:lnTo>
                      <a:pt x="1727" y="8502"/>
                    </a:lnTo>
                    <a:cubicBezTo>
                      <a:pt x="1846" y="8383"/>
                      <a:pt x="1870" y="8228"/>
                      <a:pt x="1774" y="8085"/>
                    </a:cubicBezTo>
                    <a:cubicBezTo>
                      <a:pt x="1477" y="7621"/>
                      <a:pt x="1286" y="7133"/>
                      <a:pt x="1167" y="6597"/>
                    </a:cubicBezTo>
                    <a:cubicBezTo>
                      <a:pt x="1131" y="6430"/>
                      <a:pt x="1000" y="6335"/>
                      <a:pt x="834" y="6335"/>
                    </a:cubicBezTo>
                    <a:lnTo>
                      <a:pt x="381" y="6335"/>
                    </a:lnTo>
                    <a:cubicBezTo>
                      <a:pt x="381" y="6335"/>
                      <a:pt x="358" y="6335"/>
                      <a:pt x="358" y="6311"/>
                    </a:cubicBezTo>
                    <a:lnTo>
                      <a:pt x="358" y="4918"/>
                    </a:lnTo>
                    <a:cubicBezTo>
                      <a:pt x="358" y="4918"/>
                      <a:pt x="358" y="4906"/>
                      <a:pt x="381" y="4906"/>
                    </a:cubicBezTo>
                    <a:lnTo>
                      <a:pt x="834" y="4906"/>
                    </a:lnTo>
                    <a:cubicBezTo>
                      <a:pt x="1000" y="4906"/>
                      <a:pt x="1131" y="4799"/>
                      <a:pt x="1167" y="4632"/>
                    </a:cubicBezTo>
                    <a:cubicBezTo>
                      <a:pt x="1286" y="4108"/>
                      <a:pt x="1489" y="3608"/>
                      <a:pt x="1774" y="3144"/>
                    </a:cubicBezTo>
                    <a:cubicBezTo>
                      <a:pt x="1870" y="3013"/>
                      <a:pt x="1846" y="2834"/>
                      <a:pt x="1727" y="2727"/>
                    </a:cubicBezTo>
                    <a:lnTo>
                      <a:pt x="1405" y="2406"/>
                    </a:lnTo>
                    <a:lnTo>
                      <a:pt x="1405" y="2382"/>
                    </a:lnTo>
                    <a:lnTo>
                      <a:pt x="2405" y="1394"/>
                    </a:lnTo>
                    <a:lnTo>
                      <a:pt x="2417" y="1394"/>
                    </a:lnTo>
                    <a:lnTo>
                      <a:pt x="2739" y="1715"/>
                    </a:lnTo>
                    <a:cubicBezTo>
                      <a:pt x="2807" y="1784"/>
                      <a:pt x="2891" y="1817"/>
                      <a:pt x="2975" y="1817"/>
                    </a:cubicBezTo>
                    <a:cubicBezTo>
                      <a:pt x="3037" y="1817"/>
                      <a:pt x="3100" y="1798"/>
                      <a:pt x="3156" y="1763"/>
                    </a:cubicBezTo>
                    <a:cubicBezTo>
                      <a:pt x="3620" y="1465"/>
                      <a:pt x="4108" y="1275"/>
                      <a:pt x="4644" y="1156"/>
                    </a:cubicBezTo>
                    <a:cubicBezTo>
                      <a:pt x="4810" y="1120"/>
                      <a:pt x="4918" y="989"/>
                      <a:pt x="4918" y="822"/>
                    </a:cubicBezTo>
                    <a:lnTo>
                      <a:pt x="4918" y="358"/>
                    </a:lnTo>
                    <a:cubicBezTo>
                      <a:pt x="4918" y="358"/>
                      <a:pt x="4918" y="346"/>
                      <a:pt x="4930" y="346"/>
                    </a:cubicBezTo>
                    <a:close/>
                    <a:moveTo>
                      <a:pt x="4918" y="1"/>
                    </a:moveTo>
                    <a:cubicBezTo>
                      <a:pt x="4727" y="1"/>
                      <a:pt x="4572" y="156"/>
                      <a:pt x="4572" y="346"/>
                    </a:cubicBezTo>
                    <a:lnTo>
                      <a:pt x="4572" y="810"/>
                    </a:lnTo>
                    <a:cubicBezTo>
                      <a:pt x="4572" y="810"/>
                      <a:pt x="4572" y="822"/>
                      <a:pt x="4560" y="822"/>
                    </a:cubicBezTo>
                    <a:cubicBezTo>
                      <a:pt x="3989" y="941"/>
                      <a:pt x="3453" y="1168"/>
                      <a:pt x="2965" y="1477"/>
                    </a:cubicBezTo>
                    <a:lnTo>
                      <a:pt x="2953" y="1477"/>
                    </a:lnTo>
                    <a:lnTo>
                      <a:pt x="2620" y="1156"/>
                    </a:lnTo>
                    <a:cubicBezTo>
                      <a:pt x="2554" y="1090"/>
                      <a:pt x="2471" y="1057"/>
                      <a:pt x="2386" y="1057"/>
                    </a:cubicBezTo>
                    <a:cubicBezTo>
                      <a:pt x="2301" y="1057"/>
                      <a:pt x="2215" y="1090"/>
                      <a:pt x="2143" y="1156"/>
                    </a:cubicBezTo>
                    <a:lnTo>
                      <a:pt x="1155" y="2144"/>
                    </a:lnTo>
                    <a:cubicBezTo>
                      <a:pt x="1012" y="2287"/>
                      <a:pt x="1012" y="2489"/>
                      <a:pt x="1155" y="2620"/>
                    </a:cubicBezTo>
                    <a:lnTo>
                      <a:pt x="1477" y="2954"/>
                    </a:lnTo>
                    <a:lnTo>
                      <a:pt x="1477" y="2965"/>
                    </a:lnTo>
                    <a:cubicBezTo>
                      <a:pt x="1167" y="3454"/>
                      <a:pt x="941" y="3989"/>
                      <a:pt x="822" y="4561"/>
                    </a:cubicBezTo>
                    <a:cubicBezTo>
                      <a:pt x="822" y="4561"/>
                      <a:pt x="822" y="4573"/>
                      <a:pt x="810" y="4573"/>
                    </a:cubicBezTo>
                    <a:lnTo>
                      <a:pt x="346" y="4573"/>
                    </a:lnTo>
                    <a:cubicBezTo>
                      <a:pt x="155" y="4573"/>
                      <a:pt x="0" y="4728"/>
                      <a:pt x="0" y="4918"/>
                    </a:cubicBezTo>
                    <a:lnTo>
                      <a:pt x="0" y="6311"/>
                    </a:lnTo>
                    <a:cubicBezTo>
                      <a:pt x="0" y="6513"/>
                      <a:pt x="155" y="6656"/>
                      <a:pt x="346" y="6656"/>
                    </a:cubicBezTo>
                    <a:lnTo>
                      <a:pt x="810" y="6656"/>
                    </a:lnTo>
                    <a:cubicBezTo>
                      <a:pt x="810" y="6656"/>
                      <a:pt x="822" y="6656"/>
                      <a:pt x="822" y="6680"/>
                    </a:cubicBezTo>
                    <a:cubicBezTo>
                      <a:pt x="941" y="7240"/>
                      <a:pt x="1167" y="7776"/>
                      <a:pt x="1477" y="8264"/>
                    </a:cubicBezTo>
                    <a:lnTo>
                      <a:pt x="1477" y="8288"/>
                    </a:lnTo>
                    <a:lnTo>
                      <a:pt x="1155" y="8609"/>
                    </a:lnTo>
                    <a:cubicBezTo>
                      <a:pt x="1012" y="8740"/>
                      <a:pt x="1012" y="8954"/>
                      <a:pt x="1155" y="9085"/>
                    </a:cubicBezTo>
                    <a:lnTo>
                      <a:pt x="2143" y="10085"/>
                    </a:lnTo>
                    <a:cubicBezTo>
                      <a:pt x="2215" y="10151"/>
                      <a:pt x="2301" y="10184"/>
                      <a:pt x="2386" y="10184"/>
                    </a:cubicBezTo>
                    <a:cubicBezTo>
                      <a:pt x="2471" y="10184"/>
                      <a:pt x="2554" y="10151"/>
                      <a:pt x="2620" y="10085"/>
                    </a:cubicBezTo>
                    <a:lnTo>
                      <a:pt x="2953" y="9752"/>
                    </a:lnTo>
                    <a:lnTo>
                      <a:pt x="2965" y="9752"/>
                    </a:lnTo>
                    <a:cubicBezTo>
                      <a:pt x="3453" y="10073"/>
                      <a:pt x="3989" y="10288"/>
                      <a:pt x="4560" y="10407"/>
                    </a:cubicBezTo>
                    <a:cubicBezTo>
                      <a:pt x="4560" y="10407"/>
                      <a:pt x="4572" y="10407"/>
                      <a:pt x="4572" y="10431"/>
                    </a:cubicBezTo>
                    <a:lnTo>
                      <a:pt x="4572" y="10883"/>
                    </a:lnTo>
                    <a:cubicBezTo>
                      <a:pt x="4572" y="11085"/>
                      <a:pt x="4727" y="11228"/>
                      <a:pt x="4918" y="11228"/>
                    </a:cubicBezTo>
                    <a:lnTo>
                      <a:pt x="6311" y="11228"/>
                    </a:lnTo>
                    <a:cubicBezTo>
                      <a:pt x="6513" y="11228"/>
                      <a:pt x="6656" y="11085"/>
                      <a:pt x="6656" y="10883"/>
                    </a:cubicBezTo>
                    <a:lnTo>
                      <a:pt x="6656" y="10431"/>
                    </a:lnTo>
                    <a:cubicBezTo>
                      <a:pt x="6656" y="10431"/>
                      <a:pt x="6656" y="10407"/>
                      <a:pt x="6668" y="10407"/>
                    </a:cubicBezTo>
                    <a:cubicBezTo>
                      <a:pt x="7239" y="10288"/>
                      <a:pt x="7775" y="10062"/>
                      <a:pt x="8263" y="9752"/>
                    </a:cubicBezTo>
                    <a:lnTo>
                      <a:pt x="8275" y="9752"/>
                    </a:lnTo>
                    <a:lnTo>
                      <a:pt x="8609" y="10085"/>
                    </a:lnTo>
                    <a:cubicBezTo>
                      <a:pt x="8674" y="10151"/>
                      <a:pt x="8760" y="10184"/>
                      <a:pt x="8847" y="10184"/>
                    </a:cubicBezTo>
                    <a:cubicBezTo>
                      <a:pt x="8933" y="10184"/>
                      <a:pt x="9019" y="10151"/>
                      <a:pt x="9085" y="10085"/>
                    </a:cubicBezTo>
                    <a:lnTo>
                      <a:pt x="10085" y="9085"/>
                    </a:lnTo>
                    <a:cubicBezTo>
                      <a:pt x="10216" y="8954"/>
                      <a:pt x="10216" y="8740"/>
                      <a:pt x="10085" y="8609"/>
                    </a:cubicBezTo>
                    <a:lnTo>
                      <a:pt x="9752" y="8288"/>
                    </a:lnTo>
                    <a:lnTo>
                      <a:pt x="9752" y="8264"/>
                    </a:lnTo>
                    <a:cubicBezTo>
                      <a:pt x="10061" y="7776"/>
                      <a:pt x="10287" y="7240"/>
                      <a:pt x="10406" y="6680"/>
                    </a:cubicBezTo>
                    <a:cubicBezTo>
                      <a:pt x="10406" y="6680"/>
                      <a:pt x="10406" y="6656"/>
                      <a:pt x="10418" y="6656"/>
                    </a:cubicBezTo>
                    <a:lnTo>
                      <a:pt x="10883" y="6656"/>
                    </a:lnTo>
                    <a:cubicBezTo>
                      <a:pt x="11073" y="6656"/>
                      <a:pt x="11228" y="6513"/>
                      <a:pt x="11228" y="6311"/>
                    </a:cubicBezTo>
                    <a:lnTo>
                      <a:pt x="11228" y="4918"/>
                    </a:lnTo>
                    <a:cubicBezTo>
                      <a:pt x="11228" y="4728"/>
                      <a:pt x="11073" y="4573"/>
                      <a:pt x="10883" y="4573"/>
                    </a:cubicBezTo>
                    <a:lnTo>
                      <a:pt x="10418" y="4573"/>
                    </a:lnTo>
                    <a:cubicBezTo>
                      <a:pt x="10418" y="4573"/>
                      <a:pt x="10406" y="4573"/>
                      <a:pt x="10406" y="4561"/>
                    </a:cubicBezTo>
                    <a:cubicBezTo>
                      <a:pt x="10287" y="3989"/>
                      <a:pt x="10061" y="3454"/>
                      <a:pt x="9752" y="2965"/>
                    </a:cubicBezTo>
                    <a:lnTo>
                      <a:pt x="9752" y="2954"/>
                    </a:lnTo>
                    <a:lnTo>
                      <a:pt x="10085" y="2620"/>
                    </a:lnTo>
                    <a:cubicBezTo>
                      <a:pt x="10216" y="2489"/>
                      <a:pt x="10216" y="2287"/>
                      <a:pt x="10085" y="2144"/>
                    </a:cubicBezTo>
                    <a:lnTo>
                      <a:pt x="9085" y="1156"/>
                    </a:lnTo>
                    <a:cubicBezTo>
                      <a:pt x="9019" y="1090"/>
                      <a:pt x="8933" y="1057"/>
                      <a:pt x="8847" y="1057"/>
                    </a:cubicBezTo>
                    <a:cubicBezTo>
                      <a:pt x="8760" y="1057"/>
                      <a:pt x="8674" y="1090"/>
                      <a:pt x="8609" y="1156"/>
                    </a:cubicBezTo>
                    <a:lnTo>
                      <a:pt x="8275" y="1477"/>
                    </a:lnTo>
                    <a:lnTo>
                      <a:pt x="8263" y="1477"/>
                    </a:lnTo>
                    <a:cubicBezTo>
                      <a:pt x="7775" y="1168"/>
                      <a:pt x="7239" y="941"/>
                      <a:pt x="6668" y="822"/>
                    </a:cubicBezTo>
                    <a:cubicBezTo>
                      <a:pt x="6668" y="822"/>
                      <a:pt x="6656" y="822"/>
                      <a:pt x="6656" y="810"/>
                    </a:cubicBezTo>
                    <a:lnTo>
                      <a:pt x="6656" y="346"/>
                    </a:lnTo>
                    <a:cubicBezTo>
                      <a:pt x="6656" y="156"/>
                      <a:pt x="6513" y="1"/>
                      <a:pt x="6311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552" name="Google Shape;6347;p49"/>
              <p:cNvSpPr/>
              <p:nvPr/>
            </p:nvSpPr>
            <p:spPr>
              <a:xfrm>
                <a:off x="5837429" y="1583070"/>
                <a:ext cx="185713" cy="183613"/>
              </a:xfrm>
              <a:custGeom>
                <a:avLst/>
                <a:gdLst/>
                <a:ahLst/>
                <a:cxnLst/>
                <a:rect l="l" t="t" r="r" b="b"/>
                <a:pathLst>
                  <a:path w="5835" h="5769" extrusionOk="0">
                    <a:moveTo>
                      <a:pt x="3566" y="1"/>
                    </a:moveTo>
                    <a:cubicBezTo>
                      <a:pt x="3505" y="1"/>
                      <a:pt x="3443" y="3"/>
                      <a:pt x="3381" y="6"/>
                    </a:cubicBezTo>
                    <a:cubicBezTo>
                      <a:pt x="2512" y="54"/>
                      <a:pt x="1703" y="411"/>
                      <a:pt x="1072" y="1030"/>
                    </a:cubicBezTo>
                    <a:cubicBezTo>
                      <a:pt x="464" y="1649"/>
                      <a:pt x="95" y="2459"/>
                      <a:pt x="48" y="3340"/>
                    </a:cubicBezTo>
                    <a:cubicBezTo>
                      <a:pt x="0" y="4209"/>
                      <a:pt x="286" y="5054"/>
                      <a:pt x="822" y="5709"/>
                    </a:cubicBezTo>
                    <a:cubicBezTo>
                      <a:pt x="845" y="5757"/>
                      <a:pt x="893" y="5769"/>
                      <a:pt x="953" y="5769"/>
                    </a:cubicBezTo>
                    <a:cubicBezTo>
                      <a:pt x="988" y="5769"/>
                      <a:pt x="1024" y="5745"/>
                      <a:pt x="1060" y="5733"/>
                    </a:cubicBezTo>
                    <a:cubicBezTo>
                      <a:pt x="1131" y="5673"/>
                      <a:pt x="1131" y="5566"/>
                      <a:pt x="1084" y="5495"/>
                    </a:cubicBezTo>
                    <a:cubicBezTo>
                      <a:pt x="595" y="4888"/>
                      <a:pt x="345" y="4126"/>
                      <a:pt x="393" y="3352"/>
                    </a:cubicBezTo>
                    <a:cubicBezTo>
                      <a:pt x="429" y="2566"/>
                      <a:pt x="762" y="1816"/>
                      <a:pt x="1310" y="1268"/>
                    </a:cubicBezTo>
                    <a:cubicBezTo>
                      <a:pt x="1857" y="720"/>
                      <a:pt x="2608" y="399"/>
                      <a:pt x="3393" y="351"/>
                    </a:cubicBezTo>
                    <a:cubicBezTo>
                      <a:pt x="3456" y="348"/>
                      <a:pt x="3518" y="346"/>
                      <a:pt x="3580" y="346"/>
                    </a:cubicBezTo>
                    <a:cubicBezTo>
                      <a:pt x="4291" y="346"/>
                      <a:pt x="4989" y="593"/>
                      <a:pt x="5536" y="1042"/>
                    </a:cubicBezTo>
                    <a:cubicBezTo>
                      <a:pt x="5567" y="1068"/>
                      <a:pt x="5605" y="1080"/>
                      <a:pt x="5642" y="1080"/>
                    </a:cubicBezTo>
                    <a:cubicBezTo>
                      <a:pt x="5692" y="1080"/>
                      <a:pt x="5741" y="1059"/>
                      <a:pt x="5775" y="1018"/>
                    </a:cubicBezTo>
                    <a:cubicBezTo>
                      <a:pt x="5834" y="947"/>
                      <a:pt x="5822" y="840"/>
                      <a:pt x="5751" y="780"/>
                    </a:cubicBezTo>
                    <a:cubicBezTo>
                      <a:pt x="5121" y="283"/>
                      <a:pt x="4358" y="1"/>
                      <a:pt x="3566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553" name="Google Shape;6348;p49"/>
              <p:cNvSpPr/>
              <p:nvPr/>
            </p:nvSpPr>
            <p:spPr>
              <a:xfrm>
                <a:off x="5876068" y="1616584"/>
                <a:ext cx="186859" cy="189501"/>
              </a:xfrm>
              <a:custGeom>
                <a:avLst/>
                <a:gdLst/>
                <a:ahLst/>
                <a:cxnLst/>
                <a:rect l="l" t="t" r="r" b="b"/>
                <a:pathLst>
                  <a:path w="5871" h="5954" extrusionOk="0">
                    <a:moveTo>
                      <a:pt x="3406" y="322"/>
                    </a:moveTo>
                    <a:lnTo>
                      <a:pt x="3406" y="1013"/>
                    </a:lnTo>
                    <a:cubicBezTo>
                      <a:pt x="3406" y="1108"/>
                      <a:pt x="3370" y="1227"/>
                      <a:pt x="3322" y="1322"/>
                    </a:cubicBezTo>
                    <a:lnTo>
                      <a:pt x="3239" y="1489"/>
                    </a:lnTo>
                    <a:cubicBezTo>
                      <a:pt x="3227" y="1513"/>
                      <a:pt x="3227" y="1525"/>
                      <a:pt x="3227" y="1561"/>
                    </a:cubicBezTo>
                    <a:lnTo>
                      <a:pt x="3227" y="1918"/>
                    </a:lnTo>
                    <a:cubicBezTo>
                      <a:pt x="3227" y="2156"/>
                      <a:pt x="3132" y="2382"/>
                      <a:pt x="2953" y="2561"/>
                    </a:cubicBezTo>
                    <a:cubicBezTo>
                      <a:pt x="2775" y="2715"/>
                      <a:pt x="2548" y="2811"/>
                      <a:pt x="2310" y="2811"/>
                    </a:cubicBezTo>
                    <a:cubicBezTo>
                      <a:pt x="1834" y="2799"/>
                      <a:pt x="1453" y="2370"/>
                      <a:pt x="1453" y="1882"/>
                    </a:cubicBezTo>
                    <a:lnTo>
                      <a:pt x="1453" y="1572"/>
                    </a:lnTo>
                    <a:cubicBezTo>
                      <a:pt x="1453" y="1549"/>
                      <a:pt x="1453" y="1525"/>
                      <a:pt x="1441" y="1501"/>
                    </a:cubicBezTo>
                    <a:lnTo>
                      <a:pt x="1334" y="1287"/>
                    </a:lnTo>
                    <a:cubicBezTo>
                      <a:pt x="1298" y="1215"/>
                      <a:pt x="1274" y="1132"/>
                      <a:pt x="1274" y="1049"/>
                    </a:cubicBezTo>
                    <a:lnTo>
                      <a:pt x="1274" y="1037"/>
                    </a:lnTo>
                    <a:cubicBezTo>
                      <a:pt x="1274" y="644"/>
                      <a:pt x="1584" y="322"/>
                      <a:pt x="1989" y="322"/>
                    </a:cubicBezTo>
                    <a:close/>
                    <a:moveTo>
                      <a:pt x="1989" y="3073"/>
                    </a:moveTo>
                    <a:cubicBezTo>
                      <a:pt x="2084" y="3108"/>
                      <a:pt x="2191" y="3132"/>
                      <a:pt x="2310" y="3132"/>
                    </a:cubicBezTo>
                    <a:lnTo>
                      <a:pt x="2358" y="3132"/>
                    </a:lnTo>
                    <a:cubicBezTo>
                      <a:pt x="2477" y="3132"/>
                      <a:pt x="2608" y="3120"/>
                      <a:pt x="2715" y="3073"/>
                    </a:cubicBezTo>
                    <a:lnTo>
                      <a:pt x="2715" y="3073"/>
                    </a:lnTo>
                    <a:cubicBezTo>
                      <a:pt x="2703" y="3132"/>
                      <a:pt x="2715" y="3180"/>
                      <a:pt x="2727" y="3227"/>
                    </a:cubicBezTo>
                    <a:lnTo>
                      <a:pt x="2596" y="3358"/>
                    </a:lnTo>
                    <a:cubicBezTo>
                      <a:pt x="2525" y="3430"/>
                      <a:pt x="2429" y="3466"/>
                      <a:pt x="2346" y="3466"/>
                    </a:cubicBezTo>
                    <a:cubicBezTo>
                      <a:pt x="2251" y="3466"/>
                      <a:pt x="2144" y="3418"/>
                      <a:pt x="2084" y="3358"/>
                    </a:cubicBezTo>
                    <a:lnTo>
                      <a:pt x="1953" y="3227"/>
                    </a:lnTo>
                    <a:cubicBezTo>
                      <a:pt x="1965" y="3180"/>
                      <a:pt x="1989" y="3120"/>
                      <a:pt x="1989" y="3073"/>
                    </a:cubicBezTo>
                    <a:close/>
                    <a:moveTo>
                      <a:pt x="2953" y="3489"/>
                    </a:moveTo>
                    <a:cubicBezTo>
                      <a:pt x="3001" y="3525"/>
                      <a:pt x="3048" y="3537"/>
                      <a:pt x="3108" y="3549"/>
                    </a:cubicBezTo>
                    <a:lnTo>
                      <a:pt x="3703" y="3716"/>
                    </a:lnTo>
                    <a:cubicBezTo>
                      <a:pt x="3846" y="3763"/>
                      <a:pt x="3965" y="3906"/>
                      <a:pt x="3965" y="4061"/>
                    </a:cubicBezTo>
                    <a:lnTo>
                      <a:pt x="3965" y="5192"/>
                    </a:lnTo>
                    <a:lnTo>
                      <a:pt x="3941" y="5192"/>
                    </a:lnTo>
                    <a:cubicBezTo>
                      <a:pt x="3822" y="5263"/>
                      <a:pt x="3703" y="5323"/>
                      <a:pt x="3560" y="5371"/>
                    </a:cubicBezTo>
                    <a:lnTo>
                      <a:pt x="3560" y="4370"/>
                    </a:lnTo>
                    <a:cubicBezTo>
                      <a:pt x="3560" y="4287"/>
                      <a:pt x="3489" y="4204"/>
                      <a:pt x="3406" y="4204"/>
                    </a:cubicBezTo>
                    <a:cubicBezTo>
                      <a:pt x="3310" y="4204"/>
                      <a:pt x="3239" y="4287"/>
                      <a:pt x="3239" y="4370"/>
                    </a:cubicBezTo>
                    <a:lnTo>
                      <a:pt x="3239" y="5490"/>
                    </a:lnTo>
                    <a:cubicBezTo>
                      <a:pt x="3001" y="5561"/>
                      <a:pt x="2763" y="5597"/>
                      <a:pt x="2513" y="5609"/>
                    </a:cubicBezTo>
                    <a:lnTo>
                      <a:pt x="2346" y="5609"/>
                    </a:lnTo>
                    <a:cubicBezTo>
                      <a:pt x="2048" y="5609"/>
                      <a:pt x="1751" y="5561"/>
                      <a:pt x="1453" y="5478"/>
                    </a:cubicBezTo>
                    <a:lnTo>
                      <a:pt x="1453" y="4359"/>
                    </a:lnTo>
                    <a:cubicBezTo>
                      <a:pt x="1453" y="4263"/>
                      <a:pt x="1382" y="4192"/>
                      <a:pt x="1286" y="4192"/>
                    </a:cubicBezTo>
                    <a:cubicBezTo>
                      <a:pt x="1203" y="4192"/>
                      <a:pt x="1120" y="4263"/>
                      <a:pt x="1120" y="4359"/>
                    </a:cubicBezTo>
                    <a:lnTo>
                      <a:pt x="1120" y="5359"/>
                    </a:lnTo>
                    <a:cubicBezTo>
                      <a:pt x="989" y="5299"/>
                      <a:pt x="870" y="5240"/>
                      <a:pt x="751" y="5180"/>
                    </a:cubicBezTo>
                    <a:lnTo>
                      <a:pt x="751" y="4061"/>
                    </a:lnTo>
                    <a:cubicBezTo>
                      <a:pt x="751" y="3894"/>
                      <a:pt x="858" y="3763"/>
                      <a:pt x="1024" y="3716"/>
                    </a:cubicBezTo>
                    <a:lnTo>
                      <a:pt x="1620" y="3549"/>
                    </a:lnTo>
                    <a:cubicBezTo>
                      <a:pt x="1655" y="3537"/>
                      <a:pt x="1715" y="3513"/>
                      <a:pt x="1763" y="3489"/>
                    </a:cubicBezTo>
                    <a:lnTo>
                      <a:pt x="1870" y="3597"/>
                    </a:lnTo>
                    <a:cubicBezTo>
                      <a:pt x="2001" y="3727"/>
                      <a:pt x="2179" y="3811"/>
                      <a:pt x="2358" y="3811"/>
                    </a:cubicBezTo>
                    <a:cubicBezTo>
                      <a:pt x="2537" y="3811"/>
                      <a:pt x="2715" y="3727"/>
                      <a:pt x="2846" y="3597"/>
                    </a:cubicBezTo>
                    <a:lnTo>
                      <a:pt x="2953" y="3489"/>
                    </a:lnTo>
                    <a:close/>
                    <a:moveTo>
                      <a:pt x="1953" y="1"/>
                    </a:moveTo>
                    <a:cubicBezTo>
                      <a:pt x="1382" y="1"/>
                      <a:pt x="917" y="453"/>
                      <a:pt x="917" y="1037"/>
                    </a:cubicBezTo>
                    <a:lnTo>
                      <a:pt x="917" y="1049"/>
                    </a:lnTo>
                    <a:cubicBezTo>
                      <a:pt x="917" y="1191"/>
                      <a:pt x="941" y="1322"/>
                      <a:pt x="1001" y="1441"/>
                    </a:cubicBezTo>
                    <a:lnTo>
                      <a:pt x="1096" y="1608"/>
                    </a:lnTo>
                    <a:lnTo>
                      <a:pt x="1096" y="1870"/>
                    </a:lnTo>
                    <a:cubicBezTo>
                      <a:pt x="1096" y="2299"/>
                      <a:pt x="1298" y="2680"/>
                      <a:pt x="1620" y="2918"/>
                    </a:cubicBezTo>
                    <a:lnTo>
                      <a:pt x="1620" y="3061"/>
                    </a:lnTo>
                    <a:cubicBezTo>
                      <a:pt x="1620" y="3156"/>
                      <a:pt x="1548" y="3227"/>
                      <a:pt x="1477" y="3239"/>
                    </a:cubicBezTo>
                    <a:lnTo>
                      <a:pt x="882" y="3406"/>
                    </a:lnTo>
                    <a:cubicBezTo>
                      <a:pt x="584" y="3489"/>
                      <a:pt x="381" y="3763"/>
                      <a:pt x="381" y="4073"/>
                    </a:cubicBezTo>
                    <a:lnTo>
                      <a:pt x="381" y="4966"/>
                    </a:lnTo>
                    <a:cubicBezTo>
                      <a:pt x="346" y="4954"/>
                      <a:pt x="334" y="4918"/>
                      <a:pt x="298" y="4906"/>
                    </a:cubicBezTo>
                    <a:cubicBezTo>
                      <a:pt x="268" y="4881"/>
                      <a:pt x="232" y="4869"/>
                      <a:pt x="196" y="4869"/>
                    </a:cubicBezTo>
                    <a:cubicBezTo>
                      <a:pt x="146" y="4869"/>
                      <a:pt x="95" y="4893"/>
                      <a:pt x="60" y="4942"/>
                    </a:cubicBezTo>
                    <a:cubicBezTo>
                      <a:pt x="0" y="5013"/>
                      <a:pt x="24" y="5121"/>
                      <a:pt x="96" y="5180"/>
                    </a:cubicBezTo>
                    <a:cubicBezTo>
                      <a:pt x="727" y="5680"/>
                      <a:pt x="1501" y="5954"/>
                      <a:pt x="2298" y="5954"/>
                    </a:cubicBezTo>
                    <a:lnTo>
                      <a:pt x="2477" y="5954"/>
                    </a:lnTo>
                    <a:cubicBezTo>
                      <a:pt x="3334" y="5906"/>
                      <a:pt x="4156" y="5549"/>
                      <a:pt x="4787" y="4918"/>
                    </a:cubicBezTo>
                    <a:cubicBezTo>
                      <a:pt x="5394" y="4311"/>
                      <a:pt x="5763" y="3489"/>
                      <a:pt x="5811" y="2620"/>
                    </a:cubicBezTo>
                    <a:cubicBezTo>
                      <a:pt x="5870" y="1763"/>
                      <a:pt x="5596" y="918"/>
                      <a:pt x="5049" y="251"/>
                    </a:cubicBezTo>
                    <a:cubicBezTo>
                      <a:pt x="5014" y="209"/>
                      <a:pt x="4967" y="192"/>
                      <a:pt x="4917" y="192"/>
                    </a:cubicBezTo>
                    <a:cubicBezTo>
                      <a:pt x="4882" y="192"/>
                      <a:pt x="4845" y="200"/>
                      <a:pt x="4811" y="215"/>
                    </a:cubicBezTo>
                    <a:cubicBezTo>
                      <a:pt x="4739" y="275"/>
                      <a:pt x="4739" y="382"/>
                      <a:pt x="4787" y="453"/>
                    </a:cubicBezTo>
                    <a:cubicBezTo>
                      <a:pt x="5275" y="1072"/>
                      <a:pt x="5525" y="1822"/>
                      <a:pt x="5489" y="2596"/>
                    </a:cubicBezTo>
                    <a:cubicBezTo>
                      <a:pt x="5442" y="3394"/>
                      <a:pt x="5108" y="4132"/>
                      <a:pt x="4561" y="4680"/>
                    </a:cubicBezTo>
                    <a:cubicBezTo>
                      <a:pt x="4453" y="4787"/>
                      <a:pt x="4358" y="4882"/>
                      <a:pt x="4239" y="4966"/>
                    </a:cubicBezTo>
                    <a:lnTo>
                      <a:pt x="4239" y="4073"/>
                    </a:lnTo>
                    <a:cubicBezTo>
                      <a:pt x="4239" y="3763"/>
                      <a:pt x="4025" y="3489"/>
                      <a:pt x="3727" y="3406"/>
                    </a:cubicBezTo>
                    <a:lnTo>
                      <a:pt x="3132" y="3239"/>
                    </a:lnTo>
                    <a:cubicBezTo>
                      <a:pt x="3060" y="3216"/>
                      <a:pt x="3001" y="3144"/>
                      <a:pt x="3001" y="3061"/>
                    </a:cubicBezTo>
                    <a:lnTo>
                      <a:pt x="3001" y="2930"/>
                    </a:lnTo>
                    <a:cubicBezTo>
                      <a:pt x="3060" y="2882"/>
                      <a:pt x="3108" y="2858"/>
                      <a:pt x="3156" y="2799"/>
                    </a:cubicBezTo>
                    <a:cubicBezTo>
                      <a:pt x="3394" y="2561"/>
                      <a:pt x="3537" y="2263"/>
                      <a:pt x="3537" y="1918"/>
                    </a:cubicBezTo>
                    <a:lnTo>
                      <a:pt x="3537" y="1608"/>
                    </a:lnTo>
                    <a:lnTo>
                      <a:pt x="3596" y="1465"/>
                    </a:lnTo>
                    <a:cubicBezTo>
                      <a:pt x="3668" y="1322"/>
                      <a:pt x="3703" y="1168"/>
                      <a:pt x="3703" y="1013"/>
                    </a:cubicBezTo>
                    <a:lnTo>
                      <a:pt x="3703" y="156"/>
                    </a:lnTo>
                    <a:cubicBezTo>
                      <a:pt x="3703" y="72"/>
                      <a:pt x="3620" y="1"/>
                      <a:pt x="3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554" name="Google Shape;6349;p49"/>
              <p:cNvSpPr/>
              <p:nvPr/>
            </p:nvSpPr>
            <p:spPr>
              <a:xfrm>
                <a:off x="5928360" y="1644624"/>
                <a:ext cx="45131" cy="16328"/>
              </a:xfrm>
              <a:custGeom>
                <a:avLst/>
                <a:gdLst/>
                <a:ahLst/>
                <a:cxnLst/>
                <a:rect l="l" t="t" r="r" b="b"/>
                <a:pathLst>
                  <a:path w="1418" h="513" extrusionOk="0">
                    <a:moveTo>
                      <a:pt x="167" y="1"/>
                    </a:moveTo>
                    <a:cubicBezTo>
                      <a:pt x="72" y="1"/>
                      <a:pt x="1" y="84"/>
                      <a:pt x="1" y="168"/>
                    </a:cubicBezTo>
                    <a:cubicBezTo>
                      <a:pt x="1" y="263"/>
                      <a:pt x="72" y="334"/>
                      <a:pt x="167" y="334"/>
                    </a:cubicBezTo>
                    <a:cubicBezTo>
                      <a:pt x="346" y="334"/>
                      <a:pt x="882" y="370"/>
                      <a:pt x="1144" y="501"/>
                    </a:cubicBezTo>
                    <a:cubicBezTo>
                      <a:pt x="1179" y="513"/>
                      <a:pt x="1191" y="513"/>
                      <a:pt x="1227" y="513"/>
                    </a:cubicBezTo>
                    <a:cubicBezTo>
                      <a:pt x="1286" y="513"/>
                      <a:pt x="1346" y="489"/>
                      <a:pt x="1370" y="430"/>
                    </a:cubicBezTo>
                    <a:cubicBezTo>
                      <a:pt x="1417" y="334"/>
                      <a:pt x="1370" y="227"/>
                      <a:pt x="1298" y="203"/>
                    </a:cubicBezTo>
                    <a:cubicBezTo>
                      <a:pt x="905" y="1"/>
                      <a:pt x="191" y="1"/>
                      <a:pt x="16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555" name="Google Shape;6350;p49"/>
            <p:cNvGrpSpPr/>
            <p:nvPr/>
          </p:nvGrpSpPr>
          <p:grpSpPr>
            <a:xfrm>
              <a:off x="2804904" y="4209020"/>
              <a:ext cx="321362" cy="321362"/>
              <a:chOff x="7121669" y="1533610"/>
              <a:chExt cx="321362" cy="321362"/>
            </a:xfrm>
            <a:solidFill>
              <a:schemeClr val="bg2">
                <a:lumMod val="75000"/>
              </a:schemeClr>
            </a:solidFill>
          </p:grpSpPr>
          <p:sp>
            <p:nvSpPr>
              <p:cNvPr id="556" name="Google Shape;6351;p49"/>
              <p:cNvSpPr/>
              <p:nvPr/>
            </p:nvSpPr>
            <p:spPr>
              <a:xfrm>
                <a:off x="7121669" y="1600289"/>
                <a:ext cx="142142" cy="192556"/>
              </a:xfrm>
              <a:custGeom>
                <a:avLst/>
                <a:gdLst/>
                <a:ahLst/>
                <a:cxnLst/>
                <a:rect l="l" t="t" r="r" b="b"/>
                <a:pathLst>
                  <a:path w="4466" h="6050" extrusionOk="0">
                    <a:moveTo>
                      <a:pt x="2346" y="275"/>
                    </a:moveTo>
                    <a:cubicBezTo>
                      <a:pt x="2929" y="275"/>
                      <a:pt x="3406" y="751"/>
                      <a:pt x="3406" y="1322"/>
                    </a:cubicBezTo>
                    <a:lnTo>
                      <a:pt x="3406" y="1608"/>
                    </a:lnTo>
                    <a:lnTo>
                      <a:pt x="3382" y="1608"/>
                    </a:lnTo>
                    <a:cubicBezTo>
                      <a:pt x="3048" y="1537"/>
                      <a:pt x="2941" y="1108"/>
                      <a:pt x="2941" y="1108"/>
                    </a:cubicBezTo>
                    <a:cubicBezTo>
                      <a:pt x="2929" y="1049"/>
                      <a:pt x="2882" y="1001"/>
                      <a:pt x="2822" y="989"/>
                    </a:cubicBezTo>
                    <a:cubicBezTo>
                      <a:pt x="2809" y="984"/>
                      <a:pt x="2796" y="981"/>
                      <a:pt x="2783" y="981"/>
                    </a:cubicBezTo>
                    <a:cubicBezTo>
                      <a:pt x="2738" y="981"/>
                      <a:pt x="2695" y="1011"/>
                      <a:pt x="2667" y="1049"/>
                    </a:cubicBezTo>
                    <a:cubicBezTo>
                      <a:pt x="2155" y="1608"/>
                      <a:pt x="1262" y="1608"/>
                      <a:pt x="1250" y="1608"/>
                    </a:cubicBezTo>
                    <a:lnTo>
                      <a:pt x="1191" y="1608"/>
                    </a:lnTo>
                    <a:lnTo>
                      <a:pt x="1191" y="1322"/>
                    </a:lnTo>
                    <a:cubicBezTo>
                      <a:pt x="1191" y="751"/>
                      <a:pt x="1667" y="275"/>
                      <a:pt x="2251" y="275"/>
                    </a:cubicBezTo>
                    <a:close/>
                    <a:moveTo>
                      <a:pt x="1096" y="2049"/>
                    </a:moveTo>
                    <a:lnTo>
                      <a:pt x="1096" y="2382"/>
                    </a:lnTo>
                    <a:cubicBezTo>
                      <a:pt x="1060" y="2358"/>
                      <a:pt x="1012" y="2287"/>
                      <a:pt x="1012" y="2215"/>
                    </a:cubicBezTo>
                    <a:cubicBezTo>
                      <a:pt x="1012" y="2144"/>
                      <a:pt x="1036" y="2084"/>
                      <a:pt x="1096" y="2049"/>
                    </a:cubicBezTo>
                    <a:close/>
                    <a:moveTo>
                      <a:pt x="3394" y="2061"/>
                    </a:moveTo>
                    <a:cubicBezTo>
                      <a:pt x="3441" y="2084"/>
                      <a:pt x="3477" y="2144"/>
                      <a:pt x="3477" y="2215"/>
                    </a:cubicBezTo>
                    <a:cubicBezTo>
                      <a:pt x="3477" y="2299"/>
                      <a:pt x="3453" y="2358"/>
                      <a:pt x="3394" y="2382"/>
                    </a:cubicBezTo>
                    <a:lnTo>
                      <a:pt x="3394" y="2061"/>
                    </a:lnTo>
                    <a:close/>
                    <a:moveTo>
                      <a:pt x="2632" y="1442"/>
                    </a:moveTo>
                    <a:cubicBezTo>
                      <a:pt x="2727" y="1608"/>
                      <a:pt x="2858" y="1787"/>
                      <a:pt x="3084" y="1894"/>
                    </a:cubicBezTo>
                    <a:lnTo>
                      <a:pt x="3084" y="2537"/>
                    </a:lnTo>
                    <a:cubicBezTo>
                      <a:pt x="3084" y="2930"/>
                      <a:pt x="2751" y="3263"/>
                      <a:pt x="2346" y="3263"/>
                    </a:cubicBezTo>
                    <a:lnTo>
                      <a:pt x="2155" y="3263"/>
                    </a:lnTo>
                    <a:cubicBezTo>
                      <a:pt x="1739" y="3263"/>
                      <a:pt x="1417" y="2930"/>
                      <a:pt x="1417" y="2537"/>
                    </a:cubicBezTo>
                    <a:lnTo>
                      <a:pt x="1417" y="1918"/>
                    </a:lnTo>
                    <a:cubicBezTo>
                      <a:pt x="1679" y="1894"/>
                      <a:pt x="2227" y="1799"/>
                      <a:pt x="2632" y="1442"/>
                    </a:cubicBezTo>
                    <a:close/>
                    <a:moveTo>
                      <a:pt x="2536" y="3573"/>
                    </a:moveTo>
                    <a:lnTo>
                      <a:pt x="2536" y="3775"/>
                    </a:lnTo>
                    <a:lnTo>
                      <a:pt x="2251" y="4073"/>
                    </a:lnTo>
                    <a:lnTo>
                      <a:pt x="1965" y="3811"/>
                    </a:lnTo>
                    <a:lnTo>
                      <a:pt x="1965" y="3632"/>
                    </a:lnTo>
                    <a:lnTo>
                      <a:pt x="1965" y="3573"/>
                    </a:lnTo>
                    <a:cubicBezTo>
                      <a:pt x="2024" y="3585"/>
                      <a:pt x="2084" y="3585"/>
                      <a:pt x="2155" y="3585"/>
                    </a:cubicBezTo>
                    <a:lnTo>
                      <a:pt x="2346" y="3585"/>
                    </a:lnTo>
                    <a:cubicBezTo>
                      <a:pt x="2405" y="3585"/>
                      <a:pt x="2465" y="3585"/>
                      <a:pt x="2536" y="3573"/>
                    </a:cubicBezTo>
                    <a:close/>
                    <a:moveTo>
                      <a:pt x="2846" y="3906"/>
                    </a:moveTo>
                    <a:lnTo>
                      <a:pt x="2941" y="3989"/>
                    </a:lnTo>
                    <a:lnTo>
                      <a:pt x="2727" y="4454"/>
                    </a:lnTo>
                    <a:lnTo>
                      <a:pt x="2667" y="4406"/>
                    </a:lnTo>
                    <a:lnTo>
                      <a:pt x="2489" y="4275"/>
                    </a:lnTo>
                    <a:lnTo>
                      <a:pt x="2810" y="3930"/>
                    </a:lnTo>
                    <a:lnTo>
                      <a:pt x="2846" y="3906"/>
                    </a:lnTo>
                    <a:close/>
                    <a:moveTo>
                      <a:pt x="1655" y="3918"/>
                    </a:moveTo>
                    <a:cubicBezTo>
                      <a:pt x="1655" y="3942"/>
                      <a:pt x="1667" y="3966"/>
                      <a:pt x="1691" y="3989"/>
                    </a:cubicBezTo>
                    <a:lnTo>
                      <a:pt x="2012" y="4287"/>
                    </a:lnTo>
                    <a:lnTo>
                      <a:pt x="1774" y="4466"/>
                    </a:lnTo>
                    <a:lnTo>
                      <a:pt x="1536" y="3989"/>
                    </a:lnTo>
                    <a:lnTo>
                      <a:pt x="1655" y="3918"/>
                    </a:lnTo>
                    <a:close/>
                    <a:moveTo>
                      <a:pt x="2227" y="4490"/>
                    </a:moveTo>
                    <a:lnTo>
                      <a:pt x="2370" y="4597"/>
                    </a:lnTo>
                    <a:lnTo>
                      <a:pt x="2322" y="4704"/>
                    </a:lnTo>
                    <a:lnTo>
                      <a:pt x="2155" y="4704"/>
                    </a:lnTo>
                    <a:lnTo>
                      <a:pt x="2108" y="4585"/>
                    </a:lnTo>
                    <a:lnTo>
                      <a:pt x="2227" y="4490"/>
                    </a:lnTo>
                    <a:close/>
                    <a:moveTo>
                      <a:pt x="1846" y="4799"/>
                    </a:moveTo>
                    <a:lnTo>
                      <a:pt x="1893" y="4894"/>
                    </a:lnTo>
                    <a:lnTo>
                      <a:pt x="1846" y="5156"/>
                    </a:lnTo>
                    <a:lnTo>
                      <a:pt x="1751" y="4835"/>
                    </a:lnTo>
                    <a:cubicBezTo>
                      <a:pt x="1774" y="4835"/>
                      <a:pt x="1786" y="4823"/>
                      <a:pt x="1798" y="4823"/>
                    </a:cubicBezTo>
                    <a:lnTo>
                      <a:pt x="1846" y="4799"/>
                    </a:lnTo>
                    <a:close/>
                    <a:moveTo>
                      <a:pt x="2632" y="4799"/>
                    </a:moveTo>
                    <a:lnTo>
                      <a:pt x="2679" y="4823"/>
                    </a:lnTo>
                    <a:cubicBezTo>
                      <a:pt x="2691" y="4835"/>
                      <a:pt x="2703" y="4835"/>
                      <a:pt x="2739" y="4847"/>
                    </a:cubicBezTo>
                    <a:lnTo>
                      <a:pt x="2644" y="5156"/>
                    </a:lnTo>
                    <a:lnTo>
                      <a:pt x="2608" y="4882"/>
                    </a:lnTo>
                    <a:lnTo>
                      <a:pt x="2632" y="4799"/>
                    </a:lnTo>
                    <a:close/>
                    <a:moveTo>
                      <a:pt x="2322" y="5037"/>
                    </a:moveTo>
                    <a:lnTo>
                      <a:pt x="2441" y="5728"/>
                    </a:lnTo>
                    <a:lnTo>
                      <a:pt x="2084" y="5728"/>
                    </a:lnTo>
                    <a:lnTo>
                      <a:pt x="2203" y="5037"/>
                    </a:lnTo>
                    <a:close/>
                    <a:moveTo>
                      <a:pt x="3263" y="4156"/>
                    </a:moveTo>
                    <a:lnTo>
                      <a:pt x="3620" y="4299"/>
                    </a:lnTo>
                    <a:lnTo>
                      <a:pt x="3632" y="4299"/>
                    </a:lnTo>
                    <a:cubicBezTo>
                      <a:pt x="3644" y="4323"/>
                      <a:pt x="4156" y="4501"/>
                      <a:pt x="4156" y="5121"/>
                    </a:cubicBezTo>
                    <a:lnTo>
                      <a:pt x="4156" y="5728"/>
                    </a:lnTo>
                    <a:lnTo>
                      <a:pt x="3739" y="5728"/>
                    </a:lnTo>
                    <a:lnTo>
                      <a:pt x="3739" y="5097"/>
                    </a:lnTo>
                    <a:cubicBezTo>
                      <a:pt x="3739" y="5001"/>
                      <a:pt x="3656" y="4930"/>
                      <a:pt x="3572" y="4930"/>
                    </a:cubicBezTo>
                    <a:cubicBezTo>
                      <a:pt x="3477" y="4930"/>
                      <a:pt x="3406" y="5001"/>
                      <a:pt x="3406" y="5097"/>
                    </a:cubicBezTo>
                    <a:lnTo>
                      <a:pt x="3406" y="5728"/>
                    </a:lnTo>
                    <a:lnTo>
                      <a:pt x="2810" y="5728"/>
                    </a:lnTo>
                    <a:lnTo>
                      <a:pt x="3263" y="4156"/>
                    </a:lnTo>
                    <a:close/>
                    <a:moveTo>
                      <a:pt x="2179" y="1"/>
                    </a:moveTo>
                    <a:cubicBezTo>
                      <a:pt x="1429" y="1"/>
                      <a:pt x="810" y="608"/>
                      <a:pt x="810" y="1370"/>
                    </a:cubicBezTo>
                    <a:lnTo>
                      <a:pt x="810" y="1870"/>
                    </a:lnTo>
                    <a:cubicBezTo>
                      <a:pt x="739" y="1965"/>
                      <a:pt x="679" y="2084"/>
                      <a:pt x="679" y="2215"/>
                    </a:cubicBezTo>
                    <a:cubicBezTo>
                      <a:pt x="679" y="2465"/>
                      <a:pt x="858" y="2680"/>
                      <a:pt x="1096" y="2727"/>
                    </a:cubicBezTo>
                    <a:cubicBezTo>
                      <a:pt x="1155" y="3037"/>
                      <a:pt x="1346" y="3299"/>
                      <a:pt x="1631" y="3454"/>
                    </a:cubicBezTo>
                    <a:lnTo>
                      <a:pt x="1631" y="3525"/>
                    </a:lnTo>
                    <a:lnTo>
                      <a:pt x="1274" y="3763"/>
                    </a:lnTo>
                    <a:lnTo>
                      <a:pt x="1262" y="3763"/>
                    </a:lnTo>
                    <a:lnTo>
                      <a:pt x="727" y="3989"/>
                    </a:lnTo>
                    <a:cubicBezTo>
                      <a:pt x="477" y="4073"/>
                      <a:pt x="0" y="4418"/>
                      <a:pt x="0" y="5109"/>
                    </a:cubicBezTo>
                    <a:lnTo>
                      <a:pt x="0" y="5859"/>
                    </a:lnTo>
                    <a:cubicBezTo>
                      <a:pt x="0" y="5954"/>
                      <a:pt x="72" y="6025"/>
                      <a:pt x="155" y="6025"/>
                    </a:cubicBezTo>
                    <a:lnTo>
                      <a:pt x="1203" y="6025"/>
                    </a:lnTo>
                    <a:cubicBezTo>
                      <a:pt x="1286" y="6025"/>
                      <a:pt x="1370" y="5954"/>
                      <a:pt x="1370" y="5859"/>
                    </a:cubicBezTo>
                    <a:cubicBezTo>
                      <a:pt x="1370" y="5775"/>
                      <a:pt x="1286" y="5704"/>
                      <a:pt x="1203" y="5704"/>
                    </a:cubicBezTo>
                    <a:lnTo>
                      <a:pt x="1048" y="5704"/>
                    </a:lnTo>
                    <a:lnTo>
                      <a:pt x="1048" y="5061"/>
                    </a:lnTo>
                    <a:cubicBezTo>
                      <a:pt x="1048" y="4966"/>
                      <a:pt x="977" y="4894"/>
                      <a:pt x="893" y="4894"/>
                    </a:cubicBezTo>
                    <a:cubicBezTo>
                      <a:pt x="798" y="4894"/>
                      <a:pt x="727" y="4966"/>
                      <a:pt x="727" y="5061"/>
                    </a:cubicBezTo>
                    <a:lnTo>
                      <a:pt x="727" y="5704"/>
                    </a:lnTo>
                    <a:lnTo>
                      <a:pt x="310" y="5704"/>
                    </a:lnTo>
                    <a:lnTo>
                      <a:pt x="310" y="5085"/>
                    </a:lnTo>
                    <a:cubicBezTo>
                      <a:pt x="310" y="4454"/>
                      <a:pt x="798" y="4275"/>
                      <a:pt x="834" y="4275"/>
                    </a:cubicBezTo>
                    <a:lnTo>
                      <a:pt x="846" y="4275"/>
                    </a:lnTo>
                    <a:lnTo>
                      <a:pt x="1227" y="4109"/>
                    </a:lnTo>
                    <a:lnTo>
                      <a:pt x="1679" y="5704"/>
                    </a:lnTo>
                    <a:cubicBezTo>
                      <a:pt x="1608" y="5716"/>
                      <a:pt x="1560" y="5775"/>
                      <a:pt x="1560" y="5847"/>
                    </a:cubicBezTo>
                    <a:cubicBezTo>
                      <a:pt x="1560" y="5942"/>
                      <a:pt x="1631" y="6013"/>
                      <a:pt x="1727" y="6013"/>
                    </a:cubicBezTo>
                    <a:lnTo>
                      <a:pt x="1893" y="6049"/>
                    </a:lnTo>
                    <a:lnTo>
                      <a:pt x="4298" y="6049"/>
                    </a:lnTo>
                    <a:cubicBezTo>
                      <a:pt x="4394" y="6049"/>
                      <a:pt x="4465" y="5966"/>
                      <a:pt x="4465" y="5883"/>
                    </a:cubicBezTo>
                    <a:lnTo>
                      <a:pt x="4465" y="5121"/>
                    </a:lnTo>
                    <a:cubicBezTo>
                      <a:pt x="4465" y="4430"/>
                      <a:pt x="3989" y="4097"/>
                      <a:pt x="3727" y="4001"/>
                    </a:cubicBezTo>
                    <a:lnTo>
                      <a:pt x="3203" y="3775"/>
                    </a:lnTo>
                    <a:lnTo>
                      <a:pt x="2834" y="3537"/>
                    </a:lnTo>
                    <a:lnTo>
                      <a:pt x="2834" y="3454"/>
                    </a:lnTo>
                    <a:cubicBezTo>
                      <a:pt x="3108" y="3299"/>
                      <a:pt x="3310" y="3037"/>
                      <a:pt x="3370" y="2727"/>
                    </a:cubicBezTo>
                    <a:cubicBezTo>
                      <a:pt x="3608" y="2680"/>
                      <a:pt x="3787" y="2465"/>
                      <a:pt x="3787" y="2215"/>
                    </a:cubicBezTo>
                    <a:cubicBezTo>
                      <a:pt x="3787" y="2084"/>
                      <a:pt x="3751" y="1965"/>
                      <a:pt x="3656" y="1870"/>
                    </a:cubicBezTo>
                    <a:lnTo>
                      <a:pt x="3656" y="1370"/>
                    </a:lnTo>
                    <a:cubicBezTo>
                      <a:pt x="3656" y="608"/>
                      <a:pt x="3048" y="1"/>
                      <a:pt x="2286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557" name="Google Shape;6352;p49"/>
              <p:cNvSpPr/>
              <p:nvPr/>
            </p:nvSpPr>
            <p:spPr>
              <a:xfrm>
                <a:off x="7170938" y="1533610"/>
                <a:ext cx="223206" cy="53852"/>
              </a:xfrm>
              <a:custGeom>
                <a:avLst/>
                <a:gdLst/>
                <a:ahLst/>
                <a:cxnLst/>
                <a:rect l="l" t="t" r="r" b="b"/>
                <a:pathLst>
                  <a:path w="7013" h="1692" extrusionOk="0">
                    <a:moveTo>
                      <a:pt x="3512" y="0"/>
                    </a:moveTo>
                    <a:cubicBezTo>
                      <a:pt x="2227" y="0"/>
                      <a:pt x="1000" y="477"/>
                      <a:pt x="72" y="1358"/>
                    </a:cubicBezTo>
                    <a:cubicBezTo>
                      <a:pt x="12" y="1405"/>
                      <a:pt x="0" y="1512"/>
                      <a:pt x="72" y="1572"/>
                    </a:cubicBezTo>
                    <a:cubicBezTo>
                      <a:pt x="92" y="1625"/>
                      <a:pt x="130" y="1649"/>
                      <a:pt x="171" y="1649"/>
                    </a:cubicBezTo>
                    <a:cubicBezTo>
                      <a:pt x="203" y="1649"/>
                      <a:pt x="236" y="1634"/>
                      <a:pt x="262" y="1608"/>
                    </a:cubicBezTo>
                    <a:cubicBezTo>
                      <a:pt x="1143" y="786"/>
                      <a:pt x="2286" y="322"/>
                      <a:pt x="3501" y="322"/>
                    </a:cubicBezTo>
                    <a:cubicBezTo>
                      <a:pt x="4584" y="322"/>
                      <a:pt x="5608" y="691"/>
                      <a:pt x="6453" y="1370"/>
                    </a:cubicBezTo>
                    <a:lnTo>
                      <a:pt x="6203" y="1370"/>
                    </a:lnTo>
                    <a:cubicBezTo>
                      <a:pt x="6120" y="1370"/>
                      <a:pt x="6037" y="1441"/>
                      <a:pt x="6037" y="1536"/>
                    </a:cubicBezTo>
                    <a:cubicBezTo>
                      <a:pt x="6037" y="1620"/>
                      <a:pt x="6120" y="1691"/>
                      <a:pt x="6203" y="1691"/>
                    </a:cubicBezTo>
                    <a:lnTo>
                      <a:pt x="6846" y="1691"/>
                    </a:lnTo>
                    <a:cubicBezTo>
                      <a:pt x="6930" y="1691"/>
                      <a:pt x="7013" y="1620"/>
                      <a:pt x="7013" y="1536"/>
                    </a:cubicBezTo>
                    <a:lnTo>
                      <a:pt x="7013" y="953"/>
                    </a:lnTo>
                    <a:cubicBezTo>
                      <a:pt x="7013" y="858"/>
                      <a:pt x="6930" y="786"/>
                      <a:pt x="6846" y="786"/>
                    </a:cubicBezTo>
                    <a:cubicBezTo>
                      <a:pt x="6751" y="786"/>
                      <a:pt x="6680" y="858"/>
                      <a:pt x="6680" y="953"/>
                    </a:cubicBezTo>
                    <a:lnTo>
                      <a:pt x="6680" y="1131"/>
                    </a:lnTo>
                    <a:cubicBezTo>
                      <a:pt x="5787" y="405"/>
                      <a:pt x="4667" y="0"/>
                      <a:pt x="3512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558" name="Google Shape;6353;p49"/>
              <p:cNvSpPr/>
              <p:nvPr/>
            </p:nvSpPr>
            <p:spPr>
              <a:xfrm>
                <a:off x="7175107" y="1804558"/>
                <a:ext cx="215249" cy="50415"/>
              </a:xfrm>
              <a:custGeom>
                <a:avLst/>
                <a:gdLst/>
                <a:ahLst/>
                <a:cxnLst/>
                <a:rect l="l" t="t" r="r" b="b"/>
                <a:pathLst>
                  <a:path w="6763" h="1584" extrusionOk="0">
                    <a:moveTo>
                      <a:pt x="167" y="0"/>
                    </a:moveTo>
                    <a:cubicBezTo>
                      <a:pt x="72" y="0"/>
                      <a:pt x="0" y="72"/>
                      <a:pt x="0" y="167"/>
                    </a:cubicBezTo>
                    <a:lnTo>
                      <a:pt x="0" y="738"/>
                    </a:lnTo>
                    <a:cubicBezTo>
                      <a:pt x="0" y="834"/>
                      <a:pt x="72" y="905"/>
                      <a:pt x="167" y="905"/>
                    </a:cubicBezTo>
                    <a:cubicBezTo>
                      <a:pt x="250" y="905"/>
                      <a:pt x="333" y="834"/>
                      <a:pt x="333" y="738"/>
                    </a:cubicBezTo>
                    <a:lnTo>
                      <a:pt x="333" y="560"/>
                    </a:lnTo>
                    <a:cubicBezTo>
                      <a:pt x="1203" y="1215"/>
                      <a:pt x="2262" y="1584"/>
                      <a:pt x="3381" y="1584"/>
                    </a:cubicBezTo>
                    <a:cubicBezTo>
                      <a:pt x="4596" y="1584"/>
                      <a:pt x="5775" y="1143"/>
                      <a:pt x="6680" y="357"/>
                    </a:cubicBezTo>
                    <a:cubicBezTo>
                      <a:pt x="6739" y="298"/>
                      <a:pt x="6763" y="191"/>
                      <a:pt x="6691" y="131"/>
                    </a:cubicBezTo>
                    <a:cubicBezTo>
                      <a:pt x="6652" y="92"/>
                      <a:pt x="6609" y="74"/>
                      <a:pt x="6567" y="74"/>
                    </a:cubicBezTo>
                    <a:cubicBezTo>
                      <a:pt x="6532" y="74"/>
                      <a:pt x="6497" y="86"/>
                      <a:pt x="6465" y="107"/>
                    </a:cubicBezTo>
                    <a:cubicBezTo>
                      <a:pt x="5596" y="846"/>
                      <a:pt x="4501" y="1262"/>
                      <a:pt x="3370" y="1262"/>
                    </a:cubicBezTo>
                    <a:cubicBezTo>
                      <a:pt x="2334" y="1262"/>
                      <a:pt x="1346" y="941"/>
                      <a:pt x="536" y="322"/>
                    </a:cubicBezTo>
                    <a:lnTo>
                      <a:pt x="810" y="322"/>
                    </a:lnTo>
                    <a:cubicBezTo>
                      <a:pt x="893" y="322"/>
                      <a:pt x="965" y="250"/>
                      <a:pt x="965" y="167"/>
                    </a:cubicBezTo>
                    <a:cubicBezTo>
                      <a:pt x="965" y="72"/>
                      <a:pt x="893" y="0"/>
                      <a:pt x="8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559" name="Google Shape;6354;p49"/>
              <p:cNvSpPr/>
              <p:nvPr/>
            </p:nvSpPr>
            <p:spPr>
              <a:xfrm>
                <a:off x="7300539" y="1600289"/>
                <a:ext cx="142492" cy="191793"/>
              </a:xfrm>
              <a:custGeom>
                <a:avLst/>
                <a:gdLst/>
                <a:ahLst/>
                <a:cxnLst/>
                <a:rect l="l" t="t" r="r" b="b"/>
                <a:pathLst>
                  <a:path w="4477" h="6026" extrusionOk="0">
                    <a:moveTo>
                      <a:pt x="2358" y="275"/>
                    </a:moveTo>
                    <a:cubicBezTo>
                      <a:pt x="2941" y="275"/>
                      <a:pt x="3417" y="751"/>
                      <a:pt x="3417" y="1322"/>
                    </a:cubicBezTo>
                    <a:lnTo>
                      <a:pt x="3417" y="1608"/>
                    </a:lnTo>
                    <a:lnTo>
                      <a:pt x="3381" y="1608"/>
                    </a:lnTo>
                    <a:cubicBezTo>
                      <a:pt x="3060" y="1537"/>
                      <a:pt x="2953" y="1108"/>
                      <a:pt x="2953" y="1108"/>
                    </a:cubicBezTo>
                    <a:cubicBezTo>
                      <a:pt x="2941" y="1049"/>
                      <a:pt x="2893" y="1001"/>
                      <a:pt x="2834" y="989"/>
                    </a:cubicBezTo>
                    <a:cubicBezTo>
                      <a:pt x="2821" y="984"/>
                      <a:pt x="2808" y="981"/>
                      <a:pt x="2795" y="981"/>
                    </a:cubicBezTo>
                    <a:cubicBezTo>
                      <a:pt x="2749" y="981"/>
                      <a:pt x="2704" y="1011"/>
                      <a:pt x="2667" y="1049"/>
                    </a:cubicBezTo>
                    <a:cubicBezTo>
                      <a:pt x="2167" y="1608"/>
                      <a:pt x="1274" y="1608"/>
                      <a:pt x="1250" y="1608"/>
                    </a:cubicBezTo>
                    <a:lnTo>
                      <a:pt x="1191" y="1608"/>
                    </a:lnTo>
                    <a:lnTo>
                      <a:pt x="1191" y="1322"/>
                    </a:lnTo>
                    <a:cubicBezTo>
                      <a:pt x="1191" y="751"/>
                      <a:pt x="1667" y="275"/>
                      <a:pt x="2250" y="275"/>
                    </a:cubicBezTo>
                    <a:close/>
                    <a:moveTo>
                      <a:pt x="1107" y="2049"/>
                    </a:moveTo>
                    <a:lnTo>
                      <a:pt x="1107" y="2382"/>
                    </a:lnTo>
                    <a:cubicBezTo>
                      <a:pt x="1060" y="2358"/>
                      <a:pt x="1012" y="2287"/>
                      <a:pt x="1012" y="2215"/>
                    </a:cubicBezTo>
                    <a:cubicBezTo>
                      <a:pt x="1012" y="2144"/>
                      <a:pt x="1048" y="2084"/>
                      <a:pt x="1107" y="2049"/>
                    </a:cubicBezTo>
                    <a:close/>
                    <a:moveTo>
                      <a:pt x="3393" y="2061"/>
                    </a:moveTo>
                    <a:cubicBezTo>
                      <a:pt x="3441" y="2084"/>
                      <a:pt x="3489" y="2144"/>
                      <a:pt x="3489" y="2215"/>
                    </a:cubicBezTo>
                    <a:cubicBezTo>
                      <a:pt x="3489" y="2299"/>
                      <a:pt x="3453" y="2358"/>
                      <a:pt x="3393" y="2382"/>
                    </a:cubicBezTo>
                    <a:lnTo>
                      <a:pt x="3393" y="2061"/>
                    </a:lnTo>
                    <a:close/>
                    <a:moveTo>
                      <a:pt x="2643" y="1442"/>
                    </a:moveTo>
                    <a:cubicBezTo>
                      <a:pt x="2727" y="1608"/>
                      <a:pt x="2858" y="1787"/>
                      <a:pt x="3084" y="1894"/>
                    </a:cubicBezTo>
                    <a:lnTo>
                      <a:pt x="3084" y="2537"/>
                    </a:lnTo>
                    <a:cubicBezTo>
                      <a:pt x="3084" y="2930"/>
                      <a:pt x="2762" y="3263"/>
                      <a:pt x="2358" y="3263"/>
                    </a:cubicBezTo>
                    <a:lnTo>
                      <a:pt x="2167" y="3263"/>
                    </a:lnTo>
                    <a:cubicBezTo>
                      <a:pt x="1750" y="3263"/>
                      <a:pt x="1417" y="2930"/>
                      <a:pt x="1417" y="2537"/>
                    </a:cubicBezTo>
                    <a:lnTo>
                      <a:pt x="1417" y="1918"/>
                    </a:lnTo>
                    <a:cubicBezTo>
                      <a:pt x="1691" y="1894"/>
                      <a:pt x="2238" y="1799"/>
                      <a:pt x="2643" y="1442"/>
                    </a:cubicBezTo>
                    <a:close/>
                    <a:moveTo>
                      <a:pt x="2548" y="3573"/>
                    </a:moveTo>
                    <a:lnTo>
                      <a:pt x="2548" y="3775"/>
                    </a:lnTo>
                    <a:lnTo>
                      <a:pt x="2250" y="4073"/>
                    </a:lnTo>
                    <a:lnTo>
                      <a:pt x="1965" y="3811"/>
                    </a:lnTo>
                    <a:lnTo>
                      <a:pt x="1965" y="3632"/>
                    </a:lnTo>
                    <a:lnTo>
                      <a:pt x="1965" y="3573"/>
                    </a:lnTo>
                    <a:cubicBezTo>
                      <a:pt x="2024" y="3585"/>
                      <a:pt x="2084" y="3585"/>
                      <a:pt x="2155" y="3585"/>
                    </a:cubicBezTo>
                    <a:lnTo>
                      <a:pt x="2358" y="3585"/>
                    </a:lnTo>
                    <a:cubicBezTo>
                      <a:pt x="2417" y="3585"/>
                      <a:pt x="2477" y="3585"/>
                      <a:pt x="2548" y="3573"/>
                    </a:cubicBezTo>
                    <a:close/>
                    <a:moveTo>
                      <a:pt x="1667" y="3918"/>
                    </a:moveTo>
                    <a:cubicBezTo>
                      <a:pt x="1667" y="3942"/>
                      <a:pt x="1679" y="3954"/>
                      <a:pt x="1715" y="3989"/>
                    </a:cubicBezTo>
                    <a:lnTo>
                      <a:pt x="2024" y="4287"/>
                    </a:lnTo>
                    <a:lnTo>
                      <a:pt x="1774" y="4454"/>
                    </a:lnTo>
                    <a:lnTo>
                      <a:pt x="1548" y="3989"/>
                    </a:lnTo>
                    <a:lnTo>
                      <a:pt x="1667" y="3918"/>
                    </a:lnTo>
                    <a:close/>
                    <a:moveTo>
                      <a:pt x="2834" y="3918"/>
                    </a:moveTo>
                    <a:lnTo>
                      <a:pt x="2941" y="3989"/>
                    </a:lnTo>
                    <a:lnTo>
                      <a:pt x="2715" y="4454"/>
                    </a:lnTo>
                    <a:lnTo>
                      <a:pt x="2655" y="4406"/>
                    </a:lnTo>
                    <a:lnTo>
                      <a:pt x="2477" y="4275"/>
                    </a:lnTo>
                    <a:lnTo>
                      <a:pt x="2798" y="3942"/>
                    </a:lnTo>
                    <a:lnTo>
                      <a:pt x="2834" y="3918"/>
                    </a:lnTo>
                    <a:close/>
                    <a:moveTo>
                      <a:pt x="2238" y="4501"/>
                    </a:moveTo>
                    <a:lnTo>
                      <a:pt x="2369" y="4585"/>
                    </a:lnTo>
                    <a:lnTo>
                      <a:pt x="2322" y="4692"/>
                    </a:lnTo>
                    <a:lnTo>
                      <a:pt x="2167" y="4692"/>
                    </a:lnTo>
                    <a:lnTo>
                      <a:pt x="2119" y="4585"/>
                    </a:lnTo>
                    <a:lnTo>
                      <a:pt x="2238" y="4501"/>
                    </a:lnTo>
                    <a:close/>
                    <a:moveTo>
                      <a:pt x="1846" y="4799"/>
                    </a:moveTo>
                    <a:lnTo>
                      <a:pt x="1893" y="4894"/>
                    </a:lnTo>
                    <a:lnTo>
                      <a:pt x="1846" y="5156"/>
                    </a:lnTo>
                    <a:lnTo>
                      <a:pt x="1762" y="4835"/>
                    </a:lnTo>
                    <a:cubicBezTo>
                      <a:pt x="1774" y="4835"/>
                      <a:pt x="1786" y="4823"/>
                      <a:pt x="1810" y="4823"/>
                    </a:cubicBezTo>
                    <a:lnTo>
                      <a:pt x="1846" y="4799"/>
                    </a:lnTo>
                    <a:close/>
                    <a:moveTo>
                      <a:pt x="2643" y="4799"/>
                    </a:moveTo>
                    <a:lnTo>
                      <a:pt x="2679" y="4823"/>
                    </a:lnTo>
                    <a:cubicBezTo>
                      <a:pt x="2703" y="4835"/>
                      <a:pt x="2715" y="4835"/>
                      <a:pt x="2739" y="4847"/>
                    </a:cubicBezTo>
                    <a:lnTo>
                      <a:pt x="2655" y="5156"/>
                    </a:lnTo>
                    <a:lnTo>
                      <a:pt x="2608" y="4882"/>
                    </a:lnTo>
                    <a:lnTo>
                      <a:pt x="2643" y="4799"/>
                    </a:lnTo>
                    <a:close/>
                    <a:moveTo>
                      <a:pt x="2322" y="5037"/>
                    </a:moveTo>
                    <a:lnTo>
                      <a:pt x="2441" y="5728"/>
                    </a:lnTo>
                    <a:lnTo>
                      <a:pt x="2084" y="5728"/>
                    </a:lnTo>
                    <a:lnTo>
                      <a:pt x="2203" y="5037"/>
                    </a:lnTo>
                    <a:close/>
                    <a:moveTo>
                      <a:pt x="3262" y="4156"/>
                    </a:moveTo>
                    <a:lnTo>
                      <a:pt x="3620" y="4299"/>
                    </a:lnTo>
                    <a:lnTo>
                      <a:pt x="3631" y="4299"/>
                    </a:lnTo>
                    <a:cubicBezTo>
                      <a:pt x="3655" y="4323"/>
                      <a:pt x="4155" y="4501"/>
                      <a:pt x="4155" y="5121"/>
                    </a:cubicBezTo>
                    <a:lnTo>
                      <a:pt x="4155" y="5728"/>
                    </a:lnTo>
                    <a:lnTo>
                      <a:pt x="3739" y="5728"/>
                    </a:lnTo>
                    <a:lnTo>
                      <a:pt x="3739" y="5097"/>
                    </a:lnTo>
                    <a:cubicBezTo>
                      <a:pt x="3739" y="5001"/>
                      <a:pt x="3667" y="4930"/>
                      <a:pt x="3572" y="4930"/>
                    </a:cubicBezTo>
                    <a:cubicBezTo>
                      <a:pt x="3489" y="4930"/>
                      <a:pt x="3417" y="5001"/>
                      <a:pt x="3417" y="5097"/>
                    </a:cubicBezTo>
                    <a:lnTo>
                      <a:pt x="3417" y="5728"/>
                    </a:lnTo>
                    <a:lnTo>
                      <a:pt x="2822" y="5728"/>
                    </a:lnTo>
                    <a:lnTo>
                      <a:pt x="3262" y="4156"/>
                    </a:lnTo>
                    <a:close/>
                    <a:moveTo>
                      <a:pt x="2191" y="1"/>
                    </a:moveTo>
                    <a:cubicBezTo>
                      <a:pt x="1429" y="1"/>
                      <a:pt x="822" y="608"/>
                      <a:pt x="822" y="1370"/>
                    </a:cubicBezTo>
                    <a:lnTo>
                      <a:pt x="822" y="1870"/>
                    </a:lnTo>
                    <a:cubicBezTo>
                      <a:pt x="750" y="1965"/>
                      <a:pt x="691" y="2084"/>
                      <a:pt x="691" y="2215"/>
                    </a:cubicBezTo>
                    <a:cubicBezTo>
                      <a:pt x="691" y="2465"/>
                      <a:pt x="869" y="2680"/>
                      <a:pt x="1107" y="2727"/>
                    </a:cubicBezTo>
                    <a:cubicBezTo>
                      <a:pt x="1167" y="3037"/>
                      <a:pt x="1357" y="3299"/>
                      <a:pt x="1643" y="3454"/>
                    </a:cubicBezTo>
                    <a:lnTo>
                      <a:pt x="1643" y="3525"/>
                    </a:lnTo>
                    <a:lnTo>
                      <a:pt x="1286" y="3763"/>
                    </a:lnTo>
                    <a:lnTo>
                      <a:pt x="1262" y="3763"/>
                    </a:lnTo>
                    <a:lnTo>
                      <a:pt x="726" y="3989"/>
                    </a:lnTo>
                    <a:cubicBezTo>
                      <a:pt x="476" y="4073"/>
                      <a:pt x="0" y="4418"/>
                      <a:pt x="0" y="5109"/>
                    </a:cubicBezTo>
                    <a:lnTo>
                      <a:pt x="0" y="5859"/>
                    </a:lnTo>
                    <a:cubicBezTo>
                      <a:pt x="0" y="5954"/>
                      <a:pt x="72" y="6025"/>
                      <a:pt x="167" y="6025"/>
                    </a:cubicBezTo>
                    <a:lnTo>
                      <a:pt x="1203" y="6025"/>
                    </a:lnTo>
                    <a:cubicBezTo>
                      <a:pt x="1298" y="6025"/>
                      <a:pt x="1369" y="5954"/>
                      <a:pt x="1369" y="5859"/>
                    </a:cubicBezTo>
                    <a:cubicBezTo>
                      <a:pt x="1369" y="5775"/>
                      <a:pt x="1298" y="5704"/>
                      <a:pt x="1203" y="5704"/>
                    </a:cubicBezTo>
                    <a:lnTo>
                      <a:pt x="1060" y="5704"/>
                    </a:lnTo>
                    <a:lnTo>
                      <a:pt x="1060" y="5061"/>
                    </a:lnTo>
                    <a:cubicBezTo>
                      <a:pt x="1060" y="4966"/>
                      <a:pt x="988" y="4894"/>
                      <a:pt x="893" y="4894"/>
                    </a:cubicBezTo>
                    <a:cubicBezTo>
                      <a:pt x="810" y="4894"/>
                      <a:pt x="726" y="4966"/>
                      <a:pt x="726" y="5061"/>
                    </a:cubicBezTo>
                    <a:lnTo>
                      <a:pt x="726" y="5704"/>
                    </a:lnTo>
                    <a:lnTo>
                      <a:pt x="310" y="5704"/>
                    </a:lnTo>
                    <a:lnTo>
                      <a:pt x="310" y="5085"/>
                    </a:lnTo>
                    <a:cubicBezTo>
                      <a:pt x="310" y="4454"/>
                      <a:pt x="810" y="4275"/>
                      <a:pt x="834" y="4275"/>
                    </a:cubicBezTo>
                    <a:lnTo>
                      <a:pt x="845" y="4275"/>
                    </a:lnTo>
                    <a:lnTo>
                      <a:pt x="1238" y="4109"/>
                    </a:lnTo>
                    <a:lnTo>
                      <a:pt x="1679" y="5704"/>
                    </a:lnTo>
                    <a:cubicBezTo>
                      <a:pt x="1607" y="5716"/>
                      <a:pt x="1560" y="5775"/>
                      <a:pt x="1560" y="5847"/>
                    </a:cubicBezTo>
                    <a:cubicBezTo>
                      <a:pt x="1560" y="5942"/>
                      <a:pt x="1643" y="6013"/>
                      <a:pt x="1726" y="6013"/>
                    </a:cubicBezTo>
                    <a:lnTo>
                      <a:pt x="4322" y="6013"/>
                    </a:lnTo>
                    <a:cubicBezTo>
                      <a:pt x="4405" y="6013"/>
                      <a:pt x="4477" y="5942"/>
                      <a:pt x="4477" y="5847"/>
                    </a:cubicBezTo>
                    <a:lnTo>
                      <a:pt x="4477" y="5085"/>
                    </a:lnTo>
                    <a:cubicBezTo>
                      <a:pt x="4465" y="4442"/>
                      <a:pt x="3989" y="4097"/>
                      <a:pt x="3739" y="4001"/>
                    </a:cubicBezTo>
                    <a:lnTo>
                      <a:pt x="3203" y="3775"/>
                    </a:lnTo>
                    <a:lnTo>
                      <a:pt x="2846" y="3537"/>
                    </a:lnTo>
                    <a:lnTo>
                      <a:pt x="2846" y="3454"/>
                    </a:lnTo>
                    <a:cubicBezTo>
                      <a:pt x="3120" y="3299"/>
                      <a:pt x="3322" y="3037"/>
                      <a:pt x="3381" y="2727"/>
                    </a:cubicBezTo>
                    <a:cubicBezTo>
                      <a:pt x="3620" y="2680"/>
                      <a:pt x="3798" y="2465"/>
                      <a:pt x="3798" y="2215"/>
                    </a:cubicBezTo>
                    <a:cubicBezTo>
                      <a:pt x="3798" y="2084"/>
                      <a:pt x="3751" y="1965"/>
                      <a:pt x="3667" y="1870"/>
                    </a:cubicBezTo>
                    <a:lnTo>
                      <a:pt x="3667" y="1370"/>
                    </a:lnTo>
                    <a:cubicBezTo>
                      <a:pt x="3667" y="608"/>
                      <a:pt x="3048" y="1"/>
                      <a:pt x="2298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560" name="Google Shape;6355;p49"/>
            <p:cNvGrpSpPr/>
            <p:nvPr/>
          </p:nvGrpSpPr>
          <p:grpSpPr>
            <a:xfrm>
              <a:off x="3246001" y="4190274"/>
              <a:ext cx="327059" cy="360192"/>
              <a:chOff x="7562766" y="1514864"/>
              <a:chExt cx="327059" cy="360192"/>
            </a:xfrm>
            <a:solidFill>
              <a:schemeClr val="bg2">
                <a:lumMod val="75000"/>
              </a:schemeClr>
            </a:solidFill>
          </p:grpSpPr>
          <p:sp>
            <p:nvSpPr>
              <p:cNvPr id="561" name="Google Shape;6356;p49"/>
              <p:cNvSpPr/>
              <p:nvPr/>
            </p:nvSpPr>
            <p:spPr>
              <a:xfrm>
                <a:off x="7662418" y="1600289"/>
                <a:ext cx="127724" cy="165248"/>
              </a:xfrm>
              <a:custGeom>
                <a:avLst/>
                <a:gdLst/>
                <a:ahLst/>
                <a:cxnLst/>
                <a:rect l="l" t="t" r="r" b="b"/>
                <a:pathLst>
                  <a:path w="4013" h="5192" extrusionOk="0">
                    <a:moveTo>
                      <a:pt x="2001" y="334"/>
                    </a:moveTo>
                    <a:cubicBezTo>
                      <a:pt x="2298" y="334"/>
                      <a:pt x="2548" y="513"/>
                      <a:pt x="2656" y="763"/>
                    </a:cubicBezTo>
                    <a:cubicBezTo>
                      <a:pt x="2679" y="846"/>
                      <a:pt x="2715" y="941"/>
                      <a:pt x="2715" y="1049"/>
                    </a:cubicBezTo>
                    <a:lnTo>
                      <a:pt x="2715" y="1227"/>
                    </a:lnTo>
                    <a:cubicBezTo>
                      <a:pt x="2441" y="1132"/>
                      <a:pt x="2322" y="846"/>
                      <a:pt x="2322" y="834"/>
                    </a:cubicBezTo>
                    <a:cubicBezTo>
                      <a:pt x="2298" y="775"/>
                      <a:pt x="2251" y="727"/>
                      <a:pt x="2179" y="727"/>
                    </a:cubicBezTo>
                    <a:cubicBezTo>
                      <a:pt x="2120" y="727"/>
                      <a:pt x="2060" y="763"/>
                      <a:pt x="2013" y="822"/>
                    </a:cubicBezTo>
                    <a:cubicBezTo>
                      <a:pt x="2013" y="822"/>
                      <a:pt x="1822" y="1180"/>
                      <a:pt x="1286" y="1239"/>
                    </a:cubicBezTo>
                    <a:lnTo>
                      <a:pt x="1286" y="1025"/>
                    </a:lnTo>
                    <a:cubicBezTo>
                      <a:pt x="1298" y="941"/>
                      <a:pt x="1310" y="846"/>
                      <a:pt x="1346" y="763"/>
                    </a:cubicBezTo>
                    <a:cubicBezTo>
                      <a:pt x="1453" y="513"/>
                      <a:pt x="1703" y="334"/>
                      <a:pt x="2001" y="334"/>
                    </a:cubicBezTo>
                    <a:close/>
                    <a:moveTo>
                      <a:pt x="2167" y="1180"/>
                    </a:moveTo>
                    <a:cubicBezTo>
                      <a:pt x="2263" y="1322"/>
                      <a:pt x="2465" y="1501"/>
                      <a:pt x="2727" y="1549"/>
                    </a:cubicBezTo>
                    <a:lnTo>
                      <a:pt x="2727" y="1775"/>
                    </a:lnTo>
                    <a:cubicBezTo>
                      <a:pt x="2727" y="2156"/>
                      <a:pt x="2429" y="2465"/>
                      <a:pt x="2048" y="2489"/>
                    </a:cubicBezTo>
                    <a:lnTo>
                      <a:pt x="1989" y="2489"/>
                    </a:lnTo>
                    <a:cubicBezTo>
                      <a:pt x="1596" y="2489"/>
                      <a:pt x="1298" y="2180"/>
                      <a:pt x="1298" y="1787"/>
                    </a:cubicBezTo>
                    <a:lnTo>
                      <a:pt x="1298" y="1561"/>
                    </a:lnTo>
                    <a:cubicBezTo>
                      <a:pt x="1727" y="1525"/>
                      <a:pt x="2001" y="1346"/>
                      <a:pt x="2167" y="1180"/>
                    </a:cubicBezTo>
                    <a:close/>
                    <a:moveTo>
                      <a:pt x="2215" y="2846"/>
                    </a:moveTo>
                    <a:lnTo>
                      <a:pt x="2132" y="3025"/>
                    </a:lnTo>
                    <a:lnTo>
                      <a:pt x="1906" y="3025"/>
                    </a:lnTo>
                    <a:lnTo>
                      <a:pt x="1810" y="2846"/>
                    </a:lnTo>
                    <a:close/>
                    <a:moveTo>
                      <a:pt x="2084" y="3347"/>
                    </a:moveTo>
                    <a:lnTo>
                      <a:pt x="2287" y="4180"/>
                    </a:lnTo>
                    <a:lnTo>
                      <a:pt x="2013" y="4442"/>
                    </a:lnTo>
                    <a:lnTo>
                      <a:pt x="1751" y="4180"/>
                    </a:lnTo>
                    <a:lnTo>
                      <a:pt x="1929" y="3347"/>
                    </a:lnTo>
                    <a:close/>
                    <a:moveTo>
                      <a:pt x="2572" y="2918"/>
                    </a:moveTo>
                    <a:cubicBezTo>
                      <a:pt x="2810" y="2989"/>
                      <a:pt x="3025" y="3120"/>
                      <a:pt x="3215" y="3311"/>
                    </a:cubicBezTo>
                    <a:cubicBezTo>
                      <a:pt x="3549" y="3620"/>
                      <a:pt x="3727" y="4025"/>
                      <a:pt x="3727" y="4442"/>
                    </a:cubicBezTo>
                    <a:lnTo>
                      <a:pt x="3668" y="4859"/>
                    </a:lnTo>
                    <a:lnTo>
                      <a:pt x="334" y="4859"/>
                    </a:lnTo>
                    <a:lnTo>
                      <a:pt x="334" y="4442"/>
                    </a:lnTo>
                    <a:cubicBezTo>
                      <a:pt x="334" y="4025"/>
                      <a:pt x="513" y="3620"/>
                      <a:pt x="834" y="3311"/>
                    </a:cubicBezTo>
                    <a:cubicBezTo>
                      <a:pt x="1013" y="3132"/>
                      <a:pt x="1239" y="2989"/>
                      <a:pt x="1477" y="2918"/>
                    </a:cubicBezTo>
                    <a:lnTo>
                      <a:pt x="1632" y="3204"/>
                    </a:lnTo>
                    <a:lnTo>
                      <a:pt x="1405" y="4192"/>
                    </a:lnTo>
                    <a:cubicBezTo>
                      <a:pt x="1394" y="4251"/>
                      <a:pt x="1405" y="4311"/>
                      <a:pt x="1453" y="4359"/>
                    </a:cubicBezTo>
                    <a:lnTo>
                      <a:pt x="1906" y="4775"/>
                    </a:lnTo>
                    <a:cubicBezTo>
                      <a:pt x="1941" y="4811"/>
                      <a:pt x="1989" y="4823"/>
                      <a:pt x="2025" y="4823"/>
                    </a:cubicBezTo>
                    <a:cubicBezTo>
                      <a:pt x="2072" y="4823"/>
                      <a:pt x="2096" y="4811"/>
                      <a:pt x="2144" y="4775"/>
                    </a:cubicBezTo>
                    <a:lnTo>
                      <a:pt x="2608" y="4359"/>
                    </a:lnTo>
                    <a:cubicBezTo>
                      <a:pt x="2656" y="4311"/>
                      <a:pt x="2668" y="4251"/>
                      <a:pt x="2656" y="4192"/>
                    </a:cubicBezTo>
                    <a:lnTo>
                      <a:pt x="2429" y="3204"/>
                    </a:lnTo>
                    <a:lnTo>
                      <a:pt x="2572" y="2918"/>
                    </a:lnTo>
                    <a:close/>
                    <a:moveTo>
                      <a:pt x="2001" y="1"/>
                    </a:moveTo>
                    <a:cubicBezTo>
                      <a:pt x="1417" y="1"/>
                      <a:pt x="953" y="465"/>
                      <a:pt x="953" y="1049"/>
                    </a:cubicBezTo>
                    <a:lnTo>
                      <a:pt x="953" y="1418"/>
                    </a:lnTo>
                    <a:lnTo>
                      <a:pt x="953" y="1787"/>
                    </a:lnTo>
                    <a:cubicBezTo>
                      <a:pt x="953" y="2120"/>
                      <a:pt x="1120" y="2418"/>
                      <a:pt x="1358" y="2608"/>
                    </a:cubicBezTo>
                    <a:cubicBezTo>
                      <a:pt x="572" y="2870"/>
                      <a:pt x="1" y="3608"/>
                      <a:pt x="1" y="4442"/>
                    </a:cubicBezTo>
                    <a:lnTo>
                      <a:pt x="1" y="5037"/>
                    </a:lnTo>
                    <a:cubicBezTo>
                      <a:pt x="1" y="5121"/>
                      <a:pt x="84" y="5192"/>
                      <a:pt x="167" y="5192"/>
                    </a:cubicBezTo>
                    <a:lnTo>
                      <a:pt x="3834" y="5192"/>
                    </a:lnTo>
                    <a:cubicBezTo>
                      <a:pt x="3918" y="5192"/>
                      <a:pt x="3989" y="5121"/>
                      <a:pt x="3989" y="5037"/>
                    </a:cubicBezTo>
                    <a:lnTo>
                      <a:pt x="3989" y="4442"/>
                    </a:lnTo>
                    <a:cubicBezTo>
                      <a:pt x="4013" y="3620"/>
                      <a:pt x="3430" y="2882"/>
                      <a:pt x="2644" y="2608"/>
                    </a:cubicBezTo>
                    <a:cubicBezTo>
                      <a:pt x="2882" y="2418"/>
                      <a:pt x="3037" y="2120"/>
                      <a:pt x="3037" y="1787"/>
                    </a:cubicBezTo>
                    <a:lnTo>
                      <a:pt x="3037" y="1418"/>
                    </a:lnTo>
                    <a:lnTo>
                      <a:pt x="3037" y="1049"/>
                    </a:lnTo>
                    <a:cubicBezTo>
                      <a:pt x="3037" y="465"/>
                      <a:pt x="2584" y="1"/>
                      <a:pt x="2001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562" name="Google Shape;6357;p49"/>
              <p:cNvSpPr/>
              <p:nvPr/>
            </p:nvSpPr>
            <p:spPr>
              <a:xfrm>
                <a:off x="7599527" y="1548951"/>
                <a:ext cx="258853" cy="154841"/>
              </a:xfrm>
              <a:custGeom>
                <a:avLst/>
                <a:gdLst/>
                <a:ahLst/>
                <a:cxnLst/>
                <a:rect l="l" t="t" r="r" b="b"/>
                <a:pathLst>
                  <a:path w="8133" h="4865" extrusionOk="0">
                    <a:moveTo>
                      <a:pt x="3974" y="1"/>
                    </a:moveTo>
                    <a:cubicBezTo>
                      <a:pt x="3947" y="1"/>
                      <a:pt x="3923" y="7"/>
                      <a:pt x="3905" y="18"/>
                    </a:cubicBezTo>
                    <a:cubicBezTo>
                      <a:pt x="3882" y="42"/>
                      <a:pt x="1798" y="1269"/>
                      <a:pt x="238" y="1269"/>
                    </a:cubicBezTo>
                    <a:cubicBezTo>
                      <a:pt x="167" y="1269"/>
                      <a:pt x="95" y="1328"/>
                      <a:pt x="72" y="1411"/>
                    </a:cubicBezTo>
                    <a:cubicBezTo>
                      <a:pt x="72" y="1423"/>
                      <a:pt x="0" y="1912"/>
                      <a:pt x="0" y="2662"/>
                    </a:cubicBezTo>
                    <a:cubicBezTo>
                      <a:pt x="0" y="2745"/>
                      <a:pt x="72" y="2816"/>
                      <a:pt x="167" y="2816"/>
                    </a:cubicBezTo>
                    <a:cubicBezTo>
                      <a:pt x="250" y="2816"/>
                      <a:pt x="333" y="2745"/>
                      <a:pt x="333" y="2662"/>
                    </a:cubicBezTo>
                    <a:cubicBezTo>
                      <a:pt x="333" y="2162"/>
                      <a:pt x="357" y="1781"/>
                      <a:pt x="393" y="1590"/>
                    </a:cubicBezTo>
                    <a:cubicBezTo>
                      <a:pt x="1060" y="1554"/>
                      <a:pt x="1857" y="1352"/>
                      <a:pt x="2786" y="947"/>
                    </a:cubicBezTo>
                    <a:cubicBezTo>
                      <a:pt x="3346" y="697"/>
                      <a:pt x="3798" y="459"/>
                      <a:pt x="3977" y="352"/>
                    </a:cubicBezTo>
                    <a:cubicBezTo>
                      <a:pt x="4155" y="459"/>
                      <a:pt x="4596" y="697"/>
                      <a:pt x="5167" y="947"/>
                    </a:cubicBezTo>
                    <a:cubicBezTo>
                      <a:pt x="6084" y="1352"/>
                      <a:pt x="6894" y="1566"/>
                      <a:pt x="7561" y="1590"/>
                    </a:cubicBezTo>
                    <a:cubicBezTo>
                      <a:pt x="7608" y="2007"/>
                      <a:pt x="7715" y="3281"/>
                      <a:pt x="7394" y="4662"/>
                    </a:cubicBezTo>
                    <a:cubicBezTo>
                      <a:pt x="7382" y="4757"/>
                      <a:pt x="7430" y="4840"/>
                      <a:pt x="7513" y="4864"/>
                    </a:cubicBezTo>
                    <a:lnTo>
                      <a:pt x="7549" y="4864"/>
                    </a:lnTo>
                    <a:cubicBezTo>
                      <a:pt x="7620" y="4864"/>
                      <a:pt x="7692" y="4805"/>
                      <a:pt x="7715" y="4721"/>
                    </a:cubicBezTo>
                    <a:cubicBezTo>
                      <a:pt x="8132" y="3007"/>
                      <a:pt x="7894" y="1483"/>
                      <a:pt x="7894" y="1411"/>
                    </a:cubicBezTo>
                    <a:cubicBezTo>
                      <a:pt x="7870" y="1328"/>
                      <a:pt x="7799" y="1269"/>
                      <a:pt x="7727" y="1269"/>
                    </a:cubicBezTo>
                    <a:cubicBezTo>
                      <a:pt x="6168" y="1269"/>
                      <a:pt x="4096" y="42"/>
                      <a:pt x="4060" y="18"/>
                    </a:cubicBezTo>
                    <a:cubicBezTo>
                      <a:pt x="4030" y="7"/>
                      <a:pt x="4001" y="1"/>
                      <a:pt x="3974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563" name="Google Shape;6358;p49"/>
              <p:cNvSpPr/>
              <p:nvPr/>
            </p:nvSpPr>
            <p:spPr>
              <a:xfrm>
                <a:off x="7599909" y="1648380"/>
                <a:ext cx="242175" cy="19067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5991" extrusionOk="0">
                    <a:moveTo>
                      <a:pt x="185" y="1"/>
                    </a:moveTo>
                    <a:cubicBezTo>
                      <a:pt x="179" y="1"/>
                      <a:pt x="173" y="1"/>
                      <a:pt x="167" y="2"/>
                    </a:cubicBezTo>
                    <a:cubicBezTo>
                      <a:pt x="71" y="2"/>
                      <a:pt x="0" y="97"/>
                      <a:pt x="12" y="181"/>
                    </a:cubicBezTo>
                    <a:cubicBezTo>
                      <a:pt x="95" y="1419"/>
                      <a:pt x="369" y="2502"/>
                      <a:pt x="869" y="3419"/>
                    </a:cubicBezTo>
                    <a:cubicBezTo>
                      <a:pt x="1536" y="4669"/>
                      <a:pt x="2560" y="5526"/>
                      <a:pt x="3929" y="5979"/>
                    </a:cubicBezTo>
                    <a:cubicBezTo>
                      <a:pt x="3941" y="5979"/>
                      <a:pt x="3965" y="5991"/>
                      <a:pt x="3989" y="5991"/>
                    </a:cubicBezTo>
                    <a:cubicBezTo>
                      <a:pt x="4001" y="5991"/>
                      <a:pt x="4024" y="5991"/>
                      <a:pt x="4048" y="5979"/>
                    </a:cubicBezTo>
                    <a:cubicBezTo>
                      <a:pt x="4941" y="5681"/>
                      <a:pt x="5691" y="5217"/>
                      <a:pt x="6287" y="4574"/>
                    </a:cubicBezTo>
                    <a:cubicBezTo>
                      <a:pt x="6882" y="3931"/>
                      <a:pt x="7322" y="3133"/>
                      <a:pt x="7608" y="2181"/>
                    </a:cubicBezTo>
                    <a:cubicBezTo>
                      <a:pt x="7608" y="2097"/>
                      <a:pt x="7560" y="2002"/>
                      <a:pt x="7477" y="1966"/>
                    </a:cubicBezTo>
                    <a:cubicBezTo>
                      <a:pt x="7463" y="1963"/>
                      <a:pt x="7448" y="1961"/>
                      <a:pt x="7434" y="1961"/>
                    </a:cubicBezTo>
                    <a:cubicBezTo>
                      <a:pt x="7358" y="1961"/>
                      <a:pt x="7293" y="2013"/>
                      <a:pt x="7263" y="2074"/>
                    </a:cubicBezTo>
                    <a:cubicBezTo>
                      <a:pt x="7001" y="2990"/>
                      <a:pt x="6560" y="3741"/>
                      <a:pt x="6013" y="4336"/>
                    </a:cubicBezTo>
                    <a:cubicBezTo>
                      <a:pt x="5465" y="4919"/>
                      <a:pt x="4774" y="5348"/>
                      <a:pt x="3977" y="5634"/>
                    </a:cubicBezTo>
                    <a:cubicBezTo>
                      <a:pt x="2727" y="5205"/>
                      <a:pt x="1774" y="4395"/>
                      <a:pt x="1143" y="3252"/>
                    </a:cubicBezTo>
                    <a:cubicBezTo>
                      <a:pt x="691" y="2383"/>
                      <a:pt x="417" y="1347"/>
                      <a:pt x="345" y="157"/>
                    </a:cubicBezTo>
                    <a:cubicBezTo>
                      <a:pt x="345" y="68"/>
                      <a:pt x="263" y="1"/>
                      <a:pt x="185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564" name="Google Shape;6359;p49"/>
              <p:cNvSpPr/>
              <p:nvPr/>
            </p:nvSpPr>
            <p:spPr>
              <a:xfrm>
                <a:off x="7562766" y="1514864"/>
                <a:ext cx="327059" cy="360192"/>
              </a:xfrm>
              <a:custGeom>
                <a:avLst/>
                <a:gdLst/>
                <a:ahLst/>
                <a:cxnLst/>
                <a:rect l="l" t="t" r="r" b="b"/>
                <a:pathLst>
                  <a:path w="10276" h="11317" extrusionOk="0">
                    <a:moveTo>
                      <a:pt x="5132" y="363"/>
                    </a:moveTo>
                    <a:cubicBezTo>
                      <a:pt x="5334" y="482"/>
                      <a:pt x="5906" y="792"/>
                      <a:pt x="6644" y="1125"/>
                    </a:cubicBezTo>
                    <a:cubicBezTo>
                      <a:pt x="7823" y="1625"/>
                      <a:pt x="8835" y="1899"/>
                      <a:pt x="9668" y="1923"/>
                    </a:cubicBezTo>
                    <a:cubicBezTo>
                      <a:pt x="9728" y="2375"/>
                      <a:pt x="9882" y="3947"/>
                      <a:pt x="9501" y="5673"/>
                    </a:cubicBezTo>
                    <a:cubicBezTo>
                      <a:pt x="9251" y="6888"/>
                      <a:pt x="8823" y="7912"/>
                      <a:pt x="8192" y="8757"/>
                    </a:cubicBezTo>
                    <a:cubicBezTo>
                      <a:pt x="7442" y="9781"/>
                      <a:pt x="6406" y="10531"/>
                      <a:pt x="5132" y="10972"/>
                    </a:cubicBezTo>
                    <a:cubicBezTo>
                      <a:pt x="3846" y="10543"/>
                      <a:pt x="2822" y="9805"/>
                      <a:pt x="2060" y="8769"/>
                    </a:cubicBezTo>
                    <a:cubicBezTo>
                      <a:pt x="1453" y="7936"/>
                      <a:pt x="1012" y="6900"/>
                      <a:pt x="750" y="5709"/>
                    </a:cubicBezTo>
                    <a:cubicBezTo>
                      <a:pt x="393" y="3983"/>
                      <a:pt x="536" y="2387"/>
                      <a:pt x="596" y="1923"/>
                    </a:cubicBezTo>
                    <a:cubicBezTo>
                      <a:pt x="1429" y="1899"/>
                      <a:pt x="2453" y="1625"/>
                      <a:pt x="3608" y="1125"/>
                    </a:cubicBezTo>
                    <a:cubicBezTo>
                      <a:pt x="4346" y="816"/>
                      <a:pt x="4917" y="482"/>
                      <a:pt x="5132" y="363"/>
                    </a:cubicBezTo>
                    <a:close/>
                    <a:moveTo>
                      <a:pt x="5129" y="0"/>
                    </a:moveTo>
                    <a:cubicBezTo>
                      <a:pt x="5102" y="0"/>
                      <a:pt x="5078" y="6"/>
                      <a:pt x="5060" y="18"/>
                    </a:cubicBezTo>
                    <a:cubicBezTo>
                      <a:pt x="5025" y="42"/>
                      <a:pt x="2417" y="1589"/>
                      <a:pt x="453" y="1589"/>
                    </a:cubicBezTo>
                    <a:cubicBezTo>
                      <a:pt x="381" y="1589"/>
                      <a:pt x="310" y="1649"/>
                      <a:pt x="298" y="1720"/>
                    </a:cubicBezTo>
                    <a:cubicBezTo>
                      <a:pt x="274" y="1792"/>
                      <a:pt x="0" y="3637"/>
                      <a:pt x="441" y="5757"/>
                    </a:cubicBezTo>
                    <a:cubicBezTo>
                      <a:pt x="691" y="7007"/>
                      <a:pt x="1155" y="8078"/>
                      <a:pt x="1810" y="8948"/>
                    </a:cubicBezTo>
                    <a:cubicBezTo>
                      <a:pt x="2620" y="10055"/>
                      <a:pt x="3727" y="10841"/>
                      <a:pt x="5096" y="11305"/>
                    </a:cubicBezTo>
                    <a:cubicBezTo>
                      <a:pt x="5120" y="11305"/>
                      <a:pt x="5132" y="11317"/>
                      <a:pt x="5156" y="11317"/>
                    </a:cubicBezTo>
                    <a:cubicBezTo>
                      <a:pt x="5179" y="11317"/>
                      <a:pt x="5191" y="11317"/>
                      <a:pt x="5215" y="11305"/>
                    </a:cubicBezTo>
                    <a:cubicBezTo>
                      <a:pt x="6584" y="10841"/>
                      <a:pt x="7692" y="10055"/>
                      <a:pt x="8513" y="8948"/>
                    </a:cubicBezTo>
                    <a:cubicBezTo>
                      <a:pt x="9144" y="8078"/>
                      <a:pt x="9609" y="6983"/>
                      <a:pt x="9882" y="5757"/>
                    </a:cubicBezTo>
                    <a:cubicBezTo>
                      <a:pt x="10275" y="3637"/>
                      <a:pt x="10001" y="1792"/>
                      <a:pt x="9978" y="1720"/>
                    </a:cubicBezTo>
                    <a:cubicBezTo>
                      <a:pt x="9966" y="1649"/>
                      <a:pt x="9894" y="1589"/>
                      <a:pt x="9823" y="1589"/>
                    </a:cubicBezTo>
                    <a:cubicBezTo>
                      <a:pt x="7858" y="1589"/>
                      <a:pt x="5251" y="42"/>
                      <a:pt x="5215" y="18"/>
                    </a:cubicBezTo>
                    <a:cubicBezTo>
                      <a:pt x="5185" y="6"/>
                      <a:pt x="5156" y="0"/>
                      <a:pt x="5129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565" name="Google Shape;6360;p49"/>
            <p:cNvGrpSpPr/>
            <p:nvPr/>
          </p:nvGrpSpPr>
          <p:grpSpPr>
            <a:xfrm>
              <a:off x="1904464" y="4174083"/>
              <a:ext cx="361636" cy="362183"/>
              <a:chOff x="6259175" y="1559008"/>
              <a:chExt cx="271743" cy="272093"/>
            </a:xfrm>
            <a:solidFill>
              <a:schemeClr val="bg2">
                <a:lumMod val="75000"/>
              </a:schemeClr>
            </a:solidFill>
          </p:grpSpPr>
          <p:sp>
            <p:nvSpPr>
              <p:cNvPr id="566" name="Google Shape;6361;p49"/>
              <p:cNvSpPr/>
              <p:nvPr/>
            </p:nvSpPr>
            <p:spPr>
              <a:xfrm>
                <a:off x="6259175" y="1559008"/>
                <a:ext cx="271743" cy="272093"/>
              </a:xfrm>
              <a:custGeom>
                <a:avLst/>
                <a:gdLst/>
                <a:ahLst/>
                <a:cxnLst/>
                <a:rect l="l" t="t" r="r" b="b"/>
                <a:pathLst>
                  <a:path w="8538" h="8549" extrusionOk="0">
                    <a:moveTo>
                      <a:pt x="4263" y="0"/>
                    </a:moveTo>
                    <a:cubicBezTo>
                      <a:pt x="3120" y="0"/>
                      <a:pt x="2049" y="453"/>
                      <a:pt x="1251" y="1250"/>
                    </a:cubicBezTo>
                    <a:cubicBezTo>
                      <a:pt x="441" y="2060"/>
                      <a:pt x="1" y="3131"/>
                      <a:pt x="1" y="4274"/>
                    </a:cubicBezTo>
                    <a:cubicBezTo>
                      <a:pt x="1" y="5417"/>
                      <a:pt x="441" y="6489"/>
                      <a:pt x="1251" y="7299"/>
                    </a:cubicBezTo>
                    <a:cubicBezTo>
                      <a:pt x="2049" y="8096"/>
                      <a:pt x="3120" y="8549"/>
                      <a:pt x="4263" y="8549"/>
                    </a:cubicBezTo>
                    <a:cubicBezTo>
                      <a:pt x="5418" y="8549"/>
                      <a:pt x="6490" y="8096"/>
                      <a:pt x="7287" y="7299"/>
                    </a:cubicBezTo>
                    <a:cubicBezTo>
                      <a:pt x="8097" y="6489"/>
                      <a:pt x="8537" y="5417"/>
                      <a:pt x="8537" y="4274"/>
                    </a:cubicBezTo>
                    <a:cubicBezTo>
                      <a:pt x="8526" y="4179"/>
                      <a:pt x="8526" y="4108"/>
                      <a:pt x="8526" y="4036"/>
                    </a:cubicBezTo>
                    <a:cubicBezTo>
                      <a:pt x="8526" y="3965"/>
                      <a:pt x="8466" y="3917"/>
                      <a:pt x="8383" y="3917"/>
                    </a:cubicBezTo>
                    <a:cubicBezTo>
                      <a:pt x="8311" y="3917"/>
                      <a:pt x="8276" y="3977"/>
                      <a:pt x="8276" y="4048"/>
                    </a:cubicBezTo>
                    <a:lnTo>
                      <a:pt x="8276" y="4274"/>
                    </a:lnTo>
                    <a:cubicBezTo>
                      <a:pt x="8276" y="5346"/>
                      <a:pt x="7859" y="6358"/>
                      <a:pt x="7097" y="7120"/>
                    </a:cubicBezTo>
                    <a:cubicBezTo>
                      <a:pt x="6335" y="7882"/>
                      <a:pt x="5323" y="8287"/>
                      <a:pt x="4251" y="8287"/>
                    </a:cubicBezTo>
                    <a:cubicBezTo>
                      <a:pt x="3180" y="8287"/>
                      <a:pt x="2168" y="7870"/>
                      <a:pt x="1406" y="7120"/>
                    </a:cubicBezTo>
                    <a:cubicBezTo>
                      <a:pt x="656" y="6358"/>
                      <a:pt x="239" y="5346"/>
                      <a:pt x="239" y="4274"/>
                    </a:cubicBezTo>
                    <a:cubicBezTo>
                      <a:pt x="239" y="3203"/>
                      <a:pt x="644" y="2191"/>
                      <a:pt x="1406" y="1429"/>
                    </a:cubicBezTo>
                    <a:cubicBezTo>
                      <a:pt x="2168" y="667"/>
                      <a:pt x="3180" y="250"/>
                      <a:pt x="4251" y="250"/>
                    </a:cubicBezTo>
                    <a:cubicBezTo>
                      <a:pt x="5204" y="250"/>
                      <a:pt x="6121" y="595"/>
                      <a:pt x="6847" y="1203"/>
                    </a:cubicBezTo>
                    <a:cubicBezTo>
                      <a:pt x="7561" y="1822"/>
                      <a:pt x="8049" y="2655"/>
                      <a:pt x="8216" y="3560"/>
                    </a:cubicBezTo>
                    <a:cubicBezTo>
                      <a:pt x="8227" y="3624"/>
                      <a:pt x="8276" y="3669"/>
                      <a:pt x="8337" y="3669"/>
                    </a:cubicBezTo>
                    <a:cubicBezTo>
                      <a:pt x="8344" y="3669"/>
                      <a:pt x="8352" y="3668"/>
                      <a:pt x="8359" y="3667"/>
                    </a:cubicBezTo>
                    <a:cubicBezTo>
                      <a:pt x="8430" y="3643"/>
                      <a:pt x="8478" y="3584"/>
                      <a:pt x="8466" y="3512"/>
                    </a:cubicBezTo>
                    <a:cubicBezTo>
                      <a:pt x="8287" y="2548"/>
                      <a:pt x="7775" y="1655"/>
                      <a:pt x="7025" y="1012"/>
                    </a:cubicBezTo>
                    <a:cubicBezTo>
                      <a:pt x="6251" y="357"/>
                      <a:pt x="5275" y="0"/>
                      <a:pt x="4263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567" name="Google Shape;6362;p49"/>
              <p:cNvSpPr/>
              <p:nvPr/>
            </p:nvSpPr>
            <p:spPr>
              <a:xfrm>
                <a:off x="6278145" y="1577946"/>
                <a:ext cx="231927" cy="232309"/>
              </a:xfrm>
              <a:custGeom>
                <a:avLst/>
                <a:gdLst/>
                <a:ahLst/>
                <a:cxnLst/>
                <a:rect l="l" t="t" r="r" b="b"/>
                <a:pathLst>
                  <a:path w="7287" h="7299" extrusionOk="0">
                    <a:moveTo>
                      <a:pt x="3643" y="0"/>
                    </a:moveTo>
                    <a:cubicBezTo>
                      <a:pt x="3119" y="0"/>
                      <a:pt x="2631" y="108"/>
                      <a:pt x="2155" y="322"/>
                    </a:cubicBezTo>
                    <a:cubicBezTo>
                      <a:pt x="1703" y="524"/>
                      <a:pt x="1310" y="810"/>
                      <a:pt x="964" y="1179"/>
                    </a:cubicBezTo>
                    <a:cubicBezTo>
                      <a:pt x="917" y="1227"/>
                      <a:pt x="917" y="1310"/>
                      <a:pt x="964" y="1358"/>
                    </a:cubicBezTo>
                    <a:cubicBezTo>
                      <a:pt x="988" y="1382"/>
                      <a:pt x="1021" y="1393"/>
                      <a:pt x="1054" y="1393"/>
                    </a:cubicBezTo>
                    <a:cubicBezTo>
                      <a:pt x="1086" y="1393"/>
                      <a:pt x="1119" y="1382"/>
                      <a:pt x="1143" y="1358"/>
                    </a:cubicBezTo>
                    <a:cubicBezTo>
                      <a:pt x="1453" y="1012"/>
                      <a:pt x="1822" y="750"/>
                      <a:pt x="2262" y="560"/>
                    </a:cubicBezTo>
                    <a:cubicBezTo>
                      <a:pt x="2691" y="358"/>
                      <a:pt x="3167" y="262"/>
                      <a:pt x="3643" y="262"/>
                    </a:cubicBezTo>
                    <a:cubicBezTo>
                      <a:pt x="5513" y="262"/>
                      <a:pt x="7037" y="1774"/>
                      <a:pt x="7037" y="3656"/>
                    </a:cubicBezTo>
                    <a:cubicBezTo>
                      <a:pt x="7037" y="5525"/>
                      <a:pt x="5513" y="7049"/>
                      <a:pt x="3643" y="7049"/>
                    </a:cubicBezTo>
                    <a:cubicBezTo>
                      <a:pt x="1762" y="7049"/>
                      <a:pt x="250" y="5525"/>
                      <a:pt x="250" y="3656"/>
                    </a:cubicBezTo>
                    <a:cubicBezTo>
                      <a:pt x="250" y="2977"/>
                      <a:pt x="441" y="2322"/>
                      <a:pt x="810" y="1774"/>
                    </a:cubicBezTo>
                    <a:cubicBezTo>
                      <a:pt x="857" y="1727"/>
                      <a:pt x="845" y="1655"/>
                      <a:pt x="786" y="1608"/>
                    </a:cubicBezTo>
                    <a:cubicBezTo>
                      <a:pt x="766" y="1596"/>
                      <a:pt x="743" y="1591"/>
                      <a:pt x="721" y="1591"/>
                    </a:cubicBezTo>
                    <a:cubicBezTo>
                      <a:pt x="676" y="1591"/>
                      <a:pt x="631" y="1612"/>
                      <a:pt x="607" y="1643"/>
                    </a:cubicBezTo>
                    <a:cubicBezTo>
                      <a:pt x="202" y="2239"/>
                      <a:pt x="0" y="2941"/>
                      <a:pt x="0" y="3656"/>
                    </a:cubicBezTo>
                    <a:cubicBezTo>
                      <a:pt x="0" y="4632"/>
                      <a:pt x="381" y="5537"/>
                      <a:pt x="1072" y="6227"/>
                    </a:cubicBezTo>
                    <a:cubicBezTo>
                      <a:pt x="1750" y="6906"/>
                      <a:pt x="2679" y="7299"/>
                      <a:pt x="3643" y="7299"/>
                    </a:cubicBezTo>
                    <a:cubicBezTo>
                      <a:pt x="4620" y="7299"/>
                      <a:pt x="5536" y="6906"/>
                      <a:pt x="6215" y="6227"/>
                    </a:cubicBezTo>
                    <a:cubicBezTo>
                      <a:pt x="6894" y="5537"/>
                      <a:pt x="7287" y="4620"/>
                      <a:pt x="7287" y="3656"/>
                    </a:cubicBezTo>
                    <a:cubicBezTo>
                      <a:pt x="7287" y="2679"/>
                      <a:pt x="6906" y="1763"/>
                      <a:pt x="6215" y="1072"/>
                    </a:cubicBezTo>
                    <a:cubicBezTo>
                      <a:pt x="5536" y="393"/>
                      <a:pt x="4608" y="0"/>
                      <a:pt x="3643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568" name="Google Shape;6363;p49"/>
              <p:cNvSpPr/>
              <p:nvPr/>
            </p:nvSpPr>
            <p:spPr>
              <a:xfrm>
                <a:off x="6297846" y="1690870"/>
                <a:ext cx="13272" cy="7607"/>
              </a:xfrm>
              <a:custGeom>
                <a:avLst/>
                <a:gdLst/>
                <a:ahLst/>
                <a:cxnLst/>
                <a:rect l="l" t="t" r="r" b="b"/>
                <a:pathLst>
                  <a:path w="417" h="239" extrusionOk="0">
                    <a:moveTo>
                      <a:pt x="119" y="0"/>
                    </a:moveTo>
                    <a:cubicBezTo>
                      <a:pt x="48" y="0"/>
                      <a:pt x="0" y="36"/>
                      <a:pt x="0" y="120"/>
                    </a:cubicBezTo>
                    <a:cubicBezTo>
                      <a:pt x="0" y="191"/>
                      <a:pt x="60" y="239"/>
                      <a:pt x="119" y="239"/>
                    </a:cubicBezTo>
                    <a:lnTo>
                      <a:pt x="298" y="239"/>
                    </a:lnTo>
                    <a:cubicBezTo>
                      <a:pt x="369" y="239"/>
                      <a:pt x="417" y="179"/>
                      <a:pt x="417" y="120"/>
                    </a:cubicBezTo>
                    <a:cubicBezTo>
                      <a:pt x="417" y="60"/>
                      <a:pt x="357" y="0"/>
                      <a:pt x="29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569" name="Google Shape;6364;p49"/>
              <p:cNvSpPr/>
              <p:nvPr/>
            </p:nvSpPr>
            <p:spPr>
              <a:xfrm>
                <a:off x="6390687" y="1598029"/>
                <a:ext cx="100448" cy="100448"/>
              </a:xfrm>
              <a:custGeom>
                <a:avLst/>
                <a:gdLst/>
                <a:ahLst/>
                <a:cxnLst/>
                <a:rect l="l" t="t" r="r" b="b"/>
                <a:pathLst>
                  <a:path w="3156" h="3156" extrusionOk="0">
                    <a:moveTo>
                      <a:pt x="119" y="0"/>
                    </a:moveTo>
                    <a:cubicBezTo>
                      <a:pt x="60" y="0"/>
                      <a:pt x="0" y="60"/>
                      <a:pt x="0" y="119"/>
                    </a:cubicBezTo>
                    <a:lnTo>
                      <a:pt x="0" y="3037"/>
                    </a:lnTo>
                    <a:cubicBezTo>
                      <a:pt x="0" y="3108"/>
                      <a:pt x="60" y="3156"/>
                      <a:pt x="119" y="3156"/>
                    </a:cubicBezTo>
                    <a:lnTo>
                      <a:pt x="3036" y="3156"/>
                    </a:lnTo>
                    <a:cubicBezTo>
                      <a:pt x="3108" y="3156"/>
                      <a:pt x="3155" y="3096"/>
                      <a:pt x="3155" y="3037"/>
                    </a:cubicBezTo>
                    <a:cubicBezTo>
                      <a:pt x="3155" y="2977"/>
                      <a:pt x="3096" y="2917"/>
                      <a:pt x="3036" y="2917"/>
                    </a:cubicBezTo>
                    <a:lnTo>
                      <a:pt x="250" y="2917"/>
                    </a:lnTo>
                    <a:lnTo>
                      <a:pt x="250" y="119"/>
                    </a:lnTo>
                    <a:lnTo>
                      <a:pt x="238" y="119"/>
                    </a:lnTo>
                    <a:cubicBezTo>
                      <a:pt x="238" y="48"/>
                      <a:pt x="179" y="0"/>
                      <a:pt x="119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570" name="Google Shape;6365;p49"/>
              <p:cNvSpPr/>
              <p:nvPr/>
            </p:nvSpPr>
            <p:spPr>
              <a:xfrm>
                <a:off x="6390305" y="1778013"/>
                <a:ext cx="7607" cy="13304"/>
              </a:xfrm>
              <a:custGeom>
                <a:avLst/>
                <a:gdLst/>
                <a:ahLst/>
                <a:cxnLst/>
                <a:rect l="l" t="t" r="r" b="b"/>
                <a:pathLst>
                  <a:path w="239" h="418" extrusionOk="0">
                    <a:moveTo>
                      <a:pt x="119" y="1"/>
                    </a:moveTo>
                    <a:cubicBezTo>
                      <a:pt x="60" y="1"/>
                      <a:pt x="0" y="60"/>
                      <a:pt x="0" y="120"/>
                    </a:cubicBezTo>
                    <a:lnTo>
                      <a:pt x="0" y="299"/>
                    </a:lnTo>
                    <a:cubicBezTo>
                      <a:pt x="0" y="370"/>
                      <a:pt x="60" y="418"/>
                      <a:pt x="119" y="418"/>
                    </a:cubicBezTo>
                    <a:cubicBezTo>
                      <a:pt x="179" y="418"/>
                      <a:pt x="238" y="358"/>
                      <a:pt x="238" y="299"/>
                    </a:cubicBezTo>
                    <a:lnTo>
                      <a:pt x="238" y="120"/>
                    </a:lnTo>
                    <a:cubicBezTo>
                      <a:pt x="238" y="49"/>
                      <a:pt x="179" y="1"/>
                      <a:pt x="119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571" name="Google Shape;6366;p49"/>
              <p:cNvSpPr/>
              <p:nvPr/>
            </p:nvSpPr>
            <p:spPr>
              <a:xfrm>
                <a:off x="6324358" y="1624923"/>
                <a:ext cx="12922" cy="11776"/>
              </a:xfrm>
              <a:custGeom>
                <a:avLst/>
                <a:gdLst/>
                <a:ahLst/>
                <a:cxnLst/>
                <a:rect l="l" t="t" r="r" b="b"/>
                <a:pathLst>
                  <a:path w="406" h="370" extrusionOk="0">
                    <a:moveTo>
                      <a:pt x="133" y="1"/>
                    </a:moveTo>
                    <a:cubicBezTo>
                      <a:pt x="99" y="1"/>
                      <a:pt x="66" y="13"/>
                      <a:pt x="48" y="36"/>
                    </a:cubicBezTo>
                    <a:cubicBezTo>
                      <a:pt x="1" y="72"/>
                      <a:pt x="1" y="167"/>
                      <a:pt x="48" y="215"/>
                    </a:cubicBezTo>
                    <a:lnTo>
                      <a:pt x="179" y="346"/>
                    </a:lnTo>
                    <a:cubicBezTo>
                      <a:pt x="215" y="370"/>
                      <a:pt x="239" y="370"/>
                      <a:pt x="274" y="370"/>
                    </a:cubicBezTo>
                    <a:cubicBezTo>
                      <a:pt x="298" y="370"/>
                      <a:pt x="334" y="358"/>
                      <a:pt x="358" y="346"/>
                    </a:cubicBezTo>
                    <a:cubicBezTo>
                      <a:pt x="405" y="298"/>
                      <a:pt x="405" y="215"/>
                      <a:pt x="358" y="167"/>
                    </a:cubicBezTo>
                    <a:lnTo>
                      <a:pt x="227" y="36"/>
                    </a:lnTo>
                    <a:cubicBezTo>
                      <a:pt x="203" y="13"/>
                      <a:pt x="167" y="1"/>
                      <a:pt x="133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572" name="Google Shape;6367;p49"/>
              <p:cNvSpPr/>
              <p:nvPr/>
            </p:nvSpPr>
            <p:spPr>
              <a:xfrm>
                <a:off x="6451700" y="1752265"/>
                <a:ext cx="12890" cy="11776"/>
              </a:xfrm>
              <a:custGeom>
                <a:avLst/>
                <a:gdLst/>
                <a:ahLst/>
                <a:cxnLst/>
                <a:rect l="l" t="t" r="r" b="b"/>
                <a:pathLst>
                  <a:path w="405" h="370" extrusionOk="0">
                    <a:moveTo>
                      <a:pt x="133" y="0"/>
                    </a:moveTo>
                    <a:cubicBezTo>
                      <a:pt x="101" y="0"/>
                      <a:pt x="72" y="12"/>
                      <a:pt x="48" y="36"/>
                    </a:cubicBezTo>
                    <a:cubicBezTo>
                      <a:pt x="0" y="84"/>
                      <a:pt x="0" y="167"/>
                      <a:pt x="48" y="215"/>
                    </a:cubicBezTo>
                    <a:lnTo>
                      <a:pt x="179" y="346"/>
                    </a:lnTo>
                    <a:cubicBezTo>
                      <a:pt x="214" y="369"/>
                      <a:pt x="238" y="369"/>
                      <a:pt x="274" y="369"/>
                    </a:cubicBezTo>
                    <a:cubicBezTo>
                      <a:pt x="298" y="369"/>
                      <a:pt x="333" y="357"/>
                      <a:pt x="357" y="346"/>
                    </a:cubicBezTo>
                    <a:cubicBezTo>
                      <a:pt x="405" y="298"/>
                      <a:pt x="405" y="215"/>
                      <a:pt x="357" y="167"/>
                    </a:cubicBezTo>
                    <a:lnTo>
                      <a:pt x="226" y="36"/>
                    </a:lnTo>
                    <a:cubicBezTo>
                      <a:pt x="197" y="12"/>
                      <a:pt x="164" y="0"/>
                      <a:pt x="133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573" name="Google Shape;6368;p49"/>
              <p:cNvSpPr/>
              <p:nvPr/>
            </p:nvSpPr>
            <p:spPr>
              <a:xfrm>
                <a:off x="6451700" y="1624923"/>
                <a:ext cx="12890" cy="11776"/>
              </a:xfrm>
              <a:custGeom>
                <a:avLst/>
                <a:gdLst/>
                <a:ahLst/>
                <a:cxnLst/>
                <a:rect l="l" t="t" r="r" b="b"/>
                <a:pathLst>
                  <a:path w="405" h="370" extrusionOk="0">
                    <a:moveTo>
                      <a:pt x="272" y="1"/>
                    </a:moveTo>
                    <a:cubicBezTo>
                      <a:pt x="238" y="1"/>
                      <a:pt x="202" y="13"/>
                      <a:pt x="179" y="36"/>
                    </a:cubicBezTo>
                    <a:lnTo>
                      <a:pt x="48" y="167"/>
                    </a:lnTo>
                    <a:cubicBezTo>
                      <a:pt x="0" y="215"/>
                      <a:pt x="0" y="298"/>
                      <a:pt x="48" y="346"/>
                    </a:cubicBezTo>
                    <a:cubicBezTo>
                      <a:pt x="83" y="370"/>
                      <a:pt x="107" y="370"/>
                      <a:pt x="143" y="370"/>
                    </a:cubicBezTo>
                    <a:cubicBezTo>
                      <a:pt x="167" y="370"/>
                      <a:pt x="202" y="370"/>
                      <a:pt x="226" y="346"/>
                    </a:cubicBezTo>
                    <a:lnTo>
                      <a:pt x="357" y="215"/>
                    </a:lnTo>
                    <a:cubicBezTo>
                      <a:pt x="405" y="167"/>
                      <a:pt x="405" y="72"/>
                      <a:pt x="357" y="36"/>
                    </a:cubicBezTo>
                    <a:cubicBezTo>
                      <a:pt x="339" y="13"/>
                      <a:pt x="307" y="1"/>
                      <a:pt x="272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574" name="Google Shape;6369;p49"/>
              <p:cNvSpPr/>
              <p:nvPr/>
            </p:nvSpPr>
            <p:spPr>
              <a:xfrm>
                <a:off x="6324358" y="1751883"/>
                <a:ext cx="12922" cy="11776"/>
              </a:xfrm>
              <a:custGeom>
                <a:avLst/>
                <a:gdLst/>
                <a:ahLst/>
                <a:cxnLst/>
                <a:rect l="l" t="t" r="r" b="b"/>
                <a:pathLst>
                  <a:path w="406" h="370" extrusionOk="0">
                    <a:moveTo>
                      <a:pt x="268" y="0"/>
                    </a:moveTo>
                    <a:cubicBezTo>
                      <a:pt x="236" y="0"/>
                      <a:pt x="203" y="12"/>
                      <a:pt x="179" y="36"/>
                    </a:cubicBezTo>
                    <a:lnTo>
                      <a:pt x="48" y="167"/>
                    </a:lnTo>
                    <a:cubicBezTo>
                      <a:pt x="1" y="227"/>
                      <a:pt x="1" y="298"/>
                      <a:pt x="48" y="346"/>
                    </a:cubicBezTo>
                    <a:cubicBezTo>
                      <a:pt x="72" y="369"/>
                      <a:pt x="108" y="369"/>
                      <a:pt x="132" y="369"/>
                    </a:cubicBezTo>
                    <a:cubicBezTo>
                      <a:pt x="167" y="369"/>
                      <a:pt x="191" y="358"/>
                      <a:pt x="227" y="346"/>
                    </a:cubicBezTo>
                    <a:lnTo>
                      <a:pt x="358" y="215"/>
                    </a:lnTo>
                    <a:cubicBezTo>
                      <a:pt x="405" y="167"/>
                      <a:pt x="405" y="72"/>
                      <a:pt x="358" y="36"/>
                    </a:cubicBezTo>
                    <a:cubicBezTo>
                      <a:pt x="334" y="12"/>
                      <a:pt x="301" y="0"/>
                      <a:pt x="26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575" name="Google Shape;6370;p49"/>
              <p:cNvSpPr/>
              <p:nvPr/>
            </p:nvSpPr>
            <p:spPr>
              <a:xfrm>
                <a:off x="6304657" y="1653823"/>
                <a:ext cx="14036" cy="10567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32" extrusionOk="0">
                    <a:moveTo>
                      <a:pt x="143" y="0"/>
                    </a:moveTo>
                    <a:cubicBezTo>
                      <a:pt x="97" y="0"/>
                      <a:pt x="51" y="25"/>
                      <a:pt x="24" y="69"/>
                    </a:cubicBezTo>
                    <a:cubicBezTo>
                      <a:pt x="0" y="129"/>
                      <a:pt x="24" y="212"/>
                      <a:pt x="84" y="236"/>
                    </a:cubicBezTo>
                    <a:lnTo>
                      <a:pt x="250" y="307"/>
                    </a:lnTo>
                    <a:cubicBezTo>
                      <a:pt x="262" y="307"/>
                      <a:pt x="274" y="331"/>
                      <a:pt x="298" y="331"/>
                    </a:cubicBezTo>
                    <a:cubicBezTo>
                      <a:pt x="334" y="331"/>
                      <a:pt x="381" y="295"/>
                      <a:pt x="417" y="260"/>
                    </a:cubicBezTo>
                    <a:cubicBezTo>
                      <a:pt x="441" y="200"/>
                      <a:pt x="417" y="117"/>
                      <a:pt x="358" y="93"/>
                    </a:cubicBezTo>
                    <a:lnTo>
                      <a:pt x="191" y="10"/>
                    </a:lnTo>
                    <a:cubicBezTo>
                      <a:pt x="176" y="3"/>
                      <a:pt x="159" y="0"/>
                      <a:pt x="143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576" name="Google Shape;6371;p49"/>
              <p:cNvSpPr/>
              <p:nvPr/>
            </p:nvSpPr>
            <p:spPr>
              <a:xfrm>
                <a:off x="6469874" y="1724511"/>
                <a:ext cx="14068" cy="10344"/>
              </a:xfrm>
              <a:custGeom>
                <a:avLst/>
                <a:gdLst/>
                <a:ahLst/>
                <a:cxnLst/>
                <a:rect l="l" t="t" r="r" b="b"/>
                <a:pathLst>
                  <a:path w="442" h="325" extrusionOk="0">
                    <a:moveTo>
                      <a:pt x="140" y="1"/>
                    </a:moveTo>
                    <a:cubicBezTo>
                      <a:pt x="95" y="1"/>
                      <a:pt x="50" y="31"/>
                      <a:pt x="24" y="75"/>
                    </a:cubicBezTo>
                    <a:cubicBezTo>
                      <a:pt x="1" y="134"/>
                      <a:pt x="24" y="206"/>
                      <a:pt x="84" y="241"/>
                    </a:cubicBezTo>
                    <a:lnTo>
                      <a:pt x="251" y="313"/>
                    </a:lnTo>
                    <a:cubicBezTo>
                      <a:pt x="263" y="313"/>
                      <a:pt x="286" y="325"/>
                      <a:pt x="298" y="325"/>
                    </a:cubicBezTo>
                    <a:cubicBezTo>
                      <a:pt x="346" y="325"/>
                      <a:pt x="382" y="301"/>
                      <a:pt x="417" y="253"/>
                    </a:cubicBezTo>
                    <a:cubicBezTo>
                      <a:pt x="441" y="194"/>
                      <a:pt x="417" y="122"/>
                      <a:pt x="358" y="86"/>
                    </a:cubicBezTo>
                    <a:lnTo>
                      <a:pt x="191" y="15"/>
                    </a:lnTo>
                    <a:cubicBezTo>
                      <a:pt x="175" y="5"/>
                      <a:pt x="157" y="1"/>
                      <a:pt x="140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577" name="Google Shape;6372;p49"/>
              <p:cNvSpPr/>
              <p:nvPr/>
            </p:nvSpPr>
            <p:spPr>
              <a:xfrm>
                <a:off x="6424392" y="1605158"/>
                <a:ext cx="11394" cy="13368"/>
              </a:xfrm>
              <a:custGeom>
                <a:avLst/>
                <a:gdLst/>
                <a:ahLst/>
                <a:cxnLst/>
                <a:rect l="l" t="t" r="r" b="b"/>
                <a:pathLst>
                  <a:path w="358" h="420" extrusionOk="0">
                    <a:moveTo>
                      <a:pt x="212" y="0"/>
                    </a:moveTo>
                    <a:cubicBezTo>
                      <a:pt x="168" y="0"/>
                      <a:pt x="125" y="31"/>
                      <a:pt x="108" y="74"/>
                    </a:cubicBezTo>
                    <a:lnTo>
                      <a:pt x="25" y="229"/>
                    </a:lnTo>
                    <a:cubicBezTo>
                      <a:pt x="1" y="288"/>
                      <a:pt x="25" y="372"/>
                      <a:pt x="84" y="396"/>
                    </a:cubicBezTo>
                    <a:cubicBezTo>
                      <a:pt x="108" y="419"/>
                      <a:pt x="120" y="419"/>
                      <a:pt x="132" y="419"/>
                    </a:cubicBezTo>
                    <a:cubicBezTo>
                      <a:pt x="179" y="419"/>
                      <a:pt x="215" y="384"/>
                      <a:pt x="251" y="336"/>
                    </a:cubicBezTo>
                    <a:lnTo>
                      <a:pt x="322" y="181"/>
                    </a:lnTo>
                    <a:cubicBezTo>
                      <a:pt x="358" y="122"/>
                      <a:pt x="322" y="38"/>
                      <a:pt x="263" y="15"/>
                    </a:cubicBezTo>
                    <a:cubicBezTo>
                      <a:pt x="246" y="5"/>
                      <a:pt x="229" y="0"/>
                      <a:pt x="212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578" name="Google Shape;6373;p49"/>
              <p:cNvSpPr/>
              <p:nvPr/>
            </p:nvSpPr>
            <p:spPr>
              <a:xfrm>
                <a:off x="6353926" y="1770916"/>
                <a:ext cx="11394" cy="13208"/>
              </a:xfrm>
              <a:custGeom>
                <a:avLst/>
                <a:gdLst/>
                <a:ahLst/>
                <a:cxnLst/>
                <a:rect l="l" t="t" r="r" b="b"/>
                <a:pathLst>
                  <a:path w="358" h="415" extrusionOk="0">
                    <a:moveTo>
                      <a:pt x="214" y="0"/>
                    </a:moveTo>
                    <a:cubicBezTo>
                      <a:pt x="168" y="0"/>
                      <a:pt x="122" y="25"/>
                      <a:pt x="96" y="69"/>
                    </a:cubicBezTo>
                    <a:lnTo>
                      <a:pt x="24" y="236"/>
                    </a:lnTo>
                    <a:cubicBezTo>
                      <a:pt x="0" y="295"/>
                      <a:pt x="24" y="367"/>
                      <a:pt x="84" y="402"/>
                    </a:cubicBezTo>
                    <a:cubicBezTo>
                      <a:pt x="96" y="402"/>
                      <a:pt x="119" y="414"/>
                      <a:pt x="131" y="414"/>
                    </a:cubicBezTo>
                    <a:cubicBezTo>
                      <a:pt x="179" y="414"/>
                      <a:pt x="215" y="391"/>
                      <a:pt x="250" y="343"/>
                    </a:cubicBezTo>
                    <a:lnTo>
                      <a:pt x="322" y="176"/>
                    </a:lnTo>
                    <a:cubicBezTo>
                      <a:pt x="357" y="117"/>
                      <a:pt x="322" y="45"/>
                      <a:pt x="262" y="10"/>
                    </a:cubicBezTo>
                    <a:cubicBezTo>
                      <a:pt x="247" y="3"/>
                      <a:pt x="231" y="0"/>
                      <a:pt x="21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579" name="Google Shape;6374;p49"/>
              <p:cNvSpPr/>
              <p:nvPr/>
            </p:nvSpPr>
            <p:spPr>
              <a:xfrm>
                <a:off x="6355040" y="1604363"/>
                <a:ext cx="11044" cy="13399"/>
              </a:xfrm>
              <a:custGeom>
                <a:avLst/>
                <a:gdLst/>
                <a:ahLst/>
                <a:cxnLst/>
                <a:rect l="l" t="t" r="r" b="b"/>
                <a:pathLst>
                  <a:path w="347" h="421" extrusionOk="0">
                    <a:moveTo>
                      <a:pt x="127" y="1"/>
                    </a:moveTo>
                    <a:cubicBezTo>
                      <a:pt x="116" y="1"/>
                      <a:pt x="106" y="2"/>
                      <a:pt x="96" y="4"/>
                    </a:cubicBezTo>
                    <a:cubicBezTo>
                      <a:pt x="37" y="40"/>
                      <a:pt x="1" y="111"/>
                      <a:pt x="25" y="171"/>
                    </a:cubicBezTo>
                    <a:lnTo>
                      <a:pt x="96" y="337"/>
                    </a:lnTo>
                    <a:cubicBezTo>
                      <a:pt x="120" y="397"/>
                      <a:pt x="168" y="421"/>
                      <a:pt x="215" y="421"/>
                    </a:cubicBezTo>
                    <a:cubicBezTo>
                      <a:pt x="227" y="421"/>
                      <a:pt x="239" y="421"/>
                      <a:pt x="263" y="409"/>
                    </a:cubicBezTo>
                    <a:cubicBezTo>
                      <a:pt x="322" y="373"/>
                      <a:pt x="346" y="301"/>
                      <a:pt x="334" y="242"/>
                    </a:cubicBezTo>
                    <a:lnTo>
                      <a:pt x="263" y="75"/>
                    </a:lnTo>
                    <a:cubicBezTo>
                      <a:pt x="233" y="26"/>
                      <a:pt x="179" y="1"/>
                      <a:pt x="12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580" name="Google Shape;6375;p49"/>
              <p:cNvSpPr/>
              <p:nvPr/>
            </p:nvSpPr>
            <p:spPr>
              <a:xfrm>
                <a:off x="6422514" y="1771489"/>
                <a:ext cx="11012" cy="13017"/>
              </a:xfrm>
              <a:custGeom>
                <a:avLst/>
                <a:gdLst/>
                <a:ahLst/>
                <a:cxnLst/>
                <a:rect l="l" t="t" r="r" b="b"/>
                <a:pathLst>
                  <a:path w="346" h="409" extrusionOk="0">
                    <a:moveTo>
                      <a:pt x="151" y="1"/>
                    </a:moveTo>
                    <a:cubicBezTo>
                      <a:pt x="130" y="1"/>
                      <a:pt x="107" y="5"/>
                      <a:pt x="84" y="15"/>
                    </a:cubicBezTo>
                    <a:cubicBezTo>
                      <a:pt x="24" y="39"/>
                      <a:pt x="0" y="111"/>
                      <a:pt x="12" y="170"/>
                    </a:cubicBezTo>
                    <a:lnTo>
                      <a:pt x="84" y="337"/>
                    </a:lnTo>
                    <a:cubicBezTo>
                      <a:pt x="107" y="384"/>
                      <a:pt x="143" y="408"/>
                      <a:pt x="203" y="408"/>
                    </a:cubicBezTo>
                    <a:cubicBezTo>
                      <a:pt x="227" y="408"/>
                      <a:pt x="238" y="408"/>
                      <a:pt x="250" y="396"/>
                    </a:cubicBezTo>
                    <a:cubicBezTo>
                      <a:pt x="310" y="373"/>
                      <a:pt x="346" y="289"/>
                      <a:pt x="322" y="230"/>
                    </a:cubicBezTo>
                    <a:lnTo>
                      <a:pt x="250" y="63"/>
                    </a:lnTo>
                    <a:cubicBezTo>
                      <a:pt x="242" y="29"/>
                      <a:pt x="203" y="1"/>
                      <a:pt x="151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581" name="Google Shape;6376;p49"/>
              <p:cNvSpPr/>
              <p:nvPr/>
            </p:nvSpPr>
            <p:spPr>
              <a:xfrm>
                <a:off x="6470637" y="1655541"/>
                <a:ext cx="14036" cy="10726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37" extrusionOk="0">
                    <a:moveTo>
                      <a:pt x="293" y="0"/>
                    </a:moveTo>
                    <a:cubicBezTo>
                      <a:pt x="282" y="0"/>
                      <a:pt x="272" y="1"/>
                      <a:pt x="262" y="3"/>
                    </a:cubicBezTo>
                    <a:lnTo>
                      <a:pt x="96" y="75"/>
                    </a:lnTo>
                    <a:cubicBezTo>
                      <a:pt x="36" y="110"/>
                      <a:pt x="0" y="182"/>
                      <a:pt x="24" y="241"/>
                    </a:cubicBezTo>
                    <a:cubicBezTo>
                      <a:pt x="48" y="301"/>
                      <a:pt x="96" y="337"/>
                      <a:pt x="143" y="337"/>
                    </a:cubicBezTo>
                    <a:cubicBezTo>
                      <a:pt x="155" y="337"/>
                      <a:pt x="167" y="337"/>
                      <a:pt x="179" y="313"/>
                    </a:cubicBezTo>
                    <a:lnTo>
                      <a:pt x="346" y="241"/>
                    </a:lnTo>
                    <a:cubicBezTo>
                      <a:pt x="405" y="217"/>
                      <a:pt x="441" y="134"/>
                      <a:pt x="417" y="75"/>
                    </a:cubicBezTo>
                    <a:cubicBezTo>
                      <a:pt x="397" y="25"/>
                      <a:pt x="344" y="0"/>
                      <a:pt x="293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582" name="Google Shape;6377;p49"/>
              <p:cNvSpPr/>
              <p:nvPr/>
            </p:nvSpPr>
            <p:spPr>
              <a:xfrm>
                <a:off x="6303893" y="1723175"/>
                <a:ext cx="13686" cy="10153"/>
              </a:xfrm>
              <a:custGeom>
                <a:avLst/>
                <a:gdLst/>
                <a:ahLst/>
                <a:cxnLst/>
                <a:rect l="l" t="t" r="r" b="b"/>
                <a:pathLst>
                  <a:path w="430" h="319" extrusionOk="0">
                    <a:moveTo>
                      <a:pt x="317" y="0"/>
                    </a:moveTo>
                    <a:cubicBezTo>
                      <a:pt x="299" y="0"/>
                      <a:pt x="281" y="3"/>
                      <a:pt x="263" y="9"/>
                    </a:cubicBezTo>
                    <a:lnTo>
                      <a:pt x="96" y="81"/>
                    </a:lnTo>
                    <a:cubicBezTo>
                      <a:pt x="36" y="117"/>
                      <a:pt x="1" y="188"/>
                      <a:pt x="24" y="248"/>
                    </a:cubicBezTo>
                    <a:cubicBezTo>
                      <a:pt x="36" y="295"/>
                      <a:pt x="84" y="319"/>
                      <a:pt x="144" y="319"/>
                    </a:cubicBezTo>
                    <a:cubicBezTo>
                      <a:pt x="155" y="319"/>
                      <a:pt x="167" y="319"/>
                      <a:pt x="179" y="307"/>
                    </a:cubicBezTo>
                    <a:lnTo>
                      <a:pt x="346" y="236"/>
                    </a:lnTo>
                    <a:cubicBezTo>
                      <a:pt x="405" y="200"/>
                      <a:pt x="429" y="128"/>
                      <a:pt x="417" y="69"/>
                    </a:cubicBezTo>
                    <a:cubicBezTo>
                      <a:pt x="409" y="25"/>
                      <a:pt x="367" y="0"/>
                      <a:pt x="317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583" name="Google Shape;6378;p49"/>
            <p:cNvGrpSpPr/>
            <p:nvPr/>
          </p:nvGrpSpPr>
          <p:grpSpPr>
            <a:xfrm>
              <a:off x="9527150" y="2890167"/>
              <a:ext cx="322508" cy="273494"/>
              <a:chOff x="2661459" y="2015001"/>
              <a:chExt cx="322508" cy="273494"/>
            </a:xfrm>
            <a:solidFill>
              <a:schemeClr val="bg2">
                <a:lumMod val="75000"/>
              </a:schemeClr>
            </a:solidFill>
          </p:grpSpPr>
          <p:sp>
            <p:nvSpPr>
              <p:cNvPr id="584" name="Google Shape;6379;p49"/>
              <p:cNvSpPr/>
              <p:nvPr/>
            </p:nvSpPr>
            <p:spPr>
              <a:xfrm>
                <a:off x="2661459" y="2028878"/>
                <a:ext cx="322508" cy="259617"/>
              </a:xfrm>
              <a:custGeom>
                <a:avLst/>
                <a:gdLst/>
                <a:ahLst/>
                <a:cxnLst/>
                <a:rect l="l" t="t" r="r" b="b"/>
                <a:pathLst>
                  <a:path w="10133" h="8157" extrusionOk="0">
                    <a:moveTo>
                      <a:pt x="6156" y="2227"/>
                    </a:moveTo>
                    <a:lnTo>
                      <a:pt x="6966" y="2489"/>
                    </a:lnTo>
                    <a:cubicBezTo>
                      <a:pt x="6975" y="2492"/>
                      <a:pt x="6987" y="2494"/>
                      <a:pt x="6999" y="2494"/>
                    </a:cubicBezTo>
                    <a:cubicBezTo>
                      <a:pt x="7032" y="2494"/>
                      <a:pt x="7071" y="2483"/>
                      <a:pt x="7097" y="2465"/>
                    </a:cubicBezTo>
                    <a:lnTo>
                      <a:pt x="7347" y="2263"/>
                    </a:lnTo>
                    <a:lnTo>
                      <a:pt x="9121" y="4585"/>
                    </a:lnTo>
                    <a:lnTo>
                      <a:pt x="8847" y="4799"/>
                    </a:lnTo>
                    <a:cubicBezTo>
                      <a:pt x="8835" y="4787"/>
                      <a:pt x="8811" y="4763"/>
                      <a:pt x="8799" y="4763"/>
                    </a:cubicBezTo>
                    <a:lnTo>
                      <a:pt x="5728" y="3096"/>
                    </a:lnTo>
                    <a:lnTo>
                      <a:pt x="5847" y="2918"/>
                    </a:lnTo>
                    <a:cubicBezTo>
                      <a:pt x="5894" y="2846"/>
                      <a:pt x="5859" y="2763"/>
                      <a:pt x="5799" y="2715"/>
                    </a:cubicBezTo>
                    <a:cubicBezTo>
                      <a:pt x="5776" y="2700"/>
                      <a:pt x="5750" y="2693"/>
                      <a:pt x="5725" y="2693"/>
                    </a:cubicBezTo>
                    <a:cubicBezTo>
                      <a:pt x="5672" y="2693"/>
                      <a:pt x="5621" y="2723"/>
                      <a:pt x="5597" y="2763"/>
                    </a:cubicBezTo>
                    <a:lnTo>
                      <a:pt x="5263" y="3263"/>
                    </a:lnTo>
                    <a:cubicBezTo>
                      <a:pt x="5251" y="3299"/>
                      <a:pt x="5240" y="3311"/>
                      <a:pt x="5240" y="3335"/>
                    </a:cubicBezTo>
                    <a:lnTo>
                      <a:pt x="5240" y="4609"/>
                    </a:lnTo>
                    <a:cubicBezTo>
                      <a:pt x="5240" y="4870"/>
                      <a:pt x="5013" y="5085"/>
                      <a:pt x="4763" y="5085"/>
                    </a:cubicBezTo>
                    <a:cubicBezTo>
                      <a:pt x="4489" y="5085"/>
                      <a:pt x="4287" y="4859"/>
                      <a:pt x="4287" y="4609"/>
                    </a:cubicBezTo>
                    <a:lnTo>
                      <a:pt x="4287" y="3358"/>
                    </a:lnTo>
                    <a:lnTo>
                      <a:pt x="4561" y="2227"/>
                    </a:lnTo>
                    <a:close/>
                    <a:moveTo>
                      <a:pt x="2620" y="1727"/>
                    </a:moveTo>
                    <a:lnTo>
                      <a:pt x="2858" y="1870"/>
                    </a:lnTo>
                    <a:lnTo>
                      <a:pt x="906" y="5228"/>
                    </a:lnTo>
                    <a:lnTo>
                      <a:pt x="668" y="5097"/>
                    </a:lnTo>
                    <a:lnTo>
                      <a:pt x="2620" y="1727"/>
                    </a:lnTo>
                    <a:close/>
                    <a:moveTo>
                      <a:pt x="3108" y="4656"/>
                    </a:moveTo>
                    <a:cubicBezTo>
                      <a:pt x="3215" y="4656"/>
                      <a:pt x="3299" y="4704"/>
                      <a:pt x="3358" y="4799"/>
                    </a:cubicBezTo>
                    <a:cubicBezTo>
                      <a:pt x="3465" y="4942"/>
                      <a:pt x="3442" y="5156"/>
                      <a:pt x="3287" y="5251"/>
                    </a:cubicBezTo>
                    <a:lnTo>
                      <a:pt x="2263" y="6013"/>
                    </a:lnTo>
                    <a:cubicBezTo>
                      <a:pt x="2200" y="6057"/>
                      <a:pt x="2130" y="6079"/>
                      <a:pt x="2062" y="6079"/>
                    </a:cubicBezTo>
                    <a:cubicBezTo>
                      <a:pt x="1964" y="6079"/>
                      <a:pt x="1869" y="6033"/>
                      <a:pt x="1799" y="5942"/>
                    </a:cubicBezTo>
                    <a:cubicBezTo>
                      <a:pt x="1691" y="5799"/>
                      <a:pt x="1727" y="5597"/>
                      <a:pt x="1870" y="5478"/>
                    </a:cubicBezTo>
                    <a:lnTo>
                      <a:pt x="2918" y="4716"/>
                    </a:lnTo>
                    <a:cubicBezTo>
                      <a:pt x="2977" y="4680"/>
                      <a:pt x="3037" y="4656"/>
                      <a:pt x="3108" y="4656"/>
                    </a:cubicBezTo>
                    <a:close/>
                    <a:moveTo>
                      <a:pt x="3739" y="5418"/>
                    </a:moveTo>
                    <a:cubicBezTo>
                      <a:pt x="3823" y="5418"/>
                      <a:pt x="3918" y="5478"/>
                      <a:pt x="3977" y="5549"/>
                    </a:cubicBezTo>
                    <a:cubicBezTo>
                      <a:pt x="4073" y="5704"/>
                      <a:pt x="4049" y="5906"/>
                      <a:pt x="3894" y="6013"/>
                    </a:cubicBezTo>
                    <a:lnTo>
                      <a:pt x="3084" y="6609"/>
                    </a:lnTo>
                    <a:cubicBezTo>
                      <a:pt x="3021" y="6653"/>
                      <a:pt x="2952" y="6675"/>
                      <a:pt x="2885" y="6675"/>
                    </a:cubicBezTo>
                    <a:cubicBezTo>
                      <a:pt x="2788" y="6675"/>
                      <a:pt x="2695" y="6629"/>
                      <a:pt x="2632" y="6537"/>
                    </a:cubicBezTo>
                    <a:cubicBezTo>
                      <a:pt x="2525" y="6394"/>
                      <a:pt x="2561" y="6180"/>
                      <a:pt x="2703" y="6073"/>
                    </a:cubicBezTo>
                    <a:lnTo>
                      <a:pt x="3489" y="5513"/>
                    </a:lnTo>
                    <a:cubicBezTo>
                      <a:pt x="3525" y="5490"/>
                      <a:pt x="3549" y="5466"/>
                      <a:pt x="3585" y="5454"/>
                    </a:cubicBezTo>
                    <a:cubicBezTo>
                      <a:pt x="3632" y="5430"/>
                      <a:pt x="3680" y="5418"/>
                      <a:pt x="3739" y="5418"/>
                    </a:cubicBezTo>
                    <a:close/>
                    <a:moveTo>
                      <a:pt x="4269" y="6177"/>
                    </a:moveTo>
                    <a:cubicBezTo>
                      <a:pt x="4367" y="6177"/>
                      <a:pt x="4461" y="6221"/>
                      <a:pt x="4525" y="6299"/>
                    </a:cubicBezTo>
                    <a:cubicBezTo>
                      <a:pt x="4632" y="6442"/>
                      <a:pt x="4597" y="6656"/>
                      <a:pt x="4454" y="6764"/>
                    </a:cubicBezTo>
                    <a:lnTo>
                      <a:pt x="3882" y="7192"/>
                    </a:lnTo>
                    <a:cubicBezTo>
                      <a:pt x="3823" y="7232"/>
                      <a:pt x="3747" y="7255"/>
                      <a:pt x="3683" y="7255"/>
                    </a:cubicBezTo>
                    <a:cubicBezTo>
                      <a:pt x="3669" y="7255"/>
                      <a:pt x="3656" y="7254"/>
                      <a:pt x="3644" y="7252"/>
                    </a:cubicBezTo>
                    <a:cubicBezTo>
                      <a:pt x="3549" y="7240"/>
                      <a:pt x="3477" y="7192"/>
                      <a:pt x="3442" y="7121"/>
                    </a:cubicBezTo>
                    <a:cubicBezTo>
                      <a:pt x="3335" y="6966"/>
                      <a:pt x="3358" y="6775"/>
                      <a:pt x="3513" y="6656"/>
                    </a:cubicBezTo>
                    <a:lnTo>
                      <a:pt x="4061" y="6252"/>
                    </a:lnTo>
                    <a:lnTo>
                      <a:pt x="4073" y="6240"/>
                    </a:lnTo>
                    <a:cubicBezTo>
                      <a:pt x="4135" y="6197"/>
                      <a:pt x="4203" y="6177"/>
                      <a:pt x="4269" y="6177"/>
                    </a:cubicBezTo>
                    <a:close/>
                    <a:moveTo>
                      <a:pt x="2799" y="2549"/>
                    </a:moveTo>
                    <a:lnTo>
                      <a:pt x="3061" y="2715"/>
                    </a:lnTo>
                    <a:cubicBezTo>
                      <a:pt x="3086" y="2724"/>
                      <a:pt x="3105" y="2732"/>
                      <a:pt x="3127" y="2732"/>
                    </a:cubicBezTo>
                    <a:cubicBezTo>
                      <a:pt x="3136" y="2732"/>
                      <a:pt x="3145" y="2731"/>
                      <a:pt x="3156" y="2727"/>
                    </a:cubicBezTo>
                    <a:lnTo>
                      <a:pt x="3858" y="2656"/>
                    </a:lnTo>
                    <a:lnTo>
                      <a:pt x="4108" y="2751"/>
                    </a:lnTo>
                    <a:lnTo>
                      <a:pt x="3954" y="3335"/>
                    </a:lnTo>
                    <a:lnTo>
                      <a:pt x="3954" y="3370"/>
                    </a:lnTo>
                    <a:lnTo>
                      <a:pt x="3954" y="4632"/>
                    </a:lnTo>
                    <a:cubicBezTo>
                      <a:pt x="3954" y="5061"/>
                      <a:pt x="4299" y="5406"/>
                      <a:pt x="4728" y="5406"/>
                    </a:cubicBezTo>
                    <a:cubicBezTo>
                      <a:pt x="5168" y="5406"/>
                      <a:pt x="5501" y="5061"/>
                      <a:pt x="5501" y="4632"/>
                    </a:cubicBezTo>
                    <a:lnTo>
                      <a:pt x="5501" y="3406"/>
                    </a:lnTo>
                    <a:lnTo>
                      <a:pt x="5537" y="3370"/>
                    </a:lnTo>
                    <a:lnTo>
                      <a:pt x="8621" y="5049"/>
                    </a:lnTo>
                    <a:cubicBezTo>
                      <a:pt x="8811" y="5109"/>
                      <a:pt x="8871" y="5299"/>
                      <a:pt x="8776" y="5466"/>
                    </a:cubicBezTo>
                    <a:cubicBezTo>
                      <a:pt x="8718" y="5573"/>
                      <a:pt x="8609" y="5634"/>
                      <a:pt x="8492" y="5634"/>
                    </a:cubicBezTo>
                    <a:cubicBezTo>
                      <a:pt x="8440" y="5634"/>
                      <a:pt x="8386" y="5622"/>
                      <a:pt x="8335" y="5597"/>
                    </a:cubicBezTo>
                    <a:lnTo>
                      <a:pt x="6621" y="4656"/>
                    </a:lnTo>
                    <a:cubicBezTo>
                      <a:pt x="6599" y="4645"/>
                      <a:pt x="6574" y="4640"/>
                      <a:pt x="6550" y="4640"/>
                    </a:cubicBezTo>
                    <a:cubicBezTo>
                      <a:pt x="6497" y="4640"/>
                      <a:pt x="6447" y="4666"/>
                      <a:pt x="6430" y="4716"/>
                    </a:cubicBezTo>
                    <a:cubicBezTo>
                      <a:pt x="6383" y="4799"/>
                      <a:pt x="6418" y="4882"/>
                      <a:pt x="6490" y="4918"/>
                    </a:cubicBezTo>
                    <a:lnTo>
                      <a:pt x="7918" y="5692"/>
                    </a:lnTo>
                    <a:cubicBezTo>
                      <a:pt x="8085" y="5775"/>
                      <a:pt x="8145" y="5966"/>
                      <a:pt x="8049" y="6133"/>
                    </a:cubicBezTo>
                    <a:cubicBezTo>
                      <a:pt x="7985" y="6245"/>
                      <a:pt x="7877" y="6309"/>
                      <a:pt x="7766" y="6309"/>
                    </a:cubicBezTo>
                    <a:cubicBezTo>
                      <a:pt x="7713" y="6309"/>
                      <a:pt x="7659" y="6294"/>
                      <a:pt x="7609" y="6263"/>
                    </a:cubicBezTo>
                    <a:lnTo>
                      <a:pt x="6144" y="5478"/>
                    </a:lnTo>
                    <a:cubicBezTo>
                      <a:pt x="6122" y="5463"/>
                      <a:pt x="6097" y="5456"/>
                      <a:pt x="6073" y="5456"/>
                    </a:cubicBezTo>
                    <a:cubicBezTo>
                      <a:pt x="6020" y="5456"/>
                      <a:pt x="5970" y="5488"/>
                      <a:pt x="5954" y="5537"/>
                    </a:cubicBezTo>
                    <a:cubicBezTo>
                      <a:pt x="5906" y="5609"/>
                      <a:pt x="5942" y="5704"/>
                      <a:pt x="6013" y="5728"/>
                    </a:cubicBezTo>
                    <a:lnTo>
                      <a:pt x="7192" y="6371"/>
                    </a:lnTo>
                    <a:cubicBezTo>
                      <a:pt x="7347" y="6466"/>
                      <a:pt x="7395" y="6656"/>
                      <a:pt x="7323" y="6823"/>
                    </a:cubicBezTo>
                    <a:cubicBezTo>
                      <a:pt x="7255" y="6925"/>
                      <a:pt x="7139" y="6984"/>
                      <a:pt x="7018" y="6984"/>
                    </a:cubicBezTo>
                    <a:cubicBezTo>
                      <a:pt x="6969" y="6984"/>
                      <a:pt x="6919" y="6975"/>
                      <a:pt x="6871" y="6954"/>
                    </a:cubicBezTo>
                    <a:lnTo>
                      <a:pt x="5644" y="6287"/>
                    </a:lnTo>
                    <a:cubicBezTo>
                      <a:pt x="5616" y="6271"/>
                      <a:pt x="5587" y="6263"/>
                      <a:pt x="5560" y="6263"/>
                    </a:cubicBezTo>
                    <a:cubicBezTo>
                      <a:pt x="5509" y="6263"/>
                      <a:pt x="5465" y="6292"/>
                      <a:pt x="5442" y="6347"/>
                    </a:cubicBezTo>
                    <a:cubicBezTo>
                      <a:pt x="5406" y="6418"/>
                      <a:pt x="5430" y="6502"/>
                      <a:pt x="5501" y="6537"/>
                    </a:cubicBezTo>
                    <a:lnTo>
                      <a:pt x="6454" y="7061"/>
                    </a:lnTo>
                    <a:cubicBezTo>
                      <a:pt x="6609" y="7145"/>
                      <a:pt x="6668" y="7335"/>
                      <a:pt x="6597" y="7502"/>
                    </a:cubicBezTo>
                    <a:cubicBezTo>
                      <a:pt x="6531" y="7609"/>
                      <a:pt x="6419" y="7670"/>
                      <a:pt x="6301" y="7670"/>
                    </a:cubicBezTo>
                    <a:cubicBezTo>
                      <a:pt x="6249" y="7670"/>
                      <a:pt x="6196" y="7658"/>
                      <a:pt x="6144" y="7633"/>
                    </a:cubicBezTo>
                    <a:lnTo>
                      <a:pt x="5478" y="7264"/>
                    </a:lnTo>
                    <a:cubicBezTo>
                      <a:pt x="5478" y="7133"/>
                      <a:pt x="5430" y="7002"/>
                      <a:pt x="5347" y="6883"/>
                    </a:cubicBezTo>
                    <a:cubicBezTo>
                      <a:pt x="5228" y="6728"/>
                      <a:pt x="5061" y="6644"/>
                      <a:pt x="4882" y="6644"/>
                    </a:cubicBezTo>
                    <a:lnTo>
                      <a:pt x="4882" y="6597"/>
                    </a:lnTo>
                    <a:cubicBezTo>
                      <a:pt x="4906" y="6430"/>
                      <a:pt x="4870" y="6263"/>
                      <a:pt x="4763" y="6133"/>
                    </a:cubicBezTo>
                    <a:cubicBezTo>
                      <a:pt x="4644" y="5990"/>
                      <a:pt x="4478" y="5894"/>
                      <a:pt x="4299" y="5894"/>
                    </a:cubicBezTo>
                    <a:lnTo>
                      <a:pt x="4299" y="5847"/>
                    </a:lnTo>
                    <a:cubicBezTo>
                      <a:pt x="4335" y="5692"/>
                      <a:pt x="4287" y="5525"/>
                      <a:pt x="4180" y="5394"/>
                    </a:cubicBezTo>
                    <a:cubicBezTo>
                      <a:pt x="4061" y="5240"/>
                      <a:pt x="3894" y="5156"/>
                      <a:pt x="3716" y="5156"/>
                    </a:cubicBezTo>
                    <a:lnTo>
                      <a:pt x="3716" y="5109"/>
                    </a:lnTo>
                    <a:cubicBezTo>
                      <a:pt x="3751" y="4942"/>
                      <a:pt x="3704" y="4775"/>
                      <a:pt x="3596" y="4644"/>
                    </a:cubicBezTo>
                    <a:cubicBezTo>
                      <a:pt x="3476" y="4488"/>
                      <a:pt x="3297" y="4404"/>
                      <a:pt x="3111" y="4404"/>
                    </a:cubicBezTo>
                    <a:cubicBezTo>
                      <a:pt x="2984" y="4404"/>
                      <a:pt x="2855" y="4443"/>
                      <a:pt x="2739" y="4525"/>
                    </a:cubicBezTo>
                    <a:lnTo>
                      <a:pt x="1715" y="5275"/>
                    </a:lnTo>
                    <a:lnTo>
                      <a:pt x="1334" y="5073"/>
                    </a:lnTo>
                    <a:lnTo>
                      <a:pt x="2799" y="2549"/>
                    </a:lnTo>
                    <a:close/>
                    <a:moveTo>
                      <a:pt x="4855" y="6920"/>
                    </a:moveTo>
                    <a:cubicBezTo>
                      <a:pt x="4953" y="6920"/>
                      <a:pt x="5045" y="6960"/>
                      <a:pt x="5109" y="7037"/>
                    </a:cubicBezTo>
                    <a:cubicBezTo>
                      <a:pt x="5168" y="7133"/>
                      <a:pt x="5192" y="7228"/>
                      <a:pt x="5180" y="7299"/>
                    </a:cubicBezTo>
                    <a:cubicBezTo>
                      <a:pt x="5168" y="7383"/>
                      <a:pt x="5120" y="7466"/>
                      <a:pt x="5049" y="7526"/>
                    </a:cubicBezTo>
                    <a:lnTo>
                      <a:pt x="4704" y="7776"/>
                    </a:lnTo>
                    <a:cubicBezTo>
                      <a:pt x="4643" y="7818"/>
                      <a:pt x="4574" y="7838"/>
                      <a:pt x="4507" y="7838"/>
                    </a:cubicBezTo>
                    <a:cubicBezTo>
                      <a:pt x="4404" y="7838"/>
                      <a:pt x="4304" y="7791"/>
                      <a:pt x="4239" y="7704"/>
                    </a:cubicBezTo>
                    <a:cubicBezTo>
                      <a:pt x="4132" y="7549"/>
                      <a:pt x="4168" y="7347"/>
                      <a:pt x="4311" y="7240"/>
                    </a:cubicBezTo>
                    <a:lnTo>
                      <a:pt x="4644" y="7002"/>
                    </a:lnTo>
                    <a:lnTo>
                      <a:pt x="4656" y="6978"/>
                    </a:lnTo>
                    <a:cubicBezTo>
                      <a:pt x="4719" y="6939"/>
                      <a:pt x="4788" y="6920"/>
                      <a:pt x="4855" y="6920"/>
                    </a:cubicBezTo>
                    <a:close/>
                    <a:moveTo>
                      <a:pt x="172" y="0"/>
                    </a:moveTo>
                    <a:cubicBezTo>
                      <a:pt x="121" y="0"/>
                      <a:pt x="72" y="29"/>
                      <a:pt x="48" y="84"/>
                    </a:cubicBezTo>
                    <a:cubicBezTo>
                      <a:pt x="1" y="156"/>
                      <a:pt x="25" y="239"/>
                      <a:pt x="108" y="287"/>
                    </a:cubicBezTo>
                    <a:lnTo>
                      <a:pt x="2346" y="1584"/>
                    </a:lnTo>
                    <a:lnTo>
                      <a:pt x="406" y="4942"/>
                    </a:lnTo>
                    <a:lnTo>
                      <a:pt x="251" y="4847"/>
                    </a:lnTo>
                    <a:cubicBezTo>
                      <a:pt x="226" y="4830"/>
                      <a:pt x="199" y="4822"/>
                      <a:pt x="172" y="4822"/>
                    </a:cubicBezTo>
                    <a:cubicBezTo>
                      <a:pt x="121" y="4822"/>
                      <a:pt x="72" y="4851"/>
                      <a:pt x="48" y="4906"/>
                    </a:cubicBezTo>
                    <a:cubicBezTo>
                      <a:pt x="1" y="4978"/>
                      <a:pt x="25" y="5061"/>
                      <a:pt x="108" y="5109"/>
                    </a:cubicBezTo>
                    <a:lnTo>
                      <a:pt x="894" y="5549"/>
                    </a:lnTo>
                    <a:cubicBezTo>
                      <a:pt x="919" y="5566"/>
                      <a:pt x="947" y="5574"/>
                      <a:pt x="975" y="5574"/>
                    </a:cubicBezTo>
                    <a:cubicBezTo>
                      <a:pt x="1025" y="5574"/>
                      <a:pt x="1073" y="5548"/>
                      <a:pt x="1096" y="5501"/>
                    </a:cubicBezTo>
                    <a:lnTo>
                      <a:pt x="1215" y="5299"/>
                    </a:lnTo>
                    <a:lnTo>
                      <a:pt x="1525" y="5466"/>
                    </a:lnTo>
                    <a:cubicBezTo>
                      <a:pt x="1430" y="5680"/>
                      <a:pt x="1441" y="5918"/>
                      <a:pt x="1572" y="6121"/>
                    </a:cubicBezTo>
                    <a:cubicBezTo>
                      <a:pt x="1691" y="6287"/>
                      <a:pt x="1882" y="6371"/>
                      <a:pt x="2084" y="6371"/>
                    </a:cubicBezTo>
                    <a:cubicBezTo>
                      <a:pt x="2144" y="6371"/>
                      <a:pt x="2215" y="6359"/>
                      <a:pt x="2275" y="6347"/>
                    </a:cubicBezTo>
                    <a:cubicBezTo>
                      <a:pt x="2275" y="6478"/>
                      <a:pt x="2322" y="6597"/>
                      <a:pt x="2394" y="6716"/>
                    </a:cubicBezTo>
                    <a:cubicBezTo>
                      <a:pt x="2513" y="6883"/>
                      <a:pt x="2703" y="6966"/>
                      <a:pt x="2882" y="6966"/>
                    </a:cubicBezTo>
                    <a:cubicBezTo>
                      <a:pt x="2942" y="6966"/>
                      <a:pt x="3013" y="6954"/>
                      <a:pt x="3073" y="6942"/>
                    </a:cubicBezTo>
                    <a:cubicBezTo>
                      <a:pt x="3073" y="7061"/>
                      <a:pt x="3120" y="7192"/>
                      <a:pt x="3192" y="7299"/>
                    </a:cubicBezTo>
                    <a:cubicBezTo>
                      <a:pt x="3299" y="7430"/>
                      <a:pt x="3430" y="7514"/>
                      <a:pt x="3596" y="7549"/>
                    </a:cubicBezTo>
                    <a:cubicBezTo>
                      <a:pt x="3632" y="7549"/>
                      <a:pt x="3656" y="7561"/>
                      <a:pt x="3704" y="7561"/>
                    </a:cubicBezTo>
                    <a:cubicBezTo>
                      <a:pt x="3763" y="7561"/>
                      <a:pt x="3835" y="7549"/>
                      <a:pt x="3894" y="7537"/>
                    </a:cubicBezTo>
                    <a:cubicBezTo>
                      <a:pt x="3894" y="7668"/>
                      <a:pt x="3942" y="7787"/>
                      <a:pt x="4013" y="7895"/>
                    </a:cubicBezTo>
                    <a:cubicBezTo>
                      <a:pt x="4120" y="8026"/>
                      <a:pt x="4251" y="8109"/>
                      <a:pt x="4418" y="8145"/>
                    </a:cubicBezTo>
                    <a:cubicBezTo>
                      <a:pt x="4442" y="8145"/>
                      <a:pt x="4478" y="8157"/>
                      <a:pt x="4525" y="8157"/>
                    </a:cubicBezTo>
                    <a:cubicBezTo>
                      <a:pt x="4656" y="8157"/>
                      <a:pt x="4775" y="8109"/>
                      <a:pt x="4882" y="8037"/>
                    </a:cubicBezTo>
                    <a:lnTo>
                      <a:pt x="5216" y="7787"/>
                    </a:lnTo>
                    <a:cubicBezTo>
                      <a:pt x="5299" y="7728"/>
                      <a:pt x="5359" y="7668"/>
                      <a:pt x="5394" y="7597"/>
                    </a:cubicBezTo>
                    <a:lnTo>
                      <a:pt x="6013" y="7918"/>
                    </a:lnTo>
                    <a:cubicBezTo>
                      <a:pt x="6097" y="7966"/>
                      <a:pt x="6204" y="7990"/>
                      <a:pt x="6311" y="7990"/>
                    </a:cubicBezTo>
                    <a:cubicBezTo>
                      <a:pt x="6371" y="7990"/>
                      <a:pt x="6430" y="7978"/>
                      <a:pt x="6490" y="7966"/>
                    </a:cubicBezTo>
                    <a:cubicBezTo>
                      <a:pt x="6644" y="7918"/>
                      <a:pt x="6787" y="7811"/>
                      <a:pt x="6859" y="7668"/>
                    </a:cubicBezTo>
                    <a:cubicBezTo>
                      <a:pt x="6918" y="7549"/>
                      <a:pt x="6942" y="7430"/>
                      <a:pt x="6930" y="7299"/>
                    </a:cubicBezTo>
                    <a:cubicBezTo>
                      <a:pt x="6966" y="7299"/>
                      <a:pt x="7002" y="7311"/>
                      <a:pt x="7049" y="7311"/>
                    </a:cubicBezTo>
                    <a:cubicBezTo>
                      <a:pt x="7275" y="7311"/>
                      <a:pt x="7478" y="7192"/>
                      <a:pt x="7597" y="6990"/>
                    </a:cubicBezTo>
                    <a:cubicBezTo>
                      <a:pt x="7656" y="6871"/>
                      <a:pt x="7692" y="6740"/>
                      <a:pt x="7680" y="6609"/>
                    </a:cubicBezTo>
                    <a:cubicBezTo>
                      <a:pt x="7716" y="6609"/>
                      <a:pt x="7752" y="6633"/>
                      <a:pt x="7799" y="6633"/>
                    </a:cubicBezTo>
                    <a:cubicBezTo>
                      <a:pt x="8014" y="6633"/>
                      <a:pt x="8228" y="6514"/>
                      <a:pt x="8347" y="6299"/>
                    </a:cubicBezTo>
                    <a:cubicBezTo>
                      <a:pt x="8407" y="6180"/>
                      <a:pt x="8430" y="6061"/>
                      <a:pt x="8418" y="5930"/>
                    </a:cubicBezTo>
                    <a:cubicBezTo>
                      <a:pt x="8454" y="5930"/>
                      <a:pt x="8490" y="5942"/>
                      <a:pt x="8538" y="5942"/>
                    </a:cubicBezTo>
                    <a:cubicBezTo>
                      <a:pt x="8597" y="5942"/>
                      <a:pt x="8657" y="5930"/>
                      <a:pt x="8716" y="5918"/>
                    </a:cubicBezTo>
                    <a:cubicBezTo>
                      <a:pt x="8883" y="5871"/>
                      <a:pt x="9014" y="5763"/>
                      <a:pt x="9085" y="5621"/>
                    </a:cubicBezTo>
                    <a:cubicBezTo>
                      <a:pt x="9169" y="5466"/>
                      <a:pt x="9192" y="5299"/>
                      <a:pt x="9133" y="5144"/>
                    </a:cubicBezTo>
                    <a:cubicBezTo>
                      <a:pt x="9121" y="5097"/>
                      <a:pt x="9109" y="5061"/>
                      <a:pt x="9085" y="5037"/>
                    </a:cubicBezTo>
                    <a:lnTo>
                      <a:pt x="9347" y="4859"/>
                    </a:lnTo>
                    <a:lnTo>
                      <a:pt x="9478" y="5037"/>
                    </a:lnTo>
                    <a:cubicBezTo>
                      <a:pt x="9506" y="5072"/>
                      <a:pt x="9550" y="5090"/>
                      <a:pt x="9593" y="5090"/>
                    </a:cubicBezTo>
                    <a:cubicBezTo>
                      <a:pt x="9625" y="5090"/>
                      <a:pt x="9656" y="5081"/>
                      <a:pt x="9681" y="5061"/>
                    </a:cubicBezTo>
                    <a:lnTo>
                      <a:pt x="10085" y="4739"/>
                    </a:lnTo>
                    <a:cubicBezTo>
                      <a:pt x="10121" y="4668"/>
                      <a:pt x="10133" y="4573"/>
                      <a:pt x="10085" y="4513"/>
                    </a:cubicBezTo>
                    <a:cubicBezTo>
                      <a:pt x="10065" y="4479"/>
                      <a:pt x="10019" y="4460"/>
                      <a:pt x="9974" y="4460"/>
                    </a:cubicBezTo>
                    <a:cubicBezTo>
                      <a:pt x="9941" y="4460"/>
                      <a:pt x="9908" y="4470"/>
                      <a:pt x="9883" y="4489"/>
                    </a:cubicBezTo>
                    <a:lnTo>
                      <a:pt x="9585" y="4704"/>
                    </a:lnTo>
                    <a:lnTo>
                      <a:pt x="7252" y="1644"/>
                    </a:lnTo>
                    <a:lnTo>
                      <a:pt x="8585" y="775"/>
                    </a:lnTo>
                    <a:cubicBezTo>
                      <a:pt x="8657" y="739"/>
                      <a:pt x="8680" y="644"/>
                      <a:pt x="8633" y="572"/>
                    </a:cubicBezTo>
                    <a:cubicBezTo>
                      <a:pt x="8602" y="526"/>
                      <a:pt x="8556" y="500"/>
                      <a:pt x="8505" y="500"/>
                    </a:cubicBezTo>
                    <a:cubicBezTo>
                      <a:pt x="8478" y="500"/>
                      <a:pt x="8448" y="508"/>
                      <a:pt x="8418" y="525"/>
                    </a:cubicBezTo>
                    <a:lnTo>
                      <a:pt x="6954" y="1477"/>
                    </a:lnTo>
                    <a:cubicBezTo>
                      <a:pt x="6871" y="1525"/>
                      <a:pt x="6859" y="1632"/>
                      <a:pt x="6906" y="1680"/>
                    </a:cubicBezTo>
                    <a:lnTo>
                      <a:pt x="7168" y="2037"/>
                    </a:lnTo>
                    <a:lnTo>
                      <a:pt x="6978" y="2192"/>
                    </a:lnTo>
                    <a:lnTo>
                      <a:pt x="6216" y="1942"/>
                    </a:lnTo>
                    <a:cubicBezTo>
                      <a:pt x="6204" y="1942"/>
                      <a:pt x="6192" y="1918"/>
                      <a:pt x="6180" y="1918"/>
                    </a:cubicBezTo>
                    <a:lnTo>
                      <a:pt x="4430" y="1918"/>
                    </a:lnTo>
                    <a:cubicBezTo>
                      <a:pt x="4358" y="1918"/>
                      <a:pt x="4299" y="1965"/>
                      <a:pt x="4287" y="2037"/>
                    </a:cubicBezTo>
                    <a:lnTo>
                      <a:pt x="4180" y="2430"/>
                    </a:lnTo>
                    <a:lnTo>
                      <a:pt x="3930" y="2323"/>
                    </a:lnTo>
                    <a:cubicBezTo>
                      <a:pt x="3894" y="2311"/>
                      <a:pt x="3882" y="2311"/>
                      <a:pt x="3846" y="2311"/>
                    </a:cubicBezTo>
                    <a:lnTo>
                      <a:pt x="3168" y="2382"/>
                    </a:lnTo>
                    <a:lnTo>
                      <a:pt x="2930" y="2251"/>
                    </a:lnTo>
                    <a:lnTo>
                      <a:pt x="3156" y="1858"/>
                    </a:lnTo>
                    <a:cubicBezTo>
                      <a:pt x="3192" y="1787"/>
                      <a:pt x="3168" y="1703"/>
                      <a:pt x="3096" y="1656"/>
                    </a:cubicBezTo>
                    <a:lnTo>
                      <a:pt x="251" y="25"/>
                    </a:lnTo>
                    <a:cubicBezTo>
                      <a:pt x="226" y="8"/>
                      <a:pt x="199" y="0"/>
                      <a:pt x="172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585" name="Google Shape;6380;p49"/>
              <p:cNvSpPr/>
              <p:nvPr/>
            </p:nvSpPr>
            <p:spPr>
              <a:xfrm>
                <a:off x="2946442" y="2015001"/>
                <a:ext cx="37525" cy="26799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842" extrusionOk="0">
                    <a:moveTo>
                      <a:pt x="1011" y="1"/>
                    </a:moveTo>
                    <a:cubicBezTo>
                      <a:pt x="983" y="1"/>
                      <a:pt x="955" y="7"/>
                      <a:pt x="929" y="20"/>
                    </a:cubicBezTo>
                    <a:lnTo>
                      <a:pt x="96" y="556"/>
                    </a:lnTo>
                    <a:cubicBezTo>
                      <a:pt x="24" y="603"/>
                      <a:pt x="0" y="699"/>
                      <a:pt x="48" y="770"/>
                    </a:cubicBezTo>
                    <a:cubicBezTo>
                      <a:pt x="84" y="818"/>
                      <a:pt x="119" y="842"/>
                      <a:pt x="167" y="842"/>
                    </a:cubicBezTo>
                    <a:cubicBezTo>
                      <a:pt x="203" y="842"/>
                      <a:pt x="226" y="830"/>
                      <a:pt x="238" y="818"/>
                    </a:cubicBezTo>
                    <a:lnTo>
                      <a:pt x="1072" y="282"/>
                    </a:lnTo>
                    <a:cubicBezTo>
                      <a:pt x="1167" y="234"/>
                      <a:pt x="1179" y="127"/>
                      <a:pt x="1131" y="68"/>
                    </a:cubicBezTo>
                    <a:cubicBezTo>
                      <a:pt x="1108" y="22"/>
                      <a:pt x="1061" y="1"/>
                      <a:pt x="1011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586" name="Google Shape;6381;p49"/>
            <p:cNvGrpSpPr/>
            <p:nvPr/>
          </p:nvGrpSpPr>
          <p:grpSpPr>
            <a:xfrm>
              <a:off x="2354322" y="4684714"/>
              <a:ext cx="332757" cy="281833"/>
              <a:chOff x="6671087" y="2009304"/>
              <a:chExt cx="332757" cy="281833"/>
            </a:xfrm>
            <a:solidFill>
              <a:schemeClr val="bg2">
                <a:lumMod val="75000"/>
              </a:schemeClr>
            </a:solidFill>
          </p:grpSpPr>
          <p:sp>
            <p:nvSpPr>
              <p:cNvPr id="587" name="Google Shape;6382;p49"/>
              <p:cNvSpPr/>
              <p:nvPr/>
            </p:nvSpPr>
            <p:spPr>
              <a:xfrm>
                <a:off x="6671087" y="2023658"/>
                <a:ext cx="331993" cy="267478"/>
              </a:xfrm>
              <a:custGeom>
                <a:avLst/>
                <a:gdLst/>
                <a:ahLst/>
                <a:cxnLst/>
                <a:rect l="l" t="t" r="r" b="b"/>
                <a:pathLst>
                  <a:path w="10431" h="8404" extrusionOk="0">
                    <a:moveTo>
                      <a:pt x="6359" y="2272"/>
                    </a:moveTo>
                    <a:lnTo>
                      <a:pt x="7192" y="2546"/>
                    </a:lnTo>
                    <a:cubicBezTo>
                      <a:pt x="7203" y="2553"/>
                      <a:pt x="7215" y="2556"/>
                      <a:pt x="7228" y="2556"/>
                    </a:cubicBezTo>
                    <a:cubicBezTo>
                      <a:pt x="7261" y="2556"/>
                      <a:pt x="7298" y="2539"/>
                      <a:pt x="7323" y="2522"/>
                    </a:cubicBezTo>
                    <a:lnTo>
                      <a:pt x="7585" y="2332"/>
                    </a:lnTo>
                    <a:lnTo>
                      <a:pt x="9419" y="4725"/>
                    </a:lnTo>
                    <a:lnTo>
                      <a:pt x="9109" y="4951"/>
                    </a:lnTo>
                    <a:cubicBezTo>
                      <a:pt x="9097" y="4927"/>
                      <a:pt x="9061" y="4915"/>
                      <a:pt x="9050" y="4903"/>
                    </a:cubicBezTo>
                    <a:lnTo>
                      <a:pt x="5882" y="3177"/>
                    </a:lnTo>
                    <a:lnTo>
                      <a:pt x="6002" y="2987"/>
                    </a:lnTo>
                    <a:cubicBezTo>
                      <a:pt x="6049" y="2903"/>
                      <a:pt x="6025" y="2820"/>
                      <a:pt x="5954" y="2772"/>
                    </a:cubicBezTo>
                    <a:cubicBezTo>
                      <a:pt x="5929" y="2755"/>
                      <a:pt x="5900" y="2747"/>
                      <a:pt x="5873" y="2747"/>
                    </a:cubicBezTo>
                    <a:cubicBezTo>
                      <a:pt x="5822" y="2747"/>
                      <a:pt x="5775" y="2774"/>
                      <a:pt x="5752" y="2820"/>
                    </a:cubicBezTo>
                    <a:lnTo>
                      <a:pt x="5418" y="3356"/>
                    </a:lnTo>
                    <a:cubicBezTo>
                      <a:pt x="5406" y="3379"/>
                      <a:pt x="5382" y="3415"/>
                      <a:pt x="5382" y="3427"/>
                    </a:cubicBezTo>
                    <a:lnTo>
                      <a:pt x="5382" y="4725"/>
                    </a:lnTo>
                    <a:cubicBezTo>
                      <a:pt x="5382" y="4987"/>
                      <a:pt x="5168" y="5213"/>
                      <a:pt x="4894" y="5213"/>
                    </a:cubicBezTo>
                    <a:cubicBezTo>
                      <a:pt x="4632" y="5213"/>
                      <a:pt x="4406" y="4987"/>
                      <a:pt x="4406" y="4725"/>
                    </a:cubicBezTo>
                    <a:lnTo>
                      <a:pt x="4406" y="3439"/>
                    </a:lnTo>
                    <a:lnTo>
                      <a:pt x="4704" y="2272"/>
                    </a:lnTo>
                    <a:close/>
                    <a:moveTo>
                      <a:pt x="2692" y="1796"/>
                    </a:moveTo>
                    <a:lnTo>
                      <a:pt x="2930" y="1927"/>
                    </a:lnTo>
                    <a:lnTo>
                      <a:pt x="929" y="5392"/>
                    </a:lnTo>
                    <a:lnTo>
                      <a:pt x="691" y="5261"/>
                    </a:lnTo>
                    <a:lnTo>
                      <a:pt x="2692" y="1796"/>
                    </a:lnTo>
                    <a:close/>
                    <a:moveTo>
                      <a:pt x="3215" y="4844"/>
                    </a:moveTo>
                    <a:cubicBezTo>
                      <a:pt x="3323" y="4844"/>
                      <a:pt x="3406" y="4892"/>
                      <a:pt x="3489" y="4975"/>
                    </a:cubicBezTo>
                    <a:cubicBezTo>
                      <a:pt x="3608" y="5130"/>
                      <a:pt x="3561" y="5344"/>
                      <a:pt x="3406" y="5451"/>
                    </a:cubicBezTo>
                    <a:lnTo>
                      <a:pt x="2323" y="6213"/>
                    </a:lnTo>
                    <a:cubicBezTo>
                      <a:pt x="2266" y="6255"/>
                      <a:pt x="2199" y="6275"/>
                      <a:pt x="2131" y="6275"/>
                    </a:cubicBezTo>
                    <a:cubicBezTo>
                      <a:pt x="2027" y="6275"/>
                      <a:pt x="1923" y="6228"/>
                      <a:pt x="1858" y="6142"/>
                    </a:cubicBezTo>
                    <a:cubicBezTo>
                      <a:pt x="1763" y="5987"/>
                      <a:pt x="1787" y="5785"/>
                      <a:pt x="1942" y="5677"/>
                    </a:cubicBezTo>
                    <a:lnTo>
                      <a:pt x="3025" y="4903"/>
                    </a:lnTo>
                    <a:cubicBezTo>
                      <a:pt x="3085" y="4856"/>
                      <a:pt x="3156" y="4844"/>
                      <a:pt x="3215" y="4844"/>
                    </a:cubicBezTo>
                    <a:close/>
                    <a:moveTo>
                      <a:pt x="3811" y="5606"/>
                    </a:moveTo>
                    <a:cubicBezTo>
                      <a:pt x="3918" y="5606"/>
                      <a:pt x="4001" y="5665"/>
                      <a:pt x="4061" y="5737"/>
                    </a:cubicBezTo>
                    <a:cubicBezTo>
                      <a:pt x="4180" y="5880"/>
                      <a:pt x="4144" y="6106"/>
                      <a:pt x="3989" y="6213"/>
                    </a:cubicBezTo>
                    <a:lnTo>
                      <a:pt x="3156" y="6820"/>
                    </a:lnTo>
                    <a:cubicBezTo>
                      <a:pt x="3100" y="6863"/>
                      <a:pt x="3032" y="6883"/>
                      <a:pt x="2964" y="6883"/>
                    </a:cubicBezTo>
                    <a:cubicBezTo>
                      <a:pt x="2861" y="6883"/>
                      <a:pt x="2756" y="6835"/>
                      <a:pt x="2692" y="6749"/>
                    </a:cubicBezTo>
                    <a:cubicBezTo>
                      <a:pt x="2573" y="6594"/>
                      <a:pt x="2620" y="6380"/>
                      <a:pt x="2775" y="6273"/>
                    </a:cubicBezTo>
                    <a:lnTo>
                      <a:pt x="3573" y="5689"/>
                    </a:lnTo>
                    <a:cubicBezTo>
                      <a:pt x="3608" y="5677"/>
                      <a:pt x="3632" y="5642"/>
                      <a:pt x="3668" y="5630"/>
                    </a:cubicBezTo>
                    <a:cubicBezTo>
                      <a:pt x="3704" y="5618"/>
                      <a:pt x="3763" y="5606"/>
                      <a:pt x="3811" y="5606"/>
                    </a:cubicBezTo>
                    <a:close/>
                    <a:moveTo>
                      <a:pt x="4415" y="6386"/>
                    </a:moveTo>
                    <a:cubicBezTo>
                      <a:pt x="4516" y="6386"/>
                      <a:pt x="4617" y="6431"/>
                      <a:pt x="4680" y="6523"/>
                    </a:cubicBezTo>
                    <a:cubicBezTo>
                      <a:pt x="4799" y="6666"/>
                      <a:pt x="4751" y="6892"/>
                      <a:pt x="4597" y="6999"/>
                    </a:cubicBezTo>
                    <a:lnTo>
                      <a:pt x="4001" y="7416"/>
                    </a:lnTo>
                    <a:cubicBezTo>
                      <a:pt x="3946" y="7462"/>
                      <a:pt x="3883" y="7479"/>
                      <a:pt x="3814" y="7479"/>
                    </a:cubicBezTo>
                    <a:cubicBezTo>
                      <a:pt x="3793" y="7479"/>
                      <a:pt x="3773" y="7478"/>
                      <a:pt x="3751" y="7475"/>
                    </a:cubicBezTo>
                    <a:cubicBezTo>
                      <a:pt x="3668" y="7463"/>
                      <a:pt x="3585" y="7416"/>
                      <a:pt x="3525" y="7344"/>
                    </a:cubicBezTo>
                    <a:cubicBezTo>
                      <a:pt x="3430" y="7189"/>
                      <a:pt x="3454" y="6987"/>
                      <a:pt x="3608" y="6880"/>
                    </a:cubicBezTo>
                    <a:lnTo>
                      <a:pt x="4180" y="6463"/>
                    </a:lnTo>
                    <a:lnTo>
                      <a:pt x="4216" y="6451"/>
                    </a:lnTo>
                    <a:cubicBezTo>
                      <a:pt x="4274" y="6407"/>
                      <a:pt x="4344" y="6386"/>
                      <a:pt x="4415" y="6386"/>
                    </a:cubicBezTo>
                    <a:close/>
                    <a:moveTo>
                      <a:pt x="2894" y="2594"/>
                    </a:moveTo>
                    <a:lnTo>
                      <a:pt x="3168" y="2760"/>
                    </a:lnTo>
                    <a:cubicBezTo>
                      <a:pt x="3193" y="2769"/>
                      <a:pt x="3212" y="2777"/>
                      <a:pt x="3234" y="2777"/>
                    </a:cubicBezTo>
                    <a:cubicBezTo>
                      <a:pt x="3243" y="2777"/>
                      <a:pt x="3253" y="2776"/>
                      <a:pt x="3263" y="2772"/>
                    </a:cubicBezTo>
                    <a:lnTo>
                      <a:pt x="3977" y="2677"/>
                    </a:lnTo>
                    <a:lnTo>
                      <a:pt x="4239" y="2784"/>
                    </a:lnTo>
                    <a:lnTo>
                      <a:pt x="4097" y="3379"/>
                    </a:lnTo>
                    <a:lnTo>
                      <a:pt x="4097" y="3415"/>
                    </a:lnTo>
                    <a:lnTo>
                      <a:pt x="4097" y="4701"/>
                    </a:lnTo>
                    <a:cubicBezTo>
                      <a:pt x="4097" y="5154"/>
                      <a:pt x="4454" y="5511"/>
                      <a:pt x="4894" y="5511"/>
                    </a:cubicBezTo>
                    <a:cubicBezTo>
                      <a:pt x="5347" y="5511"/>
                      <a:pt x="5704" y="5154"/>
                      <a:pt x="5704" y="4701"/>
                    </a:cubicBezTo>
                    <a:lnTo>
                      <a:pt x="5704" y="3439"/>
                    </a:lnTo>
                    <a:lnTo>
                      <a:pt x="5728" y="3391"/>
                    </a:lnTo>
                    <a:lnTo>
                      <a:pt x="8919" y="5118"/>
                    </a:lnTo>
                    <a:cubicBezTo>
                      <a:pt x="9061" y="5261"/>
                      <a:pt x="9121" y="5463"/>
                      <a:pt x="9038" y="5630"/>
                    </a:cubicBezTo>
                    <a:cubicBezTo>
                      <a:pt x="8973" y="5742"/>
                      <a:pt x="8860" y="5806"/>
                      <a:pt x="8742" y="5806"/>
                    </a:cubicBezTo>
                    <a:cubicBezTo>
                      <a:pt x="8685" y="5806"/>
                      <a:pt x="8627" y="5792"/>
                      <a:pt x="8573" y="5761"/>
                    </a:cubicBezTo>
                    <a:lnTo>
                      <a:pt x="6799" y="4796"/>
                    </a:lnTo>
                    <a:cubicBezTo>
                      <a:pt x="6777" y="4781"/>
                      <a:pt x="6753" y="4775"/>
                      <a:pt x="6730" y="4775"/>
                    </a:cubicBezTo>
                    <a:cubicBezTo>
                      <a:pt x="6679" y="4775"/>
                      <a:pt x="6630" y="4807"/>
                      <a:pt x="6597" y="4856"/>
                    </a:cubicBezTo>
                    <a:cubicBezTo>
                      <a:pt x="6549" y="4927"/>
                      <a:pt x="6585" y="5023"/>
                      <a:pt x="6656" y="5058"/>
                    </a:cubicBezTo>
                    <a:lnTo>
                      <a:pt x="8133" y="5868"/>
                    </a:lnTo>
                    <a:cubicBezTo>
                      <a:pt x="8288" y="5951"/>
                      <a:pt x="8347" y="6166"/>
                      <a:pt x="8264" y="6332"/>
                    </a:cubicBezTo>
                    <a:cubicBezTo>
                      <a:pt x="8198" y="6439"/>
                      <a:pt x="8080" y="6501"/>
                      <a:pt x="7959" y="6501"/>
                    </a:cubicBezTo>
                    <a:cubicBezTo>
                      <a:pt x="7905" y="6501"/>
                      <a:pt x="7851" y="6489"/>
                      <a:pt x="7799" y="6463"/>
                    </a:cubicBezTo>
                    <a:lnTo>
                      <a:pt x="6299" y="5642"/>
                    </a:lnTo>
                    <a:cubicBezTo>
                      <a:pt x="6277" y="5627"/>
                      <a:pt x="6252" y="5620"/>
                      <a:pt x="6227" y="5620"/>
                    </a:cubicBezTo>
                    <a:cubicBezTo>
                      <a:pt x="6173" y="5620"/>
                      <a:pt x="6118" y="5652"/>
                      <a:pt x="6085" y="5701"/>
                    </a:cubicBezTo>
                    <a:cubicBezTo>
                      <a:pt x="6049" y="5773"/>
                      <a:pt x="6073" y="5868"/>
                      <a:pt x="6144" y="5916"/>
                    </a:cubicBezTo>
                    <a:lnTo>
                      <a:pt x="7371" y="6570"/>
                    </a:lnTo>
                    <a:cubicBezTo>
                      <a:pt x="7537" y="6654"/>
                      <a:pt x="7597" y="6868"/>
                      <a:pt x="7502" y="7023"/>
                    </a:cubicBezTo>
                    <a:cubicBezTo>
                      <a:pt x="7444" y="7139"/>
                      <a:pt x="7322" y="7203"/>
                      <a:pt x="7197" y="7203"/>
                    </a:cubicBezTo>
                    <a:cubicBezTo>
                      <a:pt x="7143" y="7203"/>
                      <a:pt x="7088" y="7191"/>
                      <a:pt x="7037" y="7166"/>
                    </a:cubicBezTo>
                    <a:lnTo>
                      <a:pt x="5775" y="6463"/>
                    </a:lnTo>
                    <a:cubicBezTo>
                      <a:pt x="5753" y="6448"/>
                      <a:pt x="5728" y="6442"/>
                      <a:pt x="5704" y="6442"/>
                    </a:cubicBezTo>
                    <a:cubicBezTo>
                      <a:pt x="5650" y="6442"/>
                      <a:pt x="5597" y="6474"/>
                      <a:pt x="5573" y="6523"/>
                    </a:cubicBezTo>
                    <a:cubicBezTo>
                      <a:pt x="5525" y="6594"/>
                      <a:pt x="5549" y="6689"/>
                      <a:pt x="5632" y="6725"/>
                    </a:cubicBezTo>
                    <a:lnTo>
                      <a:pt x="6609" y="7261"/>
                    </a:lnTo>
                    <a:cubicBezTo>
                      <a:pt x="6775" y="7356"/>
                      <a:pt x="6835" y="7559"/>
                      <a:pt x="6740" y="7725"/>
                    </a:cubicBezTo>
                    <a:cubicBezTo>
                      <a:pt x="6683" y="7838"/>
                      <a:pt x="6567" y="7902"/>
                      <a:pt x="6450" y="7902"/>
                    </a:cubicBezTo>
                    <a:cubicBezTo>
                      <a:pt x="6394" y="7902"/>
                      <a:pt x="6337" y="7887"/>
                      <a:pt x="6287" y="7856"/>
                    </a:cubicBezTo>
                    <a:lnTo>
                      <a:pt x="5597" y="7487"/>
                    </a:lnTo>
                    <a:cubicBezTo>
                      <a:pt x="5597" y="7344"/>
                      <a:pt x="5549" y="7201"/>
                      <a:pt x="5466" y="7082"/>
                    </a:cubicBezTo>
                    <a:cubicBezTo>
                      <a:pt x="5347" y="6939"/>
                      <a:pt x="5168" y="6844"/>
                      <a:pt x="4990" y="6832"/>
                    </a:cubicBezTo>
                    <a:cubicBezTo>
                      <a:pt x="4990" y="6820"/>
                      <a:pt x="4990" y="6808"/>
                      <a:pt x="5001" y="6785"/>
                    </a:cubicBezTo>
                    <a:cubicBezTo>
                      <a:pt x="5037" y="6606"/>
                      <a:pt x="4990" y="6451"/>
                      <a:pt x="4882" y="6308"/>
                    </a:cubicBezTo>
                    <a:cubicBezTo>
                      <a:pt x="4763" y="6166"/>
                      <a:pt x="4585" y="6070"/>
                      <a:pt x="4406" y="6058"/>
                    </a:cubicBezTo>
                    <a:cubicBezTo>
                      <a:pt x="4406" y="6046"/>
                      <a:pt x="4406" y="6035"/>
                      <a:pt x="4418" y="6011"/>
                    </a:cubicBezTo>
                    <a:cubicBezTo>
                      <a:pt x="4454" y="5832"/>
                      <a:pt x="4406" y="5677"/>
                      <a:pt x="4299" y="5535"/>
                    </a:cubicBezTo>
                    <a:cubicBezTo>
                      <a:pt x="4180" y="5392"/>
                      <a:pt x="4001" y="5296"/>
                      <a:pt x="3823" y="5284"/>
                    </a:cubicBezTo>
                    <a:cubicBezTo>
                      <a:pt x="3823" y="5273"/>
                      <a:pt x="3823" y="5261"/>
                      <a:pt x="3847" y="5237"/>
                    </a:cubicBezTo>
                    <a:cubicBezTo>
                      <a:pt x="3870" y="5058"/>
                      <a:pt x="3823" y="4903"/>
                      <a:pt x="3727" y="4761"/>
                    </a:cubicBezTo>
                    <a:cubicBezTo>
                      <a:pt x="3600" y="4597"/>
                      <a:pt x="3413" y="4515"/>
                      <a:pt x="3222" y="4515"/>
                    </a:cubicBezTo>
                    <a:cubicBezTo>
                      <a:pt x="3093" y="4515"/>
                      <a:pt x="2962" y="4553"/>
                      <a:pt x="2846" y="4630"/>
                    </a:cubicBezTo>
                    <a:lnTo>
                      <a:pt x="1775" y="5404"/>
                    </a:lnTo>
                    <a:lnTo>
                      <a:pt x="1382" y="5201"/>
                    </a:lnTo>
                    <a:lnTo>
                      <a:pt x="2894" y="2594"/>
                    </a:lnTo>
                    <a:close/>
                    <a:moveTo>
                      <a:pt x="5009" y="7159"/>
                    </a:moveTo>
                    <a:cubicBezTo>
                      <a:pt x="5109" y="7159"/>
                      <a:pt x="5207" y="7205"/>
                      <a:pt x="5263" y="7297"/>
                    </a:cubicBezTo>
                    <a:cubicBezTo>
                      <a:pt x="5311" y="7356"/>
                      <a:pt x="5347" y="7451"/>
                      <a:pt x="5335" y="7535"/>
                    </a:cubicBezTo>
                    <a:cubicBezTo>
                      <a:pt x="5311" y="7630"/>
                      <a:pt x="5263" y="7701"/>
                      <a:pt x="5192" y="7761"/>
                    </a:cubicBezTo>
                    <a:lnTo>
                      <a:pt x="4835" y="8011"/>
                    </a:lnTo>
                    <a:cubicBezTo>
                      <a:pt x="4778" y="8053"/>
                      <a:pt x="4711" y="8073"/>
                      <a:pt x="4643" y="8073"/>
                    </a:cubicBezTo>
                    <a:cubicBezTo>
                      <a:pt x="4539" y="8073"/>
                      <a:pt x="4435" y="8026"/>
                      <a:pt x="4370" y="7940"/>
                    </a:cubicBezTo>
                    <a:cubicBezTo>
                      <a:pt x="4275" y="7785"/>
                      <a:pt x="4299" y="7582"/>
                      <a:pt x="4454" y="7475"/>
                    </a:cubicBezTo>
                    <a:lnTo>
                      <a:pt x="4775" y="7237"/>
                    </a:lnTo>
                    <a:lnTo>
                      <a:pt x="4811" y="7225"/>
                    </a:lnTo>
                    <a:cubicBezTo>
                      <a:pt x="4869" y="7181"/>
                      <a:pt x="4940" y="7159"/>
                      <a:pt x="5009" y="7159"/>
                    </a:cubicBezTo>
                    <a:close/>
                    <a:moveTo>
                      <a:pt x="182" y="0"/>
                    </a:moveTo>
                    <a:cubicBezTo>
                      <a:pt x="131" y="0"/>
                      <a:pt x="81" y="32"/>
                      <a:pt x="48" y="81"/>
                    </a:cubicBezTo>
                    <a:cubicBezTo>
                      <a:pt x="1" y="153"/>
                      <a:pt x="25" y="248"/>
                      <a:pt x="108" y="284"/>
                    </a:cubicBezTo>
                    <a:lnTo>
                      <a:pt x="2430" y="1629"/>
                    </a:lnTo>
                    <a:lnTo>
                      <a:pt x="418" y="5094"/>
                    </a:lnTo>
                    <a:lnTo>
                      <a:pt x="251" y="5011"/>
                    </a:lnTo>
                    <a:cubicBezTo>
                      <a:pt x="226" y="4994"/>
                      <a:pt x="200" y="4986"/>
                      <a:pt x="175" y="4986"/>
                    </a:cubicBezTo>
                    <a:cubicBezTo>
                      <a:pt x="126" y="4986"/>
                      <a:pt x="80" y="5015"/>
                      <a:pt x="48" y="5070"/>
                    </a:cubicBezTo>
                    <a:cubicBezTo>
                      <a:pt x="1" y="5142"/>
                      <a:pt x="25" y="5225"/>
                      <a:pt x="108" y="5273"/>
                    </a:cubicBezTo>
                    <a:lnTo>
                      <a:pt x="906" y="5737"/>
                    </a:lnTo>
                    <a:cubicBezTo>
                      <a:pt x="932" y="5752"/>
                      <a:pt x="958" y="5759"/>
                      <a:pt x="983" y="5759"/>
                    </a:cubicBezTo>
                    <a:cubicBezTo>
                      <a:pt x="1038" y="5759"/>
                      <a:pt x="1087" y="5726"/>
                      <a:pt x="1120" y="5677"/>
                    </a:cubicBezTo>
                    <a:lnTo>
                      <a:pt x="1239" y="5463"/>
                    </a:lnTo>
                    <a:lnTo>
                      <a:pt x="1561" y="5642"/>
                    </a:lnTo>
                    <a:cubicBezTo>
                      <a:pt x="1465" y="5856"/>
                      <a:pt x="1465" y="6106"/>
                      <a:pt x="1608" y="6320"/>
                    </a:cubicBezTo>
                    <a:cubicBezTo>
                      <a:pt x="1727" y="6499"/>
                      <a:pt x="1942" y="6582"/>
                      <a:pt x="2132" y="6582"/>
                    </a:cubicBezTo>
                    <a:cubicBezTo>
                      <a:pt x="2192" y="6582"/>
                      <a:pt x="2263" y="6570"/>
                      <a:pt x="2323" y="6558"/>
                    </a:cubicBezTo>
                    <a:cubicBezTo>
                      <a:pt x="2323" y="6689"/>
                      <a:pt x="2370" y="6820"/>
                      <a:pt x="2442" y="6928"/>
                    </a:cubicBezTo>
                    <a:cubicBezTo>
                      <a:pt x="2561" y="7094"/>
                      <a:pt x="2751" y="7178"/>
                      <a:pt x="2965" y="7178"/>
                    </a:cubicBezTo>
                    <a:cubicBezTo>
                      <a:pt x="3025" y="7178"/>
                      <a:pt x="3096" y="7166"/>
                      <a:pt x="3156" y="7154"/>
                    </a:cubicBezTo>
                    <a:cubicBezTo>
                      <a:pt x="3156" y="7285"/>
                      <a:pt x="3204" y="7404"/>
                      <a:pt x="3275" y="7523"/>
                    </a:cubicBezTo>
                    <a:cubicBezTo>
                      <a:pt x="3382" y="7654"/>
                      <a:pt x="3525" y="7749"/>
                      <a:pt x="3692" y="7773"/>
                    </a:cubicBezTo>
                    <a:cubicBezTo>
                      <a:pt x="3716" y="7773"/>
                      <a:pt x="3763" y="7785"/>
                      <a:pt x="3799" y="7785"/>
                    </a:cubicBezTo>
                    <a:cubicBezTo>
                      <a:pt x="3858" y="7785"/>
                      <a:pt x="3930" y="7773"/>
                      <a:pt x="3989" y="7761"/>
                    </a:cubicBezTo>
                    <a:cubicBezTo>
                      <a:pt x="3989" y="7892"/>
                      <a:pt x="4037" y="8011"/>
                      <a:pt x="4108" y="8130"/>
                    </a:cubicBezTo>
                    <a:cubicBezTo>
                      <a:pt x="4216" y="8261"/>
                      <a:pt x="4358" y="8356"/>
                      <a:pt x="4525" y="8380"/>
                    </a:cubicBezTo>
                    <a:cubicBezTo>
                      <a:pt x="4549" y="8380"/>
                      <a:pt x="4597" y="8404"/>
                      <a:pt x="4632" y="8404"/>
                    </a:cubicBezTo>
                    <a:cubicBezTo>
                      <a:pt x="4763" y="8404"/>
                      <a:pt x="4894" y="8356"/>
                      <a:pt x="5001" y="8285"/>
                    </a:cubicBezTo>
                    <a:lnTo>
                      <a:pt x="5359" y="8023"/>
                    </a:lnTo>
                    <a:cubicBezTo>
                      <a:pt x="5430" y="7963"/>
                      <a:pt x="5490" y="7904"/>
                      <a:pt x="5537" y="7820"/>
                    </a:cubicBezTo>
                    <a:lnTo>
                      <a:pt x="6156" y="8166"/>
                    </a:lnTo>
                    <a:cubicBezTo>
                      <a:pt x="6252" y="8201"/>
                      <a:pt x="6359" y="8237"/>
                      <a:pt x="6478" y="8237"/>
                    </a:cubicBezTo>
                    <a:cubicBezTo>
                      <a:pt x="6537" y="8237"/>
                      <a:pt x="6597" y="8225"/>
                      <a:pt x="6656" y="8201"/>
                    </a:cubicBezTo>
                    <a:cubicBezTo>
                      <a:pt x="6811" y="8166"/>
                      <a:pt x="6954" y="8047"/>
                      <a:pt x="7037" y="7892"/>
                    </a:cubicBezTo>
                    <a:cubicBezTo>
                      <a:pt x="7097" y="7773"/>
                      <a:pt x="7133" y="7642"/>
                      <a:pt x="7109" y="7523"/>
                    </a:cubicBezTo>
                    <a:cubicBezTo>
                      <a:pt x="7156" y="7523"/>
                      <a:pt x="7192" y="7535"/>
                      <a:pt x="7228" y="7535"/>
                    </a:cubicBezTo>
                    <a:cubicBezTo>
                      <a:pt x="7454" y="7535"/>
                      <a:pt x="7680" y="7416"/>
                      <a:pt x="7799" y="7213"/>
                    </a:cubicBezTo>
                    <a:cubicBezTo>
                      <a:pt x="7859" y="7094"/>
                      <a:pt x="7883" y="6951"/>
                      <a:pt x="7871" y="6832"/>
                    </a:cubicBezTo>
                    <a:cubicBezTo>
                      <a:pt x="7918" y="6832"/>
                      <a:pt x="7942" y="6856"/>
                      <a:pt x="7990" y="6856"/>
                    </a:cubicBezTo>
                    <a:cubicBezTo>
                      <a:pt x="8216" y="6856"/>
                      <a:pt x="8442" y="6737"/>
                      <a:pt x="8561" y="6523"/>
                    </a:cubicBezTo>
                    <a:cubicBezTo>
                      <a:pt x="8621" y="6404"/>
                      <a:pt x="8645" y="6273"/>
                      <a:pt x="8633" y="6154"/>
                    </a:cubicBezTo>
                    <a:cubicBezTo>
                      <a:pt x="8680" y="6154"/>
                      <a:pt x="8704" y="6166"/>
                      <a:pt x="8752" y="6166"/>
                    </a:cubicBezTo>
                    <a:cubicBezTo>
                      <a:pt x="8811" y="6166"/>
                      <a:pt x="8871" y="6154"/>
                      <a:pt x="8930" y="6142"/>
                    </a:cubicBezTo>
                    <a:cubicBezTo>
                      <a:pt x="9097" y="6094"/>
                      <a:pt x="9228" y="5975"/>
                      <a:pt x="9311" y="5820"/>
                    </a:cubicBezTo>
                    <a:cubicBezTo>
                      <a:pt x="9407" y="5677"/>
                      <a:pt x="9419" y="5499"/>
                      <a:pt x="9359" y="5332"/>
                    </a:cubicBezTo>
                    <a:cubicBezTo>
                      <a:pt x="9347" y="5284"/>
                      <a:pt x="9335" y="5261"/>
                      <a:pt x="9311" y="5213"/>
                    </a:cubicBezTo>
                    <a:lnTo>
                      <a:pt x="9585" y="5023"/>
                    </a:lnTo>
                    <a:lnTo>
                      <a:pt x="9728" y="5201"/>
                    </a:lnTo>
                    <a:cubicBezTo>
                      <a:pt x="9756" y="5236"/>
                      <a:pt x="9804" y="5254"/>
                      <a:pt x="9853" y="5254"/>
                    </a:cubicBezTo>
                    <a:cubicBezTo>
                      <a:pt x="9889" y="5254"/>
                      <a:pt x="9925" y="5245"/>
                      <a:pt x="9954" y="5225"/>
                    </a:cubicBezTo>
                    <a:lnTo>
                      <a:pt x="10371" y="4903"/>
                    </a:lnTo>
                    <a:cubicBezTo>
                      <a:pt x="10431" y="4808"/>
                      <a:pt x="10431" y="4725"/>
                      <a:pt x="10395" y="4653"/>
                    </a:cubicBezTo>
                    <a:cubicBezTo>
                      <a:pt x="10350" y="4616"/>
                      <a:pt x="10300" y="4592"/>
                      <a:pt x="10254" y="4592"/>
                    </a:cubicBezTo>
                    <a:cubicBezTo>
                      <a:pt x="10228" y="4592"/>
                      <a:pt x="10202" y="4600"/>
                      <a:pt x="10181" y="4618"/>
                    </a:cubicBezTo>
                    <a:lnTo>
                      <a:pt x="9883" y="4856"/>
                    </a:lnTo>
                    <a:lnTo>
                      <a:pt x="7454" y="1689"/>
                    </a:lnTo>
                    <a:lnTo>
                      <a:pt x="8835" y="796"/>
                    </a:lnTo>
                    <a:cubicBezTo>
                      <a:pt x="8919" y="748"/>
                      <a:pt x="8930" y="665"/>
                      <a:pt x="8883" y="582"/>
                    </a:cubicBezTo>
                    <a:cubicBezTo>
                      <a:pt x="8854" y="539"/>
                      <a:pt x="8813" y="517"/>
                      <a:pt x="8769" y="517"/>
                    </a:cubicBezTo>
                    <a:cubicBezTo>
                      <a:pt x="8740" y="517"/>
                      <a:pt x="8709" y="527"/>
                      <a:pt x="8680" y="546"/>
                    </a:cubicBezTo>
                    <a:lnTo>
                      <a:pt x="7156" y="1522"/>
                    </a:lnTo>
                    <a:cubicBezTo>
                      <a:pt x="7085" y="1570"/>
                      <a:pt x="7073" y="1677"/>
                      <a:pt x="7109" y="1748"/>
                    </a:cubicBezTo>
                    <a:lnTo>
                      <a:pt x="7395" y="2106"/>
                    </a:lnTo>
                    <a:lnTo>
                      <a:pt x="7204" y="2248"/>
                    </a:lnTo>
                    <a:lnTo>
                      <a:pt x="6418" y="1998"/>
                    </a:lnTo>
                    <a:cubicBezTo>
                      <a:pt x="6406" y="1998"/>
                      <a:pt x="6383" y="1986"/>
                      <a:pt x="6371" y="1986"/>
                    </a:cubicBezTo>
                    <a:lnTo>
                      <a:pt x="4585" y="1986"/>
                    </a:lnTo>
                    <a:cubicBezTo>
                      <a:pt x="4513" y="1986"/>
                      <a:pt x="4454" y="2034"/>
                      <a:pt x="4442" y="2106"/>
                    </a:cubicBezTo>
                    <a:lnTo>
                      <a:pt x="4335" y="2510"/>
                    </a:lnTo>
                    <a:lnTo>
                      <a:pt x="4073" y="2403"/>
                    </a:lnTo>
                    <a:cubicBezTo>
                      <a:pt x="4049" y="2391"/>
                      <a:pt x="4037" y="2391"/>
                      <a:pt x="4001" y="2391"/>
                    </a:cubicBezTo>
                    <a:lnTo>
                      <a:pt x="3287" y="2475"/>
                    </a:lnTo>
                    <a:lnTo>
                      <a:pt x="3049" y="2344"/>
                    </a:lnTo>
                    <a:lnTo>
                      <a:pt x="3275" y="1939"/>
                    </a:lnTo>
                    <a:cubicBezTo>
                      <a:pt x="3323" y="1867"/>
                      <a:pt x="3287" y="1772"/>
                      <a:pt x="3215" y="1736"/>
                    </a:cubicBezTo>
                    <a:lnTo>
                      <a:pt x="251" y="22"/>
                    </a:lnTo>
                    <a:cubicBezTo>
                      <a:pt x="228" y="7"/>
                      <a:pt x="205" y="0"/>
                      <a:pt x="182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588" name="Google Shape;6383;p49"/>
              <p:cNvSpPr/>
              <p:nvPr/>
            </p:nvSpPr>
            <p:spPr>
              <a:xfrm>
                <a:off x="6965173" y="2009304"/>
                <a:ext cx="38670" cy="27181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854" extrusionOk="0">
                    <a:moveTo>
                      <a:pt x="1023" y="1"/>
                    </a:moveTo>
                    <a:cubicBezTo>
                      <a:pt x="995" y="1"/>
                      <a:pt x="966" y="8"/>
                      <a:pt x="941" y="20"/>
                    </a:cubicBezTo>
                    <a:lnTo>
                      <a:pt x="95" y="580"/>
                    </a:lnTo>
                    <a:cubicBezTo>
                      <a:pt x="12" y="616"/>
                      <a:pt x="0" y="711"/>
                      <a:pt x="48" y="782"/>
                    </a:cubicBezTo>
                    <a:cubicBezTo>
                      <a:pt x="83" y="830"/>
                      <a:pt x="119" y="854"/>
                      <a:pt x="179" y="854"/>
                    </a:cubicBezTo>
                    <a:cubicBezTo>
                      <a:pt x="214" y="854"/>
                      <a:pt x="238" y="842"/>
                      <a:pt x="274" y="830"/>
                    </a:cubicBezTo>
                    <a:lnTo>
                      <a:pt x="1119" y="282"/>
                    </a:lnTo>
                    <a:cubicBezTo>
                      <a:pt x="1179" y="235"/>
                      <a:pt x="1214" y="140"/>
                      <a:pt x="1155" y="68"/>
                    </a:cubicBezTo>
                    <a:cubicBezTo>
                      <a:pt x="1124" y="22"/>
                      <a:pt x="1074" y="1"/>
                      <a:pt x="1023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589" name="Google Shape;6384;p49"/>
            <p:cNvSpPr/>
            <p:nvPr/>
          </p:nvSpPr>
          <p:spPr>
            <a:xfrm>
              <a:off x="8611631" y="2842298"/>
              <a:ext cx="368371" cy="368340"/>
            </a:xfrm>
            <a:custGeom>
              <a:avLst/>
              <a:gdLst/>
              <a:ahLst/>
              <a:cxnLst/>
              <a:rect l="l" t="t" r="r" b="b"/>
              <a:pathLst>
                <a:path w="11574" h="11573" extrusionOk="0">
                  <a:moveTo>
                    <a:pt x="10680" y="333"/>
                  </a:moveTo>
                  <a:cubicBezTo>
                    <a:pt x="10990" y="333"/>
                    <a:pt x="11228" y="583"/>
                    <a:pt x="11228" y="881"/>
                  </a:cubicBezTo>
                  <a:lnTo>
                    <a:pt x="11228" y="5620"/>
                  </a:lnTo>
                  <a:lnTo>
                    <a:pt x="11037" y="5620"/>
                  </a:lnTo>
                  <a:cubicBezTo>
                    <a:pt x="10954" y="5620"/>
                    <a:pt x="10871" y="5691"/>
                    <a:pt x="10871" y="5787"/>
                  </a:cubicBezTo>
                  <a:cubicBezTo>
                    <a:pt x="10871" y="5870"/>
                    <a:pt x="10954" y="5953"/>
                    <a:pt x="11037" y="5953"/>
                  </a:cubicBezTo>
                  <a:lnTo>
                    <a:pt x="11228" y="5953"/>
                  </a:lnTo>
                  <a:lnTo>
                    <a:pt x="11228" y="10680"/>
                  </a:lnTo>
                  <a:cubicBezTo>
                    <a:pt x="11228" y="10990"/>
                    <a:pt x="10978" y="11228"/>
                    <a:pt x="10680" y="11228"/>
                  </a:cubicBezTo>
                  <a:lnTo>
                    <a:pt x="5953" y="11228"/>
                  </a:lnTo>
                  <a:lnTo>
                    <a:pt x="5953" y="9406"/>
                  </a:lnTo>
                  <a:cubicBezTo>
                    <a:pt x="5953" y="9108"/>
                    <a:pt x="5715" y="8870"/>
                    <a:pt x="5418" y="8870"/>
                  </a:cubicBezTo>
                  <a:lnTo>
                    <a:pt x="5060" y="8870"/>
                  </a:lnTo>
                  <a:cubicBezTo>
                    <a:pt x="4834" y="8870"/>
                    <a:pt x="4644" y="8954"/>
                    <a:pt x="4525" y="9108"/>
                  </a:cubicBezTo>
                  <a:cubicBezTo>
                    <a:pt x="4358" y="9299"/>
                    <a:pt x="4132" y="9406"/>
                    <a:pt x="3882" y="9406"/>
                  </a:cubicBezTo>
                  <a:cubicBezTo>
                    <a:pt x="3632" y="9406"/>
                    <a:pt x="3382" y="9287"/>
                    <a:pt x="3239" y="9085"/>
                  </a:cubicBezTo>
                  <a:cubicBezTo>
                    <a:pt x="3072" y="8894"/>
                    <a:pt x="3013" y="8644"/>
                    <a:pt x="3072" y="8394"/>
                  </a:cubicBezTo>
                  <a:cubicBezTo>
                    <a:pt x="3132" y="8073"/>
                    <a:pt x="3405" y="7822"/>
                    <a:pt x="3727" y="7751"/>
                  </a:cubicBezTo>
                  <a:cubicBezTo>
                    <a:pt x="3781" y="7740"/>
                    <a:pt x="3835" y="7735"/>
                    <a:pt x="3889" y="7735"/>
                  </a:cubicBezTo>
                  <a:cubicBezTo>
                    <a:pt x="4129" y="7735"/>
                    <a:pt x="4357" y="7842"/>
                    <a:pt x="4513" y="8037"/>
                  </a:cubicBezTo>
                  <a:cubicBezTo>
                    <a:pt x="4656" y="8192"/>
                    <a:pt x="4846" y="8287"/>
                    <a:pt x="5049" y="8287"/>
                  </a:cubicBezTo>
                  <a:lnTo>
                    <a:pt x="5430" y="8287"/>
                  </a:lnTo>
                  <a:cubicBezTo>
                    <a:pt x="5727" y="8287"/>
                    <a:pt x="5965" y="8049"/>
                    <a:pt x="5965" y="7751"/>
                  </a:cubicBezTo>
                  <a:lnTo>
                    <a:pt x="5965" y="5917"/>
                  </a:lnTo>
                  <a:lnTo>
                    <a:pt x="7799" y="5917"/>
                  </a:lnTo>
                  <a:cubicBezTo>
                    <a:pt x="7894" y="5917"/>
                    <a:pt x="7989" y="6001"/>
                    <a:pt x="7989" y="6108"/>
                  </a:cubicBezTo>
                  <a:lnTo>
                    <a:pt x="7989" y="6477"/>
                  </a:lnTo>
                  <a:cubicBezTo>
                    <a:pt x="7989" y="6584"/>
                    <a:pt x="7942" y="6691"/>
                    <a:pt x="7858" y="6763"/>
                  </a:cubicBezTo>
                  <a:cubicBezTo>
                    <a:pt x="7525" y="7037"/>
                    <a:pt x="7382" y="7453"/>
                    <a:pt x="7454" y="7882"/>
                  </a:cubicBezTo>
                  <a:cubicBezTo>
                    <a:pt x="7537" y="8346"/>
                    <a:pt x="7894" y="8704"/>
                    <a:pt x="8347" y="8799"/>
                  </a:cubicBezTo>
                  <a:cubicBezTo>
                    <a:pt x="8430" y="8823"/>
                    <a:pt x="8513" y="8835"/>
                    <a:pt x="8597" y="8835"/>
                  </a:cubicBezTo>
                  <a:cubicBezTo>
                    <a:pt x="8870" y="8835"/>
                    <a:pt x="9120" y="8739"/>
                    <a:pt x="9347" y="8561"/>
                  </a:cubicBezTo>
                  <a:cubicBezTo>
                    <a:pt x="9609" y="8346"/>
                    <a:pt x="9775" y="8013"/>
                    <a:pt x="9775" y="7656"/>
                  </a:cubicBezTo>
                  <a:cubicBezTo>
                    <a:pt x="9775" y="7311"/>
                    <a:pt x="9621" y="6977"/>
                    <a:pt x="9347" y="6751"/>
                  </a:cubicBezTo>
                  <a:cubicBezTo>
                    <a:pt x="9263" y="6691"/>
                    <a:pt x="9228" y="6584"/>
                    <a:pt x="9228" y="6465"/>
                  </a:cubicBezTo>
                  <a:lnTo>
                    <a:pt x="9228" y="6108"/>
                  </a:lnTo>
                  <a:cubicBezTo>
                    <a:pt x="9228" y="6001"/>
                    <a:pt x="9311" y="5917"/>
                    <a:pt x="9418" y="5917"/>
                  </a:cubicBezTo>
                  <a:lnTo>
                    <a:pt x="10323" y="5917"/>
                  </a:lnTo>
                  <a:cubicBezTo>
                    <a:pt x="10418" y="5917"/>
                    <a:pt x="10490" y="5846"/>
                    <a:pt x="10490" y="5751"/>
                  </a:cubicBezTo>
                  <a:cubicBezTo>
                    <a:pt x="10490" y="5667"/>
                    <a:pt x="10418" y="5584"/>
                    <a:pt x="10323" y="5584"/>
                  </a:cubicBezTo>
                  <a:lnTo>
                    <a:pt x="9418" y="5584"/>
                  </a:lnTo>
                  <a:cubicBezTo>
                    <a:pt x="9120" y="5584"/>
                    <a:pt x="8882" y="5822"/>
                    <a:pt x="8882" y="6120"/>
                  </a:cubicBezTo>
                  <a:lnTo>
                    <a:pt x="8882" y="6477"/>
                  </a:lnTo>
                  <a:cubicBezTo>
                    <a:pt x="8882" y="6703"/>
                    <a:pt x="8966" y="6894"/>
                    <a:pt x="9120" y="7013"/>
                  </a:cubicBezTo>
                  <a:cubicBezTo>
                    <a:pt x="9311" y="7180"/>
                    <a:pt x="9418" y="7406"/>
                    <a:pt x="9418" y="7656"/>
                  </a:cubicBezTo>
                  <a:cubicBezTo>
                    <a:pt x="9418" y="7906"/>
                    <a:pt x="9299" y="8144"/>
                    <a:pt x="9109" y="8299"/>
                  </a:cubicBezTo>
                  <a:cubicBezTo>
                    <a:pt x="8957" y="8423"/>
                    <a:pt x="8780" y="8488"/>
                    <a:pt x="8595" y="8488"/>
                  </a:cubicBezTo>
                  <a:cubicBezTo>
                    <a:pt x="8533" y="8488"/>
                    <a:pt x="8469" y="8480"/>
                    <a:pt x="8406" y="8465"/>
                  </a:cubicBezTo>
                  <a:cubicBezTo>
                    <a:pt x="8097" y="8406"/>
                    <a:pt x="7835" y="8132"/>
                    <a:pt x="7763" y="7811"/>
                  </a:cubicBezTo>
                  <a:cubicBezTo>
                    <a:pt x="7704" y="7513"/>
                    <a:pt x="7811" y="7215"/>
                    <a:pt x="8049" y="7013"/>
                  </a:cubicBezTo>
                  <a:cubicBezTo>
                    <a:pt x="8216" y="6882"/>
                    <a:pt x="8299" y="6691"/>
                    <a:pt x="8299" y="6477"/>
                  </a:cubicBezTo>
                  <a:lnTo>
                    <a:pt x="8299" y="6108"/>
                  </a:lnTo>
                  <a:cubicBezTo>
                    <a:pt x="8299" y="5810"/>
                    <a:pt x="8061" y="5572"/>
                    <a:pt x="7763" y="5572"/>
                  </a:cubicBezTo>
                  <a:lnTo>
                    <a:pt x="5953" y="5572"/>
                  </a:lnTo>
                  <a:lnTo>
                    <a:pt x="5953" y="3739"/>
                  </a:lnTo>
                  <a:cubicBezTo>
                    <a:pt x="5953" y="3643"/>
                    <a:pt x="6037" y="3548"/>
                    <a:pt x="6144" y="3548"/>
                  </a:cubicBezTo>
                  <a:lnTo>
                    <a:pt x="6513" y="3548"/>
                  </a:lnTo>
                  <a:cubicBezTo>
                    <a:pt x="6620" y="3548"/>
                    <a:pt x="6727" y="3596"/>
                    <a:pt x="6799" y="3679"/>
                  </a:cubicBezTo>
                  <a:cubicBezTo>
                    <a:pt x="7017" y="3956"/>
                    <a:pt x="7342" y="4102"/>
                    <a:pt x="7698" y="4102"/>
                  </a:cubicBezTo>
                  <a:cubicBezTo>
                    <a:pt x="7770" y="4102"/>
                    <a:pt x="7844" y="4096"/>
                    <a:pt x="7918" y="4084"/>
                  </a:cubicBezTo>
                  <a:cubicBezTo>
                    <a:pt x="8370" y="4001"/>
                    <a:pt x="8728" y="3643"/>
                    <a:pt x="8835" y="3191"/>
                  </a:cubicBezTo>
                  <a:cubicBezTo>
                    <a:pt x="8906" y="2834"/>
                    <a:pt x="8823" y="2477"/>
                    <a:pt x="8597" y="2215"/>
                  </a:cubicBezTo>
                  <a:cubicBezTo>
                    <a:pt x="8370" y="1941"/>
                    <a:pt x="8049" y="1774"/>
                    <a:pt x="7692" y="1774"/>
                  </a:cubicBezTo>
                  <a:cubicBezTo>
                    <a:pt x="7346" y="1774"/>
                    <a:pt x="7001" y="1929"/>
                    <a:pt x="6775" y="2215"/>
                  </a:cubicBezTo>
                  <a:cubicBezTo>
                    <a:pt x="6715" y="2286"/>
                    <a:pt x="6620" y="2334"/>
                    <a:pt x="6501" y="2334"/>
                  </a:cubicBezTo>
                  <a:lnTo>
                    <a:pt x="6144" y="2334"/>
                  </a:lnTo>
                  <a:cubicBezTo>
                    <a:pt x="6037" y="2334"/>
                    <a:pt x="5941" y="2238"/>
                    <a:pt x="5941" y="2131"/>
                  </a:cubicBezTo>
                  <a:lnTo>
                    <a:pt x="5941" y="1226"/>
                  </a:lnTo>
                  <a:cubicBezTo>
                    <a:pt x="5941" y="1143"/>
                    <a:pt x="5870" y="1060"/>
                    <a:pt x="5787" y="1060"/>
                  </a:cubicBezTo>
                  <a:cubicBezTo>
                    <a:pt x="5691" y="1060"/>
                    <a:pt x="5620" y="1143"/>
                    <a:pt x="5620" y="1226"/>
                  </a:cubicBezTo>
                  <a:lnTo>
                    <a:pt x="5620" y="2131"/>
                  </a:lnTo>
                  <a:cubicBezTo>
                    <a:pt x="5620" y="2429"/>
                    <a:pt x="5858" y="2667"/>
                    <a:pt x="6156" y="2667"/>
                  </a:cubicBezTo>
                  <a:lnTo>
                    <a:pt x="6513" y="2667"/>
                  </a:lnTo>
                  <a:cubicBezTo>
                    <a:pt x="6739" y="2667"/>
                    <a:pt x="6930" y="2584"/>
                    <a:pt x="7049" y="2429"/>
                  </a:cubicBezTo>
                  <a:cubicBezTo>
                    <a:pt x="7215" y="2238"/>
                    <a:pt x="7430" y="2131"/>
                    <a:pt x="7692" y="2131"/>
                  </a:cubicBezTo>
                  <a:cubicBezTo>
                    <a:pt x="7942" y="2131"/>
                    <a:pt x="8180" y="2250"/>
                    <a:pt x="8323" y="2453"/>
                  </a:cubicBezTo>
                  <a:cubicBezTo>
                    <a:pt x="8489" y="2643"/>
                    <a:pt x="8549" y="2893"/>
                    <a:pt x="8489" y="3143"/>
                  </a:cubicBezTo>
                  <a:cubicBezTo>
                    <a:pt x="8430" y="3465"/>
                    <a:pt x="8168" y="3715"/>
                    <a:pt x="7835" y="3786"/>
                  </a:cubicBezTo>
                  <a:cubicBezTo>
                    <a:pt x="7780" y="3797"/>
                    <a:pt x="7726" y="3802"/>
                    <a:pt x="7673" y="3802"/>
                  </a:cubicBezTo>
                  <a:cubicBezTo>
                    <a:pt x="7432" y="3802"/>
                    <a:pt x="7205" y="3695"/>
                    <a:pt x="7049" y="3501"/>
                  </a:cubicBezTo>
                  <a:cubicBezTo>
                    <a:pt x="6918" y="3346"/>
                    <a:pt x="6727" y="3250"/>
                    <a:pt x="6513" y="3250"/>
                  </a:cubicBezTo>
                  <a:lnTo>
                    <a:pt x="6144" y="3250"/>
                  </a:lnTo>
                  <a:cubicBezTo>
                    <a:pt x="5846" y="3250"/>
                    <a:pt x="5608" y="3489"/>
                    <a:pt x="5608" y="3786"/>
                  </a:cubicBezTo>
                  <a:lnTo>
                    <a:pt x="5608" y="5620"/>
                  </a:lnTo>
                  <a:lnTo>
                    <a:pt x="3775" y="5620"/>
                  </a:lnTo>
                  <a:cubicBezTo>
                    <a:pt x="3667" y="5620"/>
                    <a:pt x="3584" y="5525"/>
                    <a:pt x="3584" y="5429"/>
                  </a:cubicBezTo>
                  <a:lnTo>
                    <a:pt x="3584" y="5048"/>
                  </a:lnTo>
                  <a:cubicBezTo>
                    <a:pt x="3584" y="4953"/>
                    <a:pt x="3620" y="4846"/>
                    <a:pt x="3715" y="4774"/>
                  </a:cubicBezTo>
                  <a:cubicBezTo>
                    <a:pt x="4036" y="4501"/>
                    <a:pt x="4191" y="4084"/>
                    <a:pt x="4120" y="3655"/>
                  </a:cubicBezTo>
                  <a:cubicBezTo>
                    <a:pt x="4025" y="3191"/>
                    <a:pt x="3667" y="2834"/>
                    <a:pt x="3227" y="2727"/>
                  </a:cubicBezTo>
                  <a:cubicBezTo>
                    <a:pt x="3148" y="2711"/>
                    <a:pt x="3069" y="2703"/>
                    <a:pt x="2991" y="2703"/>
                  </a:cubicBezTo>
                  <a:cubicBezTo>
                    <a:pt x="2716" y="2703"/>
                    <a:pt x="2452" y="2798"/>
                    <a:pt x="2239" y="2965"/>
                  </a:cubicBezTo>
                  <a:cubicBezTo>
                    <a:pt x="1977" y="3191"/>
                    <a:pt x="1810" y="3524"/>
                    <a:pt x="1810" y="3882"/>
                  </a:cubicBezTo>
                  <a:cubicBezTo>
                    <a:pt x="1810" y="4215"/>
                    <a:pt x="1953" y="4560"/>
                    <a:pt x="2239" y="4786"/>
                  </a:cubicBezTo>
                  <a:cubicBezTo>
                    <a:pt x="2310" y="4846"/>
                    <a:pt x="2358" y="4953"/>
                    <a:pt x="2358" y="5072"/>
                  </a:cubicBezTo>
                  <a:lnTo>
                    <a:pt x="2358" y="5429"/>
                  </a:lnTo>
                  <a:cubicBezTo>
                    <a:pt x="2358" y="5525"/>
                    <a:pt x="2274" y="5620"/>
                    <a:pt x="2167" y="5620"/>
                  </a:cubicBezTo>
                  <a:lnTo>
                    <a:pt x="334" y="5620"/>
                  </a:lnTo>
                  <a:lnTo>
                    <a:pt x="334" y="881"/>
                  </a:lnTo>
                  <a:cubicBezTo>
                    <a:pt x="334" y="572"/>
                    <a:pt x="584" y="333"/>
                    <a:pt x="881" y="333"/>
                  </a:cubicBezTo>
                  <a:lnTo>
                    <a:pt x="5620" y="333"/>
                  </a:lnTo>
                  <a:lnTo>
                    <a:pt x="5620" y="524"/>
                  </a:lnTo>
                  <a:cubicBezTo>
                    <a:pt x="5620" y="619"/>
                    <a:pt x="5691" y="691"/>
                    <a:pt x="5787" y="691"/>
                  </a:cubicBezTo>
                  <a:cubicBezTo>
                    <a:pt x="5870" y="691"/>
                    <a:pt x="5941" y="619"/>
                    <a:pt x="5941" y="524"/>
                  </a:cubicBezTo>
                  <a:lnTo>
                    <a:pt x="5941" y="333"/>
                  </a:lnTo>
                  <a:close/>
                  <a:moveTo>
                    <a:pt x="2976" y="3061"/>
                  </a:moveTo>
                  <a:cubicBezTo>
                    <a:pt x="3040" y="3061"/>
                    <a:pt x="3104" y="3069"/>
                    <a:pt x="3167" y="3084"/>
                  </a:cubicBezTo>
                  <a:cubicBezTo>
                    <a:pt x="3477" y="3143"/>
                    <a:pt x="3727" y="3417"/>
                    <a:pt x="3810" y="3739"/>
                  </a:cubicBezTo>
                  <a:cubicBezTo>
                    <a:pt x="3870" y="4036"/>
                    <a:pt x="3763" y="4334"/>
                    <a:pt x="3525" y="4536"/>
                  </a:cubicBezTo>
                  <a:cubicBezTo>
                    <a:pt x="3358" y="4667"/>
                    <a:pt x="3274" y="4858"/>
                    <a:pt x="3274" y="5072"/>
                  </a:cubicBezTo>
                  <a:lnTo>
                    <a:pt x="3274" y="5441"/>
                  </a:lnTo>
                  <a:cubicBezTo>
                    <a:pt x="3274" y="5739"/>
                    <a:pt x="3513" y="5977"/>
                    <a:pt x="3810" y="5977"/>
                  </a:cubicBezTo>
                  <a:lnTo>
                    <a:pt x="5632" y="5977"/>
                  </a:lnTo>
                  <a:lnTo>
                    <a:pt x="5632" y="7811"/>
                  </a:lnTo>
                  <a:cubicBezTo>
                    <a:pt x="5632" y="7918"/>
                    <a:pt x="5549" y="8001"/>
                    <a:pt x="5441" y="8001"/>
                  </a:cubicBezTo>
                  <a:lnTo>
                    <a:pt x="5072" y="8001"/>
                  </a:lnTo>
                  <a:cubicBezTo>
                    <a:pt x="4965" y="8001"/>
                    <a:pt x="4858" y="7953"/>
                    <a:pt x="4787" y="7870"/>
                  </a:cubicBezTo>
                  <a:cubicBezTo>
                    <a:pt x="4569" y="7593"/>
                    <a:pt x="4244" y="7447"/>
                    <a:pt x="3887" y="7447"/>
                  </a:cubicBezTo>
                  <a:cubicBezTo>
                    <a:pt x="3815" y="7447"/>
                    <a:pt x="3741" y="7453"/>
                    <a:pt x="3667" y="7465"/>
                  </a:cubicBezTo>
                  <a:cubicBezTo>
                    <a:pt x="3215" y="7561"/>
                    <a:pt x="2858" y="7918"/>
                    <a:pt x="2751" y="8358"/>
                  </a:cubicBezTo>
                  <a:cubicBezTo>
                    <a:pt x="2679" y="8715"/>
                    <a:pt x="2763" y="9073"/>
                    <a:pt x="2989" y="9346"/>
                  </a:cubicBezTo>
                  <a:cubicBezTo>
                    <a:pt x="3215" y="9608"/>
                    <a:pt x="3536" y="9775"/>
                    <a:pt x="3894" y="9775"/>
                  </a:cubicBezTo>
                  <a:cubicBezTo>
                    <a:pt x="4239" y="9775"/>
                    <a:pt x="4584" y="9620"/>
                    <a:pt x="4798" y="9346"/>
                  </a:cubicBezTo>
                  <a:cubicBezTo>
                    <a:pt x="4858" y="9263"/>
                    <a:pt x="4965" y="9227"/>
                    <a:pt x="5084" y="9227"/>
                  </a:cubicBezTo>
                  <a:lnTo>
                    <a:pt x="5441" y="9227"/>
                  </a:lnTo>
                  <a:cubicBezTo>
                    <a:pt x="5549" y="9227"/>
                    <a:pt x="5632" y="9311"/>
                    <a:pt x="5632" y="9418"/>
                  </a:cubicBezTo>
                  <a:lnTo>
                    <a:pt x="5632" y="11251"/>
                  </a:lnTo>
                  <a:lnTo>
                    <a:pt x="869" y="11251"/>
                  </a:lnTo>
                  <a:cubicBezTo>
                    <a:pt x="560" y="11251"/>
                    <a:pt x="322" y="10990"/>
                    <a:pt x="322" y="10692"/>
                  </a:cubicBezTo>
                  <a:lnTo>
                    <a:pt x="322" y="5965"/>
                  </a:lnTo>
                  <a:lnTo>
                    <a:pt x="2155" y="5965"/>
                  </a:lnTo>
                  <a:cubicBezTo>
                    <a:pt x="2453" y="5965"/>
                    <a:pt x="2691" y="5727"/>
                    <a:pt x="2691" y="5429"/>
                  </a:cubicBezTo>
                  <a:lnTo>
                    <a:pt x="2691" y="5072"/>
                  </a:lnTo>
                  <a:cubicBezTo>
                    <a:pt x="2691" y="4846"/>
                    <a:pt x="2596" y="4655"/>
                    <a:pt x="2453" y="4536"/>
                  </a:cubicBezTo>
                  <a:cubicBezTo>
                    <a:pt x="2262" y="4370"/>
                    <a:pt x="2155" y="4143"/>
                    <a:pt x="2155" y="3893"/>
                  </a:cubicBezTo>
                  <a:cubicBezTo>
                    <a:pt x="2155" y="3643"/>
                    <a:pt x="2274" y="3405"/>
                    <a:pt x="2465" y="3250"/>
                  </a:cubicBezTo>
                  <a:cubicBezTo>
                    <a:pt x="2607" y="3126"/>
                    <a:pt x="2789" y="3061"/>
                    <a:pt x="2976" y="3061"/>
                  </a:cubicBezTo>
                  <a:close/>
                  <a:moveTo>
                    <a:pt x="893" y="0"/>
                  </a:moveTo>
                  <a:cubicBezTo>
                    <a:pt x="393" y="0"/>
                    <a:pt x="0" y="393"/>
                    <a:pt x="0" y="893"/>
                  </a:cubicBezTo>
                  <a:lnTo>
                    <a:pt x="0" y="10680"/>
                  </a:lnTo>
                  <a:cubicBezTo>
                    <a:pt x="0" y="11168"/>
                    <a:pt x="393" y="11573"/>
                    <a:pt x="893" y="11573"/>
                  </a:cubicBezTo>
                  <a:lnTo>
                    <a:pt x="10680" y="11573"/>
                  </a:lnTo>
                  <a:cubicBezTo>
                    <a:pt x="11168" y="11573"/>
                    <a:pt x="11573" y="11168"/>
                    <a:pt x="11573" y="10680"/>
                  </a:cubicBezTo>
                  <a:lnTo>
                    <a:pt x="11573" y="893"/>
                  </a:lnTo>
                  <a:cubicBezTo>
                    <a:pt x="11573" y="393"/>
                    <a:pt x="11168" y="0"/>
                    <a:pt x="10680" y="0"/>
                  </a:cubicBez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  <p:grpSp>
          <p:nvGrpSpPr>
            <p:cNvPr id="590" name="Google Shape;6385;p49"/>
            <p:cNvGrpSpPr/>
            <p:nvPr/>
          </p:nvGrpSpPr>
          <p:grpSpPr>
            <a:xfrm>
              <a:off x="9067497" y="2851751"/>
              <a:ext cx="349784" cy="349434"/>
              <a:chOff x="2201806" y="1976585"/>
              <a:chExt cx="349784" cy="349434"/>
            </a:xfrm>
            <a:solidFill>
              <a:schemeClr val="bg2">
                <a:lumMod val="75000"/>
              </a:schemeClr>
            </a:solidFill>
          </p:grpSpPr>
          <p:sp>
            <p:nvSpPr>
              <p:cNvPr id="591" name="Google Shape;6386;p49"/>
              <p:cNvSpPr/>
              <p:nvPr/>
            </p:nvSpPr>
            <p:spPr>
              <a:xfrm>
                <a:off x="2231755" y="2073373"/>
                <a:ext cx="319835" cy="252647"/>
              </a:xfrm>
              <a:custGeom>
                <a:avLst/>
                <a:gdLst/>
                <a:ahLst/>
                <a:cxnLst/>
                <a:rect l="l" t="t" r="r" b="b"/>
                <a:pathLst>
                  <a:path w="10049" h="7938" extrusionOk="0">
                    <a:moveTo>
                      <a:pt x="9368" y="0"/>
                    </a:moveTo>
                    <a:cubicBezTo>
                      <a:pt x="9345" y="0"/>
                      <a:pt x="9322" y="6"/>
                      <a:pt x="9299" y="20"/>
                    </a:cubicBezTo>
                    <a:cubicBezTo>
                      <a:pt x="9227" y="67"/>
                      <a:pt x="9180" y="151"/>
                      <a:pt x="9227" y="234"/>
                    </a:cubicBezTo>
                    <a:cubicBezTo>
                      <a:pt x="9561" y="925"/>
                      <a:pt x="9716" y="1675"/>
                      <a:pt x="9716" y="2449"/>
                    </a:cubicBezTo>
                    <a:cubicBezTo>
                      <a:pt x="9716" y="3830"/>
                      <a:pt x="9180" y="5127"/>
                      <a:pt x="8203" y="6104"/>
                    </a:cubicBezTo>
                    <a:cubicBezTo>
                      <a:pt x="7215" y="7092"/>
                      <a:pt x="5917" y="7628"/>
                      <a:pt x="4536" y="7628"/>
                    </a:cubicBezTo>
                    <a:cubicBezTo>
                      <a:pt x="3715" y="7628"/>
                      <a:pt x="2929" y="7449"/>
                      <a:pt x="2203" y="7080"/>
                    </a:cubicBezTo>
                    <a:cubicBezTo>
                      <a:pt x="1596" y="6759"/>
                      <a:pt x="1060" y="6342"/>
                      <a:pt x="607" y="5830"/>
                    </a:cubicBezTo>
                    <a:lnTo>
                      <a:pt x="607" y="5830"/>
                    </a:lnTo>
                    <a:lnTo>
                      <a:pt x="1250" y="6032"/>
                    </a:lnTo>
                    <a:cubicBezTo>
                      <a:pt x="1272" y="6040"/>
                      <a:pt x="1293" y="6044"/>
                      <a:pt x="1312" y="6044"/>
                    </a:cubicBezTo>
                    <a:cubicBezTo>
                      <a:pt x="1380" y="6044"/>
                      <a:pt x="1434" y="5999"/>
                      <a:pt x="1453" y="5925"/>
                    </a:cubicBezTo>
                    <a:cubicBezTo>
                      <a:pt x="1488" y="5842"/>
                      <a:pt x="1441" y="5747"/>
                      <a:pt x="1357" y="5723"/>
                    </a:cubicBezTo>
                    <a:lnTo>
                      <a:pt x="202" y="5330"/>
                    </a:lnTo>
                    <a:cubicBezTo>
                      <a:pt x="191" y="5327"/>
                      <a:pt x="179" y="5325"/>
                      <a:pt x="167" y="5325"/>
                    </a:cubicBezTo>
                    <a:cubicBezTo>
                      <a:pt x="131" y="5325"/>
                      <a:pt x="95" y="5339"/>
                      <a:pt x="60" y="5366"/>
                    </a:cubicBezTo>
                    <a:cubicBezTo>
                      <a:pt x="12" y="5389"/>
                      <a:pt x="0" y="5449"/>
                      <a:pt x="0" y="5508"/>
                    </a:cubicBezTo>
                    <a:lnTo>
                      <a:pt x="191" y="6854"/>
                    </a:lnTo>
                    <a:cubicBezTo>
                      <a:pt x="214" y="6925"/>
                      <a:pt x="274" y="6985"/>
                      <a:pt x="357" y="6985"/>
                    </a:cubicBezTo>
                    <a:lnTo>
                      <a:pt x="393" y="6985"/>
                    </a:lnTo>
                    <a:cubicBezTo>
                      <a:pt x="476" y="6973"/>
                      <a:pt x="536" y="6890"/>
                      <a:pt x="524" y="6806"/>
                    </a:cubicBezTo>
                    <a:lnTo>
                      <a:pt x="417" y="6068"/>
                    </a:lnTo>
                    <a:lnTo>
                      <a:pt x="417" y="6068"/>
                    </a:lnTo>
                    <a:cubicBezTo>
                      <a:pt x="881" y="6604"/>
                      <a:pt x="1465" y="7044"/>
                      <a:pt x="2084" y="7354"/>
                    </a:cubicBezTo>
                    <a:cubicBezTo>
                      <a:pt x="2858" y="7747"/>
                      <a:pt x="3691" y="7937"/>
                      <a:pt x="4560" y="7937"/>
                    </a:cubicBezTo>
                    <a:cubicBezTo>
                      <a:pt x="6025" y="7937"/>
                      <a:pt x="7394" y="7366"/>
                      <a:pt x="8442" y="6330"/>
                    </a:cubicBezTo>
                    <a:cubicBezTo>
                      <a:pt x="9477" y="5282"/>
                      <a:pt x="10049" y="3913"/>
                      <a:pt x="10049" y="2449"/>
                    </a:cubicBezTo>
                    <a:cubicBezTo>
                      <a:pt x="10049" y="1627"/>
                      <a:pt x="9870" y="829"/>
                      <a:pt x="9513" y="91"/>
                    </a:cubicBezTo>
                    <a:cubicBezTo>
                      <a:pt x="9479" y="40"/>
                      <a:pt x="9426" y="0"/>
                      <a:pt x="936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592" name="Google Shape;6387;p49"/>
              <p:cNvSpPr/>
              <p:nvPr/>
            </p:nvSpPr>
            <p:spPr>
              <a:xfrm>
                <a:off x="2201806" y="1976585"/>
                <a:ext cx="319484" cy="252424"/>
              </a:xfrm>
              <a:custGeom>
                <a:avLst/>
                <a:gdLst/>
                <a:ahLst/>
                <a:cxnLst/>
                <a:rect l="l" t="t" r="r" b="b"/>
                <a:pathLst>
                  <a:path w="10038" h="7931" extrusionOk="0">
                    <a:moveTo>
                      <a:pt x="5501" y="1"/>
                    </a:moveTo>
                    <a:cubicBezTo>
                      <a:pt x="4025" y="1"/>
                      <a:pt x="2656" y="560"/>
                      <a:pt x="1608" y="1608"/>
                    </a:cubicBezTo>
                    <a:cubicBezTo>
                      <a:pt x="572" y="2644"/>
                      <a:pt x="0" y="4013"/>
                      <a:pt x="0" y="5490"/>
                    </a:cubicBezTo>
                    <a:cubicBezTo>
                      <a:pt x="0" y="6311"/>
                      <a:pt x="179" y="7109"/>
                      <a:pt x="536" y="7835"/>
                    </a:cubicBezTo>
                    <a:cubicBezTo>
                      <a:pt x="572" y="7895"/>
                      <a:pt x="632" y="7930"/>
                      <a:pt x="691" y="7930"/>
                    </a:cubicBezTo>
                    <a:cubicBezTo>
                      <a:pt x="715" y="7930"/>
                      <a:pt x="739" y="7930"/>
                      <a:pt x="762" y="7918"/>
                    </a:cubicBezTo>
                    <a:cubicBezTo>
                      <a:pt x="834" y="7871"/>
                      <a:pt x="882" y="7776"/>
                      <a:pt x="834" y="7704"/>
                    </a:cubicBezTo>
                    <a:cubicBezTo>
                      <a:pt x="512" y="7002"/>
                      <a:pt x="346" y="6263"/>
                      <a:pt x="346" y="5490"/>
                    </a:cubicBezTo>
                    <a:cubicBezTo>
                      <a:pt x="346" y="4108"/>
                      <a:pt x="882" y="2811"/>
                      <a:pt x="1870" y="1822"/>
                    </a:cubicBezTo>
                    <a:cubicBezTo>
                      <a:pt x="2846" y="846"/>
                      <a:pt x="4144" y="310"/>
                      <a:pt x="5525" y="310"/>
                    </a:cubicBezTo>
                    <a:cubicBezTo>
                      <a:pt x="7049" y="310"/>
                      <a:pt x="8454" y="965"/>
                      <a:pt x="9454" y="2108"/>
                    </a:cubicBezTo>
                    <a:lnTo>
                      <a:pt x="8811" y="1906"/>
                    </a:lnTo>
                    <a:cubicBezTo>
                      <a:pt x="8792" y="1898"/>
                      <a:pt x="8772" y="1894"/>
                      <a:pt x="8753" y="1894"/>
                    </a:cubicBezTo>
                    <a:cubicBezTo>
                      <a:pt x="8688" y="1894"/>
                      <a:pt x="8627" y="1937"/>
                      <a:pt x="8609" y="2001"/>
                    </a:cubicBezTo>
                    <a:cubicBezTo>
                      <a:pt x="8573" y="2096"/>
                      <a:pt x="8621" y="2180"/>
                      <a:pt x="8716" y="2215"/>
                    </a:cubicBezTo>
                    <a:lnTo>
                      <a:pt x="9859" y="2596"/>
                    </a:lnTo>
                    <a:cubicBezTo>
                      <a:pt x="9871" y="2596"/>
                      <a:pt x="9883" y="2620"/>
                      <a:pt x="9906" y="2620"/>
                    </a:cubicBezTo>
                    <a:cubicBezTo>
                      <a:pt x="9930" y="2620"/>
                      <a:pt x="9978" y="2596"/>
                      <a:pt x="10002" y="2572"/>
                    </a:cubicBezTo>
                    <a:cubicBezTo>
                      <a:pt x="10026" y="2525"/>
                      <a:pt x="10037" y="2465"/>
                      <a:pt x="10037" y="2418"/>
                    </a:cubicBezTo>
                    <a:lnTo>
                      <a:pt x="9847" y="1084"/>
                    </a:lnTo>
                    <a:cubicBezTo>
                      <a:pt x="9827" y="1003"/>
                      <a:pt x="9772" y="948"/>
                      <a:pt x="9705" y="948"/>
                    </a:cubicBezTo>
                    <a:cubicBezTo>
                      <a:pt x="9693" y="948"/>
                      <a:pt x="9681" y="950"/>
                      <a:pt x="9668" y="953"/>
                    </a:cubicBezTo>
                    <a:cubicBezTo>
                      <a:pt x="9573" y="965"/>
                      <a:pt x="9514" y="1037"/>
                      <a:pt x="9525" y="1132"/>
                    </a:cubicBezTo>
                    <a:lnTo>
                      <a:pt x="9633" y="1870"/>
                    </a:lnTo>
                    <a:cubicBezTo>
                      <a:pt x="8597" y="667"/>
                      <a:pt x="7085" y="1"/>
                      <a:pt x="5501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593" name="Google Shape;6388;p49"/>
              <p:cNvSpPr/>
              <p:nvPr/>
            </p:nvSpPr>
            <p:spPr>
              <a:xfrm>
                <a:off x="2331789" y="2068662"/>
                <a:ext cx="16709" cy="27340"/>
              </a:xfrm>
              <a:custGeom>
                <a:avLst/>
                <a:gdLst/>
                <a:ahLst/>
                <a:cxnLst/>
                <a:rect l="l" t="t" r="r" b="b"/>
                <a:pathLst>
                  <a:path w="525" h="859" extrusionOk="0">
                    <a:moveTo>
                      <a:pt x="358" y="1"/>
                    </a:moveTo>
                    <a:cubicBezTo>
                      <a:pt x="262" y="1"/>
                      <a:pt x="191" y="84"/>
                      <a:pt x="191" y="168"/>
                    </a:cubicBezTo>
                    <a:lnTo>
                      <a:pt x="191" y="465"/>
                    </a:lnTo>
                    <a:lnTo>
                      <a:pt x="72" y="584"/>
                    </a:lnTo>
                    <a:cubicBezTo>
                      <a:pt x="12" y="644"/>
                      <a:pt x="0" y="751"/>
                      <a:pt x="72" y="811"/>
                    </a:cubicBezTo>
                    <a:cubicBezTo>
                      <a:pt x="96" y="834"/>
                      <a:pt x="143" y="858"/>
                      <a:pt x="191" y="858"/>
                    </a:cubicBezTo>
                    <a:cubicBezTo>
                      <a:pt x="238" y="858"/>
                      <a:pt x="262" y="834"/>
                      <a:pt x="298" y="811"/>
                    </a:cubicBezTo>
                    <a:lnTo>
                      <a:pt x="453" y="644"/>
                    </a:lnTo>
                    <a:cubicBezTo>
                      <a:pt x="488" y="620"/>
                      <a:pt x="500" y="572"/>
                      <a:pt x="500" y="525"/>
                    </a:cubicBezTo>
                    <a:lnTo>
                      <a:pt x="524" y="168"/>
                    </a:lnTo>
                    <a:cubicBezTo>
                      <a:pt x="524" y="84"/>
                      <a:pt x="441" y="1"/>
                      <a:pt x="358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594" name="Google Shape;6389;p49"/>
              <p:cNvSpPr/>
              <p:nvPr/>
            </p:nvSpPr>
            <p:spPr>
              <a:xfrm>
                <a:off x="2243118" y="2021653"/>
                <a:ext cx="265664" cy="261908"/>
              </a:xfrm>
              <a:custGeom>
                <a:avLst/>
                <a:gdLst/>
                <a:ahLst/>
                <a:cxnLst/>
                <a:rect l="l" t="t" r="r" b="b"/>
                <a:pathLst>
                  <a:path w="8347" h="8229" extrusionOk="0">
                    <a:moveTo>
                      <a:pt x="2751" y="3109"/>
                    </a:moveTo>
                    <a:lnTo>
                      <a:pt x="2977" y="3133"/>
                    </a:lnTo>
                    <a:lnTo>
                      <a:pt x="3084" y="3133"/>
                    </a:lnTo>
                    <a:lnTo>
                      <a:pt x="2917" y="3502"/>
                    </a:lnTo>
                    <a:lnTo>
                      <a:pt x="2643" y="3431"/>
                    </a:lnTo>
                    <a:lnTo>
                      <a:pt x="2751" y="3109"/>
                    </a:lnTo>
                    <a:close/>
                    <a:moveTo>
                      <a:pt x="3834" y="3026"/>
                    </a:moveTo>
                    <a:lnTo>
                      <a:pt x="4156" y="3419"/>
                    </a:lnTo>
                    <a:lnTo>
                      <a:pt x="4120" y="3526"/>
                    </a:lnTo>
                    <a:cubicBezTo>
                      <a:pt x="4096" y="3609"/>
                      <a:pt x="4144" y="3704"/>
                      <a:pt x="4227" y="3728"/>
                    </a:cubicBezTo>
                    <a:cubicBezTo>
                      <a:pt x="4239" y="3728"/>
                      <a:pt x="4263" y="3740"/>
                      <a:pt x="4275" y="3740"/>
                    </a:cubicBezTo>
                    <a:cubicBezTo>
                      <a:pt x="4346" y="3740"/>
                      <a:pt x="4406" y="3704"/>
                      <a:pt x="4417" y="3645"/>
                    </a:cubicBezTo>
                    <a:lnTo>
                      <a:pt x="4465" y="3526"/>
                    </a:lnTo>
                    <a:cubicBezTo>
                      <a:pt x="4501" y="3419"/>
                      <a:pt x="4477" y="3312"/>
                      <a:pt x="4417" y="3240"/>
                    </a:cubicBezTo>
                    <a:lnTo>
                      <a:pt x="4334" y="3133"/>
                    </a:lnTo>
                    <a:lnTo>
                      <a:pt x="4608" y="3359"/>
                    </a:lnTo>
                    <a:cubicBezTo>
                      <a:pt x="4638" y="3374"/>
                      <a:pt x="4673" y="3389"/>
                      <a:pt x="4710" y="3389"/>
                    </a:cubicBezTo>
                    <a:cubicBezTo>
                      <a:pt x="4731" y="3389"/>
                      <a:pt x="4753" y="3384"/>
                      <a:pt x="4775" y="3371"/>
                    </a:cubicBezTo>
                    <a:lnTo>
                      <a:pt x="4989" y="3288"/>
                    </a:lnTo>
                    <a:lnTo>
                      <a:pt x="5108" y="3419"/>
                    </a:lnTo>
                    <a:cubicBezTo>
                      <a:pt x="5132" y="3466"/>
                      <a:pt x="5191" y="3478"/>
                      <a:pt x="5239" y="3478"/>
                    </a:cubicBezTo>
                    <a:lnTo>
                      <a:pt x="5644" y="3442"/>
                    </a:lnTo>
                    <a:lnTo>
                      <a:pt x="5656" y="3526"/>
                    </a:lnTo>
                    <a:cubicBezTo>
                      <a:pt x="5668" y="3562"/>
                      <a:pt x="5644" y="3597"/>
                      <a:pt x="5644" y="3609"/>
                    </a:cubicBezTo>
                    <a:cubicBezTo>
                      <a:pt x="5620" y="3621"/>
                      <a:pt x="5608" y="3657"/>
                      <a:pt x="5560" y="3657"/>
                    </a:cubicBezTo>
                    <a:lnTo>
                      <a:pt x="4882" y="3716"/>
                    </a:lnTo>
                    <a:cubicBezTo>
                      <a:pt x="4787" y="3716"/>
                      <a:pt x="4715" y="3764"/>
                      <a:pt x="4668" y="3835"/>
                    </a:cubicBezTo>
                    <a:cubicBezTo>
                      <a:pt x="4644" y="3895"/>
                      <a:pt x="4608" y="3954"/>
                      <a:pt x="4632" y="4014"/>
                    </a:cubicBezTo>
                    <a:lnTo>
                      <a:pt x="4167" y="3859"/>
                    </a:lnTo>
                    <a:cubicBezTo>
                      <a:pt x="4156" y="3859"/>
                      <a:pt x="4156" y="3847"/>
                      <a:pt x="4156" y="3835"/>
                    </a:cubicBezTo>
                    <a:cubicBezTo>
                      <a:pt x="4120" y="3657"/>
                      <a:pt x="3977" y="3538"/>
                      <a:pt x="3798" y="3538"/>
                    </a:cubicBezTo>
                    <a:lnTo>
                      <a:pt x="3775" y="3538"/>
                    </a:lnTo>
                    <a:lnTo>
                      <a:pt x="3286" y="3550"/>
                    </a:lnTo>
                    <a:lnTo>
                      <a:pt x="3405" y="3204"/>
                    </a:lnTo>
                    <a:cubicBezTo>
                      <a:pt x="3429" y="3181"/>
                      <a:pt x="3453" y="3169"/>
                      <a:pt x="3489" y="3145"/>
                    </a:cubicBezTo>
                    <a:lnTo>
                      <a:pt x="3834" y="3026"/>
                    </a:lnTo>
                    <a:close/>
                    <a:moveTo>
                      <a:pt x="7561" y="3562"/>
                    </a:moveTo>
                    <a:cubicBezTo>
                      <a:pt x="7573" y="3562"/>
                      <a:pt x="7620" y="3562"/>
                      <a:pt x="7656" y="3597"/>
                    </a:cubicBezTo>
                    <a:lnTo>
                      <a:pt x="7977" y="3907"/>
                    </a:lnTo>
                    <a:cubicBezTo>
                      <a:pt x="7989" y="4026"/>
                      <a:pt x="7989" y="4133"/>
                      <a:pt x="7977" y="4216"/>
                    </a:cubicBezTo>
                    <a:cubicBezTo>
                      <a:pt x="7930" y="5169"/>
                      <a:pt x="7549" y="6086"/>
                      <a:pt x="6858" y="6752"/>
                    </a:cubicBezTo>
                    <a:cubicBezTo>
                      <a:pt x="6763" y="6860"/>
                      <a:pt x="6656" y="6943"/>
                      <a:pt x="6537" y="7050"/>
                    </a:cubicBezTo>
                    <a:cubicBezTo>
                      <a:pt x="6596" y="6955"/>
                      <a:pt x="6644" y="6871"/>
                      <a:pt x="6680" y="6776"/>
                    </a:cubicBezTo>
                    <a:lnTo>
                      <a:pt x="7430" y="5074"/>
                    </a:lnTo>
                    <a:cubicBezTo>
                      <a:pt x="7454" y="5026"/>
                      <a:pt x="7442" y="4966"/>
                      <a:pt x="7418" y="4907"/>
                    </a:cubicBezTo>
                    <a:cubicBezTo>
                      <a:pt x="7382" y="4859"/>
                      <a:pt x="7323" y="4836"/>
                      <a:pt x="7263" y="4836"/>
                    </a:cubicBezTo>
                    <a:lnTo>
                      <a:pt x="7192" y="4836"/>
                    </a:lnTo>
                    <a:lnTo>
                      <a:pt x="7596" y="4026"/>
                    </a:lnTo>
                    <a:cubicBezTo>
                      <a:pt x="7656" y="3895"/>
                      <a:pt x="7620" y="3728"/>
                      <a:pt x="7501" y="3657"/>
                    </a:cubicBezTo>
                    <a:lnTo>
                      <a:pt x="7477" y="3621"/>
                    </a:lnTo>
                    <a:lnTo>
                      <a:pt x="7489" y="3609"/>
                    </a:lnTo>
                    <a:cubicBezTo>
                      <a:pt x="7513" y="3562"/>
                      <a:pt x="7549" y="3562"/>
                      <a:pt x="7561" y="3562"/>
                    </a:cubicBezTo>
                    <a:close/>
                    <a:moveTo>
                      <a:pt x="4088" y="0"/>
                    </a:moveTo>
                    <a:cubicBezTo>
                      <a:pt x="4055" y="0"/>
                      <a:pt x="4022" y="1"/>
                      <a:pt x="3989" y="2"/>
                    </a:cubicBezTo>
                    <a:cubicBezTo>
                      <a:pt x="2953" y="49"/>
                      <a:pt x="1977" y="478"/>
                      <a:pt x="1250" y="1216"/>
                    </a:cubicBezTo>
                    <a:cubicBezTo>
                      <a:pt x="524" y="1942"/>
                      <a:pt x="96" y="2919"/>
                      <a:pt x="48" y="3954"/>
                    </a:cubicBezTo>
                    <a:cubicBezTo>
                      <a:pt x="0" y="4978"/>
                      <a:pt x="346" y="5979"/>
                      <a:pt x="1012" y="6764"/>
                    </a:cubicBezTo>
                    <a:cubicBezTo>
                      <a:pt x="1048" y="6812"/>
                      <a:pt x="1084" y="6824"/>
                      <a:pt x="1131" y="6824"/>
                    </a:cubicBezTo>
                    <a:cubicBezTo>
                      <a:pt x="1167" y="6824"/>
                      <a:pt x="1203" y="6812"/>
                      <a:pt x="1239" y="6776"/>
                    </a:cubicBezTo>
                    <a:cubicBezTo>
                      <a:pt x="1310" y="6717"/>
                      <a:pt x="1310" y="6610"/>
                      <a:pt x="1250" y="6550"/>
                    </a:cubicBezTo>
                    <a:cubicBezTo>
                      <a:pt x="643" y="5824"/>
                      <a:pt x="334" y="4907"/>
                      <a:pt x="369" y="3966"/>
                    </a:cubicBezTo>
                    <a:cubicBezTo>
                      <a:pt x="417" y="3014"/>
                      <a:pt x="810" y="2109"/>
                      <a:pt x="1489" y="1430"/>
                    </a:cubicBezTo>
                    <a:cubicBezTo>
                      <a:pt x="2155" y="764"/>
                      <a:pt x="3072" y="359"/>
                      <a:pt x="4025" y="323"/>
                    </a:cubicBezTo>
                    <a:cubicBezTo>
                      <a:pt x="4087" y="316"/>
                      <a:pt x="4150" y="313"/>
                      <a:pt x="4213" y="313"/>
                    </a:cubicBezTo>
                    <a:cubicBezTo>
                      <a:pt x="4363" y="313"/>
                      <a:pt x="4512" y="330"/>
                      <a:pt x="4656" y="347"/>
                    </a:cubicBezTo>
                    <a:lnTo>
                      <a:pt x="4882" y="621"/>
                    </a:lnTo>
                    <a:lnTo>
                      <a:pt x="4798" y="823"/>
                    </a:lnTo>
                    <a:lnTo>
                      <a:pt x="4656" y="585"/>
                    </a:lnTo>
                    <a:cubicBezTo>
                      <a:pt x="4632" y="537"/>
                      <a:pt x="4572" y="502"/>
                      <a:pt x="4525" y="502"/>
                    </a:cubicBezTo>
                    <a:lnTo>
                      <a:pt x="4025" y="502"/>
                    </a:lnTo>
                    <a:cubicBezTo>
                      <a:pt x="3965" y="502"/>
                      <a:pt x="3906" y="525"/>
                      <a:pt x="3870" y="585"/>
                    </a:cubicBezTo>
                    <a:lnTo>
                      <a:pt x="3513" y="1276"/>
                    </a:lnTo>
                    <a:cubicBezTo>
                      <a:pt x="3465" y="1359"/>
                      <a:pt x="3465" y="1478"/>
                      <a:pt x="3513" y="1573"/>
                    </a:cubicBezTo>
                    <a:cubicBezTo>
                      <a:pt x="3560" y="1657"/>
                      <a:pt x="3667" y="1716"/>
                      <a:pt x="3763" y="1728"/>
                    </a:cubicBezTo>
                    <a:lnTo>
                      <a:pt x="4048" y="1764"/>
                    </a:lnTo>
                    <a:cubicBezTo>
                      <a:pt x="4108" y="1764"/>
                      <a:pt x="4167" y="1752"/>
                      <a:pt x="4203" y="1692"/>
                    </a:cubicBezTo>
                    <a:lnTo>
                      <a:pt x="4298" y="1537"/>
                    </a:lnTo>
                    <a:lnTo>
                      <a:pt x="4358" y="1609"/>
                    </a:lnTo>
                    <a:lnTo>
                      <a:pt x="4310" y="1895"/>
                    </a:lnTo>
                    <a:lnTo>
                      <a:pt x="3822" y="1966"/>
                    </a:lnTo>
                    <a:cubicBezTo>
                      <a:pt x="3798" y="1966"/>
                      <a:pt x="3775" y="1990"/>
                      <a:pt x="3751" y="2002"/>
                    </a:cubicBezTo>
                    <a:lnTo>
                      <a:pt x="3108" y="2466"/>
                    </a:lnTo>
                    <a:cubicBezTo>
                      <a:pt x="3084" y="2490"/>
                      <a:pt x="3048" y="2526"/>
                      <a:pt x="3048" y="2550"/>
                    </a:cubicBezTo>
                    <a:lnTo>
                      <a:pt x="2977" y="2847"/>
                    </a:lnTo>
                    <a:lnTo>
                      <a:pt x="2751" y="2823"/>
                    </a:lnTo>
                    <a:cubicBezTo>
                      <a:pt x="2736" y="2821"/>
                      <a:pt x="2721" y="2819"/>
                      <a:pt x="2706" y="2819"/>
                    </a:cubicBezTo>
                    <a:cubicBezTo>
                      <a:pt x="2591" y="2819"/>
                      <a:pt x="2483" y="2898"/>
                      <a:pt x="2441" y="3014"/>
                    </a:cubicBezTo>
                    <a:lnTo>
                      <a:pt x="2310" y="3371"/>
                    </a:lnTo>
                    <a:cubicBezTo>
                      <a:pt x="2274" y="3442"/>
                      <a:pt x="2274" y="3538"/>
                      <a:pt x="2322" y="3609"/>
                    </a:cubicBezTo>
                    <a:cubicBezTo>
                      <a:pt x="2370" y="3681"/>
                      <a:pt x="2429" y="3740"/>
                      <a:pt x="2501" y="3752"/>
                    </a:cubicBezTo>
                    <a:cubicBezTo>
                      <a:pt x="2346" y="3812"/>
                      <a:pt x="2251" y="3978"/>
                      <a:pt x="2251" y="4145"/>
                    </a:cubicBezTo>
                    <a:lnTo>
                      <a:pt x="2251" y="4216"/>
                    </a:lnTo>
                    <a:lnTo>
                      <a:pt x="1798" y="4740"/>
                    </a:lnTo>
                    <a:cubicBezTo>
                      <a:pt x="1727" y="4812"/>
                      <a:pt x="1703" y="4919"/>
                      <a:pt x="1703" y="5026"/>
                    </a:cubicBezTo>
                    <a:lnTo>
                      <a:pt x="1703" y="5621"/>
                    </a:lnTo>
                    <a:cubicBezTo>
                      <a:pt x="1703" y="5764"/>
                      <a:pt x="1750" y="5919"/>
                      <a:pt x="1881" y="6038"/>
                    </a:cubicBezTo>
                    <a:lnTo>
                      <a:pt x="2310" y="6455"/>
                    </a:lnTo>
                    <a:cubicBezTo>
                      <a:pt x="2393" y="6538"/>
                      <a:pt x="2524" y="6598"/>
                      <a:pt x="2643" y="6610"/>
                    </a:cubicBezTo>
                    <a:lnTo>
                      <a:pt x="3917" y="6717"/>
                    </a:lnTo>
                    <a:lnTo>
                      <a:pt x="3917" y="6764"/>
                    </a:lnTo>
                    <a:cubicBezTo>
                      <a:pt x="3894" y="6907"/>
                      <a:pt x="3965" y="7074"/>
                      <a:pt x="4096" y="7169"/>
                    </a:cubicBezTo>
                    <a:lnTo>
                      <a:pt x="4310" y="7324"/>
                    </a:lnTo>
                    <a:lnTo>
                      <a:pt x="4298" y="7372"/>
                    </a:lnTo>
                    <a:cubicBezTo>
                      <a:pt x="4251" y="7538"/>
                      <a:pt x="4298" y="7717"/>
                      <a:pt x="4429" y="7836"/>
                    </a:cubicBezTo>
                    <a:lnTo>
                      <a:pt x="4489" y="7895"/>
                    </a:lnTo>
                    <a:cubicBezTo>
                      <a:pt x="4429" y="7895"/>
                      <a:pt x="4394" y="7907"/>
                      <a:pt x="4334" y="7907"/>
                    </a:cubicBezTo>
                    <a:cubicBezTo>
                      <a:pt x="4272" y="7910"/>
                      <a:pt x="4211" y="7912"/>
                      <a:pt x="4149" y="7912"/>
                    </a:cubicBezTo>
                    <a:cubicBezTo>
                      <a:pt x="3262" y="7912"/>
                      <a:pt x="2407" y="7593"/>
                      <a:pt x="1739" y="7014"/>
                    </a:cubicBezTo>
                    <a:cubicBezTo>
                      <a:pt x="1708" y="6989"/>
                      <a:pt x="1672" y="6976"/>
                      <a:pt x="1637" y="6976"/>
                    </a:cubicBezTo>
                    <a:cubicBezTo>
                      <a:pt x="1591" y="6976"/>
                      <a:pt x="1546" y="6998"/>
                      <a:pt x="1512" y="7038"/>
                    </a:cubicBezTo>
                    <a:cubicBezTo>
                      <a:pt x="1453" y="7110"/>
                      <a:pt x="1477" y="7193"/>
                      <a:pt x="1536" y="7252"/>
                    </a:cubicBezTo>
                    <a:cubicBezTo>
                      <a:pt x="2274" y="7883"/>
                      <a:pt x="3215" y="8229"/>
                      <a:pt x="4179" y="8229"/>
                    </a:cubicBezTo>
                    <a:lnTo>
                      <a:pt x="4346" y="8229"/>
                    </a:lnTo>
                    <a:cubicBezTo>
                      <a:pt x="5382" y="8181"/>
                      <a:pt x="6358" y="7753"/>
                      <a:pt x="7084" y="7014"/>
                    </a:cubicBezTo>
                    <a:cubicBezTo>
                      <a:pt x="7811" y="6288"/>
                      <a:pt x="8239" y="5312"/>
                      <a:pt x="8287" y="4276"/>
                    </a:cubicBezTo>
                    <a:cubicBezTo>
                      <a:pt x="8347" y="3204"/>
                      <a:pt x="8001" y="2216"/>
                      <a:pt x="7335" y="1418"/>
                    </a:cubicBezTo>
                    <a:cubicBezTo>
                      <a:pt x="7303" y="1381"/>
                      <a:pt x="7259" y="1363"/>
                      <a:pt x="7216" y="1363"/>
                    </a:cubicBezTo>
                    <a:cubicBezTo>
                      <a:pt x="7176" y="1363"/>
                      <a:pt x="7137" y="1378"/>
                      <a:pt x="7108" y="1407"/>
                    </a:cubicBezTo>
                    <a:cubicBezTo>
                      <a:pt x="7037" y="1466"/>
                      <a:pt x="7037" y="1573"/>
                      <a:pt x="7096" y="1633"/>
                    </a:cubicBezTo>
                    <a:cubicBezTo>
                      <a:pt x="7525" y="2157"/>
                      <a:pt x="7823" y="2776"/>
                      <a:pt x="7930" y="3431"/>
                    </a:cubicBezTo>
                    <a:lnTo>
                      <a:pt x="7894" y="3383"/>
                    </a:lnTo>
                    <a:cubicBezTo>
                      <a:pt x="7809" y="3308"/>
                      <a:pt x="7694" y="3262"/>
                      <a:pt x="7577" y="3262"/>
                    </a:cubicBezTo>
                    <a:cubicBezTo>
                      <a:pt x="7564" y="3262"/>
                      <a:pt x="7550" y="3263"/>
                      <a:pt x="7537" y="3264"/>
                    </a:cubicBezTo>
                    <a:cubicBezTo>
                      <a:pt x="7394" y="3288"/>
                      <a:pt x="7275" y="3359"/>
                      <a:pt x="7215" y="3466"/>
                    </a:cubicBezTo>
                    <a:lnTo>
                      <a:pt x="7192" y="3502"/>
                    </a:lnTo>
                    <a:cubicBezTo>
                      <a:pt x="7108" y="3502"/>
                      <a:pt x="7037" y="3538"/>
                      <a:pt x="6977" y="3585"/>
                    </a:cubicBezTo>
                    <a:lnTo>
                      <a:pt x="6775" y="3323"/>
                    </a:lnTo>
                    <a:cubicBezTo>
                      <a:pt x="6744" y="3286"/>
                      <a:pt x="6700" y="3268"/>
                      <a:pt x="6656" y="3268"/>
                    </a:cubicBezTo>
                    <a:cubicBezTo>
                      <a:pt x="6616" y="3268"/>
                      <a:pt x="6577" y="3283"/>
                      <a:pt x="6549" y="3312"/>
                    </a:cubicBezTo>
                    <a:cubicBezTo>
                      <a:pt x="6477" y="3371"/>
                      <a:pt x="6477" y="3478"/>
                      <a:pt x="6537" y="3538"/>
                    </a:cubicBezTo>
                    <a:lnTo>
                      <a:pt x="6858" y="3919"/>
                    </a:lnTo>
                    <a:cubicBezTo>
                      <a:pt x="6894" y="3954"/>
                      <a:pt x="6942" y="3978"/>
                      <a:pt x="6977" y="3978"/>
                    </a:cubicBezTo>
                    <a:cubicBezTo>
                      <a:pt x="7025" y="3978"/>
                      <a:pt x="7073" y="3966"/>
                      <a:pt x="7096" y="3943"/>
                    </a:cubicBezTo>
                    <a:lnTo>
                      <a:pt x="7204" y="3835"/>
                    </a:lnTo>
                    <a:lnTo>
                      <a:pt x="7335" y="3919"/>
                    </a:lnTo>
                    <a:lnTo>
                      <a:pt x="6858" y="4871"/>
                    </a:lnTo>
                    <a:lnTo>
                      <a:pt x="6834" y="4871"/>
                    </a:lnTo>
                    <a:cubicBezTo>
                      <a:pt x="6799" y="4871"/>
                      <a:pt x="6763" y="4859"/>
                      <a:pt x="6739" y="4836"/>
                    </a:cubicBezTo>
                    <a:lnTo>
                      <a:pt x="6096" y="4062"/>
                    </a:lnTo>
                    <a:cubicBezTo>
                      <a:pt x="6069" y="4014"/>
                      <a:pt x="6023" y="3994"/>
                      <a:pt x="5977" y="3994"/>
                    </a:cubicBezTo>
                    <a:cubicBezTo>
                      <a:pt x="5942" y="3994"/>
                      <a:pt x="5908" y="4005"/>
                      <a:pt x="5882" y="4026"/>
                    </a:cubicBezTo>
                    <a:cubicBezTo>
                      <a:pt x="5799" y="4085"/>
                      <a:pt x="5799" y="4193"/>
                      <a:pt x="5846" y="4252"/>
                    </a:cubicBezTo>
                    <a:lnTo>
                      <a:pt x="6489" y="5026"/>
                    </a:lnTo>
                    <a:cubicBezTo>
                      <a:pt x="6584" y="5133"/>
                      <a:pt x="6715" y="5193"/>
                      <a:pt x="6858" y="5193"/>
                    </a:cubicBezTo>
                    <a:lnTo>
                      <a:pt x="7073" y="5169"/>
                    </a:lnTo>
                    <a:lnTo>
                      <a:pt x="6430" y="6645"/>
                    </a:lnTo>
                    <a:cubicBezTo>
                      <a:pt x="6382" y="6752"/>
                      <a:pt x="6322" y="6848"/>
                      <a:pt x="6251" y="6943"/>
                    </a:cubicBezTo>
                    <a:lnTo>
                      <a:pt x="5751" y="7550"/>
                    </a:lnTo>
                    <a:cubicBezTo>
                      <a:pt x="5489" y="7657"/>
                      <a:pt x="5227" y="7753"/>
                      <a:pt x="4953" y="7812"/>
                    </a:cubicBezTo>
                    <a:lnTo>
                      <a:pt x="4679" y="7562"/>
                    </a:lnTo>
                    <a:cubicBezTo>
                      <a:pt x="4644" y="7538"/>
                      <a:pt x="4632" y="7491"/>
                      <a:pt x="4644" y="7443"/>
                    </a:cubicBezTo>
                    <a:lnTo>
                      <a:pt x="4691" y="7288"/>
                    </a:lnTo>
                    <a:cubicBezTo>
                      <a:pt x="4703" y="7229"/>
                      <a:pt x="4691" y="7145"/>
                      <a:pt x="4632" y="7110"/>
                    </a:cubicBezTo>
                    <a:lnTo>
                      <a:pt x="4322" y="6871"/>
                    </a:lnTo>
                    <a:cubicBezTo>
                      <a:pt x="4287" y="6836"/>
                      <a:pt x="4275" y="6812"/>
                      <a:pt x="4275" y="6764"/>
                    </a:cubicBezTo>
                    <a:lnTo>
                      <a:pt x="4298" y="6550"/>
                    </a:lnTo>
                    <a:cubicBezTo>
                      <a:pt x="4298" y="6514"/>
                      <a:pt x="4298" y="6467"/>
                      <a:pt x="4275" y="6431"/>
                    </a:cubicBezTo>
                    <a:cubicBezTo>
                      <a:pt x="4239" y="6407"/>
                      <a:pt x="4203" y="6371"/>
                      <a:pt x="4167" y="6371"/>
                    </a:cubicBezTo>
                    <a:lnTo>
                      <a:pt x="2679" y="6264"/>
                    </a:lnTo>
                    <a:cubicBezTo>
                      <a:pt x="2620" y="6264"/>
                      <a:pt x="2572" y="6229"/>
                      <a:pt x="2536" y="6181"/>
                    </a:cubicBezTo>
                    <a:lnTo>
                      <a:pt x="2096" y="5764"/>
                    </a:lnTo>
                    <a:cubicBezTo>
                      <a:pt x="2060" y="5728"/>
                      <a:pt x="2024" y="5645"/>
                      <a:pt x="2024" y="5586"/>
                    </a:cubicBezTo>
                    <a:lnTo>
                      <a:pt x="2024" y="4990"/>
                    </a:lnTo>
                    <a:cubicBezTo>
                      <a:pt x="2024" y="4966"/>
                      <a:pt x="2036" y="4931"/>
                      <a:pt x="2060" y="4919"/>
                    </a:cubicBezTo>
                    <a:lnTo>
                      <a:pt x="2548" y="4359"/>
                    </a:lnTo>
                    <a:cubicBezTo>
                      <a:pt x="2572" y="4324"/>
                      <a:pt x="2596" y="4300"/>
                      <a:pt x="2596" y="4252"/>
                    </a:cubicBezTo>
                    <a:lnTo>
                      <a:pt x="2596" y="4121"/>
                    </a:lnTo>
                    <a:cubicBezTo>
                      <a:pt x="2596" y="4074"/>
                      <a:pt x="2620" y="4038"/>
                      <a:pt x="2655" y="4014"/>
                    </a:cubicBezTo>
                    <a:lnTo>
                      <a:pt x="3036" y="3847"/>
                    </a:lnTo>
                    <a:lnTo>
                      <a:pt x="3751" y="3835"/>
                    </a:lnTo>
                    <a:cubicBezTo>
                      <a:pt x="3763" y="3835"/>
                      <a:pt x="3786" y="3847"/>
                      <a:pt x="3786" y="3859"/>
                    </a:cubicBezTo>
                    <a:cubicBezTo>
                      <a:pt x="3798" y="3990"/>
                      <a:pt x="3906" y="4097"/>
                      <a:pt x="4025" y="4145"/>
                    </a:cubicBezTo>
                    <a:lnTo>
                      <a:pt x="4537" y="4324"/>
                    </a:lnTo>
                    <a:cubicBezTo>
                      <a:pt x="4569" y="4331"/>
                      <a:pt x="4601" y="4335"/>
                      <a:pt x="4633" y="4335"/>
                    </a:cubicBezTo>
                    <a:cubicBezTo>
                      <a:pt x="4705" y="4335"/>
                      <a:pt x="4772" y="4314"/>
                      <a:pt x="4822" y="4264"/>
                    </a:cubicBezTo>
                    <a:cubicBezTo>
                      <a:pt x="4882" y="4204"/>
                      <a:pt x="4918" y="4121"/>
                      <a:pt x="4918" y="4026"/>
                    </a:cubicBezTo>
                    <a:lnTo>
                      <a:pt x="5549" y="3978"/>
                    </a:lnTo>
                    <a:cubicBezTo>
                      <a:pt x="5668" y="3966"/>
                      <a:pt x="5787" y="3907"/>
                      <a:pt x="5870" y="3812"/>
                    </a:cubicBezTo>
                    <a:cubicBezTo>
                      <a:pt x="5941" y="3728"/>
                      <a:pt x="5965" y="3597"/>
                      <a:pt x="5941" y="3478"/>
                    </a:cubicBezTo>
                    <a:lnTo>
                      <a:pt x="5930" y="3383"/>
                    </a:lnTo>
                    <a:cubicBezTo>
                      <a:pt x="5896" y="3247"/>
                      <a:pt x="5776" y="3144"/>
                      <a:pt x="5632" y="3144"/>
                    </a:cubicBezTo>
                    <a:cubicBezTo>
                      <a:pt x="5624" y="3144"/>
                      <a:pt x="5616" y="3144"/>
                      <a:pt x="5608" y="3145"/>
                    </a:cubicBezTo>
                    <a:lnTo>
                      <a:pt x="5275" y="3181"/>
                    </a:lnTo>
                    <a:lnTo>
                      <a:pt x="5227" y="3121"/>
                    </a:lnTo>
                    <a:lnTo>
                      <a:pt x="5668" y="2669"/>
                    </a:lnTo>
                    <a:cubicBezTo>
                      <a:pt x="5727" y="2609"/>
                      <a:pt x="5727" y="2502"/>
                      <a:pt x="5668" y="2442"/>
                    </a:cubicBezTo>
                    <a:cubicBezTo>
                      <a:pt x="5638" y="2413"/>
                      <a:pt x="5599" y="2398"/>
                      <a:pt x="5560" y="2398"/>
                    </a:cubicBezTo>
                    <a:cubicBezTo>
                      <a:pt x="5522" y="2398"/>
                      <a:pt x="5483" y="2413"/>
                      <a:pt x="5453" y="2442"/>
                    </a:cubicBezTo>
                    <a:lnTo>
                      <a:pt x="4918" y="2978"/>
                    </a:lnTo>
                    <a:lnTo>
                      <a:pt x="4739" y="3061"/>
                    </a:lnTo>
                    <a:lnTo>
                      <a:pt x="4227" y="2669"/>
                    </a:lnTo>
                    <a:cubicBezTo>
                      <a:pt x="4193" y="2652"/>
                      <a:pt x="4166" y="2635"/>
                      <a:pt x="4131" y="2635"/>
                    </a:cubicBezTo>
                    <a:cubicBezTo>
                      <a:pt x="4117" y="2635"/>
                      <a:pt x="4102" y="2638"/>
                      <a:pt x="4084" y="2645"/>
                    </a:cubicBezTo>
                    <a:lnTo>
                      <a:pt x="3382" y="2859"/>
                    </a:lnTo>
                    <a:cubicBezTo>
                      <a:pt x="3370" y="2859"/>
                      <a:pt x="3334" y="2883"/>
                      <a:pt x="3322" y="2895"/>
                    </a:cubicBezTo>
                    <a:lnTo>
                      <a:pt x="3370" y="2680"/>
                    </a:lnTo>
                    <a:lnTo>
                      <a:pt x="3917" y="2288"/>
                    </a:lnTo>
                    <a:lnTo>
                      <a:pt x="4501" y="2192"/>
                    </a:lnTo>
                    <a:cubicBezTo>
                      <a:pt x="4572" y="2180"/>
                      <a:pt x="4620" y="2133"/>
                      <a:pt x="4632" y="2061"/>
                    </a:cubicBezTo>
                    <a:lnTo>
                      <a:pt x="4691" y="1597"/>
                    </a:lnTo>
                    <a:cubicBezTo>
                      <a:pt x="4691" y="1549"/>
                      <a:pt x="4691" y="1514"/>
                      <a:pt x="4656" y="1478"/>
                    </a:cubicBezTo>
                    <a:lnTo>
                      <a:pt x="4417" y="1180"/>
                    </a:lnTo>
                    <a:cubicBezTo>
                      <a:pt x="4394" y="1133"/>
                      <a:pt x="4346" y="1121"/>
                      <a:pt x="4287" y="1121"/>
                    </a:cubicBezTo>
                    <a:cubicBezTo>
                      <a:pt x="4239" y="1121"/>
                      <a:pt x="4179" y="1156"/>
                      <a:pt x="4156" y="1192"/>
                    </a:cubicBezTo>
                    <a:lnTo>
                      <a:pt x="3977" y="1454"/>
                    </a:lnTo>
                    <a:lnTo>
                      <a:pt x="3786" y="1430"/>
                    </a:lnTo>
                    <a:lnTo>
                      <a:pt x="4096" y="835"/>
                    </a:lnTo>
                    <a:lnTo>
                      <a:pt x="4417" y="835"/>
                    </a:lnTo>
                    <a:lnTo>
                      <a:pt x="4656" y="1287"/>
                    </a:lnTo>
                    <a:cubicBezTo>
                      <a:pt x="4691" y="1347"/>
                      <a:pt x="4751" y="1371"/>
                      <a:pt x="4810" y="1371"/>
                    </a:cubicBezTo>
                    <a:cubicBezTo>
                      <a:pt x="4870" y="1371"/>
                      <a:pt x="4929" y="1335"/>
                      <a:pt x="4941" y="1276"/>
                    </a:cubicBezTo>
                    <a:lnTo>
                      <a:pt x="5168" y="740"/>
                    </a:lnTo>
                    <a:cubicBezTo>
                      <a:pt x="5215" y="645"/>
                      <a:pt x="5191" y="525"/>
                      <a:pt x="5132" y="454"/>
                    </a:cubicBezTo>
                    <a:lnTo>
                      <a:pt x="5132" y="454"/>
                    </a:lnTo>
                    <a:cubicBezTo>
                      <a:pt x="5668" y="597"/>
                      <a:pt x="6168" y="859"/>
                      <a:pt x="6596" y="1216"/>
                    </a:cubicBezTo>
                    <a:cubicBezTo>
                      <a:pt x="6625" y="1240"/>
                      <a:pt x="6658" y="1250"/>
                      <a:pt x="6691" y="1250"/>
                    </a:cubicBezTo>
                    <a:cubicBezTo>
                      <a:pt x="6739" y="1250"/>
                      <a:pt x="6787" y="1228"/>
                      <a:pt x="6823" y="1192"/>
                    </a:cubicBezTo>
                    <a:cubicBezTo>
                      <a:pt x="6882" y="1121"/>
                      <a:pt x="6858" y="1037"/>
                      <a:pt x="6799" y="978"/>
                    </a:cubicBezTo>
                    <a:cubicBezTo>
                      <a:pt x="6038" y="344"/>
                      <a:pt x="5077" y="0"/>
                      <a:pt x="408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595" name="Google Shape;6390;p49"/>
            <p:cNvGrpSpPr/>
            <p:nvPr/>
          </p:nvGrpSpPr>
          <p:grpSpPr>
            <a:xfrm>
              <a:off x="9959908" y="2851751"/>
              <a:ext cx="350198" cy="350548"/>
              <a:chOff x="3094217" y="1976585"/>
              <a:chExt cx="350198" cy="350548"/>
            </a:xfrm>
            <a:solidFill>
              <a:schemeClr val="bg2">
                <a:lumMod val="75000"/>
              </a:schemeClr>
            </a:solidFill>
          </p:grpSpPr>
          <p:sp>
            <p:nvSpPr>
              <p:cNvPr id="596" name="Google Shape;6391;p49"/>
              <p:cNvSpPr/>
              <p:nvPr/>
            </p:nvSpPr>
            <p:spPr>
              <a:xfrm>
                <a:off x="3094217" y="2129039"/>
                <a:ext cx="131543" cy="197362"/>
              </a:xfrm>
              <a:custGeom>
                <a:avLst/>
                <a:gdLst/>
                <a:ahLst/>
                <a:cxnLst/>
                <a:rect l="l" t="t" r="r" b="b"/>
                <a:pathLst>
                  <a:path w="4133" h="6201" extrusionOk="0">
                    <a:moveTo>
                      <a:pt x="2072" y="345"/>
                    </a:moveTo>
                    <a:cubicBezTo>
                      <a:pt x="2117" y="345"/>
                      <a:pt x="2162" y="348"/>
                      <a:pt x="2203" y="354"/>
                    </a:cubicBezTo>
                    <a:cubicBezTo>
                      <a:pt x="2906" y="414"/>
                      <a:pt x="3454" y="1045"/>
                      <a:pt x="3454" y="1759"/>
                    </a:cubicBezTo>
                    <a:cubicBezTo>
                      <a:pt x="3454" y="2438"/>
                      <a:pt x="3620" y="3069"/>
                      <a:pt x="3751" y="3402"/>
                    </a:cubicBezTo>
                    <a:lnTo>
                      <a:pt x="3751" y="3426"/>
                    </a:lnTo>
                    <a:cubicBezTo>
                      <a:pt x="3608" y="3509"/>
                      <a:pt x="3299" y="3688"/>
                      <a:pt x="2763" y="3807"/>
                    </a:cubicBezTo>
                    <a:lnTo>
                      <a:pt x="2763" y="3759"/>
                    </a:lnTo>
                    <a:lnTo>
                      <a:pt x="2763" y="3438"/>
                    </a:lnTo>
                    <a:cubicBezTo>
                      <a:pt x="2965" y="3319"/>
                      <a:pt x="3144" y="3140"/>
                      <a:pt x="3263" y="2926"/>
                    </a:cubicBezTo>
                    <a:cubicBezTo>
                      <a:pt x="3489" y="2533"/>
                      <a:pt x="3418" y="2021"/>
                      <a:pt x="3073" y="1712"/>
                    </a:cubicBezTo>
                    <a:cubicBezTo>
                      <a:pt x="2834" y="1485"/>
                      <a:pt x="2418" y="1235"/>
                      <a:pt x="1727" y="1235"/>
                    </a:cubicBezTo>
                    <a:cubicBezTo>
                      <a:pt x="1691" y="1235"/>
                      <a:pt x="1644" y="1247"/>
                      <a:pt x="1608" y="1283"/>
                    </a:cubicBezTo>
                    <a:lnTo>
                      <a:pt x="1275" y="1616"/>
                    </a:lnTo>
                    <a:cubicBezTo>
                      <a:pt x="1215" y="1676"/>
                      <a:pt x="1215" y="1783"/>
                      <a:pt x="1275" y="1843"/>
                    </a:cubicBezTo>
                    <a:cubicBezTo>
                      <a:pt x="1304" y="1872"/>
                      <a:pt x="1343" y="1887"/>
                      <a:pt x="1382" y="1887"/>
                    </a:cubicBezTo>
                    <a:cubicBezTo>
                      <a:pt x="1421" y="1887"/>
                      <a:pt x="1459" y="1872"/>
                      <a:pt x="1489" y="1843"/>
                    </a:cubicBezTo>
                    <a:lnTo>
                      <a:pt x="1787" y="1545"/>
                    </a:lnTo>
                    <a:cubicBezTo>
                      <a:pt x="2227" y="1557"/>
                      <a:pt x="2584" y="1700"/>
                      <a:pt x="2846" y="1938"/>
                    </a:cubicBezTo>
                    <a:cubicBezTo>
                      <a:pt x="3073" y="2140"/>
                      <a:pt x="3132" y="2485"/>
                      <a:pt x="2977" y="2747"/>
                    </a:cubicBezTo>
                    <a:cubicBezTo>
                      <a:pt x="2799" y="3081"/>
                      <a:pt x="2441" y="3283"/>
                      <a:pt x="2072" y="3283"/>
                    </a:cubicBezTo>
                    <a:cubicBezTo>
                      <a:pt x="1489" y="3283"/>
                      <a:pt x="1037" y="2831"/>
                      <a:pt x="1037" y="2247"/>
                    </a:cubicBezTo>
                    <a:cubicBezTo>
                      <a:pt x="1037" y="2152"/>
                      <a:pt x="953" y="2081"/>
                      <a:pt x="870" y="2081"/>
                    </a:cubicBezTo>
                    <a:cubicBezTo>
                      <a:pt x="775" y="2081"/>
                      <a:pt x="703" y="2152"/>
                      <a:pt x="703" y="2247"/>
                    </a:cubicBezTo>
                    <a:cubicBezTo>
                      <a:pt x="703" y="2747"/>
                      <a:pt x="989" y="3200"/>
                      <a:pt x="1394" y="3438"/>
                    </a:cubicBezTo>
                    <a:lnTo>
                      <a:pt x="1394" y="3759"/>
                    </a:lnTo>
                    <a:lnTo>
                      <a:pt x="1394" y="3807"/>
                    </a:lnTo>
                    <a:cubicBezTo>
                      <a:pt x="858" y="3688"/>
                      <a:pt x="525" y="3509"/>
                      <a:pt x="394" y="3426"/>
                    </a:cubicBezTo>
                    <a:cubicBezTo>
                      <a:pt x="394" y="3426"/>
                      <a:pt x="382" y="3426"/>
                      <a:pt x="394" y="3402"/>
                    </a:cubicBezTo>
                    <a:cubicBezTo>
                      <a:pt x="525" y="3081"/>
                      <a:pt x="691" y="2438"/>
                      <a:pt x="691" y="1759"/>
                    </a:cubicBezTo>
                    <a:cubicBezTo>
                      <a:pt x="691" y="1045"/>
                      <a:pt x="1239" y="414"/>
                      <a:pt x="1941" y="354"/>
                    </a:cubicBezTo>
                    <a:cubicBezTo>
                      <a:pt x="1983" y="348"/>
                      <a:pt x="2028" y="345"/>
                      <a:pt x="2072" y="345"/>
                    </a:cubicBezTo>
                    <a:close/>
                    <a:moveTo>
                      <a:pt x="2430" y="3581"/>
                    </a:moveTo>
                    <a:lnTo>
                      <a:pt x="2430" y="3783"/>
                    </a:lnTo>
                    <a:cubicBezTo>
                      <a:pt x="2430" y="3974"/>
                      <a:pt x="2537" y="4152"/>
                      <a:pt x="2715" y="4224"/>
                    </a:cubicBezTo>
                    <a:lnTo>
                      <a:pt x="2822" y="4271"/>
                    </a:lnTo>
                    <a:cubicBezTo>
                      <a:pt x="2656" y="4509"/>
                      <a:pt x="2370" y="4676"/>
                      <a:pt x="2072" y="4676"/>
                    </a:cubicBezTo>
                    <a:cubicBezTo>
                      <a:pt x="1775" y="4676"/>
                      <a:pt x="1489" y="4509"/>
                      <a:pt x="1334" y="4271"/>
                    </a:cubicBezTo>
                    <a:lnTo>
                      <a:pt x="1429" y="4224"/>
                    </a:lnTo>
                    <a:cubicBezTo>
                      <a:pt x="1608" y="4140"/>
                      <a:pt x="1715" y="3974"/>
                      <a:pt x="1715" y="3783"/>
                    </a:cubicBezTo>
                    <a:lnTo>
                      <a:pt x="1715" y="3581"/>
                    </a:lnTo>
                    <a:cubicBezTo>
                      <a:pt x="1834" y="3617"/>
                      <a:pt x="1953" y="3628"/>
                      <a:pt x="2072" y="3628"/>
                    </a:cubicBezTo>
                    <a:cubicBezTo>
                      <a:pt x="2191" y="3628"/>
                      <a:pt x="2311" y="3617"/>
                      <a:pt x="2430" y="3581"/>
                    </a:cubicBezTo>
                    <a:close/>
                    <a:moveTo>
                      <a:pt x="2065" y="0"/>
                    </a:moveTo>
                    <a:cubicBezTo>
                      <a:pt x="2010" y="0"/>
                      <a:pt x="1953" y="3"/>
                      <a:pt x="1894" y="9"/>
                    </a:cubicBezTo>
                    <a:cubicBezTo>
                      <a:pt x="1037" y="92"/>
                      <a:pt x="346" y="842"/>
                      <a:pt x="346" y="1735"/>
                    </a:cubicBezTo>
                    <a:cubicBezTo>
                      <a:pt x="346" y="2378"/>
                      <a:pt x="203" y="2962"/>
                      <a:pt x="60" y="3271"/>
                    </a:cubicBezTo>
                    <a:cubicBezTo>
                      <a:pt x="1" y="3426"/>
                      <a:pt x="48" y="3581"/>
                      <a:pt x="179" y="3676"/>
                    </a:cubicBezTo>
                    <a:cubicBezTo>
                      <a:pt x="310" y="3759"/>
                      <a:pt x="584" y="3926"/>
                      <a:pt x="1013" y="4045"/>
                    </a:cubicBezTo>
                    <a:lnTo>
                      <a:pt x="382" y="4379"/>
                    </a:lnTo>
                    <a:cubicBezTo>
                      <a:pt x="144" y="4498"/>
                      <a:pt x="1" y="4712"/>
                      <a:pt x="1" y="4986"/>
                    </a:cubicBezTo>
                    <a:lnTo>
                      <a:pt x="1" y="6045"/>
                    </a:lnTo>
                    <a:cubicBezTo>
                      <a:pt x="1" y="6129"/>
                      <a:pt x="84" y="6200"/>
                      <a:pt x="167" y="6200"/>
                    </a:cubicBezTo>
                    <a:cubicBezTo>
                      <a:pt x="263" y="6200"/>
                      <a:pt x="334" y="6129"/>
                      <a:pt x="334" y="6045"/>
                    </a:cubicBezTo>
                    <a:lnTo>
                      <a:pt x="334" y="4974"/>
                    </a:lnTo>
                    <a:cubicBezTo>
                      <a:pt x="334" y="4831"/>
                      <a:pt x="406" y="4712"/>
                      <a:pt x="525" y="4652"/>
                    </a:cubicBezTo>
                    <a:lnTo>
                      <a:pt x="1037" y="4402"/>
                    </a:lnTo>
                    <a:cubicBezTo>
                      <a:pt x="1239" y="4760"/>
                      <a:pt x="1644" y="4986"/>
                      <a:pt x="2060" y="4986"/>
                    </a:cubicBezTo>
                    <a:cubicBezTo>
                      <a:pt x="2489" y="4986"/>
                      <a:pt x="2882" y="4760"/>
                      <a:pt x="3084" y="4402"/>
                    </a:cubicBezTo>
                    <a:lnTo>
                      <a:pt x="3596" y="4652"/>
                    </a:lnTo>
                    <a:cubicBezTo>
                      <a:pt x="3704" y="4712"/>
                      <a:pt x="3787" y="4831"/>
                      <a:pt x="3787" y="4974"/>
                    </a:cubicBezTo>
                    <a:lnTo>
                      <a:pt x="3787" y="6022"/>
                    </a:lnTo>
                    <a:cubicBezTo>
                      <a:pt x="3787" y="6117"/>
                      <a:pt x="3858" y="6188"/>
                      <a:pt x="3954" y="6188"/>
                    </a:cubicBezTo>
                    <a:cubicBezTo>
                      <a:pt x="4037" y="6188"/>
                      <a:pt x="4108" y="6117"/>
                      <a:pt x="4108" y="6022"/>
                    </a:cubicBezTo>
                    <a:lnTo>
                      <a:pt x="4108" y="4974"/>
                    </a:lnTo>
                    <a:cubicBezTo>
                      <a:pt x="4132" y="4712"/>
                      <a:pt x="3977" y="4474"/>
                      <a:pt x="3739" y="4379"/>
                    </a:cubicBezTo>
                    <a:lnTo>
                      <a:pt x="3096" y="4045"/>
                    </a:lnTo>
                    <a:cubicBezTo>
                      <a:pt x="3537" y="3926"/>
                      <a:pt x="3799" y="3759"/>
                      <a:pt x="3930" y="3676"/>
                    </a:cubicBezTo>
                    <a:cubicBezTo>
                      <a:pt x="4073" y="3581"/>
                      <a:pt x="4108" y="3426"/>
                      <a:pt x="4049" y="3271"/>
                    </a:cubicBezTo>
                    <a:cubicBezTo>
                      <a:pt x="3918" y="2962"/>
                      <a:pt x="3775" y="2378"/>
                      <a:pt x="3775" y="1735"/>
                    </a:cubicBezTo>
                    <a:cubicBezTo>
                      <a:pt x="3775" y="866"/>
                      <a:pt x="3084" y="104"/>
                      <a:pt x="2227" y="9"/>
                    </a:cubicBezTo>
                    <a:cubicBezTo>
                      <a:pt x="2174" y="3"/>
                      <a:pt x="2120" y="0"/>
                      <a:pt x="2065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597" name="Google Shape;6392;p49"/>
              <p:cNvSpPr/>
              <p:nvPr/>
            </p:nvSpPr>
            <p:spPr>
              <a:xfrm>
                <a:off x="3116592" y="2293778"/>
                <a:ext cx="10630" cy="32241"/>
              </a:xfrm>
              <a:custGeom>
                <a:avLst/>
                <a:gdLst/>
                <a:ahLst/>
                <a:cxnLst/>
                <a:rect l="l" t="t" r="r" b="b"/>
                <a:pathLst>
                  <a:path w="334" h="1013" extrusionOk="0">
                    <a:moveTo>
                      <a:pt x="167" y="0"/>
                    </a:moveTo>
                    <a:cubicBezTo>
                      <a:pt x="72" y="0"/>
                      <a:pt x="0" y="72"/>
                      <a:pt x="0" y="167"/>
                    </a:cubicBezTo>
                    <a:lnTo>
                      <a:pt x="0" y="846"/>
                    </a:lnTo>
                    <a:cubicBezTo>
                      <a:pt x="0" y="941"/>
                      <a:pt x="72" y="1012"/>
                      <a:pt x="167" y="1012"/>
                    </a:cubicBezTo>
                    <a:cubicBezTo>
                      <a:pt x="250" y="1012"/>
                      <a:pt x="334" y="941"/>
                      <a:pt x="334" y="846"/>
                    </a:cubicBezTo>
                    <a:lnTo>
                      <a:pt x="334" y="167"/>
                    </a:lnTo>
                    <a:cubicBezTo>
                      <a:pt x="310" y="72"/>
                      <a:pt x="250" y="0"/>
                      <a:pt x="167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598" name="Google Shape;6393;p49"/>
              <p:cNvSpPr/>
              <p:nvPr/>
            </p:nvSpPr>
            <p:spPr>
              <a:xfrm>
                <a:off x="3193519" y="2293778"/>
                <a:ext cx="10248" cy="32241"/>
              </a:xfrm>
              <a:custGeom>
                <a:avLst/>
                <a:gdLst/>
                <a:ahLst/>
                <a:cxnLst/>
                <a:rect l="l" t="t" r="r" b="b"/>
                <a:pathLst>
                  <a:path w="322" h="1013" extrusionOk="0">
                    <a:moveTo>
                      <a:pt x="155" y="0"/>
                    </a:moveTo>
                    <a:cubicBezTo>
                      <a:pt x="72" y="0"/>
                      <a:pt x="0" y="72"/>
                      <a:pt x="0" y="167"/>
                    </a:cubicBezTo>
                    <a:lnTo>
                      <a:pt x="0" y="846"/>
                    </a:lnTo>
                    <a:cubicBezTo>
                      <a:pt x="0" y="941"/>
                      <a:pt x="72" y="1012"/>
                      <a:pt x="155" y="1012"/>
                    </a:cubicBezTo>
                    <a:cubicBezTo>
                      <a:pt x="250" y="1012"/>
                      <a:pt x="322" y="941"/>
                      <a:pt x="322" y="846"/>
                    </a:cubicBezTo>
                    <a:lnTo>
                      <a:pt x="322" y="167"/>
                    </a:lnTo>
                    <a:cubicBezTo>
                      <a:pt x="310" y="72"/>
                      <a:pt x="250" y="0"/>
                      <a:pt x="155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599" name="Google Shape;6394;p49"/>
              <p:cNvSpPr/>
              <p:nvPr/>
            </p:nvSpPr>
            <p:spPr>
              <a:xfrm>
                <a:off x="3346227" y="2166755"/>
                <a:ext cx="54966" cy="18301"/>
              </a:xfrm>
              <a:custGeom>
                <a:avLst/>
                <a:gdLst/>
                <a:ahLst/>
                <a:cxnLst/>
                <a:rect l="l" t="t" r="r" b="b"/>
                <a:pathLst>
                  <a:path w="1727" h="575" extrusionOk="0">
                    <a:moveTo>
                      <a:pt x="646" y="0"/>
                    </a:moveTo>
                    <a:cubicBezTo>
                      <a:pt x="494" y="0"/>
                      <a:pt x="326" y="15"/>
                      <a:pt x="143" y="50"/>
                    </a:cubicBezTo>
                    <a:cubicBezTo>
                      <a:pt x="60" y="62"/>
                      <a:pt x="0" y="122"/>
                      <a:pt x="0" y="217"/>
                    </a:cubicBezTo>
                    <a:lnTo>
                      <a:pt x="0" y="396"/>
                    </a:lnTo>
                    <a:cubicBezTo>
                      <a:pt x="0" y="479"/>
                      <a:pt x="84" y="550"/>
                      <a:pt x="167" y="550"/>
                    </a:cubicBezTo>
                    <a:cubicBezTo>
                      <a:pt x="262" y="550"/>
                      <a:pt x="334" y="479"/>
                      <a:pt x="334" y="396"/>
                    </a:cubicBezTo>
                    <a:lnTo>
                      <a:pt x="334" y="360"/>
                    </a:lnTo>
                    <a:cubicBezTo>
                      <a:pt x="445" y="344"/>
                      <a:pt x="549" y="338"/>
                      <a:pt x="645" y="338"/>
                    </a:cubicBezTo>
                    <a:cubicBezTo>
                      <a:pt x="845" y="338"/>
                      <a:pt x="1007" y="367"/>
                      <a:pt x="1120" y="407"/>
                    </a:cubicBezTo>
                    <a:cubicBezTo>
                      <a:pt x="1334" y="467"/>
                      <a:pt x="1453" y="538"/>
                      <a:pt x="1453" y="538"/>
                    </a:cubicBezTo>
                    <a:cubicBezTo>
                      <a:pt x="1477" y="550"/>
                      <a:pt x="1512" y="574"/>
                      <a:pt x="1536" y="574"/>
                    </a:cubicBezTo>
                    <a:cubicBezTo>
                      <a:pt x="1584" y="574"/>
                      <a:pt x="1643" y="538"/>
                      <a:pt x="1667" y="491"/>
                    </a:cubicBezTo>
                    <a:cubicBezTo>
                      <a:pt x="1727" y="396"/>
                      <a:pt x="1715" y="288"/>
                      <a:pt x="1643" y="241"/>
                    </a:cubicBezTo>
                    <a:cubicBezTo>
                      <a:pt x="1615" y="231"/>
                      <a:pt x="1258" y="0"/>
                      <a:pt x="646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600" name="Google Shape;6395;p49"/>
              <p:cNvSpPr/>
              <p:nvPr/>
            </p:nvSpPr>
            <p:spPr>
              <a:xfrm>
                <a:off x="3302655" y="2134991"/>
                <a:ext cx="141760" cy="192143"/>
              </a:xfrm>
              <a:custGeom>
                <a:avLst/>
                <a:gdLst/>
                <a:ahLst/>
                <a:cxnLst/>
                <a:rect l="l" t="t" r="r" b="b"/>
                <a:pathLst>
                  <a:path w="4454" h="6037" extrusionOk="0">
                    <a:moveTo>
                      <a:pt x="3453" y="334"/>
                    </a:moveTo>
                    <a:lnTo>
                      <a:pt x="3453" y="1132"/>
                    </a:lnTo>
                    <a:cubicBezTo>
                      <a:pt x="3453" y="1263"/>
                      <a:pt x="3429" y="1405"/>
                      <a:pt x="3370" y="1525"/>
                    </a:cubicBezTo>
                    <a:lnTo>
                      <a:pt x="3310" y="1644"/>
                    </a:lnTo>
                    <a:cubicBezTo>
                      <a:pt x="3298" y="1667"/>
                      <a:pt x="3298" y="1691"/>
                      <a:pt x="3298" y="1715"/>
                    </a:cubicBezTo>
                    <a:lnTo>
                      <a:pt x="3298" y="2060"/>
                    </a:lnTo>
                    <a:cubicBezTo>
                      <a:pt x="3274" y="2346"/>
                      <a:pt x="3155" y="2608"/>
                      <a:pt x="2953" y="2799"/>
                    </a:cubicBezTo>
                    <a:cubicBezTo>
                      <a:pt x="2739" y="3001"/>
                      <a:pt x="2477" y="3096"/>
                      <a:pt x="2191" y="3096"/>
                    </a:cubicBezTo>
                    <a:cubicBezTo>
                      <a:pt x="1643" y="3084"/>
                      <a:pt x="1179" y="2596"/>
                      <a:pt x="1179" y="2013"/>
                    </a:cubicBezTo>
                    <a:lnTo>
                      <a:pt x="1179" y="1715"/>
                    </a:lnTo>
                    <a:cubicBezTo>
                      <a:pt x="1179" y="1691"/>
                      <a:pt x="1179" y="1667"/>
                      <a:pt x="1167" y="1644"/>
                    </a:cubicBezTo>
                    <a:lnTo>
                      <a:pt x="1107" y="1525"/>
                    </a:lnTo>
                    <a:cubicBezTo>
                      <a:pt x="1048" y="1405"/>
                      <a:pt x="1012" y="1275"/>
                      <a:pt x="1012" y="1132"/>
                    </a:cubicBezTo>
                    <a:cubicBezTo>
                      <a:pt x="1012" y="691"/>
                      <a:pt x="1369" y="334"/>
                      <a:pt x="1822" y="334"/>
                    </a:cubicBezTo>
                    <a:close/>
                    <a:moveTo>
                      <a:pt x="2762" y="3310"/>
                    </a:moveTo>
                    <a:lnTo>
                      <a:pt x="2762" y="3537"/>
                    </a:lnTo>
                    <a:cubicBezTo>
                      <a:pt x="2762" y="3572"/>
                      <a:pt x="2774" y="3620"/>
                      <a:pt x="2774" y="3680"/>
                    </a:cubicBezTo>
                    <a:lnTo>
                      <a:pt x="2239" y="4096"/>
                    </a:lnTo>
                    <a:lnTo>
                      <a:pt x="1691" y="3680"/>
                    </a:lnTo>
                    <a:cubicBezTo>
                      <a:pt x="1703" y="3632"/>
                      <a:pt x="1703" y="3584"/>
                      <a:pt x="1703" y="3537"/>
                    </a:cubicBezTo>
                    <a:lnTo>
                      <a:pt x="1703" y="3310"/>
                    </a:lnTo>
                    <a:cubicBezTo>
                      <a:pt x="1846" y="3370"/>
                      <a:pt x="2012" y="3406"/>
                      <a:pt x="2191" y="3406"/>
                    </a:cubicBezTo>
                    <a:lnTo>
                      <a:pt x="2239" y="3406"/>
                    </a:lnTo>
                    <a:cubicBezTo>
                      <a:pt x="2417" y="3406"/>
                      <a:pt x="2596" y="3382"/>
                      <a:pt x="2762" y="3310"/>
                    </a:cubicBezTo>
                    <a:close/>
                    <a:moveTo>
                      <a:pt x="1822" y="1"/>
                    </a:moveTo>
                    <a:cubicBezTo>
                      <a:pt x="1191" y="1"/>
                      <a:pt x="703" y="513"/>
                      <a:pt x="703" y="1120"/>
                    </a:cubicBezTo>
                    <a:cubicBezTo>
                      <a:pt x="703" y="1298"/>
                      <a:pt x="750" y="1489"/>
                      <a:pt x="822" y="1656"/>
                    </a:cubicBezTo>
                    <a:lnTo>
                      <a:pt x="869" y="1751"/>
                    </a:lnTo>
                    <a:lnTo>
                      <a:pt x="869" y="2001"/>
                    </a:lnTo>
                    <a:cubicBezTo>
                      <a:pt x="869" y="2441"/>
                      <a:pt x="1072" y="2846"/>
                      <a:pt x="1381" y="3096"/>
                    </a:cubicBezTo>
                    <a:lnTo>
                      <a:pt x="1381" y="3537"/>
                    </a:lnTo>
                    <a:cubicBezTo>
                      <a:pt x="1381" y="3608"/>
                      <a:pt x="1346" y="3680"/>
                      <a:pt x="1274" y="3703"/>
                    </a:cubicBezTo>
                    <a:lnTo>
                      <a:pt x="453" y="4025"/>
                    </a:lnTo>
                    <a:cubicBezTo>
                      <a:pt x="179" y="4132"/>
                      <a:pt x="0" y="4382"/>
                      <a:pt x="0" y="4668"/>
                    </a:cubicBezTo>
                    <a:lnTo>
                      <a:pt x="0" y="5858"/>
                    </a:lnTo>
                    <a:cubicBezTo>
                      <a:pt x="0" y="5942"/>
                      <a:pt x="83" y="6013"/>
                      <a:pt x="167" y="6013"/>
                    </a:cubicBezTo>
                    <a:cubicBezTo>
                      <a:pt x="262" y="6013"/>
                      <a:pt x="334" y="5942"/>
                      <a:pt x="334" y="5858"/>
                    </a:cubicBezTo>
                    <a:lnTo>
                      <a:pt x="334" y="4668"/>
                    </a:lnTo>
                    <a:cubicBezTo>
                      <a:pt x="334" y="4513"/>
                      <a:pt x="417" y="4382"/>
                      <a:pt x="560" y="4334"/>
                    </a:cubicBezTo>
                    <a:lnTo>
                      <a:pt x="1369" y="4025"/>
                    </a:lnTo>
                    <a:cubicBezTo>
                      <a:pt x="1417" y="4001"/>
                      <a:pt x="1465" y="3977"/>
                      <a:pt x="1488" y="3965"/>
                    </a:cubicBezTo>
                    <a:lnTo>
                      <a:pt x="2060" y="4394"/>
                    </a:lnTo>
                    <a:lnTo>
                      <a:pt x="2060" y="5870"/>
                    </a:lnTo>
                    <a:cubicBezTo>
                      <a:pt x="2060" y="5954"/>
                      <a:pt x="2131" y="6037"/>
                      <a:pt x="2215" y="6037"/>
                    </a:cubicBezTo>
                    <a:cubicBezTo>
                      <a:pt x="2310" y="6037"/>
                      <a:pt x="2381" y="5954"/>
                      <a:pt x="2381" y="5870"/>
                    </a:cubicBezTo>
                    <a:lnTo>
                      <a:pt x="2381" y="4394"/>
                    </a:lnTo>
                    <a:lnTo>
                      <a:pt x="2953" y="3965"/>
                    </a:lnTo>
                    <a:cubicBezTo>
                      <a:pt x="2977" y="3989"/>
                      <a:pt x="3024" y="4013"/>
                      <a:pt x="3072" y="4025"/>
                    </a:cubicBezTo>
                    <a:lnTo>
                      <a:pt x="3882" y="4334"/>
                    </a:lnTo>
                    <a:cubicBezTo>
                      <a:pt x="4024" y="4382"/>
                      <a:pt x="4108" y="4513"/>
                      <a:pt x="4108" y="4668"/>
                    </a:cubicBezTo>
                    <a:lnTo>
                      <a:pt x="4108" y="5858"/>
                    </a:lnTo>
                    <a:cubicBezTo>
                      <a:pt x="4108" y="5942"/>
                      <a:pt x="4179" y="6013"/>
                      <a:pt x="4274" y="6013"/>
                    </a:cubicBezTo>
                    <a:cubicBezTo>
                      <a:pt x="4358" y="6013"/>
                      <a:pt x="4441" y="5942"/>
                      <a:pt x="4441" y="5858"/>
                    </a:cubicBezTo>
                    <a:lnTo>
                      <a:pt x="4441" y="4668"/>
                    </a:lnTo>
                    <a:cubicBezTo>
                      <a:pt x="4453" y="4382"/>
                      <a:pt x="4274" y="4108"/>
                      <a:pt x="4024" y="4025"/>
                    </a:cubicBezTo>
                    <a:lnTo>
                      <a:pt x="3203" y="3703"/>
                    </a:lnTo>
                    <a:cubicBezTo>
                      <a:pt x="3131" y="3680"/>
                      <a:pt x="3084" y="3620"/>
                      <a:pt x="3084" y="3537"/>
                    </a:cubicBezTo>
                    <a:lnTo>
                      <a:pt x="3084" y="3108"/>
                    </a:lnTo>
                    <a:cubicBezTo>
                      <a:pt x="3120" y="3084"/>
                      <a:pt x="3155" y="3060"/>
                      <a:pt x="3191" y="3025"/>
                    </a:cubicBezTo>
                    <a:cubicBezTo>
                      <a:pt x="3453" y="2775"/>
                      <a:pt x="3608" y="2418"/>
                      <a:pt x="3608" y="2037"/>
                    </a:cubicBezTo>
                    <a:lnTo>
                      <a:pt x="3608" y="1727"/>
                    </a:lnTo>
                    <a:lnTo>
                      <a:pt x="3655" y="1644"/>
                    </a:lnTo>
                    <a:cubicBezTo>
                      <a:pt x="3739" y="1477"/>
                      <a:pt x="3774" y="1298"/>
                      <a:pt x="3774" y="1108"/>
                    </a:cubicBezTo>
                    <a:lnTo>
                      <a:pt x="3774" y="167"/>
                    </a:lnTo>
                    <a:cubicBezTo>
                      <a:pt x="3774" y="84"/>
                      <a:pt x="3691" y="1"/>
                      <a:pt x="3608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601" name="Google Shape;6396;p49"/>
              <p:cNvSpPr/>
              <p:nvPr/>
            </p:nvSpPr>
            <p:spPr>
              <a:xfrm>
                <a:off x="3330313" y="2288463"/>
                <a:ext cx="10248" cy="37938"/>
              </a:xfrm>
              <a:custGeom>
                <a:avLst/>
                <a:gdLst/>
                <a:ahLst/>
                <a:cxnLst/>
                <a:rect l="l" t="t" r="r" b="b"/>
                <a:pathLst>
                  <a:path w="322" h="1192" extrusionOk="0">
                    <a:moveTo>
                      <a:pt x="167" y="1"/>
                    </a:moveTo>
                    <a:cubicBezTo>
                      <a:pt x="72" y="1"/>
                      <a:pt x="0" y="84"/>
                      <a:pt x="0" y="167"/>
                    </a:cubicBezTo>
                    <a:lnTo>
                      <a:pt x="0" y="1036"/>
                    </a:lnTo>
                    <a:cubicBezTo>
                      <a:pt x="0" y="1120"/>
                      <a:pt x="72" y="1191"/>
                      <a:pt x="167" y="1191"/>
                    </a:cubicBezTo>
                    <a:cubicBezTo>
                      <a:pt x="250" y="1191"/>
                      <a:pt x="322" y="1120"/>
                      <a:pt x="322" y="1036"/>
                    </a:cubicBezTo>
                    <a:lnTo>
                      <a:pt x="322" y="167"/>
                    </a:lnTo>
                    <a:cubicBezTo>
                      <a:pt x="310" y="84"/>
                      <a:pt x="250" y="1"/>
                      <a:pt x="16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602" name="Google Shape;6397;p49"/>
              <p:cNvSpPr/>
              <p:nvPr/>
            </p:nvSpPr>
            <p:spPr>
              <a:xfrm>
                <a:off x="3406859" y="2288463"/>
                <a:ext cx="10630" cy="37938"/>
              </a:xfrm>
              <a:custGeom>
                <a:avLst/>
                <a:gdLst/>
                <a:ahLst/>
                <a:cxnLst/>
                <a:rect l="l" t="t" r="r" b="b"/>
                <a:pathLst>
                  <a:path w="334" h="1192" extrusionOk="0">
                    <a:moveTo>
                      <a:pt x="167" y="1"/>
                    </a:moveTo>
                    <a:cubicBezTo>
                      <a:pt x="84" y="1"/>
                      <a:pt x="0" y="84"/>
                      <a:pt x="0" y="167"/>
                    </a:cubicBezTo>
                    <a:lnTo>
                      <a:pt x="0" y="1036"/>
                    </a:lnTo>
                    <a:cubicBezTo>
                      <a:pt x="0" y="1120"/>
                      <a:pt x="84" y="1191"/>
                      <a:pt x="167" y="1191"/>
                    </a:cubicBezTo>
                    <a:cubicBezTo>
                      <a:pt x="262" y="1191"/>
                      <a:pt x="334" y="1120"/>
                      <a:pt x="334" y="1036"/>
                    </a:cubicBezTo>
                    <a:lnTo>
                      <a:pt x="334" y="167"/>
                    </a:lnTo>
                    <a:cubicBezTo>
                      <a:pt x="322" y="84"/>
                      <a:pt x="262" y="1"/>
                      <a:pt x="16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603" name="Google Shape;6398;p49"/>
              <p:cNvSpPr/>
              <p:nvPr/>
            </p:nvSpPr>
            <p:spPr>
              <a:xfrm>
                <a:off x="3149183" y="1976585"/>
                <a:ext cx="219419" cy="183072"/>
              </a:xfrm>
              <a:custGeom>
                <a:avLst/>
                <a:gdLst/>
                <a:ahLst/>
                <a:cxnLst/>
                <a:rect l="l" t="t" r="r" b="b"/>
                <a:pathLst>
                  <a:path w="6894" h="5752" extrusionOk="0">
                    <a:moveTo>
                      <a:pt x="2369" y="4108"/>
                    </a:moveTo>
                    <a:lnTo>
                      <a:pt x="2286" y="4466"/>
                    </a:lnTo>
                    <a:lnTo>
                      <a:pt x="2060" y="4466"/>
                    </a:lnTo>
                    <a:cubicBezTo>
                      <a:pt x="1869" y="4466"/>
                      <a:pt x="1703" y="4299"/>
                      <a:pt x="1703" y="4108"/>
                    </a:cubicBezTo>
                    <a:close/>
                    <a:moveTo>
                      <a:pt x="5513" y="310"/>
                    </a:moveTo>
                    <a:cubicBezTo>
                      <a:pt x="5703" y="310"/>
                      <a:pt x="5870" y="477"/>
                      <a:pt x="5870" y="667"/>
                    </a:cubicBezTo>
                    <a:lnTo>
                      <a:pt x="5870" y="3418"/>
                    </a:lnTo>
                    <a:cubicBezTo>
                      <a:pt x="5870" y="3608"/>
                      <a:pt x="5703" y="3775"/>
                      <a:pt x="5513" y="3775"/>
                    </a:cubicBezTo>
                    <a:lnTo>
                      <a:pt x="4132" y="3775"/>
                    </a:lnTo>
                    <a:cubicBezTo>
                      <a:pt x="4096" y="3775"/>
                      <a:pt x="4048" y="3787"/>
                      <a:pt x="4036" y="3811"/>
                    </a:cubicBezTo>
                    <a:lnTo>
                      <a:pt x="2500" y="4918"/>
                    </a:lnTo>
                    <a:lnTo>
                      <a:pt x="2739" y="3966"/>
                    </a:lnTo>
                    <a:cubicBezTo>
                      <a:pt x="2762" y="3930"/>
                      <a:pt x="2739" y="3870"/>
                      <a:pt x="2715" y="3835"/>
                    </a:cubicBezTo>
                    <a:cubicBezTo>
                      <a:pt x="2679" y="3787"/>
                      <a:pt x="2643" y="3775"/>
                      <a:pt x="2584" y="3775"/>
                    </a:cubicBezTo>
                    <a:lnTo>
                      <a:pt x="691" y="3775"/>
                    </a:lnTo>
                    <a:cubicBezTo>
                      <a:pt x="500" y="3775"/>
                      <a:pt x="333" y="3608"/>
                      <a:pt x="333" y="3418"/>
                    </a:cubicBezTo>
                    <a:lnTo>
                      <a:pt x="333" y="667"/>
                    </a:lnTo>
                    <a:cubicBezTo>
                      <a:pt x="333" y="477"/>
                      <a:pt x="500" y="310"/>
                      <a:pt x="691" y="310"/>
                    </a:cubicBezTo>
                    <a:close/>
                    <a:moveTo>
                      <a:pt x="6215" y="989"/>
                    </a:moveTo>
                    <a:cubicBezTo>
                      <a:pt x="6406" y="989"/>
                      <a:pt x="6572" y="1156"/>
                      <a:pt x="6572" y="1346"/>
                    </a:cubicBezTo>
                    <a:lnTo>
                      <a:pt x="6572" y="4108"/>
                    </a:lnTo>
                    <a:lnTo>
                      <a:pt x="6549" y="4108"/>
                    </a:lnTo>
                    <a:cubicBezTo>
                      <a:pt x="6549" y="4299"/>
                      <a:pt x="6394" y="4466"/>
                      <a:pt x="6191" y="4466"/>
                    </a:cubicBezTo>
                    <a:lnTo>
                      <a:pt x="4810" y="4466"/>
                    </a:lnTo>
                    <a:cubicBezTo>
                      <a:pt x="4763" y="4466"/>
                      <a:pt x="4727" y="4477"/>
                      <a:pt x="4691" y="4513"/>
                    </a:cubicBezTo>
                    <a:cubicBezTo>
                      <a:pt x="4667" y="4549"/>
                      <a:pt x="4644" y="4608"/>
                      <a:pt x="4667" y="4656"/>
                    </a:cubicBezTo>
                    <a:lnTo>
                      <a:pt x="4763" y="5323"/>
                    </a:lnTo>
                    <a:lnTo>
                      <a:pt x="3596" y="4537"/>
                    </a:lnTo>
                    <a:lnTo>
                      <a:pt x="4191" y="4096"/>
                    </a:lnTo>
                    <a:lnTo>
                      <a:pt x="5513" y="4096"/>
                    </a:lnTo>
                    <a:cubicBezTo>
                      <a:pt x="5882" y="4096"/>
                      <a:pt x="6191" y="3799"/>
                      <a:pt x="6191" y="3418"/>
                    </a:cubicBezTo>
                    <a:lnTo>
                      <a:pt x="6191" y="989"/>
                    </a:lnTo>
                    <a:close/>
                    <a:moveTo>
                      <a:pt x="691" y="1"/>
                    </a:moveTo>
                    <a:cubicBezTo>
                      <a:pt x="322" y="1"/>
                      <a:pt x="0" y="298"/>
                      <a:pt x="0" y="679"/>
                    </a:cubicBezTo>
                    <a:lnTo>
                      <a:pt x="0" y="3430"/>
                    </a:lnTo>
                    <a:cubicBezTo>
                      <a:pt x="0" y="3811"/>
                      <a:pt x="298" y="4120"/>
                      <a:pt x="691" y="4120"/>
                    </a:cubicBezTo>
                    <a:lnTo>
                      <a:pt x="1393" y="4120"/>
                    </a:lnTo>
                    <a:lnTo>
                      <a:pt x="1393" y="4132"/>
                    </a:lnTo>
                    <a:cubicBezTo>
                      <a:pt x="1393" y="4501"/>
                      <a:pt x="1691" y="4823"/>
                      <a:pt x="2072" y="4823"/>
                    </a:cubicBezTo>
                    <a:lnTo>
                      <a:pt x="2203" y="4823"/>
                    </a:lnTo>
                    <a:lnTo>
                      <a:pt x="2143" y="5073"/>
                    </a:lnTo>
                    <a:cubicBezTo>
                      <a:pt x="2119" y="5180"/>
                      <a:pt x="2167" y="5275"/>
                      <a:pt x="2250" y="5335"/>
                    </a:cubicBezTo>
                    <a:cubicBezTo>
                      <a:pt x="2298" y="5370"/>
                      <a:pt x="2346" y="5382"/>
                      <a:pt x="2381" y="5382"/>
                    </a:cubicBezTo>
                    <a:cubicBezTo>
                      <a:pt x="2429" y="5382"/>
                      <a:pt x="2489" y="5370"/>
                      <a:pt x="2536" y="5335"/>
                    </a:cubicBezTo>
                    <a:lnTo>
                      <a:pt x="3251" y="4823"/>
                    </a:lnTo>
                    <a:lnTo>
                      <a:pt x="3417" y="4823"/>
                    </a:lnTo>
                    <a:lnTo>
                      <a:pt x="4751" y="5716"/>
                    </a:lnTo>
                    <a:cubicBezTo>
                      <a:pt x="4798" y="5740"/>
                      <a:pt x="4846" y="5751"/>
                      <a:pt x="4882" y="5751"/>
                    </a:cubicBezTo>
                    <a:cubicBezTo>
                      <a:pt x="4929" y="5751"/>
                      <a:pt x="4977" y="5740"/>
                      <a:pt x="5025" y="5716"/>
                    </a:cubicBezTo>
                    <a:cubicBezTo>
                      <a:pt x="5108" y="5656"/>
                      <a:pt x="5144" y="5561"/>
                      <a:pt x="5120" y="5454"/>
                    </a:cubicBezTo>
                    <a:lnTo>
                      <a:pt x="5025" y="4799"/>
                    </a:lnTo>
                    <a:lnTo>
                      <a:pt x="6215" y="4799"/>
                    </a:lnTo>
                    <a:cubicBezTo>
                      <a:pt x="6584" y="4799"/>
                      <a:pt x="6894" y="4501"/>
                      <a:pt x="6894" y="4120"/>
                    </a:cubicBezTo>
                    <a:lnTo>
                      <a:pt x="6894" y="1370"/>
                    </a:lnTo>
                    <a:cubicBezTo>
                      <a:pt x="6870" y="977"/>
                      <a:pt x="6572" y="679"/>
                      <a:pt x="6191" y="679"/>
                    </a:cubicBezTo>
                    <a:cubicBezTo>
                      <a:pt x="6179" y="298"/>
                      <a:pt x="5882" y="1"/>
                      <a:pt x="5513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604" name="Google Shape;6399;p49"/>
              <p:cNvSpPr/>
              <p:nvPr/>
            </p:nvSpPr>
            <p:spPr>
              <a:xfrm>
                <a:off x="3187822" y="2009177"/>
                <a:ext cx="26926" cy="1028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323" extrusionOk="0">
                    <a:moveTo>
                      <a:pt x="155" y="1"/>
                    </a:moveTo>
                    <a:cubicBezTo>
                      <a:pt x="72" y="1"/>
                      <a:pt x="1" y="72"/>
                      <a:pt x="1" y="167"/>
                    </a:cubicBezTo>
                    <a:cubicBezTo>
                      <a:pt x="1" y="251"/>
                      <a:pt x="72" y="322"/>
                      <a:pt x="155" y="322"/>
                    </a:cubicBezTo>
                    <a:lnTo>
                      <a:pt x="679" y="322"/>
                    </a:lnTo>
                    <a:cubicBezTo>
                      <a:pt x="774" y="322"/>
                      <a:pt x="846" y="251"/>
                      <a:pt x="846" y="167"/>
                    </a:cubicBezTo>
                    <a:cubicBezTo>
                      <a:pt x="846" y="72"/>
                      <a:pt x="774" y="1"/>
                      <a:pt x="679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605" name="Google Shape;6400;p49"/>
              <p:cNvSpPr/>
              <p:nvPr/>
            </p:nvSpPr>
            <p:spPr>
              <a:xfrm>
                <a:off x="3226110" y="2009177"/>
                <a:ext cx="81478" cy="10280"/>
              </a:xfrm>
              <a:custGeom>
                <a:avLst/>
                <a:gdLst/>
                <a:ahLst/>
                <a:cxnLst/>
                <a:rect l="l" t="t" r="r" b="b"/>
                <a:pathLst>
                  <a:path w="2560" h="323" extrusionOk="0">
                    <a:moveTo>
                      <a:pt x="167" y="1"/>
                    </a:moveTo>
                    <a:cubicBezTo>
                      <a:pt x="72" y="1"/>
                      <a:pt x="0" y="72"/>
                      <a:pt x="0" y="167"/>
                    </a:cubicBezTo>
                    <a:cubicBezTo>
                      <a:pt x="0" y="251"/>
                      <a:pt x="72" y="322"/>
                      <a:pt x="167" y="322"/>
                    </a:cubicBezTo>
                    <a:lnTo>
                      <a:pt x="2393" y="322"/>
                    </a:lnTo>
                    <a:cubicBezTo>
                      <a:pt x="2488" y="322"/>
                      <a:pt x="2560" y="251"/>
                      <a:pt x="2560" y="167"/>
                    </a:cubicBezTo>
                    <a:cubicBezTo>
                      <a:pt x="2560" y="72"/>
                      <a:pt x="2488" y="1"/>
                      <a:pt x="2393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606" name="Google Shape;6401;p49"/>
              <p:cNvSpPr/>
              <p:nvPr/>
            </p:nvSpPr>
            <p:spPr>
              <a:xfrm>
                <a:off x="3187822" y="2036453"/>
                <a:ext cx="119767" cy="10662"/>
              </a:xfrm>
              <a:custGeom>
                <a:avLst/>
                <a:gdLst/>
                <a:ahLst/>
                <a:cxnLst/>
                <a:rect l="l" t="t" r="r" b="b"/>
                <a:pathLst>
                  <a:path w="3763" h="335" extrusionOk="0">
                    <a:moveTo>
                      <a:pt x="155" y="1"/>
                    </a:moveTo>
                    <a:cubicBezTo>
                      <a:pt x="72" y="1"/>
                      <a:pt x="1" y="84"/>
                      <a:pt x="1" y="168"/>
                    </a:cubicBezTo>
                    <a:cubicBezTo>
                      <a:pt x="1" y="263"/>
                      <a:pt x="72" y="334"/>
                      <a:pt x="155" y="334"/>
                    </a:cubicBezTo>
                    <a:lnTo>
                      <a:pt x="3596" y="334"/>
                    </a:lnTo>
                    <a:cubicBezTo>
                      <a:pt x="3691" y="334"/>
                      <a:pt x="3763" y="263"/>
                      <a:pt x="3763" y="168"/>
                    </a:cubicBezTo>
                    <a:cubicBezTo>
                      <a:pt x="3763" y="84"/>
                      <a:pt x="3691" y="1"/>
                      <a:pt x="3596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607" name="Google Shape;6402;p49"/>
              <p:cNvSpPr/>
              <p:nvPr/>
            </p:nvSpPr>
            <p:spPr>
              <a:xfrm>
                <a:off x="3187822" y="2064143"/>
                <a:ext cx="81510" cy="10248"/>
              </a:xfrm>
              <a:custGeom>
                <a:avLst/>
                <a:gdLst/>
                <a:ahLst/>
                <a:cxnLst/>
                <a:rect l="l" t="t" r="r" b="b"/>
                <a:pathLst>
                  <a:path w="2561" h="322" extrusionOk="0">
                    <a:moveTo>
                      <a:pt x="155" y="0"/>
                    </a:moveTo>
                    <a:cubicBezTo>
                      <a:pt x="72" y="0"/>
                      <a:pt x="1" y="72"/>
                      <a:pt x="1" y="167"/>
                    </a:cubicBezTo>
                    <a:cubicBezTo>
                      <a:pt x="1" y="250"/>
                      <a:pt x="72" y="322"/>
                      <a:pt x="155" y="322"/>
                    </a:cubicBezTo>
                    <a:lnTo>
                      <a:pt x="2394" y="322"/>
                    </a:lnTo>
                    <a:cubicBezTo>
                      <a:pt x="2477" y="322"/>
                      <a:pt x="2560" y="250"/>
                      <a:pt x="2560" y="167"/>
                    </a:cubicBezTo>
                    <a:cubicBezTo>
                      <a:pt x="2560" y="72"/>
                      <a:pt x="2477" y="0"/>
                      <a:pt x="23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608" name="Google Shape;6403;p49"/>
              <p:cNvSpPr/>
              <p:nvPr/>
            </p:nvSpPr>
            <p:spPr>
              <a:xfrm>
                <a:off x="3280663" y="2064143"/>
                <a:ext cx="26926" cy="10248"/>
              </a:xfrm>
              <a:custGeom>
                <a:avLst/>
                <a:gdLst/>
                <a:ahLst/>
                <a:cxnLst/>
                <a:rect l="l" t="t" r="r" b="b"/>
                <a:pathLst>
                  <a:path w="846" h="322" extrusionOk="0">
                    <a:moveTo>
                      <a:pt x="155" y="0"/>
                    </a:moveTo>
                    <a:cubicBezTo>
                      <a:pt x="72" y="0"/>
                      <a:pt x="1" y="72"/>
                      <a:pt x="1" y="167"/>
                    </a:cubicBezTo>
                    <a:cubicBezTo>
                      <a:pt x="1" y="250"/>
                      <a:pt x="72" y="322"/>
                      <a:pt x="155" y="322"/>
                    </a:cubicBezTo>
                    <a:lnTo>
                      <a:pt x="679" y="322"/>
                    </a:lnTo>
                    <a:cubicBezTo>
                      <a:pt x="774" y="322"/>
                      <a:pt x="846" y="250"/>
                      <a:pt x="846" y="167"/>
                    </a:cubicBezTo>
                    <a:cubicBezTo>
                      <a:pt x="846" y="72"/>
                      <a:pt x="774" y="0"/>
                      <a:pt x="679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609" name="Google Shape;6404;p49"/>
            <p:cNvGrpSpPr/>
            <p:nvPr/>
          </p:nvGrpSpPr>
          <p:grpSpPr>
            <a:xfrm>
              <a:off x="7736630" y="2850987"/>
              <a:ext cx="332375" cy="350071"/>
              <a:chOff x="870939" y="1975821"/>
              <a:chExt cx="332375" cy="350071"/>
            </a:xfrm>
            <a:solidFill>
              <a:schemeClr val="bg2">
                <a:lumMod val="75000"/>
              </a:schemeClr>
            </a:solidFill>
          </p:grpSpPr>
          <p:sp>
            <p:nvSpPr>
              <p:cNvPr id="610" name="Google Shape;6405;p49"/>
              <p:cNvSpPr/>
              <p:nvPr/>
            </p:nvSpPr>
            <p:spPr>
              <a:xfrm>
                <a:off x="870939" y="1975821"/>
                <a:ext cx="332375" cy="350071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10999" extrusionOk="0">
                    <a:moveTo>
                      <a:pt x="8049" y="334"/>
                    </a:moveTo>
                    <a:lnTo>
                      <a:pt x="5728" y="3573"/>
                    </a:lnTo>
                    <a:lnTo>
                      <a:pt x="5406" y="3120"/>
                    </a:lnTo>
                    <a:lnTo>
                      <a:pt x="7395" y="334"/>
                    </a:lnTo>
                    <a:close/>
                    <a:moveTo>
                      <a:pt x="9109" y="334"/>
                    </a:moveTo>
                    <a:lnTo>
                      <a:pt x="6263" y="4311"/>
                    </a:lnTo>
                    <a:lnTo>
                      <a:pt x="5942" y="3847"/>
                    </a:lnTo>
                    <a:lnTo>
                      <a:pt x="8454" y="334"/>
                    </a:lnTo>
                    <a:close/>
                    <a:moveTo>
                      <a:pt x="3025" y="334"/>
                    </a:moveTo>
                    <a:lnTo>
                      <a:pt x="6025" y="4525"/>
                    </a:lnTo>
                    <a:cubicBezTo>
                      <a:pt x="5998" y="4533"/>
                      <a:pt x="5970" y="4537"/>
                      <a:pt x="5942" y="4537"/>
                    </a:cubicBezTo>
                    <a:cubicBezTo>
                      <a:pt x="5849" y="4537"/>
                      <a:pt x="5759" y="4494"/>
                      <a:pt x="5704" y="4430"/>
                    </a:cubicBezTo>
                    <a:cubicBezTo>
                      <a:pt x="5561" y="4287"/>
                      <a:pt x="5382" y="4228"/>
                      <a:pt x="5228" y="4228"/>
                    </a:cubicBezTo>
                    <a:lnTo>
                      <a:pt x="2430" y="334"/>
                    </a:lnTo>
                    <a:close/>
                    <a:moveTo>
                      <a:pt x="2025" y="334"/>
                    </a:moveTo>
                    <a:lnTo>
                      <a:pt x="4882" y="4323"/>
                    </a:lnTo>
                    <a:cubicBezTo>
                      <a:pt x="4823" y="4347"/>
                      <a:pt x="4775" y="4394"/>
                      <a:pt x="4728" y="4442"/>
                    </a:cubicBezTo>
                    <a:cubicBezTo>
                      <a:pt x="4667" y="4503"/>
                      <a:pt x="4569" y="4544"/>
                      <a:pt x="4474" y="4544"/>
                    </a:cubicBezTo>
                    <a:cubicBezTo>
                      <a:pt x="4438" y="4544"/>
                      <a:pt x="4403" y="4538"/>
                      <a:pt x="4370" y="4525"/>
                    </a:cubicBezTo>
                    <a:lnTo>
                      <a:pt x="1370" y="334"/>
                    </a:lnTo>
                    <a:close/>
                    <a:moveTo>
                      <a:pt x="965" y="334"/>
                    </a:moveTo>
                    <a:lnTo>
                      <a:pt x="3942" y="4490"/>
                    </a:lnTo>
                    <a:cubicBezTo>
                      <a:pt x="3775" y="4525"/>
                      <a:pt x="3632" y="4621"/>
                      <a:pt x="3525" y="4763"/>
                    </a:cubicBezTo>
                    <a:lnTo>
                      <a:pt x="358" y="334"/>
                    </a:lnTo>
                    <a:close/>
                    <a:moveTo>
                      <a:pt x="10062" y="334"/>
                    </a:moveTo>
                    <a:lnTo>
                      <a:pt x="6894" y="4763"/>
                    </a:lnTo>
                    <a:cubicBezTo>
                      <a:pt x="6799" y="4632"/>
                      <a:pt x="6668" y="4549"/>
                      <a:pt x="6513" y="4501"/>
                    </a:cubicBezTo>
                    <a:lnTo>
                      <a:pt x="9514" y="334"/>
                    </a:lnTo>
                    <a:close/>
                    <a:moveTo>
                      <a:pt x="5192" y="4582"/>
                    </a:moveTo>
                    <a:cubicBezTo>
                      <a:pt x="5284" y="4582"/>
                      <a:pt x="5376" y="4615"/>
                      <a:pt x="5442" y="4680"/>
                    </a:cubicBezTo>
                    <a:cubicBezTo>
                      <a:pt x="5577" y="4807"/>
                      <a:pt x="5744" y="4876"/>
                      <a:pt x="5917" y="4876"/>
                    </a:cubicBezTo>
                    <a:cubicBezTo>
                      <a:pt x="6004" y="4876"/>
                      <a:pt x="6093" y="4859"/>
                      <a:pt x="6180" y="4823"/>
                    </a:cubicBezTo>
                    <a:cubicBezTo>
                      <a:pt x="6216" y="4808"/>
                      <a:pt x="6254" y="4801"/>
                      <a:pt x="6293" y="4801"/>
                    </a:cubicBezTo>
                    <a:cubicBezTo>
                      <a:pt x="6436" y="4801"/>
                      <a:pt x="6586" y="4897"/>
                      <a:pt x="6633" y="5037"/>
                    </a:cubicBezTo>
                    <a:cubicBezTo>
                      <a:pt x="6633" y="5049"/>
                      <a:pt x="6644" y="5061"/>
                      <a:pt x="6644" y="5061"/>
                    </a:cubicBezTo>
                    <a:cubicBezTo>
                      <a:pt x="6728" y="5263"/>
                      <a:pt x="6859" y="5335"/>
                      <a:pt x="6859" y="5335"/>
                    </a:cubicBezTo>
                    <a:cubicBezTo>
                      <a:pt x="6990" y="5406"/>
                      <a:pt x="7133" y="5454"/>
                      <a:pt x="7264" y="5466"/>
                    </a:cubicBezTo>
                    <a:cubicBezTo>
                      <a:pt x="7454" y="5478"/>
                      <a:pt x="7621" y="5644"/>
                      <a:pt x="7609" y="5859"/>
                    </a:cubicBezTo>
                    <a:cubicBezTo>
                      <a:pt x="7585" y="6121"/>
                      <a:pt x="7740" y="6371"/>
                      <a:pt x="7978" y="6490"/>
                    </a:cubicBezTo>
                    <a:cubicBezTo>
                      <a:pt x="8157" y="6585"/>
                      <a:pt x="8228" y="6811"/>
                      <a:pt x="8145" y="6990"/>
                    </a:cubicBezTo>
                    <a:cubicBezTo>
                      <a:pt x="8026" y="7228"/>
                      <a:pt x="8049" y="7526"/>
                      <a:pt x="8216" y="7728"/>
                    </a:cubicBezTo>
                    <a:cubicBezTo>
                      <a:pt x="8335" y="7883"/>
                      <a:pt x="8323" y="8121"/>
                      <a:pt x="8157" y="8240"/>
                    </a:cubicBezTo>
                    <a:cubicBezTo>
                      <a:pt x="7942" y="8395"/>
                      <a:pt x="7859" y="8681"/>
                      <a:pt x="7930" y="8931"/>
                    </a:cubicBezTo>
                    <a:cubicBezTo>
                      <a:pt x="7978" y="9133"/>
                      <a:pt x="7871" y="9323"/>
                      <a:pt x="7680" y="9383"/>
                    </a:cubicBezTo>
                    <a:cubicBezTo>
                      <a:pt x="7430" y="9454"/>
                      <a:pt x="7228" y="9669"/>
                      <a:pt x="7192" y="9931"/>
                    </a:cubicBezTo>
                    <a:cubicBezTo>
                      <a:pt x="7160" y="10101"/>
                      <a:pt x="7004" y="10234"/>
                      <a:pt x="6835" y="10234"/>
                    </a:cubicBezTo>
                    <a:cubicBezTo>
                      <a:pt x="6815" y="10234"/>
                      <a:pt x="6795" y="10232"/>
                      <a:pt x="6775" y="10228"/>
                    </a:cubicBezTo>
                    <a:cubicBezTo>
                      <a:pt x="6735" y="10221"/>
                      <a:pt x="6695" y="10218"/>
                      <a:pt x="6656" y="10218"/>
                    </a:cubicBezTo>
                    <a:cubicBezTo>
                      <a:pt x="6427" y="10218"/>
                      <a:pt x="6217" y="10333"/>
                      <a:pt x="6085" y="10526"/>
                    </a:cubicBezTo>
                    <a:cubicBezTo>
                      <a:pt x="6016" y="10633"/>
                      <a:pt x="5904" y="10690"/>
                      <a:pt x="5786" y="10690"/>
                    </a:cubicBezTo>
                    <a:cubicBezTo>
                      <a:pt x="5718" y="10690"/>
                      <a:pt x="5649" y="10672"/>
                      <a:pt x="5585" y="10633"/>
                    </a:cubicBezTo>
                    <a:cubicBezTo>
                      <a:pt x="5454" y="10562"/>
                      <a:pt x="5347" y="10526"/>
                      <a:pt x="5204" y="10526"/>
                    </a:cubicBezTo>
                    <a:cubicBezTo>
                      <a:pt x="5073" y="10526"/>
                      <a:pt x="4954" y="10562"/>
                      <a:pt x="4835" y="10633"/>
                    </a:cubicBezTo>
                    <a:cubicBezTo>
                      <a:pt x="4774" y="10672"/>
                      <a:pt x="4708" y="10690"/>
                      <a:pt x="4642" y="10690"/>
                    </a:cubicBezTo>
                    <a:cubicBezTo>
                      <a:pt x="4524" y="10690"/>
                      <a:pt x="4406" y="10633"/>
                      <a:pt x="4323" y="10526"/>
                    </a:cubicBezTo>
                    <a:cubicBezTo>
                      <a:pt x="4201" y="10333"/>
                      <a:pt x="3983" y="10218"/>
                      <a:pt x="3760" y="10218"/>
                    </a:cubicBezTo>
                    <a:cubicBezTo>
                      <a:pt x="3721" y="10218"/>
                      <a:pt x="3682" y="10221"/>
                      <a:pt x="3644" y="10228"/>
                    </a:cubicBezTo>
                    <a:cubicBezTo>
                      <a:pt x="3624" y="10232"/>
                      <a:pt x="3604" y="10234"/>
                      <a:pt x="3585" y="10234"/>
                    </a:cubicBezTo>
                    <a:cubicBezTo>
                      <a:pt x="3416" y="10234"/>
                      <a:pt x="3259" y="10101"/>
                      <a:pt x="3227" y="9931"/>
                    </a:cubicBezTo>
                    <a:cubicBezTo>
                      <a:pt x="3180" y="9669"/>
                      <a:pt x="2989" y="9454"/>
                      <a:pt x="2739" y="9383"/>
                    </a:cubicBezTo>
                    <a:cubicBezTo>
                      <a:pt x="2537" y="9323"/>
                      <a:pt x="2418" y="9133"/>
                      <a:pt x="2477" y="8931"/>
                    </a:cubicBezTo>
                    <a:cubicBezTo>
                      <a:pt x="2561" y="8681"/>
                      <a:pt x="2465" y="8395"/>
                      <a:pt x="2263" y="8240"/>
                    </a:cubicBezTo>
                    <a:cubicBezTo>
                      <a:pt x="2108" y="8121"/>
                      <a:pt x="2084" y="7883"/>
                      <a:pt x="2203" y="7728"/>
                    </a:cubicBezTo>
                    <a:cubicBezTo>
                      <a:pt x="2358" y="7526"/>
                      <a:pt x="2394" y="7228"/>
                      <a:pt x="2275" y="6990"/>
                    </a:cubicBezTo>
                    <a:cubicBezTo>
                      <a:pt x="2180" y="6811"/>
                      <a:pt x="2263" y="6585"/>
                      <a:pt x="2442" y="6490"/>
                    </a:cubicBezTo>
                    <a:cubicBezTo>
                      <a:pt x="2680" y="6371"/>
                      <a:pt x="2823" y="6121"/>
                      <a:pt x="2811" y="5859"/>
                    </a:cubicBezTo>
                    <a:cubicBezTo>
                      <a:pt x="2799" y="5656"/>
                      <a:pt x="2953" y="5478"/>
                      <a:pt x="3156" y="5466"/>
                    </a:cubicBezTo>
                    <a:cubicBezTo>
                      <a:pt x="3358" y="5454"/>
                      <a:pt x="3549" y="5347"/>
                      <a:pt x="3668" y="5180"/>
                    </a:cubicBezTo>
                    <a:lnTo>
                      <a:pt x="3668" y="5168"/>
                    </a:lnTo>
                    <a:cubicBezTo>
                      <a:pt x="3704" y="5121"/>
                      <a:pt x="3727" y="5085"/>
                      <a:pt x="3751" y="5037"/>
                    </a:cubicBezTo>
                    <a:cubicBezTo>
                      <a:pt x="3807" y="4897"/>
                      <a:pt x="3945" y="4801"/>
                      <a:pt x="4087" y="4801"/>
                    </a:cubicBezTo>
                    <a:cubicBezTo>
                      <a:pt x="4126" y="4801"/>
                      <a:pt x="4165" y="4808"/>
                      <a:pt x="4204" y="4823"/>
                    </a:cubicBezTo>
                    <a:cubicBezTo>
                      <a:pt x="4287" y="4853"/>
                      <a:pt x="4372" y="4868"/>
                      <a:pt x="4456" y="4868"/>
                    </a:cubicBezTo>
                    <a:cubicBezTo>
                      <a:pt x="4633" y="4868"/>
                      <a:pt x="4804" y="4802"/>
                      <a:pt x="4942" y="4680"/>
                    </a:cubicBezTo>
                    <a:cubicBezTo>
                      <a:pt x="5007" y="4615"/>
                      <a:pt x="5100" y="4582"/>
                      <a:pt x="5192" y="4582"/>
                    </a:cubicBezTo>
                    <a:close/>
                    <a:moveTo>
                      <a:pt x="286" y="1"/>
                    </a:moveTo>
                    <a:cubicBezTo>
                      <a:pt x="179" y="1"/>
                      <a:pt x="84" y="60"/>
                      <a:pt x="48" y="156"/>
                    </a:cubicBezTo>
                    <a:cubicBezTo>
                      <a:pt x="1" y="239"/>
                      <a:pt x="1" y="346"/>
                      <a:pt x="60" y="441"/>
                    </a:cubicBezTo>
                    <a:lnTo>
                      <a:pt x="3358" y="5049"/>
                    </a:lnTo>
                    <a:cubicBezTo>
                      <a:pt x="3299" y="5097"/>
                      <a:pt x="3227" y="5121"/>
                      <a:pt x="3156" y="5121"/>
                    </a:cubicBezTo>
                    <a:cubicBezTo>
                      <a:pt x="2787" y="5144"/>
                      <a:pt x="2489" y="5466"/>
                      <a:pt x="2513" y="5835"/>
                    </a:cubicBezTo>
                    <a:cubicBezTo>
                      <a:pt x="2513" y="5990"/>
                      <a:pt x="2442" y="6121"/>
                      <a:pt x="2322" y="6180"/>
                    </a:cubicBezTo>
                    <a:cubicBezTo>
                      <a:pt x="1989" y="6359"/>
                      <a:pt x="1858" y="6764"/>
                      <a:pt x="2025" y="7109"/>
                    </a:cubicBezTo>
                    <a:cubicBezTo>
                      <a:pt x="2084" y="7240"/>
                      <a:pt x="2072" y="7383"/>
                      <a:pt x="1977" y="7490"/>
                    </a:cubicBezTo>
                    <a:cubicBezTo>
                      <a:pt x="1739" y="7788"/>
                      <a:pt x="1787" y="8216"/>
                      <a:pt x="2084" y="8454"/>
                    </a:cubicBezTo>
                    <a:cubicBezTo>
                      <a:pt x="2180" y="8550"/>
                      <a:pt x="2239" y="8692"/>
                      <a:pt x="2203" y="8835"/>
                    </a:cubicBezTo>
                    <a:cubicBezTo>
                      <a:pt x="2108" y="9193"/>
                      <a:pt x="2322" y="9574"/>
                      <a:pt x="2680" y="9669"/>
                    </a:cubicBezTo>
                    <a:cubicBezTo>
                      <a:pt x="2811" y="9704"/>
                      <a:pt x="2918" y="9812"/>
                      <a:pt x="2942" y="9966"/>
                    </a:cubicBezTo>
                    <a:cubicBezTo>
                      <a:pt x="2995" y="10299"/>
                      <a:pt x="3290" y="10535"/>
                      <a:pt x="3609" y="10535"/>
                    </a:cubicBezTo>
                    <a:cubicBezTo>
                      <a:pt x="3645" y="10535"/>
                      <a:pt x="3680" y="10532"/>
                      <a:pt x="3715" y="10526"/>
                    </a:cubicBezTo>
                    <a:cubicBezTo>
                      <a:pt x="3726" y="10525"/>
                      <a:pt x="3738" y="10525"/>
                      <a:pt x="3749" y="10525"/>
                    </a:cubicBezTo>
                    <a:cubicBezTo>
                      <a:pt x="3872" y="10525"/>
                      <a:pt x="4007" y="10584"/>
                      <a:pt x="4073" y="10693"/>
                    </a:cubicBezTo>
                    <a:cubicBezTo>
                      <a:pt x="4208" y="10889"/>
                      <a:pt x="4425" y="10999"/>
                      <a:pt x="4645" y="10999"/>
                    </a:cubicBezTo>
                    <a:cubicBezTo>
                      <a:pt x="4772" y="10999"/>
                      <a:pt x="4900" y="10962"/>
                      <a:pt x="5013" y="10883"/>
                    </a:cubicBezTo>
                    <a:cubicBezTo>
                      <a:pt x="5073" y="10847"/>
                      <a:pt x="5141" y="10830"/>
                      <a:pt x="5208" y="10830"/>
                    </a:cubicBezTo>
                    <a:cubicBezTo>
                      <a:pt x="5275" y="10830"/>
                      <a:pt x="5341" y="10847"/>
                      <a:pt x="5394" y="10883"/>
                    </a:cubicBezTo>
                    <a:cubicBezTo>
                      <a:pt x="5513" y="10955"/>
                      <a:pt x="5632" y="10990"/>
                      <a:pt x="5775" y="10990"/>
                    </a:cubicBezTo>
                    <a:cubicBezTo>
                      <a:pt x="5990" y="10990"/>
                      <a:pt x="6216" y="10883"/>
                      <a:pt x="6347" y="10681"/>
                    </a:cubicBezTo>
                    <a:cubicBezTo>
                      <a:pt x="6423" y="10572"/>
                      <a:pt x="6549" y="10513"/>
                      <a:pt x="6671" y="10513"/>
                    </a:cubicBezTo>
                    <a:cubicBezTo>
                      <a:pt x="6682" y="10513"/>
                      <a:pt x="6693" y="10513"/>
                      <a:pt x="6704" y="10514"/>
                    </a:cubicBezTo>
                    <a:cubicBezTo>
                      <a:pt x="6742" y="10520"/>
                      <a:pt x="6779" y="10523"/>
                      <a:pt x="6816" y="10523"/>
                    </a:cubicBezTo>
                    <a:cubicBezTo>
                      <a:pt x="7150" y="10523"/>
                      <a:pt x="7435" y="10286"/>
                      <a:pt x="7478" y="9943"/>
                    </a:cubicBezTo>
                    <a:cubicBezTo>
                      <a:pt x="7514" y="9812"/>
                      <a:pt x="7597" y="9693"/>
                      <a:pt x="7752" y="9645"/>
                    </a:cubicBezTo>
                    <a:cubicBezTo>
                      <a:pt x="8109" y="9550"/>
                      <a:pt x="8335" y="9169"/>
                      <a:pt x="8228" y="8812"/>
                    </a:cubicBezTo>
                    <a:cubicBezTo>
                      <a:pt x="8192" y="8681"/>
                      <a:pt x="8240" y="8538"/>
                      <a:pt x="8347" y="8442"/>
                    </a:cubicBezTo>
                    <a:cubicBezTo>
                      <a:pt x="8645" y="8204"/>
                      <a:pt x="8692" y="7776"/>
                      <a:pt x="8454" y="7478"/>
                    </a:cubicBezTo>
                    <a:cubicBezTo>
                      <a:pt x="8359" y="7371"/>
                      <a:pt x="8347" y="7204"/>
                      <a:pt x="8407" y="7085"/>
                    </a:cubicBezTo>
                    <a:cubicBezTo>
                      <a:pt x="8573" y="6764"/>
                      <a:pt x="8430" y="6347"/>
                      <a:pt x="8109" y="6168"/>
                    </a:cubicBezTo>
                    <a:cubicBezTo>
                      <a:pt x="7990" y="6109"/>
                      <a:pt x="7895" y="5978"/>
                      <a:pt x="7918" y="5823"/>
                    </a:cubicBezTo>
                    <a:cubicBezTo>
                      <a:pt x="7930" y="5454"/>
                      <a:pt x="7645" y="5121"/>
                      <a:pt x="7275" y="5109"/>
                    </a:cubicBezTo>
                    <a:cubicBezTo>
                      <a:pt x="7204" y="5109"/>
                      <a:pt x="7121" y="5085"/>
                      <a:pt x="7061" y="5037"/>
                    </a:cubicBezTo>
                    <a:lnTo>
                      <a:pt x="10371" y="418"/>
                    </a:lnTo>
                    <a:cubicBezTo>
                      <a:pt x="10431" y="358"/>
                      <a:pt x="10443" y="263"/>
                      <a:pt x="10407" y="156"/>
                    </a:cubicBezTo>
                    <a:cubicBezTo>
                      <a:pt x="10359" y="60"/>
                      <a:pt x="10264" y="1"/>
                      <a:pt x="10169" y="1"/>
                    </a:cubicBezTo>
                    <a:lnTo>
                      <a:pt x="7383" y="1"/>
                    </a:lnTo>
                    <a:cubicBezTo>
                      <a:pt x="7287" y="1"/>
                      <a:pt x="7216" y="49"/>
                      <a:pt x="7156" y="120"/>
                    </a:cubicBezTo>
                    <a:lnTo>
                      <a:pt x="5228" y="2835"/>
                    </a:lnTo>
                    <a:lnTo>
                      <a:pt x="3287" y="120"/>
                    </a:lnTo>
                    <a:cubicBezTo>
                      <a:pt x="3239" y="49"/>
                      <a:pt x="3156" y="1"/>
                      <a:pt x="3061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611" name="Google Shape;6406;p49"/>
              <p:cNvSpPr/>
              <p:nvPr/>
            </p:nvSpPr>
            <p:spPr>
              <a:xfrm>
                <a:off x="955059" y="2135755"/>
                <a:ext cx="164134" cy="75877"/>
              </a:xfrm>
              <a:custGeom>
                <a:avLst/>
                <a:gdLst/>
                <a:ahLst/>
                <a:cxnLst/>
                <a:rect l="l" t="t" r="r" b="b"/>
                <a:pathLst>
                  <a:path w="5157" h="2384" extrusionOk="0">
                    <a:moveTo>
                      <a:pt x="2573" y="0"/>
                    </a:moveTo>
                    <a:cubicBezTo>
                      <a:pt x="1954" y="0"/>
                      <a:pt x="1346" y="215"/>
                      <a:pt x="882" y="631"/>
                    </a:cubicBezTo>
                    <a:cubicBezTo>
                      <a:pt x="418" y="1036"/>
                      <a:pt x="108" y="1608"/>
                      <a:pt x="13" y="2203"/>
                    </a:cubicBezTo>
                    <a:cubicBezTo>
                      <a:pt x="1" y="2286"/>
                      <a:pt x="60" y="2358"/>
                      <a:pt x="156" y="2382"/>
                    </a:cubicBezTo>
                    <a:lnTo>
                      <a:pt x="180" y="2382"/>
                    </a:lnTo>
                    <a:cubicBezTo>
                      <a:pt x="251" y="2382"/>
                      <a:pt x="334" y="2322"/>
                      <a:pt x="346" y="2239"/>
                    </a:cubicBezTo>
                    <a:cubicBezTo>
                      <a:pt x="418" y="1703"/>
                      <a:pt x="703" y="1215"/>
                      <a:pt x="1108" y="870"/>
                    </a:cubicBezTo>
                    <a:cubicBezTo>
                      <a:pt x="1525" y="512"/>
                      <a:pt x="2037" y="322"/>
                      <a:pt x="2596" y="322"/>
                    </a:cubicBezTo>
                    <a:cubicBezTo>
                      <a:pt x="3144" y="322"/>
                      <a:pt x="3668" y="512"/>
                      <a:pt x="4085" y="870"/>
                    </a:cubicBezTo>
                    <a:cubicBezTo>
                      <a:pt x="4478" y="1227"/>
                      <a:pt x="4763" y="1727"/>
                      <a:pt x="4835" y="2239"/>
                    </a:cubicBezTo>
                    <a:cubicBezTo>
                      <a:pt x="4857" y="2326"/>
                      <a:pt x="4918" y="2383"/>
                      <a:pt x="4992" y="2383"/>
                    </a:cubicBezTo>
                    <a:cubicBezTo>
                      <a:pt x="4999" y="2383"/>
                      <a:pt x="5006" y="2383"/>
                      <a:pt x="5013" y="2382"/>
                    </a:cubicBezTo>
                    <a:cubicBezTo>
                      <a:pt x="5085" y="2382"/>
                      <a:pt x="5156" y="2286"/>
                      <a:pt x="5144" y="2203"/>
                    </a:cubicBezTo>
                    <a:cubicBezTo>
                      <a:pt x="5049" y="1584"/>
                      <a:pt x="4740" y="1036"/>
                      <a:pt x="4275" y="631"/>
                    </a:cubicBezTo>
                    <a:cubicBezTo>
                      <a:pt x="3799" y="238"/>
                      <a:pt x="3204" y="0"/>
                      <a:pt x="2573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612" name="Google Shape;6407;p49"/>
              <p:cNvSpPr/>
              <p:nvPr/>
            </p:nvSpPr>
            <p:spPr>
              <a:xfrm>
                <a:off x="955059" y="2224999"/>
                <a:ext cx="164134" cy="75240"/>
              </a:xfrm>
              <a:custGeom>
                <a:avLst/>
                <a:gdLst/>
                <a:ahLst/>
                <a:cxnLst/>
                <a:rect l="l" t="t" r="r" b="b"/>
                <a:pathLst>
                  <a:path w="5157" h="2364" extrusionOk="0">
                    <a:moveTo>
                      <a:pt x="193" y="1"/>
                    </a:moveTo>
                    <a:cubicBezTo>
                      <a:pt x="181" y="1"/>
                      <a:pt x="168" y="3"/>
                      <a:pt x="156" y="6"/>
                    </a:cubicBezTo>
                    <a:cubicBezTo>
                      <a:pt x="60" y="18"/>
                      <a:pt x="1" y="90"/>
                      <a:pt x="25" y="185"/>
                    </a:cubicBezTo>
                    <a:cubicBezTo>
                      <a:pt x="108" y="792"/>
                      <a:pt x="418" y="1340"/>
                      <a:pt x="882" y="1745"/>
                    </a:cubicBezTo>
                    <a:cubicBezTo>
                      <a:pt x="1358" y="2149"/>
                      <a:pt x="1954" y="2364"/>
                      <a:pt x="2585" y="2364"/>
                    </a:cubicBezTo>
                    <a:cubicBezTo>
                      <a:pt x="3204" y="2364"/>
                      <a:pt x="3811" y="2149"/>
                      <a:pt x="4275" y="1733"/>
                    </a:cubicBezTo>
                    <a:cubicBezTo>
                      <a:pt x="4740" y="1328"/>
                      <a:pt x="5049" y="756"/>
                      <a:pt x="5144" y="161"/>
                    </a:cubicBezTo>
                    <a:cubicBezTo>
                      <a:pt x="5156" y="90"/>
                      <a:pt x="5085" y="18"/>
                      <a:pt x="5002" y="6"/>
                    </a:cubicBezTo>
                    <a:cubicBezTo>
                      <a:pt x="4990" y="3"/>
                      <a:pt x="4980" y="2"/>
                      <a:pt x="4969" y="2"/>
                    </a:cubicBezTo>
                    <a:cubicBezTo>
                      <a:pt x="4900" y="2"/>
                      <a:pt x="4844" y="65"/>
                      <a:pt x="4823" y="137"/>
                    </a:cubicBezTo>
                    <a:cubicBezTo>
                      <a:pt x="4752" y="673"/>
                      <a:pt x="4466" y="1161"/>
                      <a:pt x="4073" y="1506"/>
                    </a:cubicBezTo>
                    <a:cubicBezTo>
                      <a:pt x="3656" y="1864"/>
                      <a:pt x="3132" y="2054"/>
                      <a:pt x="2585" y="2054"/>
                    </a:cubicBezTo>
                    <a:cubicBezTo>
                      <a:pt x="2025" y="2054"/>
                      <a:pt x="1513" y="1864"/>
                      <a:pt x="1096" y="1506"/>
                    </a:cubicBezTo>
                    <a:cubicBezTo>
                      <a:pt x="691" y="1149"/>
                      <a:pt x="406" y="673"/>
                      <a:pt x="334" y="137"/>
                    </a:cubicBezTo>
                    <a:cubicBezTo>
                      <a:pt x="324" y="56"/>
                      <a:pt x="262" y="1"/>
                      <a:pt x="193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613" name="Google Shape;6408;p49"/>
              <p:cNvSpPr/>
              <p:nvPr/>
            </p:nvSpPr>
            <p:spPr>
              <a:xfrm>
                <a:off x="1021387" y="2183496"/>
                <a:ext cx="18969" cy="69766"/>
              </a:xfrm>
              <a:custGeom>
                <a:avLst/>
                <a:gdLst/>
                <a:ahLst/>
                <a:cxnLst/>
                <a:rect l="l" t="t" r="r" b="b"/>
                <a:pathLst>
                  <a:path w="596" h="2192" extrusionOk="0">
                    <a:moveTo>
                      <a:pt x="453" y="1"/>
                    </a:moveTo>
                    <a:cubicBezTo>
                      <a:pt x="417" y="1"/>
                      <a:pt x="393" y="12"/>
                      <a:pt x="382" y="24"/>
                    </a:cubicBezTo>
                    <a:lnTo>
                      <a:pt x="60" y="322"/>
                    </a:lnTo>
                    <a:cubicBezTo>
                      <a:pt x="24" y="358"/>
                      <a:pt x="1" y="405"/>
                      <a:pt x="1" y="441"/>
                    </a:cubicBezTo>
                    <a:cubicBezTo>
                      <a:pt x="1" y="501"/>
                      <a:pt x="48" y="584"/>
                      <a:pt x="108" y="584"/>
                    </a:cubicBezTo>
                    <a:cubicBezTo>
                      <a:pt x="120" y="584"/>
                      <a:pt x="155" y="560"/>
                      <a:pt x="167" y="548"/>
                    </a:cubicBezTo>
                    <a:lnTo>
                      <a:pt x="274" y="417"/>
                    </a:lnTo>
                    <a:lnTo>
                      <a:pt x="274" y="2084"/>
                    </a:lnTo>
                    <a:cubicBezTo>
                      <a:pt x="274" y="2156"/>
                      <a:pt x="346" y="2191"/>
                      <a:pt x="429" y="2191"/>
                    </a:cubicBezTo>
                    <a:cubicBezTo>
                      <a:pt x="512" y="2191"/>
                      <a:pt x="596" y="2156"/>
                      <a:pt x="596" y="2084"/>
                    </a:cubicBezTo>
                    <a:lnTo>
                      <a:pt x="596" y="108"/>
                    </a:lnTo>
                    <a:cubicBezTo>
                      <a:pt x="596" y="48"/>
                      <a:pt x="524" y="1"/>
                      <a:pt x="453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614" name="Google Shape;6409;p49"/>
            <p:cNvSpPr/>
            <p:nvPr/>
          </p:nvSpPr>
          <p:spPr>
            <a:xfrm>
              <a:off x="8141730" y="2836983"/>
              <a:ext cx="414967" cy="378970"/>
            </a:xfrm>
            <a:custGeom>
              <a:avLst/>
              <a:gdLst/>
              <a:ahLst/>
              <a:cxnLst/>
              <a:rect l="l" t="t" r="r" b="b"/>
              <a:pathLst>
                <a:path w="13038" h="11907" extrusionOk="0">
                  <a:moveTo>
                    <a:pt x="6632" y="369"/>
                  </a:moveTo>
                  <a:cubicBezTo>
                    <a:pt x="6680" y="369"/>
                    <a:pt x="6704" y="405"/>
                    <a:pt x="6704" y="441"/>
                  </a:cubicBezTo>
                  <a:lnTo>
                    <a:pt x="6704" y="881"/>
                  </a:lnTo>
                  <a:cubicBezTo>
                    <a:pt x="6644" y="864"/>
                    <a:pt x="6582" y="855"/>
                    <a:pt x="6519" y="855"/>
                  </a:cubicBezTo>
                  <a:cubicBezTo>
                    <a:pt x="6457" y="855"/>
                    <a:pt x="6394" y="864"/>
                    <a:pt x="6335" y="881"/>
                  </a:cubicBezTo>
                  <a:lnTo>
                    <a:pt x="6335" y="441"/>
                  </a:lnTo>
                  <a:lnTo>
                    <a:pt x="6323" y="441"/>
                  </a:lnTo>
                  <a:cubicBezTo>
                    <a:pt x="6323" y="405"/>
                    <a:pt x="6347" y="369"/>
                    <a:pt x="6394" y="369"/>
                  </a:cubicBezTo>
                  <a:close/>
                  <a:moveTo>
                    <a:pt x="6501" y="1251"/>
                  </a:moveTo>
                  <a:cubicBezTo>
                    <a:pt x="7061" y="1251"/>
                    <a:pt x="7275" y="2013"/>
                    <a:pt x="6763" y="2286"/>
                  </a:cubicBezTo>
                  <a:cubicBezTo>
                    <a:pt x="6692" y="2322"/>
                    <a:pt x="6585" y="2346"/>
                    <a:pt x="6501" y="2346"/>
                  </a:cubicBezTo>
                  <a:cubicBezTo>
                    <a:pt x="6204" y="2346"/>
                    <a:pt x="5954" y="2096"/>
                    <a:pt x="5954" y="1798"/>
                  </a:cubicBezTo>
                  <a:cubicBezTo>
                    <a:pt x="5954" y="1489"/>
                    <a:pt x="6204" y="1251"/>
                    <a:pt x="6501" y="1251"/>
                  </a:cubicBezTo>
                  <a:close/>
                  <a:moveTo>
                    <a:pt x="2382" y="2429"/>
                  </a:moveTo>
                  <a:cubicBezTo>
                    <a:pt x="2560" y="2429"/>
                    <a:pt x="2703" y="2572"/>
                    <a:pt x="2703" y="2751"/>
                  </a:cubicBezTo>
                  <a:cubicBezTo>
                    <a:pt x="2703" y="2929"/>
                    <a:pt x="2560" y="3084"/>
                    <a:pt x="2382" y="3084"/>
                  </a:cubicBezTo>
                  <a:cubicBezTo>
                    <a:pt x="2215" y="3084"/>
                    <a:pt x="2048" y="2941"/>
                    <a:pt x="2048" y="2751"/>
                  </a:cubicBezTo>
                  <a:cubicBezTo>
                    <a:pt x="2048" y="2560"/>
                    <a:pt x="2203" y="2429"/>
                    <a:pt x="2382" y="2429"/>
                  </a:cubicBezTo>
                  <a:close/>
                  <a:moveTo>
                    <a:pt x="10657" y="2429"/>
                  </a:moveTo>
                  <a:cubicBezTo>
                    <a:pt x="10835" y="2429"/>
                    <a:pt x="10978" y="2572"/>
                    <a:pt x="10978" y="2751"/>
                  </a:cubicBezTo>
                  <a:cubicBezTo>
                    <a:pt x="10978" y="2929"/>
                    <a:pt x="10835" y="3084"/>
                    <a:pt x="10657" y="3084"/>
                  </a:cubicBezTo>
                  <a:cubicBezTo>
                    <a:pt x="10478" y="3084"/>
                    <a:pt x="10323" y="2941"/>
                    <a:pt x="10323" y="2751"/>
                  </a:cubicBezTo>
                  <a:cubicBezTo>
                    <a:pt x="10323" y="2560"/>
                    <a:pt x="10478" y="2429"/>
                    <a:pt x="10657" y="2429"/>
                  </a:cubicBezTo>
                  <a:close/>
                  <a:moveTo>
                    <a:pt x="2477" y="3441"/>
                  </a:moveTo>
                  <a:lnTo>
                    <a:pt x="3715" y="6025"/>
                  </a:lnTo>
                  <a:lnTo>
                    <a:pt x="1024" y="6025"/>
                  </a:lnTo>
                  <a:lnTo>
                    <a:pt x="2239" y="3441"/>
                  </a:lnTo>
                  <a:cubicBezTo>
                    <a:pt x="2275" y="3447"/>
                    <a:pt x="2316" y="3450"/>
                    <a:pt x="2358" y="3450"/>
                  </a:cubicBezTo>
                  <a:cubicBezTo>
                    <a:pt x="2400" y="3450"/>
                    <a:pt x="2441" y="3447"/>
                    <a:pt x="2477" y="3441"/>
                  </a:cubicBezTo>
                  <a:close/>
                  <a:moveTo>
                    <a:pt x="10776" y="3441"/>
                  </a:moveTo>
                  <a:lnTo>
                    <a:pt x="11990" y="6025"/>
                  </a:lnTo>
                  <a:lnTo>
                    <a:pt x="9299" y="6025"/>
                  </a:lnTo>
                  <a:lnTo>
                    <a:pt x="10538" y="3441"/>
                  </a:lnTo>
                  <a:cubicBezTo>
                    <a:pt x="10573" y="3447"/>
                    <a:pt x="10612" y="3450"/>
                    <a:pt x="10652" y="3450"/>
                  </a:cubicBezTo>
                  <a:cubicBezTo>
                    <a:pt x="10692" y="3450"/>
                    <a:pt x="10734" y="3447"/>
                    <a:pt x="10776" y="3441"/>
                  </a:cubicBezTo>
                  <a:close/>
                  <a:moveTo>
                    <a:pt x="4251" y="6418"/>
                  </a:moveTo>
                  <a:cubicBezTo>
                    <a:pt x="4322" y="6418"/>
                    <a:pt x="4382" y="6477"/>
                    <a:pt x="4382" y="6549"/>
                  </a:cubicBezTo>
                  <a:lnTo>
                    <a:pt x="4382" y="6668"/>
                  </a:lnTo>
                  <a:cubicBezTo>
                    <a:pt x="4382" y="6739"/>
                    <a:pt x="4322" y="6799"/>
                    <a:pt x="4251" y="6799"/>
                  </a:cubicBezTo>
                  <a:lnTo>
                    <a:pt x="501" y="6799"/>
                  </a:lnTo>
                  <a:cubicBezTo>
                    <a:pt x="429" y="6799"/>
                    <a:pt x="370" y="6739"/>
                    <a:pt x="370" y="6668"/>
                  </a:cubicBezTo>
                  <a:lnTo>
                    <a:pt x="370" y="6549"/>
                  </a:lnTo>
                  <a:cubicBezTo>
                    <a:pt x="370" y="6477"/>
                    <a:pt x="429" y="6418"/>
                    <a:pt x="501" y="6418"/>
                  </a:cubicBezTo>
                  <a:close/>
                  <a:moveTo>
                    <a:pt x="12526" y="6418"/>
                  </a:moveTo>
                  <a:cubicBezTo>
                    <a:pt x="12597" y="6418"/>
                    <a:pt x="12657" y="6477"/>
                    <a:pt x="12657" y="6549"/>
                  </a:cubicBezTo>
                  <a:lnTo>
                    <a:pt x="12657" y="6668"/>
                  </a:lnTo>
                  <a:cubicBezTo>
                    <a:pt x="12657" y="6739"/>
                    <a:pt x="12597" y="6799"/>
                    <a:pt x="12526" y="6799"/>
                  </a:cubicBezTo>
                  <a:lnTo>
                    <a:pt x="8775" y="6799"/>
                  </a:lnTo>
                  <a:cubicBezTo>
                    <a:pt x="8704" y="6799"/>
                    <a:pt x="8644" y="6739"/>
                    <a:pt x="8644" y="6668"/>
                  </a:cubicBezTo>
                  <a:lnTo>
                    <a:pt x="8644" y="6549"/>
                  </a:lnTo>
                  <a:cubicBezTo>
                    <a:pt x="8644" y="6477"/>
                    <a:pt x="8704" y="6418"/>
                    <a:pt x="8775" y="6418"/>
                  </a:cubicBezTo>
                  <a:close/>
                  <a:moveTo>
                    <a:pt x="3715" y="7168"/>
                  </a:moveTo>
                  <a:cubicBezTo>
                    <a:pt x="3525" y="7787"/>
                    <a:pt x="2953" y="8228"/>
                    <a:pt x="2298" y="8228"/>
                  </a:cubicBezTo>
                  <a:cubicBezTo>
                    <a:pt x="1644" y="8228"/>
                    <a:pt x="1084" y="7799"/>
                    <a:pt x="905" y="7168"/>
                  </a:cubicBezTo>
                  <a:close/>
                  <a:moveTo>
                    <a:pt x="12145" y="7168"/>
                  </a:moveTo>
                  <a:cubicBezTo>
                    <a:pt x="11942" y="7787"/>
                    <a:pt x="11383" y="8228"/>
                    <a:pt x="10728" y="8228"/>
                  </a:cubicBezTo>
                  <a:cubicBezTo>
                    <a:pt x="10073" y="8228"/>
                    <a:pt x="9502" y="7799"/>
                    <a:pt x="9323" y="7168"/>
                  </a:cubicBezTo>
                  <a:close/>
                  <a:moveTo>
                    <a:pt x="7942" y="10371"/>
                  </a:moveTo>
                  <a:cubicBezTo>
                    <a:pt x="8013" y="10371"/>
                    <a:pt x="8073" y="10430"/>
                    <a:pt x="8073" y="10502"/>
                  </a:cubicBezTo>
                  <a:lnTo>
                    <a:pt x="8073" y="10764"/>
                  </a:lnTo>
                  <a:lnTo>
                    <a:pt x="4918" y="10764"/>
                  </a:lnTo>
                  <a:lnTo>
                    <a:pt x="4918" y="10502"/>
                  </a:lnTo>
                  <a:cubicBezTo>
                    <a:pt x="4918" y="10430"/>
                    <a:pt x="4977" y="10371"/>
                    <a:pt x="5049" y="10371"/>
                  </a:cubicBezTo>
                  <a:close/>
                  <a:moveTo>
                    <a:pt x="6382" y="0"/>
                  </a:moveTo>
                  <a:cubicBezTo>
                    <a:pt x="6132" y="0"/>
                    <a:pt x="5930" y="203"/>
                    <a:pt x="5930" y="441"/>
                  </a:cubicBezTo>
                  <a:lnTo>
                    <a:pt x="5930" y="1060"/>
                  </a:lnTo>
                  <a:cubicBezTo>
                    <a:pt x="5692" y="1251"/>
                    <a:pt x="5549" y="1536"/>
                    <a:pt x="5561" y="1858"/>
                  </a:cubicBezTo>
                  <a:lnTo>
                    <a:pt x="3703" y="2370"/>
                  </a:lnTo>
                  <a:cubicBezTo>
                    <a:pt x="3477" y="2429"/>
                    <a:pt x="3251" y="2465"/>
                    <a:pt x="3037" y="2501"/>
                  </a:cubicBezTo>
                  <a:cubicBezTo>
                    <a:pt x="2929" y="2227"/>
                    <a:pt x="2679" y="2036"/>
                    <a:pt x="2382" y="2036"/>
                  </a:cubicBezTo>
                  <a:cubicBezTo>
                    <a:pt x="1989" y="2036"/>
                    <a:pt x="1679" y="2346"/>
                    <a:pt x="1679" y="2739"/>
                  </a:cubicBezTo>
                  <a:cubicBezTo>
                    <a:pt x="1679" y="2941"/>
                    <a:pt x="1763" y="3132"/>
                    <a:pt x="1917" y="3275"/>
                  </a:cubicBezTo>
                  <a:lnTo>
                    <a:pt x="608" y="6025"/>
                  </a:lnTo>
                  <a:lnTo>
                    <a:pt x="501" y="6025"/>
                  </a:lnTo>
                  <a:cubicBezTo>
                    <a:pt x="215" y="6025"/>
                    <a:pt x="1" y="6251"/>
                    <a:pt x="1" y="6525"/>
                  </a:cubicBezTo>
                  <a:lnTo>
                    <a:pt x="1" y="6644"/>
                  </a:lnTo>
                  <a:cubicBezTo>
                    <a:pt x="1" y="6930"/>
                    <a:pt x="215" y="7156"/>
                    <a:pt x="501" y="7156"/>
                  </a:cubicBezTo>
                  <a:cubicBezTo>
                    <a:pt x="691" y="7989"/>
                    <a:pt x="1441" y="8585"/>
                    <a:pt x="2298" y="8585"/>
                  </a:cubicBezTo>
                  <a:cubicBezTo>
                    <a:pt x="3168" y="8585"/>
                    <a:pt x="3906" y="7978"/>
                    <a:pt x="4108" y="7156"/>
                  </a:cubicBezTo>
                  <a:lnTo>
                    <a:pt x="4251" y="7156"/>
                  </a:lnTo>
                  <a:cubicBezTo>
                    <a:pt x="4537" y="7156"/>
                    <a:pt x="4763" y="6930"/>
                    <a:pt x="4763" y="6644"/>
                  </a:cubicBezTo>
                  <a:lnTo>
                    <a:pt x="4763" y="6525"/>
                  </a:lnTo>
                  <a:cubicBezTo>
                    <a:pt x="4763" y="6251"/>
                    <a:pt x="4537" y="6025"/>
                    <a:pt x="4251" y="6025"/>
                  </a:cubicBezTo>
                  <a:lnTo>
                    <a:pt x="4144" y="6025"/>
                  </a:lnTo>
                  <a:lnTo>
                    <a:pt x="2834" y="3275"/>
                  </a:lnTo>
                  <a:cubicBezTo>
                    <a:pt x="2953" y="3167"/>
                    <a:pt x="3037" y="3036"/>
                    <a:pt x="3060" y="2870"/>
                  </a:cubicBezTo>
                  <a:cubicBezTo>
                    <a:pt x="3310" y="2846"/>
                    <a:pt x="3549" y="2798"/>
                    <a:pt x="3787" y="2727"/>
                  </a:cubicBezTo>
                  <a:lnTo>
                    <a:pt x="5656" y="2215"/>
                  </a:lnTo>
                  <a:cubicBezTo>
                    <a:pt x="5716" y="2346"/>
                    <a:pt x="5811" y="2453"/>
                    <a:pt x="5918" y="2548"/>
                  </a:cubicBezTo>
                  <a:lnTo>
                    <a:pt x="5918" y="10002"/>
                  </a:lnTo>
                  <a:lnTo>
                    <a:pt x="5037" y="10002"/>
                  </a:lnTo>
                  <a:cubicBezTo>
                    <a:pt x="4763" y="10002"/>
                    <a:pt x="4537" y="10228"/>
                    <a:pt x="4537" y="10502"/>
                  </a:cubicBezTo>
                  <a:lnTo>
                    <a:pt x="4537" y="10776"/>
                  </a:lnTo>
                  <a:cubicBezTo>
                    <a:pt x="4299" y="10823"/>
                    <a:pt x="4120" y="11026"/>
                    <a:pt x="4120" y="11276"/>
                  </a:cubicBezTo>
                  <a:lnTo>
                    <a:pt x="4120" y="11395"/>
                  </a:lnTo>
                  <a:cubicBezTo>
                    <a:pt x="4120" y="11680"/>
                    <a:pt x="4346" y="11907"/>
                    <a:pt x="4620" y="11907"/>
                  </a:cubicBezTo>
                  <a:lnTo>
                    <a:pt x="6049" y="11907"/>
                  </a:lnTo>
                  <a:cubicBezTo>
                    <a:pt x="6156" y="11907"/>
                    <a:pt x="6251" y="11811"/>
                    <a:pt x="6251" y="11704"/>
                  </a:cubicBezTo>
                  <a:cubicBezTo>
                    <a:pt x="6251" y="11609"/>
                    <a:pt x="6156" y="11514"/>
                    <a:pt x="6049" y="11514"/>
                  </a:cubicBezTo>
                  <a:lnTo>
                    <a:pt x="4620" y="11514"/>
                  </a:lnTo>
                  <a:cubicBezTo>
                    <a:pt x="4549" y="11514"/>
                    <a:pt x="4489" y="11454"/>
                    <a:pt x="4489" y="11383"/>
                  </a:cubicBezTo>
                  <a:lnTo>
                    <a:pt x="4489" y="11264"/>
                  </a:lnTo>
                  <a:cubicBezTo>
                    <a:pt x="4489" y="11192"/>
                    <a:pt x="4549" y="11133"/>
                    <a:pt x="4620" y="11133"/>
                  </a:cubicBezTo>
                  <a:lnTo>
                    <a:pt x="8371" y="11133"/>
                  </a:lnTo>
                  <a:cubicBezTo>
                    <a:pt x="8454" y="11133"/>
                    <a:pt x="8513" y="11192"/>
                    <a:pt x="8513" y="11264"/>
                  </a:cubicBezTo>
                  <a:lnTo>
                    <a:pt x="8513" y="11383"/>
                  </a:lnTo>
                  <a:cubicBezTo>
                    <a:pt x="8513" y="11454"/>
                    <a:pt x="8454" y="11514"/>
                    <a:pt x="8371" y="11514"/>
                  </a:cubicBezTo>
                  <a:lnTo>
                    <a:pt x="6930" y="11514"/>
                  </a:lnTo>
                  <a:cubicBezTo>
                    <a:pt x="6823" y="11514"/>
                    <a:pt x="6739" y="11609"/>
                    <a:pt x="6739" y="11704"/>
                  </a:cubicBezTo>
                  <a:cubicBezTo>
                    <a:pt x="6739" y="11811"/>
                    <a:pt x="6823" y="11907"/>
                    <a:pt x="6930" y="11907"/>
                  </a:cubicBezTo>
                  <a:lnTo>
                    <a:pt x="8371" y="11907"/>
                  </a:lnTo>
                  <a:cubicBezTo>
                    <a:pt x="8656" y="11907"/>
                    <a:pt x="8883" y="11680"/>
                    <a:pt x="8883" y="11395"/>
                  </a:cubicBezTo>
                  <a:lnTo>
                    <a:pt x="8883" y="11276"/>
                  </a:lnTo>
                  <a:cubicBezTo>
                    <a:pt x="8883" y="11026"/>
                    <a:pt x="8692" y="10799"/>
                    <a:pt x="8454" y="10776"/>
                  </a:cubicBezTo>
                  <a:lnTo>
                    <a:pt x="8454" y="10502"/>
                  </a:lnTo>
                  <a:cubicBezTo>
                    <a:pt x="8454" y="10228"/>
                    <a:pt x="8228" y="10002"/>
                    <a:pt x="7942" y="10002"/>
                  </a:cubicBezTo>
                  <a:lnTo>
                    <a:pt x="7061" y="10002"/>
                  </a:lnTo>
                  <a:lnTo>
                    <a:pt x="7061" y="7049"/>
                  </a:lnTo>
                  <a:cubicBezTo>
                    <a:pt x="7061" y="6954"/>
                    <a:pt x="6978" y="6858"/>
                    <a:pt x="6870" y="6858"/>
                  </a:cubicBezTo>
                  <a:cubicBezTo>
                    <a:pt x="6763" y="6858"/>
                    <a:pt x="6680" y="6954"/>
                    <a:pt x="6680" y="7049"/>
                  </a:cubicBezTo>
                  <a:lnTo>
                    <a:pt x="6680" y="10002"/>
                  </a:lnTo>
                  <a:lnTo>
                    <a:pt x="6311" y="10002"/>
                  </a:lnTo>
                  <a:lnTo>
                    <a:pt x="6311" y="2727"/>
                  </a:lnTo>
                  <a:cubicBezTo>
                    <a:pt x="6370" y="2739"/>
                    <a:pt x="6430" y="2745"/>
                    <a:pt x="6491" y="2745"/>
                  </a:cubicBezTo>
                  <a:cubicBezTo>
                    <a:pt x="6552" y="2745"/>
                    <a:pt x="6614" y="2739"/>
                    <a:pt x="6680" y="2727"/>
                  </a:cubicBezTo>
                  <a:lnTo>
                    <a:pt x="6680" y="6156"/>
                  </a:lnTo>
                  <a:cubicBezTo>
                    <a:pt x="6680" y="6263"/>
                    <a:pt x="6763" y="6358"/>
                    <a:pt x="6870" y="6358"/>
                  </a:cubicBezTo>
                  <a:cubicBezTo>
                    <a:pt x="6978" y="6358"/>
                    <a:pt x="7061" y="6263"/>
                    <a:pt x="7061" y="6156"/>
                  </a:cubicBezTo>
                  <a:lnTo>
                    <a:pt x="7061" y="2548"/>
                  </a:lnTo>
                  <a:cubicBezTo>
                    <a:pt x="7180" y="2453"/>
                    <a:pt x="7275" y="2346"/>
                    <a:pt x="7335" y="2215"/>
                  </a:cubicBezTo>
                  <a:lnTo>
                    <a:pt x="9228" y="2739"/>
                  </a:lnTo>
                  <a:cubicBezTo>
                    <a:pt x="9466" y="2798"/>
                    <a:pt x="9716" y="2858"/>
                    <a:pt x="9954" y="2882"/>
                  </a:cubicBezTo>
                  <a:cubicBezTo>
                    <a:pt x="9978" y="3048"/>
                    <a:pt x="10073" y="3179"/>
                    <a:pt x="10180" y="3287"/>
                  </a:cubicBezTo>
                  <a:lnTo>
                    <a:pt x="8871" y="6037"/>
                  </a:lnTo>
                  <a:lnTo>
                    <a:pt x="8764" y="6037"/>
                  </a:lnTo>
                  <a:cubicBezTo>
                    <a:pt x="8478" y="6037"/>
                    <a:pt x="8252" y="6263"/>
                    <a:pt x="8252" y="6549"/>
                  </a:cubicBezTo>
                  <a:lnTo>
                    <a:pt x="8252" y="6668"/>
                  </a:lnTo>
                  <a:cubicBezTo>
                    <a:pt x="8252" y="6954"/>
                    <a:pt x="8478" y="7168"/>
                    <a:pt x="8764" y="7168"/>
                  </a:cubicBezTo>
                  <a:lnTo>
                    <a:pt x="8906" y="7168"/>
                  </a:lnTo>
                  <a:cubicBezTo>
                    <a:pt x="9109" y="8001"/>
                    <a:pt x="9847" y="8597"/>
                    <a:pt x="10716" y="8597"/>
                  </a:cubicBezTo>
                  <a:cubicBezTo>
                    <a:pt x="11573" y="8597"/>
                    <a:pt x="12323" y="7989"/>
                    <a:pt x="12514" y="7168"/>
                  </a:cubicBezTo>
                  <a:cubicBezTo>
                    <a:pt x="12800" y="7168"/>
                    <a:pt x="13014" y="6954"/>
                    <a:pt x="13014" y="6668"/>
                  </a:cubicBezTo>
                  <a:lnTo>
                    <a:pt x="13014" y="6549"/>
                  </a:lnTo>
                  <a:cubicBezTo>
                    <a:pt x="13038" y="6263"/>
                    <a:pt x="12812" y="6025"/>
                    <a:pt x="12526" y="6025"/>
                  </a:cubicBezTo>
                  <a:lnTo>
                    <a:pt x="12419" y="6025"/>
                  </a:lnTo>
                  <a:lnTo>
                    <a:pt x="11109" y="3275"/>
                  </a:lnTo>
                  <a:cubicBezTo>
                    <a:pt x="11264" y="3144"/>
                    <a:pt x="11347" y="2965"/>
                    <a:pt x="11347" y="2739"/>
                  </a:cubicBezTo>
                  <a:cubicBezTo>
                    <a:pt x="11347" y="2346"/>
                    <a:pt x="11038" y="2036"/>
                    <a:pt x="10657" y="2036"/>
                  </a:cubicBezTo>
                  <a:cubicBezTo>
                    <a:pt x="10359" y="2036"/>
                    <a:pt x="10097" y="2227"/>
                    <a:pt x="10002" y="2501"/>
                  </a:cubicBezTo>
                  <a:cubicBezTo>
                    <a:pt x="9776" y="2465"/>
                    <a:pt x="9549" y="2429"/>
                    <a:pt x="9323" y="2370"/>
                  </a:cubicBezTo>
                  <a:lnTo>
                    <a:pt x="7442" y="1846"/>
                  </a:lnTo>
                  <a:cubicBezTo>
                    <a:pt x="7454" y="1536"/>
                    <a:pt x="7323" y="1239"/>
                    <a:pt x="7061" y="1060"/>
                  </a:cubicBezTo>
                  <a:lnTo>
                    <a:pt x="7061" y="441"/>
                  </a:lnTo>
                  <a:cubicBezTo>
                    <a:pt x="7061" y="191"/>
                    <a:pt x="6859" y="0"/>
                    <a:pt x="6620" y="0"/>
                  </a:cubicBez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  <p:grpSp>
          <p:nvGrpSpPr>
            <p:cNvPr id="615" name="Google Shape;6410;p49"/>
            <p:cNvGrpSpPr/>
            <p:nvPr/>
          </p:nvGrpSpPr>
          <p:grpSpPr>
            <a:xfrm>
              <a:off x="10845126" y="2851751"/>
              <a:ext cx="345265" cy="349848"/>
              <a:chOff x="3979435" y="1976585"/>
              <a:chExt cx="345265" cy="349848"/>
            </a:xfrm>
            <a:solidFill>
              <a:schemeClr val="bg2">
                <a:lumMod val="75000"/>
              </a:schemeClr>
            </a:solidFill>
          </p:grpSpPr>
          <p:sp>
            <p:nvSpPr>
              <p:cNvPr id="616" name="Google Shape;6411;p49"/>
              <p:cNvSpPr/>
              <p:nvPr/>
            </p:nvSpPr>
            <p:spPr>
              <a:xfrm>
                <a:off x="3979435" y="1976585"/>
                <a:ext cx="345265" cy="349848"/>
              </a:xfrm>
              <a:custGeom>
                <a:avLst/>
                <a:gdLst/>
                <a:ahLst/>
                <a:cxnLst/>
                <a:rect l="l" t="t" r="r" b="b"/>
                <a:pathLst>
                  <a:path w="10848" h="10992" extrusionOk="0">
                    <a:moveTo>
                      <a:pt x="6632" y="322"/>
                    </a:moveTo>
                    <a:cubicBezTo>
                      <a:pt x="6859" y="322"/>
                      <a:pt x="7013" y="501"/>
                      <a:pt x="7013" y="715"/>
                    </a:cubicBezTo>
                    <a:cubicBezTo>
                      <a:pt x="7013" y="929"/>
                      <a:pt x="6835" y="1096"/>
                      <a:pt x="6632" y="1096"/>
                    </a:cubicBezTo>
                    <a:lnTo>
                      <a:pt x="4906" y="1096"/>
                    </a:lnTo>
                    <a:cubicBezTo>
                      <a:pt x="4680" y="1096"/>
                      <a:pt x="4513" y="918"/>
                      <a:pt x="4513" y="715"/>
                    </a:cubicBezTo>
                    <a:cubicBezTo>
                      <a:pt x="4513" y="489"/>
                      <a:pt x="4692" y="322"/>
                      <a:pt x="4906" y="322"/>
                    </a:cubicBezTo>
                    <a:close/>
                    <a:moveTo>
                      <a:pt x="5966" y="1429"/>
                    </a:moveTo>
                    <a:lnTo>
                      <a:pt x="5966" y="1965"/>
                    </a:lnTo>
                    <a:lnTo>
                      <a:pt x="5561" y="1965"/>
                    </a:lnTo>
                    <a:lnTo>
                      <a:pt x="5561" y="1429"/>
                    </a:lnTo>
                    <a:close/>
                    <a:moveTo>
                      <a:pt x="5775" y="2289"/>
                    </a:moveTo>
                    <a:cubicBezTo>
                      <a:pt x="6988" y="2289"/>
                      <a:pt x="8193" y="2825"/>
                      <a:pt x="9026" y="3835"/>
                    </a:cubicBezTo>
                    <a:cubicBezTo>
                      <a:pt x="10466" y="5620"/>
                      <a:pt x="10204" y="8276"/>
                      <a:pt x="8407" y="9728"/>
                    </a:cubicBezTo>
                    <a:cubicBezTo>
                      <a:pt x="7623" y="10362"/>
                      <a:pt x="6686" y="10670"/>
                      <a:pt x="5757" y="10670"/>
                    </a:cubicBezTo>
                    <a:cubicBezTo>
                      <a:pt x="4540" y="10670"/>
                      <a:pt x="3337" y="10141"/>
                      <a:pt x="2513" y="9121"/>
                    </a:cubicBezTo>
                    <a:cubicBezTo>
                      <a:pt x="429" y="6561"/>
                      <a:pt x="2001" y="2715"/>
                      <a:pt x="5251" y="2322"/>
                    </a:cubicBezTo>
                    <a:cubicBezTo>
                      <a:pt x="5425" y="2300"/>
                      <a:pt x="5601" y="2289"/>
                      <a:pt x="5775" y="2289"/>
                    </a:cubicBezTo>
                    <a:close/>
                    <a:moveTo>
                      <a:pt x="4906" y="1"/>
                    </a:moveTo>
                    <a:cubicBezTo>
                      <a:pt x="4501" y="1"/>
                      <a:pt x="4192" y="322"/>
                      <a:pt x="4192" y="715"/>
                    </a:cubicBezTo>
                    <a:cubicBezTo>
                      <a:pt x="4192" y="1108"/>
                      <a:pt x="4513" y="1429"/>
                      <a:pt x="4906" y="1429"/>
                    </a:cubicBezTo>
                    <a:lnTo>
                      <a:pt x="5239" y="1429"/>
                    </a:lnTo>
                    <a:lnTo>
                      <a:pt x="5239" y="1989"/>
                    </a:lnTo>
                    <a:cubicBezTo>
                      <a:pt x="1727" y="2394"/>
                      <a:pt x="1" y="6561"/>
                      <a:pt x="2263" y="9323"/>
                    </a:cubicBezTo>
                    <a:cubicBezTo>
                      <a:pt x="3160" y="10423"/>
                      <a:pt x="4463" y="10991"/>
                      <a:pt x="5774" y="10991"/>
                    </a:cubicBezTo>
                    <a:cubicBezTo>
                      <a:pt x="6777" y="10991"/>
                      <a:pt x="7785" y="10659"/>
                      <a:pt x="8621" y="9978"/>
                    </a:cubicBezTo>
                    <a:cubicBezTo>
                      <a:pt x="10550" y="8407"/>
                      <a:pt x="10847" y="5549"/>
                      <a:pt x="9264" y="3632"/>
                    </a:cubicBezTo>
                    <a:cubicBezTo>
                      <a:pt x="8490" y="2680"/>
                      <a:pt x="7406" y="2120"/>
                      <a:pt x="6287" y="1989"/>
                    </a:cubicBezTo>
                    <a:lnTo>
                      <a:pt x="6287" y="1429"/>
                    </a:lnTo>
                    <a:lnTo>
                      <a:pt x="6632" y="1429"/>
                    </a:lnTo>
                    <a:cubicBezTo>
                      <a:pt x="7037" y="1429"/>
                      <a:pt x="7347" y="1096"/>
                      <a:pt x="7347" y="715"/>
                    </a:cubicBezTo>
                    <a:cubicBezTo>
                      <a:pt x="7347" y="310"/>
                      <a:pt x="7013" y="1"/>
                      <a:pt x="6632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617" name="Google Shape;6412;p49"/>
              <p:cNvSpPr/>
              <p:nvPr/>
            </p:nvSpPr>
            <p:spPr>
              <a:xfrm>
                <a:off x="4044236" y="2176685"/>
                <a:ext cx="144783" cy="123077"/>
              </a:xfrm>
              <a:custGeom>
                <a:avLst/>
                <a:gdLst/>
                <a:ahLst/>
                <a:cxnLst/>
                <a:rect l="l" t="t" r="r" b="b"/>
                <a:pathLst>
                  <a:path w="4549" h="3867" extrusionOk="0">
                    <a:moveTo>
                      <a:pt x="203" y="0"/>
                    </a:moveTo>
                    <a:cubicBezTo>
                      <a:pt x="108" y="0"/>
                      <a:pt x="36" y="84"/>
                      <a:pt x="36" y="167"/>
                    </a:cubicBezTo>
                    <a:cubicBezTo>
                      <a:pt x="36" y="215"/>
                      <a:pt x="1" y="977"/>
                      <a:pt x="405" y="1822"/>
                    </a:cubicBezTo>
                    <a:cubicBezTo>
                      <a:pt x="667" y="2346"/>
                      <a:pt x="1048" y="2798"/>
                      <a:pt x="1525" y="3143"/>
                    </a:cubicBezTo>
                    <a:cubicBezTo>
                      <a:pt x="2186" y="3633"/>
                      <a:pt x="2944" y="3867"/>
                      <a:pt x="3694" y="3867"/>
                    </a:cubicBezTo>
                    <a:cubicBezTo>
                      <a:pt x="3929" y="3867"/>
                      <a:pt x="4164" y="3844"/>
                      <a:pt x="4394" y="3798"/>
                    </a:cubicBezTo>
                    <a:cubicBezTo>
                      <a:pt x="4489" y="3786"/>
                      <a:pt x="4549" y="3691"/>
                      <a:pt x="4537" y="3608"/>
                    </a:cubicBezTo>
                    <a:cubicBezTo>
                      <a:pt x="4526" y="3543"/>
                      <a:pt x="4446" y="3487"/>
                      <a:pt x="4368" y="3487"/>
                    </a:cubicBezTo>
                    <a:cubicBezTo>
                      <a:pt x="4361" y="3487"/>
                      <a:pt x="4354" y="3488"/>
                      <a:pt x="4346" y="3489"/>
                    </a:cubicBezTo>
                    <a:cubicBezTo>
                      <a:pt x="4139" y="3526"/>
                      <a:pt x="3932" y="3545"/>
                      <a:pt x="3725" y="3545"/>
                    </a:cubicBezTo>
                    <a:cubicBezTo>
                      <a:pt x="3018" y="3545"/>
                      <a:pt x="2326" y="3324"/>
                      <a:pt x="1727" y="2882"/>
                    </a:cubicBezTo>
                    <a:cubicBezTo>
                      <a:pt x="275" y="1810"/>
                      <a:pt x="370" y="167"/>
                      <a:pt x="370" y="167"/>
                    </a:cubicBezTo>
                    <a:cubicBezTo>
                      <a:pt x="370" y="84"/>
                      <a:pt x="298" y="0"/>
                      <a:pt x="203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618" name="Google Shape;6413;p49"/>
              <p:cNvSpPr/>
              <p:nvPr/>
            </p:nvSpPr>
            <p:spPr>
              <a:xfrm>
                <a:off x="4046910" y="2065957"/>
                <a:ext cx="204269" cy="100893"/>
              </a:xfrm>
              <a:custGeom>
                <a:avLst/>
                <a:gdLst/>
                <a:ahLst/>
                <a:cxnLst/>
                <a:rect l="l" t="t" r="r" b="b"/>
                <a:pathLst>
                  <a:path w="6418" h="3170" extrusionOk="0">
                    <a:moveTo>
                      <a:pt x="3655" y="1"/>
                    </a:moveTo>
                    <a:cubicBezTo>
                      <a:pt x="1971" y="1"/>
                      <a:pt x="367" y="1170"/>
                      <a:pt x="12" y="3003"/>
                    </a:cubicBezTo>
                    <a:cubicBezTo>
                      <a:pt x="0" y="3086"/>
                      <a:pt x="71" y="3170"/>
                      <a:pt x="179" y="3170"/>
                    </a:cubicBezTo>
                    <a:cubicBezTo>
                      <a:pt x="250" y="3170"/>
                      <a:pt x="333" y="3110"/>
                      <a:pt x="345" y="3039"/>
                    </a:cubicBezTo>
                    <a:cubicBezTo>
                      <a:pt x="667" y="1358"/>
                      <a:pt x="2122" y="299"/>
                      <a:pt x="3652" y="299"/>
                    </a:cubicBezTo>
                    <a:cubicBezTo>
                      <a:pt x="4332" y="299"/>
                      <a:pt x="5027" y="509"/>
                      <a:pt x="5644" y="967"/>
                    </a:cubicBezTo>
                    <a:cubicBezTo>
                      <a:pt x="5822" y="1098"/>
                      <a:pt x="5965" y="1241"/>
                      <a:pt x="6120" y="1396"/>
                    </a:cubicBezTo>
                    <a:cubicBezTo>
                      <a:pt x="6155" y="1431"/>
                      <a:pt x="6208" y="1454"/>
                      <a:pt x="6257" y="1454"/>
                    </a:cubicBezTo>
                    <a:cubicBezTo>
                      <a:pt x="6290" y="1454"/>
                      <a:pt x="6322" y="1443"/>
                      <a:pt x="6346" y="1419"/>
                    </a:cubicBezTo>
                    <a:cubicBezTo>
                      <a:pt x="6406" y="1360"/>
                      <a:pt x="6417" y="1253"/>
                      <a:pt x="6358" y="1193"/>
                    </a:cubicBezTo>
                    <a:cubicBezTo>
                      <a:pt x="6191" y="1027"/>
                      <a:pt x="6025" y="860"/>
                      <a:pt x="5834" y="729"/>
                    </a:cubicBezTo>
                    <a:cubicBezTo>
                      <a:pt x="5159" y="229"/>
                      <a:pt x="4399" y="1"/>
                      <a:pt x="3655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619" name="Google Shape;6414;p49"/>
              <p:cNvSpPr/>
              <p:nvPr/>
            </p:nvSpPr>
            <p:spPr>
              <a:xfrm>
                <a:off x="4195735" y="2118027"/>
                <a:ext cx="84247" cy="174224"/>
              </a:xfrm>
              <a:custGeom>
                <a:avLst/>
                <a:gdLst/>
                <a:ahLst/>
                <a:cxnLst/>
                <a:rect l="l" t="t" r="r" b="b"/>
                <a:pathLst>
                  <a:path w="2647" h="5474" extrusionOk="0">
                    <a:moveTo>
                      <a:pt x="1952" y="0"/>
                    </a:moveTo>
                    <a:cubicBezTo>
                      <a:pt x="1920" y="0"/>
                      <a:pt x="1888" y="11"/>
                      <a:pt x="1861" y="33"/>
                    </a:cubicBezTo>
                    <a:cubicBezTo>
                      <a:pt x="1789" y="81"/>
                      <a:pt x="1753" y="176"/>
                      <a:pt x="1813" y="260"/>
                    </a:cubicBezTo>
                    <a:cubicBezTo>
                      <a:pt x="2158" y="795"/>
                      <a:pt x="2325" y="1403"/>
                      <a:pt x="2325" y="2046"/>
                    </a:cubicBezTo>
                    <a:cubicBezTo>
                      <a:pt x="2325" y="3451"/>
                      <a:pt x="1432" y="4689"/>
                      <a:pt x="182" y="5165"/>
                    </a:cubicBezTo>
                    <a:cubicBezTo>
                      <a:pt x="1" y="5229"/>
                      <a:pt x="67" y="5474"/>
                      <a:pt x="237" y="5474"/>
                    </a:cubicBezTo>
                    <a:cubicBezTo>
                      <a:pt x="257" y="5474"/>
                      <a:pt x="278" y="5470"/>
                      <a:pt x="301" y="5463"/>
                    </a:cubicBezTo>
                    <a:cubicBezTo>
                      <a:pt x="1682" y="4927"/>
                      <a:pt x="2646" y="3593"/>
                      <a:pt x="2646" y="2022"/>
                    </a:cubicBezTo>
                    <a:cubicBezTo>
                      <a:pt x="2646" y="1343"/>
                      <a:pt x="2456" y="653"/>
                      <a:pt x="2087" y="81"/>
                    </a:cubicBezTo>
                    <a:cubicBezTo>
                      <a:pt x="2057" y="29"/>
                      <a:pt x="2004" y="0"/>
                      <a:pt x="1952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620" name="Google Shape;6415;p49"/>
              <p:cNvSpPr/>
              <p:nvPr/>
            </p:nvSpPr>
            <p:spPr>
              <a:xfrm>
                <a:off x="4109037" y="2161153"/>
                <a:ext cx="81510" cy="55348"/>
              </a:xfrm>
              <a:custGeom>
                <a:avLst/>
                <a:gdLst/>
                <a:ahLst/>
                <a:cxnLst/>
                <a:rect l="l" t="t" r="r" b="b"/>
                <a:pathLst>
                  <a:path w="2561" h="1739" extrusionOk="0">
                    <a:moveTo>
                      <a:pt x="1691" y="333"/>
                    </a:moveTo>
                    <a:cubicBezTo>
                      <a:pt x="1965" y="333"/>
                      <a:pt x="2144" y="655"/>
                      <a:pt x="1965" y="881"/>
                    </a:cubicBezTo>
                    <a:cubicBezTo>
                      <a:pt x="1900" y="968"/>
                      <a:pt x="1790" y="1020"/>
                      <a:pt x="1682" y="1020"/>
                    </a:cubicBezTo>
                    <a:cubicBezTo>
                      <a:pt x="1613" y="1020"/>
                      <a:pt x="1545" y="999"/>
                      <a:pt x="1489" y="953"/>
                    </a:cubicBezTo>
                    <a:cubicBezTo>
                      <a:pt x="1215" y="762"/>
                      <a:pt x="1370" y="333"/>
                      <a:pt x="1691" y="333"/>
                    </a:cubicBezTo>
                    <a:close/>
                    <a:moveTo>
                      <a:pt x="1691" y="0"/>
                    </a:moveTo>
                    <a:cubicBezTo>
                      <a:pt x="1584" y="0"/>
                      <a:pt x="1334" y="36"/>
                      <a:pt x="1156" y="274"/>
                    </a:cubicBezTo>
                    <a:cubicBezTo>
                      <a:pt x="1025" y="453"/>
                      <a:pt x="989" y="655"/>
                      <a:pt x="1048" y="845"/>
                    </a:cubicBezTo>
                    <a:lnTo>
                      <a:pt x="132" y="1441"/>
                    </a:lnTo>
                    <a:cubicBezTo>
                      <a:pt x="1" y="1536"/>
                      <a:pt x="60" y="1738"/>
                      <a:pt x="215" y="1738"/>
                    </a:cubicBezTo>
                    <a:cubicBezTo>
                      <a:pt x="310" y="1738"/>
                      <a:pt x="263" y="1726"/>
                      <a:pt x="1215" y="1131"/>
                    </a:cubicBezTo>
                    <a:cubicBezTo>
                      <a:pt x="1347" y="1275"/>
                      <a:pt x="1521" y="1344"/>
                      <a:pt x="1693" y="1344"/>
                    </a:cubicBezTo>
                    <a:cubicBezTo>
                      <a:pt x="1893" y="1344"/>
                      <a:pt x="2093" y="1251"/>
                      <a:pt x="2227" y="1072"/>
                    </a:cubicBezTo>
                    <a:cubicBezTo>
                      <a:pt x="2560" y="631"/>
                      <a:pt x="2251" y="0"/>
                      <a:pt x="169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621" name="Google Shape;6416;p49"/>
              <p:cNvSpPr/>
              <p:nvPr/>
            </p:nvSpPr>
            <p:spPr>
              <a:xfrm>
                <a:off x="4157160" y="2083080"/>
                <a:ext cx="10662" cy="29218"/>
              </a:xfrm>
              <a:custGeom>
                <a:avLst/>
                <a:gdLst/>
                <a:ahLst/>
                <a:cxnLst/>
                <a:rect l="l" t="t" r="r" b="b"/>
                <a:pathLst>
                  <a:path w="335" h="918" extrusionOk="0">
                    <a:moveTo>
                      <a:pt x="167" y="0"/>
                    </a:moveTo>
                    <a:cubicBezTo>
                      <a:pt x="72" y="0"/>
                      <a:pt x="1" y="72"/>
                      <a:pt x="1" y="167"/>
                    </a:cubicBezTo>
                    <a:lnTo>
                      <a:pt x="1" y="762"/>
                    </a:lnTo>
                    <a:cubicBezTo>
                      <a:pt x="1" y="846"/>
                      <a:pt x="72" y="917"/>
                      <a:pt x="167" y="917"/>
                    </a:cubicBezTo>
                    <a:cubicBezTo>
                      <a:pt x="275" y="917"/>
                      <a:pt x="334" y="846"/>
                      <a:pt x="334" y="762"/>
                    </a:cubicBezTo>
                    <a:lnTo>
                      <a:pt x="334" y="167"/>
                    </a:lnTo>
                    <a:cubicBezTo>
                      <a:pt x="334" y="72"/>
                      <a:pt x="263" y="0"/>
                      <a:pt x="167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622" name="Google Shape;6417;p49"/>
              <p:cNvSpPr/>
              <p:nvPr/>
            </p:nvSpPr>
            <p:spPr>
              <a:xfrm>
                <a:off x="4109419" y="2096034"/>
                <a:ext cx="21261" cy="26862"/>
              </a:xfrm>
              <a:custGeom>
                <a:avLst/>
                <a:gdLst/>
                <a:ahLst/>
                <a:cxnLst/>
                <a:rect l="l" t="t" r="r" b="b"/>
                <a:pathLst>
                  <a:path w="668" h="844" extrusionOk="0">
                    <a:moveTo>
                      <a:pt x="183" y="0"/>
                    </a:moveTo>
                    <a:cubicBezTo>
                      <a:pt x="156" y="0"/>
                      <a:pt x="130" y="7"/>
                      <a:pt x="108" y="22"/>
                    </a:cubicBezTo>
                    <a:cubicBezTo>
                      <a:pt x="36" y="70"/>
                      <a:pt x="1" y="177"/>
                      <a:pt x="48" y="248"/>
                    </a:cubicBezTo>
                    <a:lnTo>
                      <a:pt x="346" y="772"/>
                    </a:lnTo>
                    <a:cubicBezTo>
                      <a:pt x="393" y="808"/>
                      <a:pt x="429" y="844"/>
                      <a:pt x="489" y="844"/>
                    </a:cubicBezTo>
                    <a:cubicBezTo>
                      <a:pt x="524" y="844"/>
                      <a:pt x="548" y="844"/>
                      <a:pt x="572" y="832"/>
                    </a:cubicBezTo>
                    <a:cubicBezTo>
                      <a:pt x="643" y="784"/>
                      <a:pt x="667" y="677"/>
                      <a:pt x="632" y="605"/>
                    </a:cubicBezTo>
                    <a:lnTo>
                      <a:pt x="334" y="82"/>
                    </a:lnTo>
                    <a:cubicBezTo>
                      <a:pt x="301" y="33"/>
                      <a:pt x="241" y="0"/>
                      <a:pt x="183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623" name="Google Shape;6418;p49"/>
              <p:cNvSpPr/>
              <p:nvPr/>
            </p:nvSpPr>
            <p:spPr>
              <a:xfrm>
                <a:off x="4074950" y="2130121"/>
                <a:ext cx="28454" cy="19669"/>
              </a:xfrm>
              <a:custGeom>
                <a:avLst/>
                <a:gdLst/>
                <a:ahLst/>
                <a:cxnLst/>
                <a:rect l="l" t="t" r="r" b="b"/>
                <a:pathLst>
                  <a:path w="894" h="618" extrusionOk="0">
                    <a:moveTo>
                      <a:pt x="188" y="1"/>
                    </a:moveTo>
                    <a:cubicBezTo>
                      <a:pt x="130" y="1"/>
                      <a:pt x="72" y="33"/>
                      <a:pt x="48" y="82"/>
                    </a:cubicBezTo>
                    <a:cubicBezTo>
                      <a:pt x="0" y="154"/>
                      <a:pt x="24" y="261"/>
                      <a:pt x="107" y="308"/>
                    </a:cubicBezTo>
                    <a:lnTo>
                      <a:pt x="619" y="606"/>
                    </a:lnTo>
                    <a:cubicBezTo>
                      <a:pt x="655" y="618"/>
                      <a:pt x="679" y="618"/>
                      <a:pt x="703" y="618"/>
                    </a:cubicBezTo>
                    <a:cubicBezTo>
                      <a:pt x="762" y="618"/>
                      <a:pt x="798" y="594"/>
                      <a:pt x="834" y="546"/>
                    </a:cubicBezTo>
                    <a:cubicBezTo>
                      <a:pt x="893" y="475"/>
                      <a:pt x="881" y="368"/>
                      <a:pt x="786" y="320"/>
                    </a:cubicBezTo>
                    <a:lnTo>
                      <a:pt x="262" y="23"/>
                    </a:lnTo>
                    <a:cubicBezTo>
                      <a:pt x="240" y="8"/>
                      <a:pt x="214" y="1"/>
                      <a:pt x="188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624" name="Google Shape;6419;p49"/>
              <p:cNvSpPr/>
              <p:nvPr/>
            </p:nvSpPr>
            <p:spPr>
              <a:xfrm>
                <a:off x="4063555" y="2177067"/>
                <a:ext cx="29218" cy="10630"/>
              </a:xfrm>
              <a:custGeom>
                <a:avLst/>
                <a:gdLst/>
                <a:ahLst/>
                <a:cxnLst/>
                <a:rect l="l" t="t" r="r" b="b"/>
                <a:pathLst>
                  <a:path w="918" h="334" extrusionOk="0">
                    <a:moveTo>
                      <a:pt x="168" y="0"/>
                    </a:moveTo>
                    <a:cubicBezTo>
                      <a:pt x="72" y="0"/>
                      <a:pt x="1" y="83"/>
                      <a:pt x="1" y="167"/>
                    </a:cubicBezTo>
                    <a:cubicBezTo>
                      <a:pt x="1" y="262"/>
                      <a:pt x="72" y="334"/>
                      <a:pt x="168" y="334"/>
                    </a:cubicBezTo>
                    <a:lnTo>
                      <a:pt x="763" y="334"/>
                    </a:lnTo>
                    <a:cubicBezTo>
                      <a:pt x="846" y="334"/>
                      <a:pt x="918" y="262"/>
                      <a:pt x="918" y="167"/>
                    </a:cubicBezTo>
                    <a:cubicBezTo>
                      <a:pt x="918" y="83"/>
                      <a:pt x="846" y="0"/>
                      <a:pt x="763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625" name="Google Shape;6420;p49"/>
              <p:cNvSpPr/>
              <p:nvPr/>
            </p:nvSpPr>
            <p:spPr>
              <a:xfrm>
                <a:off x="4073804" y="2215005"/>
                <a:ext cx="29600" cy="20051"/>
              </a:xfrm>
              <a:custGeom>
                <a:avLst/>
                <a:gdLst/>
                <a:ahLst/>
                <a:cxnLst/>
                <a:rect l="l" t="t" r="r" b="b"/>
                <a:pathLst>
                  <a:path w="930" h="630" extrusionOk="0">
                    <a:moveTo>
                      <a:pt x="735" y="1"/>
                    </a:moveTo>
                    <a:cubicBezTo>
                      <a:pt x="709" y="1"/>
                      <a:pt x="681" y="8"/>
                      <a:pt x="655" y="23"/>
                    </a:cubicBezTo>
                    <a:lnTo>
                      <a:pt x="143" y="320"/>
                    </a:lnTo>
                    <a:cubicBezTo>
                      <a:pt x="0" y="404"/>
                      <a:pt x="60" y="630"/>
                      <a:pt x="227" y="630"/>
                    </a:cubicBezTo>
                    <a:cubicBezTo>
                      <a:pt x="298" y="630"/>
                      <a:pt x="298" y="606"/>
                      <a:pt x="822" y="308"/>
                    </a:cubicBezTo>
                    <a:cubicBezTo>
                      <a:pt x="893" y="261"/>
                      <a:pt x="929" y="154"/>
                      <a:pt x="881" y="82"/>
                    </a:cubicBezTo>
                    <a:cubicBezTo>
                      <a:pt x="849" y="33"/>
                      <a:pt x="794" y="1"/>
                      <a:pt x="735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626" name="Google Shape;6421;p49"/>
              <p:cNvSpPr/>
              <p:nvPr/>
            </p:nvSpPr>
            <p:spPr>
              <a:xfrm>
                <a:off x="4109419" y="2242472"/>
                <a:ext cx="21261" cy="26703"/>
              </a:xfrm>
              <a:custGeom>
                <a:avLst/>
                <a:gdLst/>
                <a:ahLst/>
                <a:cxnLst/>
                <a:rect l="l" t="t" r="r" b="b"/>
                <a:pathLst>
                  <a:path w="668" h="839" extrusionOk="0">
                    <a:moveTo>
                      <a:pt x="496" y="0"/>
                    </a:moveTo>
                    <a:cubicBezTo>
                      <a:pt x="441" y="0"/>
                      <a:pt x="391" y="27"/>
                      <a:pt x="358" y="76"/>
                    </a:cubicBezTo>
                    <a:lnTo>
                      <a:pt x="60" y="600"/>
                    </a:lnTo>
                    <a:cubicBezTo>
                      <a:pt x="1" y="707"/>
                      <a:pt x="72" y="838"/>
                      <a:pt x="191" y="838"/>
                    </a:cubicBezTo>
                    <a:cubicBezTo>
                      <a:pt x="251" y="838"/>
                      <a:pt x="298" y="815"/>
                      <a:pt x="334" y="767"/>
                    </a:cubicBezTo>
                    <a:lnTo>
                      <a:pt x="632" y="243"/>
                    </a:lnTo>
                    <a:cubicBezTo>
                      <a:pt x="667" y="172"/>
                      <a:pt x="643" y="64"/>
                      <a:pt x="572" y="17"/>
                    </a:cubicBezTo>
                    <a:cubicBezTo>
                      <a:pt x="546" y="6"/>
                      <a:pt x="520" y="0"/>
                      <a:pt x="496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627" name="Google Shape;6422;p49"/>
              <p:cNvSpPr/>
              <p:nvPr/>
            </p:nvSpPr>
            <p:spPr>
              <a:xfrm>
                <a:off x="4157924" y="2252466"/>
                <a:ext cx="10248" cy="29600"/>
              </a:xfrm>
              <a:custGeom>
                <a:avLst/>
                <a:gdLst/>
                <a:ahLst/>
                <a:cxnLst/>
                <a:rect l="l" t="t" r="r" b="b"/>
                <a:pathLst>
                  <a:path w="322" h="930" extrusionOk="0">
                    <a:moveTo>
                      <a:pt x="155" y="0"/>
                    </a:moveTo>
                    <a:cubicBezTo>
                      <a:pt x="72" y="0"/>
                      <a:pt x="1" y="84"/>
                      <a:pt x="1" y="167"/>
                    </a:cubicBezTo>
                    <a:lnTo>
                      <a:pt x="1" y="762"/>
                    </a:lnTo>
                    <a:cubicBezTo>
                      <a:pt x="1" y="858"/>
                      <a:pt x="72" y="929"/>
                      <a:pt x="155" y="929"/>
                    </a:cubicBezTo>
                    <a:cubicBezTo>
                      <a:pt x="251" y="929"/>
                      <a:pt x="322" y="858"/>
                      <a:pt x="322" y="762"/>
                    </a:cubicBezTo>
                    <a:lnTo>
                      <a:pt x="322" y="167"/>
                    </a:lnTo>
                    <a:cubicBezTo>
                      <a:pt x="322" y="84"/>
                      <a:pt x="251" y="0"/>
                      <a:pt x="155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628" name="Google Shape;6423;p49"/>
              <p:cNvSpPr/>
              <p:nvPr/>
            </p:nvSpPr>
            <p:spPr>
              <a:xfrm>
                <a:off x="4194685" y="2242472"/>
                <a:ext cx="21261" cy="27022"/>
              </a:xfrm>
              <a:custGeom>
                <a:avLst/>
                <a:gdLst/>
                <a:ahLst/>
                <a:cxnLst/>
                <a:rect l="l" t="t" r="r" b="b"/>
                <a:pathLst>
                  <a:path w="668" h="849" extrusionOk="0">
                    <a:moveTo>
                      <a:pt x="181" y="0"/>
                    </a:moveTo>
                    <a:cubicBezTo>
                      <a:pt x="155" y="0"/>
                      <a:pt x="130" y="6"/>
                      <a:pt x="108" y="17"/>
                    </a:cubicBezTo>
                    <a:cubicBezTo>
                      <a:pt x="36" y="64"/>
                      <a:pt x="0" y="172"/>
                      <a:pt x="48" y="243"/>
                    </a:cubicBezTo>
                    <a:lnTo>
                      <a:pt x="346" y="767"/>
                    </a:lnTo>
                    <a:cubicBezTo>
                      <a:pt x="378" y="816"/>
                      <a:pt x="428" y="848"/>
                      <a:pt x="487" y="848"/>
                    </a:cubicBezTo>
                    <a:cubicBezTo>
                      <a:pt x="513" y="848"/>
                      <a:pt x="542" y="841"/>
                      <a:pt x="572" y="826"/>
                    </a:cubicBezTo>
                    <a:cubicBezTo>
                      <a:pt x="643" y="779"/>
                      <a:pt x="667" y="672"/>
                      <a:pt x="631" y="600"/>
                    </a:cubicBezTo>
                    <a:lnTo>
                      <a:pt x="334" y="76"/>
                    </a:lnTo>
                    <a:cubicBezTo>
                      <a:pt x="301" y="27"/>
                      <a:pt x="240" y="0"/>
                      <a:pt x="18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629" name="Google Shape;6424;p49"/>
              <p:cNvSpPr/>
              <p:nvPr/>
            </p:nvSpPr>
            <p:spPr>
              <a:xfrm>
                <a:off x="4222343" y="2215387"/>
                <a:ext cx="27690" cy="19669"/>
              </a:xfrm>
              <a:custGeom>
                <a:avLst/>
                <a:gdLst/>
                <a:ahLst/>
                <a:cxnLst/>
                <a:rect l="l" t="t" r="r" b="b"/>
                <a:pathLst>
                  <a:path w="870" h="618" extrusionOk="0">
                    <a:moveTo>
                      <a:pt x="176" y="1"/>
                    </a:moveTo>
                    <a:cubicBezTo>
                      <a:pt x="118" y="1"/>
                      <a:pt x="57" y="33"/>
                      <a:pt x="24" y="82"/>
                    </a:cubicBezTo>
                    <a:cubicBezTo>
                      <a:pt x="1" y="142"/>
                      <a:pt x="13" y="249"/>
                      <a:pt x="96" y="296"/>
                    </a:cubicBezTo>
                    <a:cubicBezTo>
                      <a:pt x="632" y="594"/>
                      <a:pt x="620" y="618"/>
                      <a:pt x="691" y="618"/>
                    </a:cubicBezTo>
                    <a:cubicBezTo>
                      <a:pt x="751" y="618"/>
                      <a:pt x="798" y="594"/>
                      <a:pt x="834" y="546"/>
                    </a:cubicBezTo>
                    <a:cubicBezTo>
                      <a:pt x="870" y="475"/>
                      <a:pt x="846" y="368"/>
                      <a:pt x="775" y="320"/>
                    </a:cubicBezTo>
                    <a:lnTo>
                      <a:pt x="251" y="22"/>
                    </a:lnTo>
                    <a:cubicBezTo>
                      <a:pt x="228" y="8"/>
                      <a:pt x="202" y="1"/>
                      <a:pt x="176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630" name="Google Shape;6425;p49"/>
              <p:cNvSpPr/>
              <p:nvPr/>
            </p:nvSpPr>
            <p:spPr>
              <a:xfrm>
                <a:off x="4232941" y="2177067"/>
                <a:ext cx="29600" cy="10630"/>
              </a:xfrm>
              <a:custGeom>
                <a:avLst/>
                <a:gdLst/>
                <a:ahLst/>
                <a:cxnLst/>
                <a:rect l="l" t="t" r="r" b="b"/>
                <a:pathLst>
                  <a:path w="930" h="334" extrusionOk="0">
                    <a:moveTo>
                      <a:pt x="168" y="0"/>
                    </a:moveTo>
                    <a:cubicBezTo>
                      <a:pt x="72" y="0"/>
                      <a:pt x="1" y="83"/>
                      <a:pt x="1" y="167"/>
                    </a:cubicBezTo>
                    <a:cubicBezTo>
                      <a:pt x="1" y="262"/>
                      <a:pt x="72" y="334"/>
                      <a:pt x="168" y="334"/>
                    </a:cubicBezTo>
                    <a:lnTo>
                      <a:pt x="763" y="334"/>
                    </a:lnTo>
                    <a:cubicBezTo>
                      <a:pt x="858" y="334"/>
                      <a:pt x="930" y="262"/>
                      <a:pt x="930" y="167"/>
                    </a:cubicBezTo>
                    <a:cubicBezTo>
                      <a:pt x="930" y="83"/>
                      <a:pt x="858" y="0"/>
                      <a:pt x="763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631" name="Google Shape;6426;p49"/>
              <p:cNvSpPr/>
              <p:nvPr/>
            </p:nvSpPr>
            <p:spPr>
              <a:xfrm>
                <a:off x="4221579" y="2130694"/>
                <a:ext cx="28454" cy="19478"/>
              </a:xfrm>
              <a:custGeom>
                <a:avLst/>
                <a:gdLst/>
                <a:ahLst/>
                <a:cxnLst/>
                <a:rect l="l" t="t" r="r" b="b"/>
                <a:pathLst>
                  <a:path w="894" h="612" extrusionOk="0">
                    <a:moveTo>
                      <a:pt x="706" y="0"/>
                    </a:moveTo>
                    <a:cubicBezTo>
                      <a:pt x="679" y="0"/>
                      <a:pt x="654" y="5"/>
                      <a:pt x="632" y="16"/>
                    </a:cubicBezTo>
                    <a:lnTo>
                      <a:pt x="108" y="314"/>
                    </a:lnTo>
                    <a:cubicBezTo>
                      <a:pt x="37" y="362"/>
                      <a:pt x="1" y="469"/>
                      <a:pt x="48" y="540"/>
                    </a:cubicBezTo>
                    <a:cubicBezTo>
                      <a:pt x="96" y="588"/>
                      <a:pt x="144" y="612"/>
                      <a:pt x="203" y="612"/>
                    </a:cubicBezTo>
                    <a:cubicBezTo>
                      <a:pt x="227" y="612"/>
                      <a:pt x="263" y="612"/>
                      <a:pt x="275" y="600"/>
                    </a:cubicBezTo>
                    <a:lnTo>
                      <a:pt x="799" y="302"/>
                    </a:lnTo>
                    <a:cubicBezTo>
                      <a:pt x="870" y="255"/>
                      <a:pt x="894" y="159"/>
                      <a:pt x="858" y="76"/>
                    </a:cubicBezTo>
                    <a:cubicBezTo>
                      <a:pt x="825" y="27"/>
                      <a:pt x="764" y="0"/>
                      <a:pt x="706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632" name="Google Shape;6427;p49"/>
              <p:cNvSpPr/>
              <p:nvPr/>
            </p:nvSpPr>
            <p:spPr>
              <a:xfrm>
                <a:off x="4194685" y="2095652"/>
                <a:ext cx="20879" cy="26862"/>
              </a:xfrm>
              <a:custGeom>
                <a:avLst/>
                <a:gdLst/>
                <a:ahLst/>
                <a:cxnLst/>
                <a:rect l="l" t="t" r="r" b="b"/>
                <a:pathLst>
                  <a:path w="656" h="844" extrusionOk="0">
                    <a:moveTo>
                      <a:pt x="479" y="0"/>
                    </a:moveTo>
                    <a:cubicBezTo>
                      <a:pt x="428" y="0"/>
                      <a:pt x="378" y="33"/>
                      <a:pt x="346" y="82"/>
                    </a:cubicBezTo>
                    <a:lnTo>
                      <a:pt x="48" y="606"/>
                    </a:lnTo>
                    <a:cubicBezTo>
                      <a:pt x="0" y="677"/>
                      <a:pt x="36" y="784"/>
                      <a:pt x="108" y="820"/>
                    </a:cubicBezTo>
                    <a:cubicBezTo>
                      <a:pt x="131" y="844"/>
                      <a:pt x="167" y="844"/>
                      <a:pt x="179" y="844"/>
                    </a:cubicBezTo>
                    <a:cubicBezTo>
                      <a:pt x="239" y="844"/>
                      <a:pt x="286" y="808"/>
                      <a:pt x="310" y="760"/>
                    </a:cubicBezTo>
                    <a:lnTo>
                      <a:pt x="608" y="248"/>
                    </a:lnTo>
                    <a:cubicBezTo>
                      <a:pt x="655" y="165"/>
                      <a:pt x="631" y="70"/>
                      <a:pt x="548" y="22"/>
                    </a:cubicBezTo>
                    <a:cubicBezTo>
                      <a:pt x="526" y="7"/>
                      <a:pt x="502" y="0"/>
                      <a:pt x="479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633" name="Google Shape;6428;p49"/>
            <p:cNvGrpSpPr/>
            <p:nvPr/>
          </p:nvGrpSpPr>
          <p:grpSpPr>
            <a:xfrm>
              <a:off x="10442317" y="2850987"/>
              <a:ext cx="284251" cy="351694"/>
              <a:chOff x="3576626" y="1975821"/>
              <a:chExt cx="284251" cy="351694"/>
            </a:xfrm>
            <a:solidFill>
              <a:schemeClr val="bg2">
                <a:lumMod val="75000"/>
              </a:schemeClr>
            </a:solidFill>
          </p:grpSpPr>
          <p:sp>
            <p:nvSpPr>
              <p:cNvPr id="634" name="Google Shape;6429;p49"/>
              <p:cNvSpPr/>
              <p:nvPr/>
            </p:nvSpPr>
            <p:spPr>
              <a:xfrm>
                <a:off x="3576626" y="2145971"/>
                <a:ext cx="284251" cy="181544"/>
              </a:xfrm>
              <a:custGeom>
                <a:avLst/>
                <a:gdLst/>
                <a:ahLst/>
                <a:cxnLst/>
                <a:rect l="l" t="t" r="r" b="b"/>
                <a:pathLst>
                  <a:path w="8931" h="5704" extrusionOk="0">
                    <a:moveTo>
                      <a:pt x="3001" y="346"/>
                    </a:moveTo>
                    <a:cubicBezTo>
                      <a:pt x="3096" y="346"/>
                      <a:pt x="3179" y="370"/>
                      <a:pt x="3263" y="453"/>
                    </a:cubicBezTo>
                    <a:cubicBezTo>
                      <a:pt x="3334" y="525"/>
                      <a:pt x="3358" y="608"/>
                      <a:pt x="3358" y="703"/>
                    </a:cubicBezTo>
                    <a:lnTo>
                      <a:pt x="3358" y="1132"/>
                    </a:lnTo>
                    <a:cubicBezTo>
                      <a:pt x="3358" y="1311"/>
                      <a:pt x="3263" y="1477"/>
                      <a:pt x="3096" y="1584"/>
                    </a:cubicBezTo>
                    <a:cubicBezTo>
                      <a:pt x="3048" y="1608"/>
                      <a:pt x="3025" y="1656"/>
                      <a:pt x="3025" y="1715"/>
                    </a:cubicBezTo>
                    <a:lnTo>
                      <a:pt x="3025" y="1894"/>
                    </a:lnTo>
                    <a:lnTo>
                      <a:pt x="2644" y="1894"/>
                    </a:lnTo>
                    <a:lnTo>
                      <a:pt x="2644" y="1715"/>
                    </a:lnTo>
                    <a:cubicBezTo>
                      <a:pt x="2644" y="1656"/>
                      <a:pt x="2620" y="1608"/>
                      <a:pt x="2572" y="1584"/>
                    </a:cubicBezTo>
                    <a:cubicBezTo>
                      <a:pt x="2405" y="1489"/>
                      <a:pt x="2310" y="1311"/>
                      <a:pt x="2310" y="1132"/>
                    </a:cubicBezTo>
                    <a:lnTo>
                      <a:pt x="2310" y="703"/>
                    </a:lnTo>
                    <a:cubicBezTo>
                      <a:pt x="2310" y="513"/>
                      <a:pt x="2465" y="346"/>
                      <a:pt x="2667" y="346"/>
                    </a:cubicBezTo>
                    <a:close/>
                    <a:moveTo>
                      <a:pt x="6096" y="346"/>
                    </a:moveTo>
                    <a:cubicBezTo>
                      <a:pt x="6192" y="346"/>
                      <a:pt x="6275" y="370"/>
                      <a:pt x="6358" y="453"/>
                    </a:cubicBezTo>
                    <a:cubicBezTo>
                      <a:pt x="6430" y="525"/>
                      <a:pt x="6454" y="608"/>
                      <a:pt x="6454" y="703"/>
                    </a:cubicBezTo>
                    <a:lnTo>
                      <a:pt x="6454" y="1132"/>
                    </a:lnTo>
                    <a:cubicBezTo>
                      <a:pt x="6454" y="1311"/>
                      <a:pt x="6370" y="1477"/>
                      <a:pt x="6192" y="1584"/>
                    </a:cubicBezTo>
                    <a:cubicBezTo>
                      <a:pt x="6144" y="1608"/>
                      <a:pt x="6120" y="1656"/>
                      <a:pt x="6120" y="1715"/>
                    </a:cubicBezTo>
                    <a:lnTo>
                      <a:pt x="6120" y="1894"/>
                    </a:lnTo>
                    <a:lnTo>
                      <a:pt x="5739" y="1894"/>
                    </a:lnTo>
                    <a:lnTo>
                      <a:pt x="5739" y="1715"/>
                    </a:lnTo>
                    <a:cubicBezTo>
                      <a:pt x="5739" y="1656"/>
                      <a:pt x="5715" y="1608"/>
                      <a:pt x="5668" y="1584"/>
                    </a:cubicBezTo>
                    <a:cubicBezTo>
                      <a:pt x="5501" y="1489"/>
                      <a:pt x="5406" y="1311"/>
                      <a:pt x="5406" y="1132"/>
                    </a:cubicBezTo>
                    <a:lnTo>
                      <a:pt x="5406" y="703"/>
                    </a:lnTo>
                    <a:cubicBezTo>
                      <a:pt x="5406" y="513"/>
                      <a:pt x="5561" y="346"/>
                      <a:pt x="5763" y="346"/>
                    </a:cubicBezTo>
                    <a:close/>
                    <a:moveTo>
                      <a:pt x="1453" y="2061"/>
                    </a:moveTo>
                    <a:cubicBezTo>
                      <a:pt x="1548" y="2061"/>
                      <a:pt x="1632" y="2084"/>
                      <a:pt x="1715" y="2156"/>
                    </a:cubicBezTo>
                    <a:cubicBezTo>
                      <a:pt x="1786" y="2239"/>
                      <a:pt x="1810" y="2323"/>
                      <a:pt x="1810" y="2418"/>
                    </a:cubicBezTo>
                    <a:lnTo>
                      <a:pt x="1810" y="2846"/>
                    </a:lnTo>
                    <a:cubicBezTo>
                      <a:pt x="1810" y="3037"/>
                      <a:pt x="1715" y="3204"/>
                      <a:pt x="1548" y="3287"/>
                    </a:cubicBezTo>
                    <a:cubicBezTo>
                      <a:pt x="1501" y="3323"/>
                      <a:pt x="1477" y="3370"/>
                      <a:pt x="1477" y="3430"/>
                    </a:cubicBezTo>
                    <a:lnTo>
                      <a:pt x="1477" y="3608"/>
                    </a:lnTo>
                    <a:lnTo>
                      <a:pt x="1096" y="3608"/>
                    </a:lnTo>
                    <a:lnTo>
                      <a:pt x="1096" y="3430"/>
                    </a:lnTo>
                    <a:cubicBezTo>
                      <a:pt x="1096" y="3370"/>
                      <a:pt x="1072" y="3323"/>
                      <a:pt x="1024" y="3287"/>
                    </a:cubicBezTo>
                    <a:cubicBezTo>
                      <a:pt x="858" y="3204"/>
                      <a:pt x="762" y="3025"/>
                      <a:pt x="762" y="2846"/>
                    </a:cubicBezTo>
                    <a:lnTo>
                      <a:pt x="762" y="2418"/>
                    </a:lnTo>
                    <a:cubicBezTo>
                      <a:pt x="762" y="2215"/>
                      <a:pt x="917" y="2061"/>
                      <a:pt x="1120" y="2061"/>
                    </a:cubicBezTo>
                    <a:close/>
                    <a:moveTo>
                      <a:pt x="4549" y="2061"/>
                    </a:moveTo>
                    <a:cubicBezTo>
                      <a:pt x="4644" y="2061"/>
                      <a:pt x="4727" y="2084"/>
                      <a:pt x="4810" y="2156"/>
                    </a:cubicBezTo>
                    <a:cubicBezTo>
                      <a:pt x="4882" y="2239"/>
                      <a:pt x="4906" y="2323"/>
                      <a:pt x="4906" y="2418"/>
                    </a:cubicBezTo>
                    <a:lnTo>
                      <a:pt x="4906" y="2846"/>
                    </a:lnTo>
                    <a:cubicBezTo>
                      <a:pt x="4906" y="3025"/>
                      <a:pt x="4810" y="3204"/>
                      <a:pt x="4644" y="3287"/>
                    </a:cubicBezTo>
                    <a:cubicBezTo>
                      <a:pt x="4596" y="3323"/>
                      <a:pt x="4572" y="3370"/>
                      <a:pt x="4572" y="3430"/>
                    </a:cubicBezTo>
                    <a:lnTo>
                      <a:pt x="4572" y="3608"/>
                    </a:lnTo>
                    <a:lnTo>
                      <a:pt x="4191" y="3608"/>
                    </a:lnTo>
                    <a:lnTo>
                      <a:pt x="4191" y="3430"/>
                    </a:lnTo>
                    <a:cubicBezTo>
                      <a:pt x="4191" y="3370"/>
                      <a:pt x="4168" y="3323"/>
                      <a:pt x="4120" y="3287"/>
                    </a:cubicBezTo>
                    <a:cubicBezTo>
                      <a:pt x="3953" y="3204"/>
                      <a:pt x="3858" y="3025"/>
                      <a:pt x="3858" y="2846"/>
                    </a:cubicBezTo>
                    <a:lnTo>
                      <a:pt x="3858" y="2418"/>
                    </a:lnTo>
                    <a:cubicBezTo>
                      <a:pt x="3858" y="2215"/>
                      <a:pt x="4013" y="2061"/>
                      <a:pt x="4215" y="2061"/>
                    </a:cubicBezTo>
                    <a:close/>
                    <a:moveTo>
                      <a:pt x="7668" y="2061"/>
                    </a:moveTo>
                    <a:cubicBezTo>
                      <a:pt x="7751" y="2061"/>
                      <a:pt x="7847" y="2084"/>
                      <a:pt x="7918" y="2156"/>
                    </a:cubicBezTo>
                    <a:cubicBezTo>
                      <a:pt x="7989" y="2239"/>
                      <a:pt x="8025" y="2323"/>
                      <a:pt x="8025" y="2418"/>
                    </a:cubicBezTo>
                    <a:lnTo>
                      <a:pt x="8025" y="2846"/>
                    </a:lnTo>
                    <a:cubicBezTo>
                      <a:pt x="8001" y="3025"/>
                      <a:pt x="7918" y="3204"/>
                      <a:pt x="7751" y="3287"/>
                    </a:cubicBezTo>
                    <a:cubicBezTo>
                      <a:pt x="7704" y="3323"/>
                      <a:pt x="7680" y="3370"/>
                      <a:pt x="7680" y="3430"/>
                    </a:cubicBezTo>
                    <a:lnTo>
                      <a:pt x="7680" y="3608"/>
                    </a:lnTo>
                    <a:lnTo>
                      <a:pt x="7311" y="3608"/>
                    </a:lnTo>
                    <a:lnTo>
                      <a:pt x="7311" y="3430"/>
                    </a:lnTo>
                    <a:cubicBezTo>
                      <a:pt x="7311" y="3370"/>
                      <a:pt x="7275" y="3323"/>
                      <a:pt x="7227" y="3287"/>
                    </a:cubicBezTo>
                    <a:cubicBezTo>
                      <a:pt x="7073" y="3204"/>
                      <a:pt x="6966" y="3025"/>
                      <a:pt x="6966" y="2846"/>
                    </a:cubicBezTo>
                    <a:lnTo>
                      <a:pt x="6966" y="2418"/>
                    </a:lnTo>
                    <a:cubicBezTo>
                      <a:pt x="6966" y="2215"/>
                      <a:pt x="7132" y="2061"/>
                      <a:pt x="7323" y="2061"/>
                    </a:cubicBezTo>
                    <a:close/>
                    <a:moveTo>
                      <a:pt x="5787" y="1"/>
                    </a:moveTo>
                    <a:cubicBezTo>
                      <a:pt x="5418" y="1"/>
                      <a:pt x="5120" y="310"/>
                      <a:pt x="5120" y="691"/>
                    </a:cubicBezTo>
                    <a:lnTo>
                      <a:pt x="5120" y="1120"/>
                    </a:lnTo>
                    <a:cubicBezTo>
                      <a:pt x="5120" y="1382"/>
                      <a:pt x="5251" y="1644"/>
                      <a:pt x="5465" y="1799"/>
                    </a:cubicBezTo>
                    <a:lnTo>
                      <a:pt x="5465" y="1953"/>
                    </a:lnTo>
                    <a:lnTo>
                      <a:pt x="5180" y="2073"/>
                    </a:lnTo>
                    <a:cubicBezTo>
                      <a:pt x="5144" y="2025"/>
                      <a:pt x="5120" y="1977"/>
                      <a:pt x="5072" y="1942"/>
                    </a:cubicBezTo>
                    <a:cubicBezTo>
                      <a:pt x="4941" y="1799"/>
                      <a:pt x="4775" y="1739"/>
                      <a:pt x="4596" y="1739"/>
                    </a:cubicBezTo>
                    <a:lnTo>
                      <a:pt x="4251" y="1739"/>
                    </a:lnTo>
                    <a:cubicBezTo>
                      <a:pt x="4001" y="1739"/>
                      <a:pt x="3798" y="1882"/>
                      <a:pt x="3679" y="2073"/>
                    </a:cubicBezTo>
                    <a:lnTo>
                      <a:pt x="3394" y="1953"/>
                    </a:lnTo>
                    <a:lnTo>
                      <a:pt x="3394" y="1799"/>
                    </a:lnTo>
                    <a:cubicBezTo>
                      <a:pt x="3596" y="1644"/>
                      <a:pt x="3739" y="1382"/>
                      <a:pt x="3739" y="1120"/>
                    </a:cubicBezTo>
                    <a:lnTo>
                      <a:pt x="3739" y="691"/>
                    </a:lnTo>
                    <a:cubicBezTo>
                      <a:pt x="3739" y="513"/>
                      <a:pt x="3656" y="334"/>
                      <a:pt x="3537" y="215"/>
                    </a:cubicBezTo>
                    <a:cubicBezTo>
                      <a:pt x="3406" y="72"/>
                      <a:pt x="3239" y="13"/>
                      <a:pt x="3060" y="13"/>
                    </a:cubicBezTo>
                    <a:lnTo>
                      <a:pt x="2727" y="13"/>
                    </a:lnTo>
                    <a:cubicBezTo>
                      <a:pt x="2346" y="13"/>
                      <a:pt x="2048" y="334"/>
                      <a:pt x="2048" y="703"/>
                    </a:cubicBezTo>
                    <a:lnTo>
                      <a:pt x="2048" y="1132"/>
                    </a:lnTo>
                    <a:cubicBezTo>
                      <a:pt x="2048" y="1406"/>
                      <a:pt x="2191" y="1656"/>
                      <a:pt x="2394" y="1822"/>
                    </a:cubicBezTo>
                    <a:lnTo>
                      <a:pt x="2394" y="1965"/>
                    </a:lnTo>
                    <a:lnTo>
                      <a:pt x="2108" y="2084"/>
                    </a:lnTo>
                    <a:cubicBezTo>
                      <a:pt x="2084" y="2037"/>
                      <a:pt x="2048" y="2001"/>
                      <a:pt x="2013" y="1953"/>
                    </a:cubicBezTo>
                    <a:cubicBezTo>
                      <a:pt x="1870" y="1822"/>
                      <a:pt x="1715" y="1763"/>
                      <a:pt x="1536" y="1763"/>
                    </a:cubicBezTo>
                    <a:lnTo>
                      <a:pt x="1191" y="1763"/>
                    </a:lnTo>
                    <a:cubicBezTo>
                      <a:pt x="822" y="1763"/>
                      <a:pt x="524" y="2073"/>
                      <a:pt x="524" y="2442"/>
                    </a:cubicBezTo>
                    <a:lnTo>
                      <a:pt x="524" y="2870"/>
                    </a:lnTo>
                    <a:cubicBezTo>
                      <a:pt x="524" y="3144"/>
                      <a:pt x="655" y="3394"/>
                      <a:pt x="858" y="3561"/>
                    </a:cubicBezTo>
                    <a:lnTo>
                      <a:pt x="858" y="3704"/>
                    </a:lnTo>
                    <a:lnTo>
                      <a:pt x="429" y="3882"/>
                    </a:lnTo>
                    <a:cubicBezTo>
                      <a:pt x="179" y="3989"/>
                      <a:pt x="0" y="4239"/>
                      <a:pt x="0" y="4513"/>
                    </a:cubicBezTo>
                    <a:lnTo>
                      <a:pt x="0" y="5537"/>
                    </a:lnTo>
                    <a:cubicBezTo>
                      <a:pt x="0" y="5632"/>
                      <a:pt x="72" y="5704"/>
                      <a:pt x="167" y="5704"/>
                    </a:cubicBezTo>
                    <a:cubicBezTo>
                      <a:pt x="250" y="5704"/>
                      <a:pt x="322" y="5632"/>
                      <a:pt x="322" y="5537"/>
                    </a:cubicBezTo>
                    <a:lnTo>
                      <a:pt x="322" y="4513"/>
                    </a:lnTo>
                    <a:cubicBezTo>
                      <a:pt x="322" y="4358"/>
                      <a:pt x="417" y="4228"/>
                      <a:pt x="548" y="4180"/>
                    </a:cubicBezTo>
                    <a:lnTo>
                      <a:pt x="1060" y="3977"/>
                    </a:lnTo>
                    <a:lnTo>
                      <a:pt x="1679" y="3977"/>
                    </a:lnTo>
                    <a:lnTo>
                      <a:pt x="2191" y="4180"/>
                    </a:lnTo>
                    <a:cubicBezTo>
                      <a:pt x="2322" y="4239"/>
                      <a:pt x="2405" y="4358"/>
                      <a:pt x="2405" y="4513"/>
                    </a:cubicBezTo>
                    <a:lnTo>
                      <a:pt x="2405" y="5537"/>
                    </a:lnTo>
                    <a:cubicBezTo>
                      <a:pt x="2405" y="5632"/>
                      <a:pt x="2489" y="5704"/>
                      <a:pt x="2572" y="5704"/>
                    </a:cubicBezTo>
                    <a:cubicBezTo>
                      <a:pt x="2667" y="5704"/>
                      <a:pt x="2739" y="5632"/>
                      <a:pt x="2739" y="5537"/>
                    </a:cubicBezTo>
                    <a:lnTo>
                      <a:pt x="2739" y="4513"/>
                    </a:lnTo>
                    <a:cubicBezTo>
                      <a:pt x="2739" y="4228"/>
                      <a:pt x="2572" y="3989"/>
                      <a:pt x="2310" y="3882"/>
                    </a:cubicBezTo>
                    <a:lnTo>
                      <a:pt x="1870" y="3704"/>
                    </a:lnTo>
                    <a:lnTo>
                      <a:pt x="1870" y="3561"/>
                    </a:lnTo>
                    <a:cubicBezTo>
                      <a:pt x="2084" y="3394"/>
                      <a:pt x="2215" y="3144"/>
                      <a:pt x="2215" y="2870"/>
                    </a:cubicBezTo>
                    <a:lnTo>
                      <a:pt x="2215" y="2442"/>
                    </a:lnTo>
                    <a:lnTo>
                      <a:pt x="2215" y="2418"/>
                    </a:lnTo>
                    <a:lnTo>
                      <a:pt x="2608" y="2263"/>
                    </a:lnTo>
                    <a:lnTo>
                      <a:pt x="3227" y="2263"/>
                    </a:lnTo>
                    <a:lnTo>
                      <a:pt x="3620" y="2418"/>
                    </a:lnTo>
                    <a:lnTo>
                      <a:pt x="3620" y="2442"/>
                    </a:lnTo>
                    <a:lnTo>
                      <a:pt x="3620" y="2870"/>
                    </a:lnTo>
                    <a:cubicBezTo>
                      <a:pt x="3620" y="3144"/>
                      <a:pt x="3751" y="3394"/>
                      <a:pt x="3953" y="3561"/>
                    </a:cubicBezTo>
                    <a:lnTo>
                      <a:pt x="3953" y="3704"/>
                    </a:lnTo>
                    <a:lnTo>
                      <a:pt x="3525" y="3882"/>
                    </a:lnTo>
                    <a:cubicBezTo>
                      <a:pt x="3275" y="3989"/>
                      <a:pt x="3096" y="4239"/>
                      <a:pt x="3096" y="4513"/>
                    </a:cubicBezTo>
                    <a:lnTo>
                      <a:pt x="3096" y="5537"/>
                    </a:lnTo>
                    <a:cubicBezTo>
                      <a:pt x="3096" y="5632"/>
                      <a:pt x="3167" y="5704"/>
                      <a:pt x="3263" y="5704"/>
                    </a:cubicBezTo>
                    <a:cubicBezTo>
                      <a:pt x="3346" y="5704"/>
                      <a:pt x="3417" y="5632"/>
                      <a:pt x="3417" y="5537"/>
                    </a:cubicBezTo>
                    <a:lnTo>
                      <a:pt x="3417" y="4513"/>
                    </a:lnTo>
                    <a:cubicBezTo>
                      <a:pt x="3417" y="4358"/>
                      <a:pt x="3513" y="4228"/>
                      <a:pt x="3644" y="4180"/>
                    </a:cubicBezTo>
                    <a:lnTo>
                      <a:pt x="4156" y="3977"/>
                    </a:lnTo>
                    <a:lnTo>
                      <a:pt x="4775" y="3977"/>
                    </a:lnTo>
                    <a:lnTo>
                      <a:pt x="5287" y="4180"/>
                    </a:lnTo>
                    <a:cubicBezTo>
                      <a:pt x="5418" y="4239"/>
                      <a:pt x="5501" y="4358"/>
                      <a:pt x="5501" y="4513"/>
                    </a:cubicBezTo>
                    <a:lnTo>
                      <a:pt x="5501" y="5537"/>
                    </a:lnTo>
                    <a:cubicBezTo>
                      <a:pt x="5501" y="5632"/>
                      <a:pt x="5584" y="5704"/>
                      <a:pt x="5668" y="5704"/>
                    </a:cubicBezTo>
                    <a:cubicBezTo>
                      <a:pt x="5763" y="5704"/>
                      <a:pt x="5834" y="5632"/>
                      <a:pt x="5834" y="5537"/>
                    </a:cubicBezTo>
                    <a:lnTo>
                      <a:pt x="5834" y="4513"/>
                    </a:lnTo>
                    <a:cubicBezTo>
                      <a:pt x="5834" y="4228"/>
                      <a:pt x="5668" y="3989"/>
                      <a:pt x="5406" y="3882"/>
                    </a:cubicBezTo>
                    <a:lnTo>
                      <a:pt x="4965" y="3704"/>
                    </a:lnTo>
                    <a:lnTo>
                      <a:pt x="4965" y="3561"/>
                    </a:lnTo>
                    <a:cubicBezTo>
                      <a:pt x="5180" y="3394"/>
                      <a:pt x="5311" y="3144"/>
                      <a:pt x="5311" y="2870"/>
                    </a:cubicBezTo>
                    <a:lnTo>
                      <a:pt x="5311" y="2442"/>
                    </a:lnTo>
                    <a:lnTo>
                      <a:pt x="5311" y="2418"/>
                    </a:lnTo>
                    <a:lnTo>
                      <a:pt x="5703" y="2263"/>
                    </a:lnTo>
                    <a:lnTo>
                      <a:pt x="6323" y="2263"/>
                    </a:lnTo>
                    <a:lnTo>
                      <a:pt x="6715" y="2418"/>
                    </a:lnTo>
                    <a:lnTo>
                      <a:pt x="6715" y="2442"/>
                    </a:lnTo>
                    <a:lnTo>
                      <a:pt x="6715" y="2870"/>
                    </a:lnTo>
                    <a:cubicBezTo>
                      <a:pt x="6715" y="3144"/>
                      <a:pt x="6846" y="3394"/>
                      <a:pt x="7049" y="3561"/>
                    </a:cubicBezTo>
                    <a:lnTo>
                      <a:pt x="7049" y="3704"/>
                    </a:lnTo>
                    <a:lnTo>
                      <a:pt x="6620" y="3882"/>
                    </a:lnTo>
                    <a:cubicBezTo>
                      <a:pt x="6370" y="3989"/>
                      <a:pt x="6192" y="4239"/>
                      <a:pt x="6192" y="4513"/>
                    </a:cubicBezTo>
                    <a:lnTo>
                      <a:pt x="6192" y="5537"/>
                    </a:lnTo>
                    <a:cubicBezTo>
                      <a:pt x="6192" y="5632"/>
                      <a:pt x="6263" y="5704"/>
                      <a:pt x="6358" y="5704"/>
                    </a:cubicBezTo>
                    <a:cubicBezTo>
                      <a:pt x="6442" y="5704"/>
                      <a:pt x="6513" y="5632"/>
                      <a:pt x="6513" y="5537"/>
                    </a:cubicBezTo>
                    <a:lnTo>
                      <a:pt x="6513" y="4513"/>
                    </a:lnTo>
                    <a:cubicBezTo>
                      <a:pt x="6513" y="4358"/>
                      <a:pt x="6608" y="4228"/>
                      <a:pt x="6739" y="4180"/>
                    </a:cubicBezTo>
                    <a:lnTo>
                      <a:pt x="7251" y="3977"/>
                    </a:lnTo>
                    <a:lnTo>
                      <a:pt x="7870" y="3977"/>
                    </a:lnTo>
                    <a:lnTo>
                      <a:pt x="8382" y="4180"/>
                    </a:lnTo>
                    <a:cubicBezTo>
                      <a:pt x="8513" y="4239"/>
                      <a:pt x="8597" y="4358"/>
                      <a:pt x="8597" y="4513"/>
                    </a:cubicBezTo>
                    <a:lnTo>
                      <a:pt x="8597" y="5537"/>
                    </a:lnTo>
                    <a:cubicBezTo>
                      <a:pt x="8597" y="5632"/>
                      <a:pt x="8680" y="5704"/>
                      <a:pt x="8763" y="5704"/>
                    </a:cubicBezTo>
                    <a:cubicBezTo>
                      <a:pt x="8859" y="5704"/>
                      <a:pt x="8930" y="5632"/>
                      <a:pt x="8930" y="5537"/>
                    </a:cubicBezTo>
                    <a:lnTo>
                      <a:pt x="8930" y="4513"/>
                    </a:lnTo>
                    <a:cubicBezTo>
                      <a:pt x="8859" y="4204"/>
                      <a:pt x="8680" y="3942"/>
                      <a:pt x="8418" y="3847"/>
                    </a:cubicBezTo>
                    <a:lnTo>
                      <a:pt x="7989" y="3668"/>
                    </a:lnTo>
                    <a:lnTo>
                      <a:pt x="7989" y="3513"/>
                    </a:lnTo>
                    <a:cubicBezTo>
                      <a:pt x="8204" y="3346"/>
                      <a:pt x="8335" y="3096"/>
                      <a:pt x="8335" y="2835"/>
                    </a:cubicBezTo>
                    <a:lnTo>
                      <a:pt x="8335" y="2394"/>
                    </a:lnTo>
                    <a:cubicBezTo>
                      <a:pt x="8335" y="2215"/>
                      <a:pt x="8263" y="2037"/>
                      <a:pt x="8144" y="1918"/>
                    </a:cubicBezTo>
                    <a:cubicBezTo>
                      <a:pt x="8001" y="1787"/>
                      <a:pt x="7847" y="1727"/>
                      <a:pt x="7668" y="1727"/>
                    </a:cubicBezTo>
                    <a:lnTo>
                      <a:pt x="7323" y="1727"/>
                    </a:lnTo>
                    <a:cubicBezTo>
                      <a:pt x="7073" y="1727"/>
                      <a:pt x="6858" y="1858"/>
                      <a:pt x="6739" y="2061"/>
                    </a:cubicBezTo>
                    <a:lnTo>
                      <a:pt x="6454" y="1942"/>
                    </a:lnTo>
                    <a:lnTo>
                      <a:pt x="6454" y="1787"/>
                    </a:lnTo>
                    <a:cubicBezTo>
                      <a:pt x="6668" y="1620"/>
                      <a:pt x="6799" y="1370"/>
                      <a:pt x="6799" y="1108"/>
                    </a:cubicBezTo>
                    <a:lnTo>
                      <a:pt x="6799" y="668"/>
                    </a:lnTo>
                    <a:cubicBezTo>
                      <a:pt x="6799" y="489"/>
                      <a:pt x="6727" y="310"/>
                      <a:pt x="6608" y="191"/>
                    </a:cubicBezTo>
                    <a:cubicBezTo>
                      <a:pt x="6477" y="60"/>
                      <a:pt x="6311" y="1"/>
                      <a:pt x="6132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635" name="Google Shape;6430;p49"/>
              <p:cNvSpPr/>
              <p:nvPr/>
            </p:nvSpPr>
            <p:spPr>
              <a:xfrm>
                <a:off x="3656195" y="1975821"/>
                <a:ext cx="120149" cy="164134"/>
              </a:xfrm>
              <a:custGeom>
                <a:avLst/>
                <a:gdLst/>
                <a:ahLst/>
                <a:cxnLst/>
                <a:rect l="l" t="t" r="r" b="b"/>
                <a:pathLst>
                  <a:path w="3775" h="5157" extrusionOk="0">
                    <a:moveTo>
                      <a:pt x="2049" y="334"/>
                    </a:moveTo>
                    <a:cubicBezTo>
                      <a:pt x="2239" y="334"/>
                      <a:pt x="2406" y="501"/>
                      <a:pt x="2406" y="691"/>
                    </a:cubicBezTo>
                    <a:lnTo>
                      <a:pt x="2406" y="1037"/>
                    </a:lnTo>
                    <a:cubicBezTo>
                      <a:pt x="2406" y="1334"/>
                      <a:pt x="2168" y="1549"/>
                      <a:pt x="1882" y="1549"/>
                    </a:cubicBezTo>
                    <a:cubicBezTo>
                      <a:pt x="1869" y="1550"/>
                      <a:pt x="1855" y="1550"/>
                      <a:pt x="1842" y="1550"/>
                    </a:cubicBezTo>
                    <a:cubicBezTo>
                      <a:pt x="1575" y="1550"/>
                      <a:pt x="1358" y="1321"/>
                      <a:pt x="1358" y="1037"/>
                    </a:cubicBezTo>
                    <a:lnTo>
                      <a:pt x="1358" y="691"/>
                    </a:lnTo>
                    <a:cubicBezTo>
                      <a:pt x="1358" y="501"/>
                      <a:pt x="1513" y="334"/>
                      <a:pt x="1715" y="334"/>
                    </a:cubicBezTo>
                    <a:close/>
                    <a:moveTo>
                      <a:pt x="2049" y="1870"/>
                    </a:moveTo>
                    <a:lnTo>
                      <a:pt x="2049" y="1965"/>
                    </a:lnTo>
                    <a:cubicBezTo>
                      <a:pt x="2072" y="2025"/>
                      <a:pt x="2084" y="2073"/>
                      <a:pt x="2108" y="2132"/>
                    </a:cubicBezTo>
                    <a:lnTo>
                      <a:pt x="1894" y="2358"/>
                    </a:lnTo>
                    <a:lnTo>
                      <a:pt x="1870" y="2358"/>
                    </a:lnTo>
                    <a:lnTo>
                      <a:pt x="1656" y="2132"/>
                    </a:lnTo>
                    <a:cubicBezTo>
                      <a:pt x="1679" y="2085"/>
                      <a:pt x="1691" y="2025"/>
                      <a:pt x="1691" y="1965"/>
                    </a:cubicBezTo>
                    <a:lnTo>
                      <a:pt x="1691" y="1870"/>
                    </a:lnTo>
                    <a:cubicBezTo>
                      <a:pt x="1751" y="1882"/>
                      <a:pt x="1810" y="1882"/>
                      <a:pt x="1870" y="1882"/>
                    </a:cubicBezTo>
                    <a:cubicBezTo>
                      <a:pt x="1929" y="1882"/>
                      <a:pt x="1989" y="1882"/>
                      <a:pt x="2049" y="1870"/>
                    </a:cubicBezTo>
                    <a:close/>
                    <a:moveTo>
                      <a:pt x="2382" y="2323"/>
                    </a:moveTo>
                    <a:lnTo>
                      <a:pt x="2668" y="2454"/>
                    </a:lnTo>
                    <a:cubicBezTo>
                      <a:pt x="2727" y="2489"/>
                      <a:pt x="2763" y="2549"/>
                      <a:pt x="2763" y="2620"/>
                    </a:cubicBezTo>
                    <a:lnTo>
                      <a:pt x="2763" y="2942"/>
                    </a:lnTo>
                    <a:lnTo>
                      <a:pt x="1025" y="2942"/>
                    </a:lnTo>
                    <a:lnTo>
                      <a:pt x="1025" y="2620"/>
                    </a:lnTo>
                    <a:lnTo>
                      <a:pt x="1013" y="2620"/>
                    </a:lnTo>
                    <a:cubicBezTo>
                      <a:pt x="1013" y="2549"/>
                      <a:pt x="1060" y="2489"/>
                      <a:pt x="1120" y="2454"/>
                    </a:cubicBezTo>
                    <a:lnTo>
                      <a:pt x="1394" y="2323"/>
                    </a:lnTo>
                    <a:lnTo>
                      <a:pt x="1656" y="2585"/>
                    </a:lnTo>
                    <a:cubicBezTo>
                      <a:pt x="1715" y="2632"/>
                      <a:pt x="1799" y="2680"/>
                      <a:pt x="1894" y="2680"/>
                    </a:cubicBezTo>
                    <a:cubicBezTo>
                      <a:pt x="1977" y="2680"/>
                      <a:pt x="2049" y="2656"/>
                      <a:pt x="2132" y="2585"/>
                    </a:cubicBezTo>
                    <a:lnTo>
                      <a:pt x="2382" y="2323"/>
                    </a:lnTo>
                    <a:close/>
                    <a:moveTo>
                      <a:pt x="3334" y="3263"/>
                    </a:moveTo>
                    <a:lnTo>
                      <a:pt x="3156" y="3632"/>
                    </a:lnTo>
                    <a:lnTo>
                      <a:pt x="596" y="3632"/>
                    </a:lnTo>
                    <a:lnTo>
                      <a:pt x="417" y="3263"/>
                    </a:lnTo>
                    <a:close/>
                    <a:moveTo>
                      <a:pt x="1715" y="1"/>
                    </a:moveTo>
                    <a:cubicBezTo>
                      <a:pt x="1334" y="1"/>
                      <a:pt x="1025" y="299"/>
                      <a:pt x="1025" y="691"/>
                    </a:cubicBezTo>
                    <a:lnTo>
                      <a:pt x="1025" y="1025"/>
                    </a:lnTo>
                    <a:cubicBezTo>
                      <a:pt x="1025" y="1311"/>
                      <a:pt x="1156" y="1549"/>
                      <a:pt x="1370" y="1715"/>
                    </a:cubicBezTo>
                    <a:lnTo>
                      <a:pt x="1370" y="1954"/>
                    </a:lnTo>
                    <a:lnTo>
                      <a:pt x="1370" y="1965"/>
                    </a:lnTo>
                    <a:lnTo>
                      <a:pt x="965" y="2180"/>
                    </a:lnTo>
                    <a:cubicBezTo>
                      <a:pt x="786" y="2263"/>
                      <a:pt x="679" y="2430"/>
                      <a:pt x="679" y="2620"/>
                    </a:cubicBezTo>
                    <a:lnTo>
                      <a:pt x="679" y="2942"/>
                    </a:lnTo>
                    <a:lnTo>
                      <a:pt x="155" y="2942"/>
                    </a:lnTo>
                    <a:cubicBezTo>
                      <a:pt x="96" y="2942"/>
                      <a:pt x="60" y="2966"/>
                      <a:pt x="24" y="3013"/>
                    </a:cubicBezTo>
                    <a:cubicBezTo>
                      <a:pt x="1" y="3061"/>
                      <a:pt x="1" y="3120"/>
                      <a:pt x="24" y="3180"/>
                    </a:cubicBezTo>
                    <a:lnTo>
                      <a:pt x="370" y="3859"/>
                    </a:lnTo>
                    <a:cubicBezTo>
                      <a:pt x="394" y="3918"/>
                      <a:pt x="453" y="3954"/>
                      <a:pt x="513" y="3954"/>
                    </a:cubicBezTo>
                    <a:lnTo>
                      <a:pt x="691" y="3954"/>
                    </a:lnTo>
                    <a:lnTo>
                      <a:pt x="691" y="4990"/>
                    </a:lnTo>
                    <a:cubicBezTo>
                      <a:pt x="691" y="5085"/>
                      <a:pt x="775" y="5156"/>
                      <a:pt x="858" y="5156"/>
                    </a:cubicBezTo>
                    <a:cubicBezTo>
                      <a:pt x="953" y="5156"/>
                      <a:pt x="1025" y="5085"/>
                      <a:pt x="1025" y="4990"/>
                    </a:cubicBezTo>
                    <a:lnTo>
                      <a:pt x="1025" y="3954"/>
                    </a:lnTo>
                    <a:lnTo>
                      <a:pt x="2763" y="3954"/>
                    </a:lnTo>
                    <a:lnTo>
                      <a:pt x="2763" y="4990"/>
                    </a:lnTo>
                    <a:cubicBezTo>
                      <a:pt x="2763" y="5085"/>
                      <a:pt x="2846" y="5156"/>
                      <a:pt x="2930" y="5156"/>
                    </a:cubicBezTo>
                    <a:cubicBezTo>
                      <a:pt x="3025" y="5156"/>
                      <a:pt x="3096" y="5085"/>
                      <a:pt x="3096" y="4990"/>
                    </a:cubicBezTo>
                    <a:lnTo>
                      <a:pt x="3096" y="3954"/>
                    </a:lnTo>
                    <a:lnTo>
                      <a:pt x="3275" y="3954"/>
                    </a:lnTo>
                    <a:cubicBezTo>
                      <a:pt x="3334" y="3954"/>
                      <a:pt x="3394" y="3918"/>
                      <a:pt x="3418" y="3859"/>
                    </a:cubicBezTo>
                    <a:lnTo>
                      <a:pt x="3763" y="3180"/>
                    </a:lnTo>
                    <a:cubicBezTo>
                      <a:pt x="3775" y="3132"/>
                      <a:pt x="3763" y="3073"/>
                      <a:pt x="3751" y="3013"/>
                    </a:cubicBezTo>
                    <a:cubicBezTo>
                      <a:pt x="3715" y="2966"/>
                      <a:pt x="3680" y="2942"/>
                      <a:pt x="3620" y="2942"/>
                    </a:cubicBezTo>
                    <a:lnTo>
                      <a:pt x="3084" y="2942"/>
                    </a:lnTo>
                    <a:lnTo>
                      <a:pt x="3084" y="2620"/>
                    </a:lnTo>
                    <a:cubicBezTo>
                      <a:pt x="3084" y="2430"/>
                      <a:pt x="2977" y="2251"/>
                      <a:pt x="2799" y="2180"/>
                    </a:cubicBezTo>
                    <a:lnTo>
                      <a:pt x="2394" y="1965"/>
                    </a:lnTo>
                    <a:lnTo>
                      <a:pt x="2394" y="1954"/>
                    </a:lnTo>
                    <a:lnTo>
                      <a:pt x="2394" y="1715"/>
                    </a:lnTo>
                    <a:cubicBezTo>
                      <a:pt x="2608" y="1561"/>
                      <a:pt x="2739" y="1311"/>
                      <a:pt x="2739" y="1025"/>
                    </a:cubicBezTo>
                    <a:lnTo>
                      <a:pt x="2739" y="691"/>
                    </a:lnTo>
                    <a:cubicBezTo>
                      <a:pt x="2739" y="310"/>
                      <a:pt x="2441" y="1"/>
                      <a:pt x="2049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636" name="Google Shape;6431;p49"/>
              <p:cNvSpPr/>
              <p:nvPr/>
            </p:nvSpPr>
            <p:spPr>
              <a:xfrm>
                <a:off x="3700149" y="2113380"/>
                <a:ext cx="32241" cy="10280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323" extrusionOk="0">
                    <a:moveTo>
                      <a:pt x="167" y="1"/>
                    </a:moveTo>
                    <a:cubicBezTo>
                      <a:pt x="72" y="1"/>
                      <a:pt x="1" y="72"/>
                      <a:pt x="1" y="168"/>
                    </a:cubicBezTo>
                    <a:cubicBezTo>
                      <a:pt x="1" y="251"/>
                      <a:pt x="72" y="322"/>
                      <a:pt x="167" y="322"/>
                    </a:cubicBezTo>
                    <a:lnTo>
                      <a:pt x="846" y="322"/>
                    </a:lnTo>
                    <a:cubicBezTo>
                      <a:pt x="941" y="322"/>
                      <a:pt x="1013" y="251"/>
                      <a:pt x="1013" y="168"/>
                    </a:cubicBezTo>
                    <a:cubicBezTo>
                      <a:pt x="1013" y="72"/>
                      <a:pt x="941" y="1"/>
                      <a:pt x="846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637" name="Google Shape;6432;p49"/>
            <p:cNvGrpSpPr/>
            <p:nvPr/>
          </p:nvGrpSpPr>
          <p:grpSpPr>
            <a:xfrm>
              <a:off x="9587781" y="3765328"/>
              <a:ext cx="238770" cy="371841"/>
              <a:chOff x="2722090" y="2890162"/>
              <a:chExt cx="238770" cy="371841"/>
            </a:xfrm>
            <a:solidFill>
              <a:schemeClr val="bg2">
                <a:lumMod val="75000"/>
              </a:schemeClr>
            </a:solidFill>
          </p:grpSpPr>
          <p:sp>
            <p:nvSpPr>
              <p:cNvPr id="638" name="Google Shape;6433;p49"/>
              <p:cNvSpPr/>
              <p:nvPr/>
            </p:nvSpPr>
            <p:spPr>
              <a:xfrm>
                <a:off x="2722090" y="2890162"/>
                <a:ext cx="238770" cy="371841"/>
              </a:xfrm>
              <a:custGeom>
                <a:avLst/>
                <a:gdLst/>
                <a:ahLst/>
                <a:cxnLst/>
                <a:rect l="l" t="t" r="r" b="b"/>
                <a:pathLst>
                  <a:path w="7502" h="11683" extrusionOk="0">
                    <a:moveTo>
                      <a:pt x="3835" y="372"/>
                    </a:moveTo>
                    <a:lnTo>
                      <a:pt x="3966" y="419"/>
                    </a:lnTo>
                    <a:cubicBezTo>
                      <a:pt x="4132" y="491"/>
                      <a:pt x="4251" y="634"/>
                      <a:pt x="4347" y="848"/>
                    </a:cubicBezTo>
                    <a:cubicBezTo>
                      <a:pt x="4168" y="812"/>
                      <a:pt x="4001" y="788"/>
                      <a:pt x="3835" y="777"/>
                    </a:cubicBezTo>
                    <a:lnTo>
                      <a:pt x="3835" y="372"/>
                    </a:lnTo>
                    <a:close/>
                    <a:moveTo>
                      <a:pt x="6609" y="9135"/>
                    </a:moveTo>
                    <a:cubicBezTo>
                      <a:pt x="6716" y="9135"/>
                      <a:pt x="6799" y="9230"/>
                      <a:pt x="6799" y="9337"/>
                    </a:cubicBezTo>
                    <a:lnTo>
                      <a:pt x="6799" y="9528"/>
                    </a:lnTo>
                    <a:lnTo>
                      <a:pt x="6609" y="9528"/>
                    </a:lnTo>
                    <a:cubicBezTo>
                      <a:pt x="6513" y="9528"/>
                      <a:pt x="6442" y="9599"/>
                      <a:pt x="6442" y="9694"/>
                    </a:cubicBezTo>
                    <a:cubicBezTo>
                      <a:pt x="6442" y="9778"/>
                      <a:pt x="6513" y="9849"/>
                      <a:pt x="6609" y="9849"/>
                    </a:cubicBezTo>
                    <a:lnTo>
                      <a:pt x="6978" y="9849"/>
                    </a:lnTo>
                    <a:cubicBezTo>
                      <a:pt x="7085" y="9849"/>
                      <a:pt x="7168" y="9944"/>
                      <a:pt x="7168" y="10040"/>
                    </a:cubicBezTo>
                    <a:lnTo>
                      <a:pt x="7168" y="11147"/>
                    </a:lnTo>
                    <a:cubicBezTo>
                      <a:pt x="7156" y="11266"/>
                      <a:pt x="7073" y="11361"/>
                      <a:pt x="6966" y="11361"/>
                    </a:cubicBezTo>
                    <a:lnTo>
                      <a:pt x="1477" y="11361"/>
                    </a:lnTo>
                    <a:cubicBezTo>
                      <a:pt x="1370" y="11361"/>
                      <a:pt x="1275" y="11266"/>
                      <a:pt x="1275" y="11159"/>
                    </a:cubicBezTo>
                    <a:lnTo>
                      <a:pt x="1275" y="10063"/>
                    </a:lnTo>
                    <a:cubicBezTo>
                      <a:pt x="1275" y="9956"/>
                      <a:pt x="1370" y="9873"/>
                      <a:pt x="1477" y="9873"/>
                    </a:cubicBezTo>
                    <a:lnTo>
                      <a:pt x="5859" y="9873"/>
                    </a:lnTo>
                    <a:cubicBezTo>
                      <a:pt x="5954" y="9873"/>
                      <a:pt x="6025" y="9790"/>
                      <a:pt x="6025" y="9706"/>
                    </a:cubicBezTo>
                    <a:cubicBezTo>
                      <a:pt x="6025" y="9611"/>
                      <a:pt x="5954" y="9540"/>
                      <a:pt x="5859" y="9540"/>
                    </a:cubicBezTo>
                    <a:lnTo>
                      <a:pt x="1656" y="9540"/>
                    </a:lnTo>
                    <a:lnTo>
                      <a:pt x="1656" y="9337"/>
                    </a:lnTo>
                    <a:cubicBezTo>
                      <a:pt x="1656" y="9230"/>
                      <a:pt x="1739" y="9135"/>
                      <a:pt x="1846" y="9135"/>
                    </a:cubicBezTo>
                    <a:close/>
                    <a:moveTo>
                      <a:pt x="3739" y="1"/>
                    </a:moveTo>
                    <a:cubicBezTo>
                      <a:pt x="3703" y="1"/>
                      <a:pt x="3678" y="3"/>
                      <a:pt x="3668" y="3"/>
                    </a:cubicBezTo>
                    <a:cubicBezTo>
                      <a:pt x="3585" y="15"/>
                      <a:pt x="3513" y="74"/>
                      <a:pt x="3513" y="157"/>
                    </a:cubicBezTo>
                    <a:lnTo>
                      <a:pt x="3513" y="729"/>
                    </a:lnTo>
                    <a:cubicBezTo>
                      <a:pt x="3438" y="725"/>
                      <a:pt x="3373" y="724"/>
                      <a:pt x="3319" y="724"/>
                    </a:cubicBezTo>
                    <a:cubicBezTo>
                      <a:pt x="3210" y="724"/>
                      <a:pt x="3144" y="729"/>
                      <a:pt x="3120" y="729"/>
                    </a:cubicBezTo>
                    <a:cubicBezTo>
                      <a:pt x="3037" y="729"/>
                      <a:pt x="2954" y="812"/>
                      <a:pt x="2954" y="908"/>
                    </a:cubicBezTo>
                    <a:cubicBezTo>
                      <a:pt x="2954" y="991"/>
                      <a:pt x="3049" y="1074"/>
                      <a:pt x="3132" y="1074"/>
                    </a:cubicBezTo>
                    <a:cubicBezTo>
                      <a:pt x="3135" y="1074"/>
                      <a:pt x="3172" y="1073"/>
                      <a:pt x="3236" y="1073"/>
                    </a:cubicBezTo>
                    <a:cubicBezTo>
                      <a:pt x="3649" y="1073"/>
                      <a:pt x="5188" y="1135"/>
                      <a:pt x="6156" y="2062"/>
                    </a:cubicBezTo>
                    <a:cubicBezTo>
                      <a:pt x="6704" y="2586"/>
                      <a:pt x="6978" y="3301"/>
                      <a:pt x="6978" y="4194"/>
                    </a:cubicBezTo>
                    <a:cubicBezTo>
                      <a:pt x="6978" y="5158"/>
                      <a:pt x="6764" y="5753"/>
                      <a:pt x="6549" y="6408"/>
                    </a:cubicBezTo>
                    <a:cubicBezTo>
                      <a:pt x="6323" y="7063"/>
                      <a:pt x="6085" y="7742"/>
                      <a:pt x="6073" y="8778"/>
                    </a:cubicBezTo>
                    <a:lnTo>
                      <a:pt x="2120" y="8778"/>
                    </a:lnTo>
                    <a:cubicBezTo>
                      <a:pt x="2084" y="8694"/>
                      <a:pt x="2025" y="8492"/>
                      <a:pt x="2025" y="8218"/>
                    </a:cubicBezTo>
                    <a:cubicBezTo>
                      <a:pt x="2025" y="7766"/>
                      <a:pt x="2299" y="6730"/>
                      <a:pt x="4168" y="4860"/>
                    </a:cubicBezTo>
                    <a:cubicBezTo>
                      <a:pt x="4227" y="4801"/>
                      <a:pt x="4227" y="4729"/>
                      <a:pt x="4192" y="4658"/>
                    </a:cubicBezTo>
                    <a:cubicBezTo>
                      <a:pt x="4157" y="4606"/>
                      <a:pt x="4109" y="4573"/>
                      <a:pt x="4058" y="4573"/>
                    </a:cubicBezTo>
                    <a:cubicBezTo>
                      <a:pt x="4040" y="4573"/>
                      <a:pt x="4020" y="4577"/>
                      <a:pt x="4001" y="4587"/>
                    </a:cubicBezTo>
                    <a:cubicBezTo>
                      <a:pt x="4001" y="4587"/>
                      <a:pt x="3902" y="4611"/>
                      <a:pt x="3741" y="4611"/>
                    </a:cubicBezTo>
                    <a:cubicBezTo>
                      <a:pt x="3530" y="4611"/>
                      <a:pt x="3214" y="4569"/>
                      <a:pt x="2882" y="4372"/>
                    </a:cubicBezTo>
                    <a:cubicBezTo>
                      <a:pt x="2803" y="4328"/>
                      <a:pt x="2715" y="4306"/>
                      <a:pt x="2627" y="4306"/>
                    </a:cubicBezTo>
                    <a:cubicBezTo>
                      <a:pt x="2503" y="4306"/>
                      <a:pt x="2379" y="4348"/>
                      <a:pt x="2275" y="4432"/>
                    </a:cubicBezTo>
                    <a:cubicBezTo>
                      <a:pt x="2058" y="4611"/>
                      <a:pt x="1655" y="4842"/>
                      <a:pt x="1053" y="4842"/>
                    </a:cubicBezTo>
                    <a:cubicBezTo>
                      <a:pt x="895" y="4842"/>
                      <a:pt x="723" y="4826"/>
                      <a:pt x="537" y="4789"/>
                    </a:cubicBezTo>
                    <a:lnTo>
                      <a:pt x="382" y="4075"/>
                    </a:lnTo>
                    <a:lnTo>
                      <a:pt x="2156" y="2301"/>
                    </a:lnTo>
                    <a:cubicBezTo>
                      <a:pt x="2180" y="2277"/>
                      <a:pt x="2203" y="2229"/>
                      <a:pt x="2203" y="2193"/>
                    </a:cubicBezTo>
                    <a:lnTo>
                      <a:pt x="2203" y="1967"/>
                    </a:lnTo>
                    <a:cubicBezTo>
                      <a:pt x="2203" y="1860"/>
                      <a:pt x="2275" y="1789"/>
                      <a:pt x="2382" y="1777"/>
                    </a:cubicBezTo>
                    <a:cubicBezTo>
                      <a:pt x="2501" y="1764"/>
                      <a:pt x="2692" y="1750"/>
                      <a:pt x="2929" y="1750"/>
                    </a:cubicBezTo>
                    <a:cubicBezTo>
                      <a:pt x="3355" y="1750"/>
                      <a:pt x="3928" y="1796"/>
                      <a:pt x="4501" y="1979"/>
                    </a:cubicBezTo>
                    <a:cubicBezTo>
                      <a:pt x="4522" y="1987"/>
                      <a:pt x="4544" y="1991"/>
                      <a:pt x="4565" y="1991"/>
                    </a:cubicBezTo>
                    <a:cubicBezTo>
                      <a:pt x="4639" y="1991"/>
                      <a:pt x="4706" y="1943"/>
                      <a:pt x="4716" y="1860"/>
                    </a:cubicBezTo>
                    <a:cubicBezTo>
                      <a:pt x="4739" y="1777"/>
                      <a:pt x="4704" y="1670"/>
                      <a:pt x="4597" y="1658"/>
                    </a:cubicBezTo>
                    <a:cubicBezTo>
                      <a:pt x="3956" y="1457"/>
                      <a:pt x="3315" y="1408"/>
                      <a:pt x="2856" y="1408"/>
                    </a:cubicBezTo>
                    <a:cubicBezTo>
                      <a:pt x="2632" y="1408"/>
                      <a:pt x="2451" y="1420"/>
                      <a:pt x="2334" y="1431"/>
                    </a:cubicBezTo>
                    <a:cubicBezTo>
                      <a:pt x="2049" y="1455"/>
                      <a:pt x="1846" y="1681"/>
                      <a:pt x="1846" y="1967"/>
                    </a:cubicBezTo>
                    <a:lnTo>
                      <a:pt x="1846" y="2110"/>
                    </a:lnTo>
                    <a:lnTo>
                      <a:pt x="60" y="3896"/>
                    </a:lnTo>
                    <a:cubicBezTo>
                      <a:pt x="13" y="3944"/>
                      <a:pt x="1" y="4003"/>
                      <a:pt x="13" y="4051"/>
                    </a:cubicBezTo>
                    <a:lnTo>
                      <a:pt x="191" y="4956"/>
                    </a:lnTo>
                    <a:cubicBezTo>
                      <a:pt x="203" y="5015"/>
                      <a:pt x="251" y="5075"/>
                      <a:pt x="310" y="5087"/>
                    </a:cubicBezTo>
                    <a:cubicBezTo>
                      <a:pt x="569" y="5151"/>
                      <a:pt x="806" y="5178"/>
                      <a:pt x="1022" y="5178"/>
                    </a:cubicBezTo>
                    <a:cubicBezTo>
                      <a:pt x="1722" y="5178"/>
                      <a:pt x="2199" y="4897"/>
                      <a:pt x="2453" y="4706"/>
                    </a:cubicBezTo>
                    <a:cubicBezTo>
                      <a:pt x="2497" y="4669"/>
                      <a:pt x="2550" y="4655"/>
                      <a:pt x="2598" y="4655"/>
                    </a:cubicBezTo>
                    <a:cubicBezTo>
                      <a:pt x="2628" y="4655"/>
                      <a:pt x="2657" y="4661"/>
                      <a:pt x="2680" y="4670"/>
                    </a:cubicBezTo>
                    <a:cubicBezTo>
                      <a:pt x="3001" y="4872"/>
                      <a:pt x="3335" y="4932"/>
                      <a:pt x="3573" y="4944"/>
                    </a:cubicBezTo>
                    <a:cubicBezTo>
                      <a:pt x="1977" y="6611"/>
                      <a:pt x="1632" y="7635"/>
                      <a:pt x="1632" y="8218"/>
                    </a:cubicBezTo>
                    <a:cubicBezTo>
                      <a:pt x="1632" y="8456"/>
                      <a:pt x="1680" y="8647"/>
                      <a:pt x="1727" y="8778"/>
                    </a:cubicBezTo>
                    <a:cubicBezTo>
                      <a:pt x="1465" y="8825"/>
                      <a:pt x="1275" y="9051"/>
                      <a:pt x="1275" y="9313"/>
                    </a:cubicBezTo>
                    <a:lnTo>
                      <a:pt x="1275" y="9540"/>
                    </a:lnTo>
                    <a:cubicBezTo>
                      <a:pt x="1072" y="9611"/>
                      <a:pt x="906" y="9801"/>
                      <a:pt x="906" y="10040"/>
                    </a:cubicBezTo>
                    <a:lnTo>
                      <a:pt x="906" y="11147"/>
                    </a:lnTo>
                    <a:cubicBezTo>
                      <a:pt x="906" y="11445"/>
                      <a:pt x="1144" y="11683"/>
                      <a:pt x="1441" y="11683"/>
                    </a:cubicBezTo>
                    <a:lnTo>
                      <a:pt x="6930" y="11683"/>
                    </a:lnTo>
                    <a:cubicBezTo>
                      <a:pt x="7228" y="11683"/>
                      <a:pt x="7466" y="11445"/>
                      <a:pt x="7466" y="11147"/>
                    </a:cubicBezTo>
                    <a:lnTo>
                      <a:pt x="7466" y="10040"/>
                    </a:lnTo>
                    <a:cubicBezTo>
                      <a:pt x="7502" y="9825"/>
                      <a:pt x="7347" y="9611"/>
                      <a:pt x="7145" y="9551"/>
                    </a:cubicBezTo>
                    <a:lnTo>
                      <a:pt x="7145" y="9337"/>
                    </a:lnTo>
                    <a:cubicBezTo>
                      <a:pt x="7145" y="9039"/>
                      <a:pt x="6906" y="8801"/>
                      <a:pt x="6609" y="8801"/>
                    </a:cubicBezTo>
                    <a:lnTo>
                      <a:pt x="6418" y="8801"/>
                    </a:lnTo>
                    <a:cubicBezTo>
                      <a:pt x="6442" y="7801"/>
                      <a:pt x="6656" y="7158"/>
                      <a:pt x="6871" y="6527"/>
                    </a:cubicBezTo>
                    <a:cubicBezTo>
                      <a:pt x="7097" y="5896"/>
                      <a:pt x="7323" y="5229"/>
                      <a:pt x="7323" y="4206"/>
                    </a:cubicBezTo>
                    <a:cubicBezTo>
                      <a:pt x="7323" y="3229"/>
                      <a:pt x="7014" y="2420"/>
                      <a:pt x="6394" y="1824"/>
                    </a:cubicBezTo>
                    <a:cubicBezTo>
                      <a:pt x="5906" y="1372"/>
                      <a:pt x="5299" y="1098"/>
                      <a:pt x="4751" y="931"/>
                    </a:cubicBezTo>
                    <a:cubicBezTo>
                      <a:pt x="4632" y="431"/>
                      <a:pt x="4358" y="205"/>
                      <a:pt x="4156" y="98"/>
                    </a:cubicBezTo>
                    <a:cubicBezTo>
                      <a:pt x="3986" y="13"/>
                      <a:pt x="3828" y="1"/>
                      <a:pt x="3739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639" name="Google Shape;6434;p49"/>
              <p:cNvSpPr/>
              <p:nvPr/>
            </p:nvSpPr>
            <p:spPr>
              <a:xfrm>
                <a:off x="2882023" y="2951111"/>
                <a:ext cx="21993" cy="16837"/>
              </a:xfrm>
              <a:custGeom>
                <a:avLst/>
                <a:gdLst/>
                <a:ahLst/>
                <a:cxnLst/>
                <a:rect l="l" t="t" r="r" b="b"/>
                <a:pathLst>
                  <a:path w="691" h="529" extrusionOk="0">
                    <a:moveTo>
                      <a:pt x="202" y="0"/>
                    </a:moveTo>
                    <a:cubicBezTo>
                      <a:pt x="138" y="0"/>
                      <a:pt x="81" y="30"/>
                      <a:pt x="48" y="88"/>
                    </a:cubicBezTo>
                    <a:cubicBezTo>
                      <a:pt x="0" y="183"/>
                      <a:pt x="36" y="290"/>
                      <a:pt x="119" y="338"/>
                    </a:cubicBezTo>
                    <a:cubicBezTo>
                      <a:pt x="215" y="374"/>
                      <a:pt x="298" y="433"/>
                      <a:pt x="393" y="493"/>
                    </a:cubicBezTo>
                    <a:cubicBezTo>
                      <a:pt x="417" y="517"/>
                      <a:pt x="453" y="528"/>
                      <a:pt x="476" y="528"/>
                    </a:cubicBezTo>
                    <a:cubicBezTo>
                      <a:pt x="536" y="528"/>
                      <a:pt x="584" y="493"/>
                      <a:pt x="631" y="457"/>
                    </a:cubicBezTo>
                    <a:cubicBezTo>
                      <a:pt x="691" y="362"/>
                      <a:pt x="655" y="255"/>
                      <a:pt x="584" y="195"/>
                    </a:cubicBezTo>
                    <a:cubicBezTo>
                      <a:pt x="488" y="136"/>
                      <a:pt x="393" y="76"/>
                      <a:pt x="286" y="16"/>
                    </a:cubicBezTo>
                    <a:cubicBezTo>
                      <a:pt x="257" y="6"/>
                      <a:pt x="229" y="0"/>
                      <a:pt x="202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640" name="Google Shape;6435;p49"/>
              <p:cNvSpPr/>
              <p:nvPr/>
            </p:nvSpPr>
            <p:spPr>
              <a:xfrm>
                <a:off x="2804332" y="2960341"/>
                <a:ext cx="11012" cy="15946"/>
              </a:xfrm>
              <a:custGeom>
                <a:avLst/>
                <a:gdLst/>
                <a:ahLst/>
                <a:cxnLst/>
                <a:rect l="l" t="t" r="r" b="b"/>
                <a:pathLst>
                  <a:path w="346" h="501" extrusionOk="0">
                    <a:moveTo>
                      <a:pt x="167" y="0"/>
                    </a:moveTo>
                    <a:cubicBezTo>
                      <a:pt x="84" y="0"/>
                      <a:pt x="0" y="72"/>
                      <a:pt x="0" y="167"/>
                    </a:cubicBezTo>
                    <a:lnTo>
                      <a:pt x="0" y="346"/>
                    </a:lnTo>
                    <a:cubicBezTo>
                      <a:pt x="0" y="429"/>
                      <a:pt x="84" y="500"/>
                      <a:pt x="167" y="500"/>
                    </a:cubicBezTo>
                    <a:cubicBezTo>
                      <a:pt x="262" y="500"/>
                      <a:pt x="334" y="429"/>
                      <a:pt x="334" y="346"/>
                    </a:cubicBezTo>
                    <a:lnTo>
                      <a:pt x="334" y="167"/>
                    </a:lnTo>
                    <a:cubicBezTo>
                      <a:pt x="346" y="72"/>
                      <a:pt x="274" y="0"/>
                      <a:pt x="167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641" name="Google Shape;6436;p49"/>
            <p:cNvSpPr/>
            <p:nvPr/>
          </p:nvSpPr>
          <p:spPr>
            <a:xfrm>
              <a:off x="1458887" y="4644802"/>
              <a:ext cx="361147" cy="360797"/>
            </a:xfrm>
            <a:custGeom>
              <a:avLst/>
              <a:gdLst/>
              <a:ahLst/>
              <a:cxnLst/>
              <a:rect l="l" t="t" r="r" b="b"/>
              <a:pathLst>
                <a:path w="11347" h="11336" extrusionOk="0">
                  <a:moveTo>
                    <a:pt x="2948" y="2991"/>
                  </a:moveTo>
                  <a:cubicBezTo>
                    <a:pt x="2993" y="2991"/>
                    <a:pt x="3039" y="2994"/>
                    <a:pt x="3084" y="3001"/>
                  </a:cubicBezTo>
                  <a:cubicBezTo>
                    <a:pt x="3394" y="3060"/>
                    <a:pt x="3656" y="3334"/>
                    <a:pt x="3715" y="3644"/>
                  </a:cubicBezTo>
                  <a:cubicBezTo>
                    <a:pt x="3775" y="3941"/>
                    <a:pt x="3667" y="4227"/>
                    <a:pt x="3441" y="4418"/>
                  </a:cubicBezTo>
                  <a:cubicBezTo>
                    <a:pt x="3298" y="4549"/>
                    <a:pt x="3203" y="4739"/>
                    <a:pt x="3203" y="4954"/>
                  </a:cubicBezTo>
                  <a:lnTo>
                    <a:pt x="3203" y="5311"/>
                  </a:lnTo>
                  <a:cubicBezTo>
                    <a:pt x="3203" y="5596"/>
                    <a:pt x="3441" y="5835"/>
                    <a:pt x="3727" y="5835"/>
                  </a:cubicBezTo>
                  <a:lnTo>
                    <a:pt x="5513" y="5835"/>
                  </a:lnTo>
                  <a:lnTo>
                    <a:pt x="5513" y="7621"/>
                  </a:lnTo>
                  <a:cubicBezTo>
                    <a:pt x="5513" y="7716"/>
                    <a:pt x="5430" y="7811"/>
                    <a:pt x="5322" y="7811"/>
                  </a:cubicBezTo>
                  <a:lnTo>
                    <a:pt x="4965" y="7811"/>
                  </a:lnTo>
                  <a:cubicBezTo>
                    <a:pt x="4858" y="7811"/>
                    <a:pt x="4751" y="7763"/>
                    <a:pt x="4691" y="7692"/>
                  </a:cubicBezTo>
                  <a:cubicBezTo>
                    <a:pt x="4472" y="7433"/>
                    <a:pt x="4152" y="7282"/>
                    <a:pt x="3809" y="7282"/>
                  </a:cubicBezTo>
                  <a:cubicBezTo>
                    <a:pt x="3743" y="7282"/>
                    <a:pt x="3675" y="7287"/>
                    <a:pt x="3608" y="7299"/>
                  </a:cubicBezTo>
                  <a:cubicBezTo>
                    <a:pt x="3167" y="7394"/>
                    <a:pt x="2810" y="7740"/>
                    <a:pt x="2715" y="8180"/>
                  </a:cubicBezTo>
                  <a:cubicBezTo>
                    <a:pt x="2644" y="8525"/>
                    <a:pt x="2727" y="8883"/>
                    <a:pt x="2941" y="9144"/>
                  </a:cubicBezTo>
                  <a:cubicBezTo>
                    <a:pt x="3167" y="9418"/>
                    <a:pt x="3477" y="9561"/>
                    <a:pt x="3834" y="9561"/>
                  </a:cubicBezTo>
                  <a:cubicBezTo>
                    <a:pt x="4179" y="9561"/>
                    <a:pt x="4501" y="9418"/>
                    <a:pt x="4715" y="9144"/>
                  </a:cubicBezTo>
                  <a:cubicBezTo>
                    <a:pt x="4775" y="9073"/>
                    <a:pt x="4870" y="9025"/>
                    <a:pt x="4977" y="9025"/>
                  </a:cubicBezTo>
                  <a:lnTo>
                    <a:pt x="5334" y="9025"/>
                  </a:lnTo>
                  <a:cubicBezTo>
                    <a:pt x="5441" y="9025"/>
                    <a:pt x="5525" y="9121"/>
                    <a:pt x="5525" y="9228"/>
                  </a:cubicBezTo>
                  <a:lnTo>
                    <a:pt x="5525" y="11014"/>
                  </a:lnTo>
                  <a:lnTo>
                    <a:pt x="881" y="11014"/>
                  </a:lnTo>
                  <a:cubicBezTo>
                    <a:pt x="584" y="11014"/>
                    <a:pt x="334" y="10776"/>
                    <a:pt x="334" y="10466"/>
                  </a:cubicBezTo>
                  <a:lnTo>
                    <a:pt x="334" y="5835"/>
                  </a:lnTo>
                  <a:lnTo>
                    <a:pt x="2120" y="5835"/>
                  </a:lnTo>
                  <a:cubicBezTo>
                    <a:pt x="2405" y="5835"/>
                    <a:pt x="2644" y="5596"/>
                    <a:pt x="2644" y="5311"/>
                  </a:cubicBezTo>
                  <a:lnTo>
                    <a:pt x="2644" y="4954"/>
                  </a:lnTo>
                  <a:cubicBezTo>
                    <a:pt x="2644" y="4751"/>
                    <a:pt x="2548" y="4549"/>
                    <a:pt x="2405" y="4418"/>
                  </a:cubicBezTo>
                  <a:cubicBezTo>
                    <a:pt x="2215" y="4275"/>
                    <a:pt x="2108" y="4025"/>
                    <a:pt x="2108" y="3799"/>
                  </a:cubicBezTo>
                  <a:cubicBezTo>
                    <a:pt x="2108" y="3549"/>
                    <a:pt x="2215" y="3322"/>
                    <a:pt x="2405" y="3168"/>
                  </a:cubicBezTo>
                  <a:cubicBezTo>
                    <a:pt x="2560" y="3052"/>
                    <a:pt x="2753" y="2991"/>
                    <a:pt x="2948" y="2991"/>
                  </a:cubicBezTo>
                  <a:close/>
                  <a:moveTo>
                    <a:pt x="10418" y="322"/>
                  </a:moveTo>
                  <a:cubicBezTo>
                    <a:pt x="10716" y="322"/>
                    <a:pt x="10978" y="560"/>
                    <a:pt x="10978" y="882"/>
                  </a:cubicBezTo>
                  <a:lnTo>
                    <a:pt x="10978" y="5501"/>
                  </a:lnTo>
                  <a:lnTo>
                    <a:pt x="10811" y="5501"/>
                  </a:lnTo>
                  <a:cubicBezTo>
                    <a:pt x="10728" y="5501"/>
                    <a:pt x="10645" y="5585"/>
                    <a:pt x="10645" y="5668"/>
                  </a:cubicBezTo>
                  <a:cubicBezTo>
                    <a:pt x="10645" y="5763"/>
                    <a:pt x="10728" y="5835"/>
                    <a:pt x="10811" y="5835"/>
                  </a:cubicBezTo>
                  <a:lnTo>
                    <a:pt x="11002" y="5835"/>
                  </a:lnTo>
                  <a:lnTo>
                    <a:pt x="11002" y="10466"/>
                  </a:lnTo>
                  <a:cubicBezTo>
                    <a:pt x="11002" y="10764"/>
                    <a:pt x="10764" y="11014"/>
                    <a:pt x="10454" y="11014"/>
                  </a:cubicBezTo>
                  <a:lnTo>
                    <a:pt x="5846" y="11014"/>
                  </a:lnTo>
                  <a:lnTo>
                    <a:pt x="5846" y="9228"/>
                  </a:lnTo>
                  <a:cubicBezTo>
                    <a:pt x="5846" y="8942"/>
                    <a:pt x="5608" y="8704"/>
                    <a:pt x="5322" y="8704"/>
                  </a:cubicBezTo>
                  <a:lnTo>
                    <a:pt x="4965" y="8704"/>
                  </a:lnTo>
                  <a:cubicBezTo>
                    <a:pt x="4751" y="8704"/>
                    <a:pt x="4560" y="8799"/>
                    <a:pt x="4429" y="8942"/>
                  </a:cubicBezTo>
                  <a:cubicBezTo>
                    <a:pt x="4275" y="9133"/>
                    <a:pt x="4037" y="9240"/>
                    <a:pt x="3798" y="9240"/>
                  </a:cubicBezTo>
                  <a:cubicBezTo>
                    <a:pt x="3560" y="9240"/>
                    <a:pt x="3322" y="9133"/>
                    <a:pt x="3179" y="8942"/>
                  </a:cubicBezTo>
                  <a:cubicBezTo>
                    <a:pt x="3025" y="8752"/>
                    <a:pt x="2965" y="8502"/>
                    <a:pt x="3013" y="8263"/>
                  </a:cubicBezTo>
                  <a:cubicBezTo>
                    <a:pt x="3072" y="7942"/>
                    <a:pt x="3346" y="7692"/>
                    <a:pt x="3656" y="7632"/>
                  </a:cubicBezTo>
                  <a:cubicBezTo>
                    <a:pt x="3710" y="7621"/>
                    <a:pt x="3764" y="7616"/>
                    <a:pt x="3818" y="7616"/>
                  </a:cubicBezTo>
                  <a:cubicBezTo>
                    <a:pt x="4055" y="7616"/>
                    <a:pt x="4274" y="7722"/>
                    <a:pt x="4429" y="7906"/>
                  </a:cubicBezTo>
                  <a:cubicBezTo>
                    <a:pt x="4560" y="8049"/>
                    <a:pt x="4751" y="8144"/>
                    <a:pt x="4953" y="8144"/>
                  </a:cubicBezTo>
                  <a:lnTo>
                    <a:pt x="5311" y="8144"/>
                  </a:lnTo>
                  <a:cubicBezTo>
                    <a:pt x="5584" y="8144"/>
                    <a:pt x="5822" y="7906"/>
                    <a:pt x="5822" y="7621"/>
                  </a:cubicBezTo>
                  <a:lnTo>
                    <a:pt x="5822" y="5835"/>
                  </a:lnTo>
                  <a:lnTo>
                    <a:pt x="7608" y="5835"/>
                  </a:lnTo>
                  <a:cubicBezTo>
                    <a:pt x="7716" y="5835"/>
                    <a:pt x="7811" y="5918"/>
                    <a:pt x="7811" y="6025"/>
                  </a:cubicBezTo>
                  <a:lnTo>
                    <a:pt x="7811" y="6382"/>
                  </a:lnTo>
                  <a:cubicBezTo>
                    <a:pt x="7811" y="6489"/>
                    <a:pt x="7763" y="6597"/>
                    <a:pt x="7692" y="6656"/>
                  </a:cubicBezTo>
                  <a:cubicBezTo>
                    <a:pt x="7370" y="6918"/>
                    <a:pt x="7227" y="7323"/>
                    <a:pt x="7299" y="7740"/>
                  </a:cubicBezTo>
                  <a:cubicBezTo>
                    <a:pt x="7394" y="8180"/>
                    <a:pt x="7727" y="8537"/>
                    <a:pt x="8180" y="8633"/>
                  </a:cubicBezTo>
                  <a:cubicBezTo>
                    <a:pt x="8251" y="8644"/>
                    <a:pt x="8347" y="8656"/>
                    <a:pt x="8418" y="8656"/>
                  </a:cubicBezTo>
                  <a:cubicBezTo>
                    <a:pt x="8680" y="8656"/>
                    <a:pt x="8942" y="8573"/>
                    <a:pt x="9132" y="8406"/>
                  </a:cubicBezTo>
                  <a:cubicBezTo>
                    <a:pt x="9394" y="8180"/>
                    <a:pt x="9549" y="7871"/>
                    <a:pt x="9549" y="7513"/>
                  </a:cubicBezTo>
                  <a:cubicBezTo>
                    <a:pt x="9549" y="7168"/>
                    <a:pt x="9394" y="6847"/>
                    <a:pt x="9132" y="6632"/>
                  </a:cubicBezTo>
                  <a:cubicBezTo>
                    <a:pt x="9061" y="6573"/>
                    <a:pt x="9013" y="6478"/>
                    <a:pt x="9013" y="6370"/>
                  </a:cubicBezTo>
                  <a:lnTo>
                    <a:pt x="9013" y="6013"/>
                  </a:lnTo>
                  <a:cubicBezTo>
                    <a:pt x="9013" y="5906"/>
                    <a:pt x="9097" y="5823"/>
                    <a:pt x="9204" y="5823"/>
                  </a:cubicBezTo>
                  <a:lnTo>
                    <a:pt x="10097" y="5823"/>
                  </a:lnTo>
                  <a:cubicBezTo>
                    <a:pt x="10192" y="5823"/>
                    <a:pt x="10264" y="5739"/>
                    <a:pt x="10264" y="5656"/>
                  </a:cubicBezTo>
                  <a:cubicBezTo>
                    <a:pt x="10264" y="5561"/>
                    <a:pt x="10192" y="5489"/>
                    <a:pt x="10097" y="5489"/>
                  </a:cubicBezTo>
                  <a:lnTo>
                    <a:pt x="9204" y="5489"/>
                  </a:lnTo>
                  <a:cubicBezTo>
                    <a:pt x="8918" y="5489"/>
                    <a:pt x="8680" y="5727"/>
                    <a:pt x="8680" y="6013"/>
                  </a:cubicBezTo>
                  <a:lnTo>
                    <a:pt x="8680" y="6370"/>
                  </a:lnTo>
                  <a:cubicBezTo>
                    <a:pt x="8680" y="6573"/>
                    <a:pt x="8775" y="6775"/>
                    <a:pt x="8918" y="6906"/>
                  </a:cubicBezTo>
                  <a:cubicBezTo>
                    <a:pt x="9121" y="7049"/>
                    <a:pt x="9216" y="7287"/>
                    <a:pt x="9216" y="7525"/>
                  </a:cubicBezTo>
                  <a:cubicBezTo>
                    <a:pt x="9216" y="7763"/>
                    <a:pt x="9121" y="8002"/>
                    <a:pt x="8918" y="8156"/>
                  </a:cubicBezTo>
                  <a:cubicBezTo>
                    <a:pt x="8764" y="8272"/>
                    <a:pt x="8570" y="8333"/>
                    <a:pt x="8376" y="8333"/>
                  </a:cubicBezTo>
                  <a:cubicBezTo>
                    <a:pt x="8330" y="8333"/>
                    <a:pt x="8285" y="8330"/>
                    <a:pt x="8239" y="8323"/>
                  </a:cubicBezTo>
                  <a:cubicBezTo>
                    <a:pt x="7930" y="8263"/>
                    <a:pt x="7668" y="7990"/>
                    <a:pt x="7608" y="7680"/>
                  </a:cubicBezTo>
                  <a:cubicBezTo>
                    <a:pt x="7549" y="7382"/>
                    <a:pt x="7656" y="7097"/>
                    <a:pt x="7882" y="6906"/>
                  </a:cubicBezTo>
                  <a:cubicBezTo>
                    <a:pt x="8025" y="6775"/>
                    <a:pt x="8120" y="6573"/>
                    <a:pt x="8120" y="6370"/>
                  </a:cubicBezTo>
                  <a:lnTo>
                    <a:pt x="8120" y="6013"/>
                  </a:lnTo>
                  <a:cubicBezTo>
                    <a:pt x="8120" y="5727"/>
                    <a:pt x="7882" y="5489"/>
                    <a:pt x="7597" y="5489"/>
                  </a:cubicBezTo>
                  <a:lnTo>
                    <a:pt x="5811" y="5489"/>
                  </a:lnTo>
                  <a:lnTo>
                    <a:pt x="5811" y="3703"/>
                  </a:lnTo>
                  <a:cubicBezTo>
                    <a:pt x="5811" y="3596"/>
                    <a:pt x="5894" y="3513"/>
                    <a:pt x="6001" y="3513"/>
                  </a:cubicBezTo>
                  <a:lnTo>
                    <a:pt x="6358" y="3513"/>
                  </a:lnTo>
                  <a:cubicBezTo>
                    <a:pt x="6465" y="3513"/>
                    <a:pt x="6573" y="3560"/>
                    <a:pt x="6632" y="3632"/>
                  </a:cubicBezTo>
                  <a:cubicBezTo>
                    <a:pt x="6847" y="3886"/>
                    <a:pt x="7157" y="4035"/>
                    <a:pt x="7492" y="4035"/>
                  </a:cubicBezTo>
                  <a:cubicBezTo>
                    <a:pt x="7565" y="4035"/>
                    <a:pt x="7640" y="4028"/>
                    <a:pt x="7716" y="4013"/>
                  </a:cubicBezTo>
                  <a:cubicBezTo>
                    <a:pt x="8156" y="3930"/>
                    <a:pt x="8525" y="3584"/>
                    <a:pt x="8609" y="3144"/>
                  </a:cubicBezTo>
                  <a:cubicBezTo>
                    <a:pt x="8680" y="2798"/>
                    <a:pt x="8597" y="2441"/>
                    <a:pt x="8382" y="2167"/>
                  </a:cubicBezTo>
                  <a:cubicBezTo>
                    <a:pt x="8156" y="1906"/>
                    <a:pt x="7847" y="1751"/>
                    <a:pt x="7489" y="1751"/>
                  </a:cubicBezTo>
                  <a:cubicBezTo>
                    <a:pt x="7156" y="1751"/>
                    <a:pt x="6823" y="1906"/>
                    <a:pt x="6608" y="2167"/>
                  </a:cubicBezTo>
                  <a:cubicBezTo>
                    <a:pt x="6549" y="2251"/>
                    <a:pt x="6454" y="2287"/>
                    <a:pt x="6346" y="2287"/>
                  </a:cubicBezTo>
                  <a:lnTo>
                    <a:pt x="5989" y="2287"/>
                  </a:lnTo>
                  <a:cubicBezTo>
                    <a:pt x="5882" y="2287"/>
                    <a:pt x="5799" y="2203"/>
                    <a:pt x="5799" y="2096"/>
                  </a:cubicBezTo>
                  <a:lnTo>
                    <a:pt x="5799" y="1203"/>
                  </a:lnTo>
                  <a:cubicBezTo>
                    <a:pt x="5799" y="1120"/>
                    <a:pt x="5715" y="1036"/>
                    <a:pt x="5632" y="1036"/>
                  </a:cubicBezTo>
                  <a:cubicBezTo>
                    <a:pt x="5549" y="1036"/>
                    <a:pt x="5465" y="1120"/>
                    <a:pt x="5465" y="1203"/>
                  </a:cubicBezTo>
                  <a:lnTo>
                    <a:pt x="5465" y="2096"/>
                  </a:lnTo>
                  <a:cubicBezTo>
                    <a:pt x="5465" y="2382"/>
                    <a:pt x="5703" y="2620"/>
                    <a:pt x="5989" y="2620"/>
                  </a:cubicBezTo>
                  <a:lnTo>
                    <a:pt x="6346" y="2620"/>
                  </a:lnTo>
                  <a:cubicBezTo>
                    <a:pt x="6561" y="2620"/>
                    <a:pt x="6751" y="2525"/>
                    <a:pt x="6882" y="2382"/>
                  </a:cubicBezTo>
                  <a:cubicBezTo>
                    <a:pt x="7037" y="2191"/>
                    <a:pt x="7263" y="2084"/>
                    <a:pt x="7513" y="2084"/>
                  </a:cubicBezTo>
                  <a:cubicBezTo>
                    <a:pt x="7751" y="2084"/>
                    <a:pt x="7989" y="2191"/>
                    <a:pt x="8132" y="2382"/>
                  </a:cubicBezTo>
                  <a:cubicBezTo>
                    <a:pt x="8287" y="2572"/>
                    <a:pt x="8347" y="2822"/>
                    <a:pt x="8299" y="3060"/>
                  </a:cubicBezTo>
                  <a:cubicBezTo>
                    <a:pt x="8239" y="3382"/>
                    <a:pt x="7966" y="3632"/>
                    <a:pt x="7656" y="3691"/>
                  </a:cubicBezTo>
                  <a:cubicBezTo>
                    <a:pt x="7601" y="3702"/>
                    <a:pt x="7547" y="3708"/>
                    <a:pt x="7494" y="3708"/>
                  </a:cubicBezTo>
                  <a:cubicBezTo>
                    <a:pt x="7257" y="3708"/>
                    <a:pt x="7038" y="3602"/>
                    <a:pt x="6882" y="3418"/>
                  </a:cubicBezTo>
                  <a:cubicBezTo>
                    <a:pt x="6751" y="3275"/>
                    <a:pt x="6561" y="3179"/>
                    <a:pt x="6346" y="3179"/>
                  </a:cubicBezTo>
                  <a:lnTo>
                    <a:pt x="5989" y="3179"/>
                  </a:lnTo>
                  <a:cubicBezTo>
                    <a:pt x="5703" y="3179"/>
                    <a:pt x="5465" y="3418"/>
                    <a:pt x="5465" y="3703"/>
                  </a:cubicBezTo>
                  <a:lnTo>
                    <a:pt x="5465" y="5489"/>
                  </a:lnTo>
                  <a:lnTo>
                    <a:pt x="3679" y="5489"/>
                  </a:lnTo>
                  <a:cubicBezTo>
                    <a:pt x="3584" y="5489"/>
                    <a:pt x="3489" y="5406"/>
                    <a:pt x="3489" y="5299"/>
                  </a:cubicBezTo>
                  <a:lnTo>
                    <a:pt x="3489" y="4942"/>
                  </a:lnTo>
                  <a:cubicBezTo>
                    <a:pt x="3489" y="4834"/>
                    <a:pt x="3536" y="4727"/>
                    <a:pt x="3608" y="4668"/>
                  </a:cubicBezTo>
                  <a:cubicBezTo>
                    <a:pt x="3917" y="4406"/>
                    <a:pt x="4072" y="4001"/>
                    <a:pt x="3989" y="3584"/>
                  </a:cubicBezTo>
                  <a:cubicBezTo>
                    <a:pt x="3906" y="3144"/>
                    <a:pt x="3560" y="2787"/>
                    <a:pt x="3120" y="2691"/>
                  </a:cubicBezTo>
                  <a:cubicBezTo>
                    <a:pt x="3039" y="2675"/>
                    <a:pt x="2957" y="2666"/>
                    <a:pt x="2876" y="2666"/>
                  </a:cubicBezTo>
                  <a:cubicBezTo>
                    <a:pt x="2611" y="2666"/>
                    <a:pt x="2353" y="2754"/>
                    <a:pt x="2143" y="2918"/>
                  </a:cubicBezTo>
                  <a:cubicBezTo>
                    <a:pt x="1882" y="3144"/>
                    <a:pt x="1727" y="3453"/>
                    <a:pt x="1727" y="3811"/>
                  </a:cubicBezTo>
                  <a:cubicBezTo>
                    <a:pt x="1727" y="4156"/>
                    <a:pt x="1882" y="4477"/>
                    <a:pt x="2143" y="4692"/>
                  </a:cubicBezTo>
                  <a:cubicBezTo>
                    <a:pt x="2227" y="4751"/>
                    <a:pt x="2263" y="4846"/>
                    <a:pt x="2263" y="4954"/>
                  </a:cubicBezTo>
                  <a:lnTo>
                    <a:pt x="2263" y="5311"/>
                  </a:lnTo>
                  <a:cubicBezTo>
                    <a:pt x="2263" y="5418"/>
                    <a:pt x="2179" y="5501"/>
                    <a:pt x="2072" y="5501"/>
                  </a:cubicBezTo>
                  <a:lnTo>
                    <a:pt x="286" y="5501"/>
                  </a:lnTo>
                  <a:lnTo>
                    <a:pt x="286" y="882"/>
                  </a:lnTo>
                  <a:cubicBezTo>
                    <a:pt x="286" y="584"/>
                    <a:pt x="524" y="322"/>
                    <a:pt x="834" y="322"/>
                  </a:cubicBezTo>
                  <a:lnTo>
                    <a:pt x="5465" y="322"/>
                  </a:lnTo>
                  <a:lnTo>
                    <a:pt x="5465" y="524"/>
                  </a:lnTo>
                  <a:cubicBezTo>
                    <a:pt x="5465" y="608"/>
                    <a:pt x="5537" y="679"/>
                    <a:pt x="5632" y="679"/>
                  </a:cubicBezTo>
                  <a:cubicBezTo>
                    <a:pt x="5715" y="679"/>
                    <a:pt x="5799" y="608"/>
                    <a:pt x="5799" y="524"/>
                  </a:cubicBezTo>
                  <a:lnTo>
                    <a:pt x="5799" y="322"/>
                  </a:lnTo>
                  <a:close/>
                  <a:moveTo>
                    <a:pt x="881" y="1"/>
                  </a:moveTo>
                  <a:cubicBezTo>
                    <a:pt x="405" y="1"/>
                    <a:pt x="0" y="382"/>
                    <a:pt x="0" y="870"/>
                  </a:cubicBezTo>
                  <a:lnTo>
                    <a:pt x="0" y="10454"/>
                  </a:lnTo>
                  <a:cubicBezTo>
                    <a:pt x="0" y="10930"/>
                    <a:pt x="393" y="11335"/>
                    <a:pt x="881" y="11335"/>
                  </a:cubicBezTo>
                  <a:lnTo>
                    <a:pt x="10466" y="11335"/>
                  </a:lnTo>
                  <a:cubicBezTo>
                    <a:pt x="10942" y="11335"/>
                    <a:pt x="11347" y="10954"/>
                    <a:pt x="11347" y="10454"/>
                  </a:cubicBezTo>
                  <a:lnTo>
                    <a:pt x="11347" y="870"/>
                  </a:lnTo>
                  <a:cubicBezTo>
                    <a:pt x="11347" y="405"/>
                    <a:pt x="10942" y="1"/>
                    <a:pt x="10466" y="1"/>
                  </a:cubicBez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  <p:grpSp>
          <p:nvGrpSpPr>
            <p:cNvPr id="642" name="Google Shape;6437;p49"/>
            <p:cNvGrpSpPr/>
            <p:nvPr/>
          </p:nvGrpSpPr>
          <p:grpSpPr>
            <a:xfrm>
              <a:off x="1899602" y="4645566"/>
              <a:ext cx="361147" cy="361147"/>
              <a:chOff x="6216367" y="1970156"/>
              <a:chExt cx="361147" cy="361147"/>
            </a:xfrm>
            <a:solidFill>
              <a:schemeClr val="bg2">
                <a:lumMod val="75000"/>
              </a:schemeClr>
            </a:solidFill>
          </p:grpSpPr>
          <p:sp>
            <p:nvSpPr>
              <p:cNvPr id="643" name="Google Shape;6438;p49"/>
              <p:cNvSpPr/>
              <p:nvPr/>
            </p:nvSpPr>
            <p:spPr>
              <a:xfrm>
                <a:off x="6247813" y="2069522"/>
                <a:ext cx="329701" cy="261781"/>
              </a:xfrm>
              <a:custGeom>
                <a:avLst/>
                <a:gdLst/>
                <a:ahLst/>
                <a:cxnLst/>
                <a:rect l="l" t="t" r="r" b="b"/>
                <a:pathLst>
                  <a:path w="10359" h="8225" extrusionOk="0">
                    <a:moveTo>
                      <a:pt x="9663" y="0"/>
                    </a:moveTo>
                    <a:cubicBezTo>
                      <a:pt x="9637" y="0"/>
                      <a:pt x="9611" y="7"/>
                      <a:pt x="9585" y="22"/>
                    </a:cubicBezTo>
                    <a:cubicBezTo>
                      <a:pt x="9490" y="69"/>
                      <a:pt x="9466" y="153"/>
                      <a:pt x="9502" y="248"/>
                    </a:cubicBezTo>
                    <a:cubicBezTo>
                      <a:pt x="9847" y="962"/>
                      <a:pt x="10026" y="1736"/>
                      <a:pt x="10026" y="2534"/>
                    </a:cubicBezTo>
                    <a:cubicBezTo>
                      <a:pt x="10026" y="3963"/>
                      <a:pt x="9478" y="5308"/>
                      <a:pt x="8466" y="6320"/>
                    </a:cubicBezTo>
                    <a:cubicBezTo>
                      <a:pt x="7454" y="7332"/>
                      <a:pt x="6108" y="7880"/>
                      <a:pt x="4680" y="7880"/>
                    </a:cubicBezTo>
                    <a:cubicBezTo>
                      <a:pt x="3834" y="7880"/>
                      <a:pt x="3037" y="7689"/>
                      <a:pt x="2287" y="7308"/>
                    </a:cubicBezTo>
                    <a:cubicBezTo>
                      <a:pt x="1667" y="6999"/>
                      <a:pt x="1096" y="6558"/>
                      <a:pt x="632" y="6022"/>
                    </a:cubicBezTo>
                    <a:lnTo>
                      <a:pt x="632" y="6022"/>
                    </a:lnTo>
                    <a:lnTo>
                      <a:pt x="1286" y="6237"/>
                    </a:lnTo>
                    <a:cubicBezTo>
                      <a:pt x="1308" y="6245"/>
                      <a:pt x="1329" y="6249"/>
                      <a:pt x="1350" y="6249"/>
                    </a:cubicBezTo>
                    <a:cubicBezTo>
                      <a:pt x="1417" y="6249"/>
                      <a:pt x="1473" y="6206"/>
                      <a:pt x="1501" y="6141"/>
                    </a:cubicBezTo>
                    <a:cubicBezTo>
                      <a:pt x="1525" y="6046"/>
                      <a:pt x="1489" y="5963"/>
                      <a:pt x="1394" y="5927"/>
                    </a:cubicBezTo>
                    <a:lnTo>
                      <a:pt x="215" y="5546"/>
                    </a:lnTo>
                    <a:cubicBezTo>
                      <a:pt x="197" y="5539"/>
                      <a:pt x="180" y="5536"/>
                      <a:pt x="163" y="5536"/>
                    </a:cubicBezTo>
                    <a:cubicBezTo>
                      <a:pt x="122" y="5536"/>
                      <a:pt x="85" y="5553"/>
                      <a:pt x="60" y="5570"/>
                    </a:cubicBezTo>
                    <a:cubicBezTo>
                      <a:pt x="12" y="5606"/>
                      <a:pt x="1" y="5665"/>
                      <a:pt x="1" y="5725"/>
                    </a:cubicBezTo>
                    <a:lnTo>
                      <a:pt x="191" y="7094"/>
                    </a:lnTo>
                    <a:cubicBezTo>
                      <a:pt x="203" y="7177"/>
                      <a:pt x="274" y="7237"/>
                      <a:pt x="358" y="7237"/>
                    </a:cubicBezTo>
                    <a:lnTo>
                      <a:pt x="382" y="7237"/>
                    </a:lnTo>
                    <a:cubicBezTo>
                      <a:pt x="477" y="7225"/>
                      <a:pt x="536" y="7130"/>
                      <a:pt x="512" y="7046"/>
                    </a:cubicBezTo>
                    <a:lnTo>
                      <a:pt x="417" y="6272"/>
                    </a:lnTo>
                    <a:lnTo>
                      <a:pt x="417" y="6272"/>
                    </a:lnTo>
                    <a:cubicBezTo>
                      <a:pt x="893" y="6820"/>
                      <a:pt x="1489" y="7284"/>
                      <a:pt x="2120" y="7606"/>
                    </a:cubicBezTo>
                    <a:cubicBezTo>
                      <a:pt x="2918" y="8011"/>
                      <a:pt x="3775" y="8225"/>
                      <a:pt x="4680" y="8225"/>
                    </a:cubicBezTo>
                    <a:cubicBezTo>
                      <a:pt x="6204" y="8225"/>
                      <a:pt x="7621" y="7630"/>
                      <a:pt x="8692" y="6558"/>
                    </a:cubicBezTo>
                    <a:cubicBezTo>
                      <a:pt x="9764" y="5487"/>
                      <a:pt x="10359" y="4058"/>
                      <a:pt x="10359" y="2558"/>
                    </a:cubicBezTo>
                    <a:cubicBezTo>
                      <a:pt x="10359" y="1677"/>
                      <a:pt x="10157" y="855"/>
                      <a:pt x="9799" y="93"/>
                    </a:cubicBezTo>
                    <a:cubicBezTo>
                      <a:pt x="9775" y="35"/>
                      <a:pt x="9721" y="0"/>
                      <a:pt x="9663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644" name="Google Shape;6439;p49"/>
              <p:cNvSpPr/>
              <p:nvPr/>
            </p:nvSpPr>
            <p:spPr>
              <a:xfrm>
                <a:off x="6216367" y="1970156"/>
                <a:ext cx="329701" cy="260731"/>
              </a:xfrm>
              <a:custGeom>
                <a:avLst/>
                <a:gdLst/>
                <a:ahLst/>
                <a:cxnLst/>
                <a:rect l="l" t="t" r="r" b="b"/>
                <a:pathLst>
                  <a:path w="10359" h="8192" extrusionOk="0">
                    <a:moveTo>
                      <a:pt x="5668" y="0"/>
                    </a:moveTo>
                    <a:cubicBezTo>
                      <a:pt x="4156" y="0"/>
                      <a:pt x="2739" y="596"/>
                      <a:pt x="1667" y="1667"/>
                    </a:cubicBezTo>
                    <a:cubicBezTo>
                      <a:pt x="596" y="2739"/>
                      <a:pt x="0" y="4168"/>
                      <a:pt x="0" y="5680"/>
                    </a:cubicBezTo>
                    <a:cubicBezTo>
                      <a:pt x="0" y="6525"/>
                      <a:pt x="179" y="7346"/>
                      <a:pt x="548" y="8097"/>
                    </a:cubicBezTo>
                    <a:cubicBezTo>
                      <a:pt x="584" y="8156"/>
                      <a:pt x="643" y="8192"/>
                      <a:pt x="703" y="8192"/>
                    </a:cubicBezTo>
                    <a:cubicBezTo>
                      <a:pt x="727" y="8192"/>
                      <a:pt x="750" y="8192"/>
                      <a:pt x="774" y="8180"/>
                    </a:cubicBezTo>
                    <a:cubicBezTo>
                      <a:pt x="858" y="8132"/>
                      <a:pt x="893" y="8037"/>
                      <a:pt x="846" y="7954"/>
                    </a:cubicBezTo>
                    <a:cubicBezTo>
                      <a:pt x="512" y="7239"/>
                      <a:pt x="334" y="6465"/>
                      <a:pt x="334" y="5656"/>
                    </a:cubicBezTo>
                    <a:cubicBezTo>
                      <a:pt x="334" y="4227"/>
                      <a:pt x="881" y="2894"/>
                      <a:pt x="1893" y="1882"/>
                    </a:cubicBezTo>
                    <a:cubicBezTo>
                      <a:pt x="2905" y="869"/>
                      <a:pt x="4239" y="322"/>
                      <a:pt x="5668" y="322"/>
                    </a:cubicBezTo>
                    <a:cubicBezTo>
                      <a:pt x="7239" y="322"/>
                      <a:pt x="8704" y="989"/>
                      <a:pt x="9716" y="2179"/>
                    </a:cubicBezTo>
                    <a:lnTo>
                      <a:pt x="9061" y="1953"/>
                    </a:lnTo>
                    <a:cubicBezTo>
                      <a:pt x="9044" y="1948"/>
                      <a:pt x="9027" y="1946"/>
                      <a:pt x="9010" y="1946"/>
                    </a:cubicBezTo>
                    <a:cubicBezTo>
                      <a:pt x="8942" y="1946"/>
                      <a:pt x="8878" y="1984"/>
                      <a:pt x="8859" y="2060"/>
                    </a:cubicBezTo>
                    <a:cubicBezTo>
                      <a:pt x="8823" y="2143"/>
                      <a:pt x="8870" y="2239"/>
                      <a:pt x="8966" y="2263"/>
                    </a:cubicBezTo>
                    <a:lnTo>
                      <a:pt x="10133" y="2655"/>
                    </a:lnTo>
                    <a:cubicBezTo>
                      <a:pt x="10156" y="2655"/>
                      <a:pt x="10168" y="2667"/>
                      <a:pt x="10192" y="2667"/>
                    </a:cubicBezTo>
                    <a:cubicBezTo>
                      <a:pt x="10240" y="2667"/>
                      <a:pt x="10275" y="2655"/>
                      <a:pt x="10299" y="2620"/>
                    </a:cubicBezTo>
                    <a:cubicBezTo>
                      <a:pt x="10347" y="2596"/>
                      <a:pt x="10359" y="2536"/>
                      <a:pt x="10359" y="2477"/>
                    </a:cubicBezTo>
                    <a:lnTo>
                      <a:pt x="10168" y="1108"/>
                    </a:lnTo>
                    <a:cubicBezTo>
                      <a:pt x="10158" y="1027"/>
                      <a:pt x="10088" y="971"/>
                      <a:pt x="10016" y="971"/>
                    </a:cubicBezTo>
                    <a:cubicBezTo>
                      <a:pt x="10003" y="971"/>
                      <a:pt x="9990" y="973"/>
                      <a:pt x="9978" y="977"/>
                    </a:cubicBezTo>
                    <a:cubicBezTo>
                      <a:pt x="9882" y="989"/>
                      <a:pt x="9823" y="1072"/>
                      <a:pt x="9835" y="1167"/>
                    </a:cubicBezTo>
                    <a:lnTo>
                      <a:pt x="9942" y="1941"/>
                    </a:lnTo>
                    <a:cubicBezTo>
                      <a:pt x="8870" y="703"/>
                      <a:pt x="7323" y="0"/>
                      <a:pt x="566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645" name="Google Shape;6440;p49"/>
              <p:cNvSpPr/>
              <p:nvPr/>
            </p:nvSpPr>
            <p:spPr>
              <a:xfrm>
                <a:off x="6351252" y="2064875"/>
                <a:ext cx="17855" cy="28072"/>
              </a:xfrm>
              <a:custGeom>
                <a:avLst/>
                <a:gdLst/>
                <a:ahLst/>
                <a:cxnLst/>
                <a:rect l="l" t="t" r="r" b="b"/>
                <a:pathLst>
                  <a:path w="561" h="882" extrusionOk="0">
                    <a:moveTo>
                      <a:pt x="358" y="1"/>
                    </a:moveTo>
                    <a:cubicBezTo>
                      <a:pt x="275" y="1"/>
                      <a:pt x="203" y="84"/>
                      <a:pt x="203" y="168"/>
                    </a:cubicBezTo>
                    <a:lnTo>
                      <a:pt x="203" y="477"/>
                    </a:lnTo>
                    <a:lnTo>
                      <a:pt x="84" y="596"/>
                    </a:lnTo>
                    <a:cubicBezTo>
                      <a:pt x="25" y="656"/>
                      <a:pt x="1" y="763"/>
                      <a:pt x="84" y="834"/>
                    </a:cubicBezTo>
                    <a:cubicBezTo>
                      <a:pt x="108" y="870"/>
                      <a:pt x="156" y="882"/>
                      <a:pt x="203" y="882"/>
                    </a:cubicBezTo>
                    <a:cubicBezTo>
                      <a:pt x="239" y="882"/>
                      <a:pt x="287" y="870"/>
                      <a:pt x="322" y="834"/>
                    </a:cubicBezTo>
                    <a:lnTo>
                      <a:pt x="501" y="680"/>
                    </a:lnTo>
                    <a:cubicBezTo>
                      <a:pt x="525" y="644"/>
                      <a:pt x="561" y="596"/>
                      <a:pt x="537" y="560"/>
                    </a:cubicBezTo>
                    <a:lnTo>
                      <a:pt x="525" y="168"/>
                    </a:lnTo>
                    <a:cubicBezTo>
                      <a:pt x="525" y="84"/>
                      <a:pt x="453" y="1"/>
                      <a:pt x="358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646" name="Google Shape;6441;p49"/>
              <p:cNvSpPr/>
              <p:nvPr/>
            </p:nvSpPr>
            <p:spPr>
              <a:xfrm>
                <a:off x="6260321" y="2016688"/>
                <a:ext cx="272857" cy="269929"/>
              </a:xfrm>
              <a:custGeom>
                <a:avLst/>
                <a:gdLst/>
                <a:ahLst/>
                <a:cxnLst/>
                <a:rect l="l" t="t" r="r" b="b"/>
                <a:pathLst>
                  <a:path w="8573" h="8481" extrusionOk="0">
                    <a:moveTo>
                      <a:pt x="2822" y="3182"/>
                    </a:moveTo>
                    <a:lnTo>
                      <a:pt x="3037" y="3217"/>
                    </a:lnTo>
                    <a:lnTo>
                      <a:pt x="3144" y="3217"/>
                    </a:lnTo>
                    <a:lnTo>
                      <a:pt x="2965" y="3598"/>
                    </a:lnTo>
                    <a:lnTo>
                      <a:pt x="2679" y="3527"/>
                    </a:lnTo>
                    <a:lnTo>
                      <a:pt x="2822" y="3182"/>
                    </a:lnTo>
                    <a:close/>
                    <a:moveTo>
                      <a:pt x="3918" y="3110"/>
                    </a:moveTo>
                    <a:lnTo>
                      <a:pt x="4251" y="3515"/>
                    </a:lnTo>
                    <a:lnTo>
                      <a:pt x="4203" y="3634"/>
                    </a:lnTo>
                    <a:cubicBezTo>
                      <a:pt x="4168" y="3718"/>
                      <a:pt x="4215" y="3813"/>
                      <a:pt x="4310" y="3837"/>
                    </a:cubicBezTo>
                    <a:cubicBezTo>
                      <a:pt x="4322" y="3837"/>
                      <a:pt x="4334" y="3860"/>
                      <a:pt x="4370" y="3860"/>
                    </a:cubicBezTo>
                    <a:cubicBezTo>
                      <a:pt x="4441" y="3860"/>
                      <a:pt x="4501" y="3813"/>
                      <a:pt x="4525" y="3741"/>
                    </a:cubicBezTo>
                    <a:lnTo>
                      <a:pt x="4572" y="3622"/>
                    </a:lnTo>
                    <a:cubicBezTo>
                      <a:pt x="4608" y="3515"/>
                      <a:pt x="4584" y="3408"/>
                      <a:pt x="4513" y="3325"/>
                    </a:cubicBezTo>
                    <a:lnTo>
                      <a:pt x="4430" y="3217"/>
                    </a:lnTo>
                    <a:lnTo>
                      <a:pt x="4727" y="3444"/>
                    </a:lnTo>
                    <a:cubicBezTo>
                      <a:pt x="4749" y="3458"/>
                      <a:pt x="4780" y="3469"/>
                      <a:pt x="4815" y="3469"/>
                    </a:cubicBezTo>
                    <a:cubicBezTo>
                      <a:pt x="4836" y="3469"/>
                      <a:pt x="4859" y="3465"/>
                      <a:pt x="4882" y="3456"/>
                    </a:cubicBezTo>
                    <a:lnTo>
                      <a:pt x="5096" y="3360"/>
                    </a:lnTo>
                    <a:lnTo>
                      <a:pt x="5227" y="3515"/>
                    </a:lnTo>
                    <a:cubicBezTo>
                      <a:pt x="5263" y="3563"/>
                      <a:pt x="5323" y="3575"/>
                      <a:pt x="5358" y="3575"/>
                    </a:cubicBezTo>
                    <a:lnTo>
                      <a:pt x="5775" y="3539"/>
                    </a:lnTo>
                    <a:lnTo>
                      <a:pt x="5799" y="3622"/>
                    </a:lnTo>
                    <a:cubicBezTo>
                      <a:pt x="5811" y="3658"/>
                      <a:pt x="5775" y="3694"/>
                      <a:pt x="5775" y="3706"/>
                    </a:cubicBezTo>
                    <a:cubicBezTo>
                      <a:pt x="5763" y="3718"/>
                      <a:pt x="5739" y="3753"/>
                      <a:pt x="5692" y="3753"/>
                    </a:cubicBezTo>
                    <a:lnTo>
                      <a:pt x="4977" y="3813"/>
                    </a:lnTo>
                    <a:cubicBezTo>
                      <a:pt x="4882" y="3813"/>
                      <a:pt x="4811" y="3872"/>
                      <a:pt x="4751" y="3944"/>
                    </a:cubicBezTo>
                    <a:cubicBezTo>
                      <a:pt x="4727" y="4003"/>
                      <a:pt x="4691" y="4063"/>
                      <a:pt x="4703" y="4122"/>
                    </a:cubicBezTo>
                    <a:lnTo>
                      <a:pt x="4227" y="3956"/>
                    </a:lnTo>
                    <a:cubicBezTo>
                      <a:pt x="4215" y="3956"/>
                      <a:pt x="4215" y="3944"/>
                      <a:pt x="4203" y="3932"/>
                    </a:cubicBezTo>
                    <a:cubicBezTo>
                      <a:pt x="4168" y="3753"/>
                      <a:pt x="4025" y="3610"/>
                      <a:pt x="3846" y="3610"/>
                    </a:cubicBezTo>
                    <a:lnTo>
                      <a:pt x="3834" y="3610"/>
                    </a:lnTo>
                    <a:lnTo>
                      <a:pt x="3322" y="3634"/>
                    </a:lnTo>
                    <a:lnTo>
                      <a:pt x="3477" y="3289"/>
                    </a:lnTo>
                    <a:cubicBezTo>
                      <a:pt x="3489" y="3265"/>
                      <a:pt x="3513" y="3229"/>
                      <a:pt x="3548" y="3229"/>
                    </a:cubicBezTo>
                    <a:lnTo>
                      <a:pt x="3918" y="3110"/>
                    </a:lnTo>
                    <a:close/>
                    <a:moveTo>
                      <a:pt x="7775" y="3646"/>
                    </a:moveTo>
                    <a:cubicBezTo>
                      <a:pt x="7787" y="3646"/>
                      <a:pt x="7835" y="3646"/>
                      <a:pt x="7859" y="3682"/>
                    </a:cubicBezTo>
                    <a:lnTo>
                      <a:pt x="8204" y="4003"/>
                    </a:lnTo>
                    <a:lnTo>
                      <a:pt x="8204" y="4349"/>
                    </a:lnTo>
                    <a:cubicBezTo>
                      <a:pt x="8156" y="5325"/>
                      <a:pt x="7763" y="6254"/>
                      <a:pt x="7061" y="6956"/>
                    </a:cubicBezTo>
                    <a:cubicBezTo>
                      <a:pt x="6954" y="7051"/>
                      <a:pt x="6835" y="7158"/>
                      <a:pt x="6716" y="7254"/>
                    </a:cubicBezTo>
                    <a:cubicBezTo>
                      <a:pt x="6775" y="7158"/>
                      <a:pt x="6835" y="7075"/>
                      <a:pt x="6870" y="6968"/>
                    </a:cubicBezTo>
                    <a:lnTo>
                      <a:pt x="7620" y="5194"/>
                    </a:lnTo>
                    <a:cubicBezTo>
                      <a:pt x="7656" y="5134"/>
                      <a:pt x="7644" y="5075"/>
                      <a:pt x="7609" y="5027"/>
                    </a:cubicBezTo>
                    <a:cubicBezTo>
                      <a:pt x="7585" y="4992"/>
                      <a:pt x="7525" y="4956"/>
                      <a:pt x="7466" y="4956"/>
                    </a:cubicBezTo>
                    <a:lnTo>
                      <a:pt x="7382" y="4956"/>
                    </a:lnTo>
                    <a:lnTo>
                      <a:pt x="7799" y="4134"/>
                    </a:lnTo>
                    <a:cubicBezTo>
                      <a:pt x="7882" y="4003"/>
                      <a:pt x="7835" y="3837"/>
                      <a:pt x="7704" y="3753"/>
                    </a:cubicBezTo>
                    <a:lnTo>
                      <a:pt x="7668" y="3718"/>
                    </a:lnTo>
                    <a:lnTo>
                      <a:pt x="7680" y="3706"/>
                    </a:lnTo>
                    <a:cubicBezTo>
                      <a:pt x="7716" y="3658"/>
                      <a:pt x="7739" y="3658"/>
                      <a:pt x="7775" y="3646"/>
                    </a:cubicBezTo>
                    <a:close/>
                    <a:moveTo>
                      <a:pt x="4257" y="0"/>
                    </a:moveTo>
                    <a:cubicBezTo>
                      <a:pt x="4208" y="0"/>
                      <a:pt x="4158" y="1"/>
                      <a:pt x="4108" y="3"/>
                    </a:cubicBezTo>
                    <a:cubicBezTo>
                      <a:pt x="3037" y="50"/>
                      <a:pt x="2048" y="491"/>
                      <a:pt x="1286" y="1241"/>
                    </a:cubicBezTo>
                    <a:cubicBezTo>
                      <a:pt x="524" y="1991"/>
                      <a:pt x="96" y="2991"/>
                      <a:pt x="48" y="4063"/>
                    </a:cubicBezTo>
                    <a:cubicBezTo>
                      <a:pt x="0" y="5122"/>
                      <a:pt x="358" y="6158"/>
                      <a:pt x="1048" y="6968"/>
                    </a:cubicBezTo>
                    <a:cubicBezTo>
                      <a:pt x="1072" y="7016"/>
                      <a:pt x="1120" y="7027"/>
                      <a:pt x="1179" y="7027"/>
                    </a:cubicBezTo>
                    <a:cubicBezTo>
                      <a:pt x="1227" y="7027"/>
                      <a:pt x="1251" y="7016"/>
                      <a:pt x="1286" y="6980"/>
                    </a:cubicBezTo>
                    <a:cubicBezTo>
                      <a:pt x="1358" y="6920"/>
                      <a:pt x="1358" y="6813"/>
                      <a:pt x="1298" y="6742"/>
                    </a:cubicBezTo>
                    <a:cubicBezTo>
                      <a:pt x="679" y="6004"/>
                      <a:pt x="346" y="5051"/>
                      <a:pt x="393" y="4063"/>
                    </a:cubicBezTo>
                    <a:cubicBezTo>
                      <a:pt x="441" y="3087"/>
                      <a:pt x="834" y="2158"/>
                      <a:pt x="1536" y="1455"/>
                    </a:cubicBezTo>
                    <a:cubicBezTo>
                      <a:pt x="2239" y="765"/>
                      <a:pt x="3156" y="360"/>
                      <a:pt x="4144" y="312"/>
                    </a:cubicBezTo>
                    <a:cubicBezTo>
                      <a:pt x="4200" y="309"/>
                      <a:pt x="4256" y="308"/>
                      <a:pt x="4312" y="308"/>
                    </a:cubicBezTo>
                    <a:cubicBezTo>
                      <a:pt x="4478" y="308"/>
                      <a:pt x="4641" y="321"/>
                      <a:pt x="4811" y="348"/>
                    </a:cubicBezTo>
                    <a:lnTo>
                      <a:pt x="5037" y="622"/>
                    </a:lnTo>
                    <a:lnTo>
                      <a:pt x="4942" y="848"/>
                    </a:lnTo>
                    <a:lnTo>
                      <a:pt x="4811" y="610"/>
                    </a:lnTo>
                    <a:cubicBezTo>
                      <a:pt x="4787" y="550"/>
                      <a:pt x="4727" y="527"/>
                      <a:pt x="4668" y="527"/>
                    </a:cubicBezTo>
                    <a:lnTo>
                      <a:pt x="4132" y="527"/>
                    </a:lnTo>
                    <a:cubicBezTo>
                      <a:pt x="4072" y="527"/>
                      <a:pt x="4013" y="550"/>
                      <a:pt x="3977" y="610"/>
                    </a:cubicBezTo>
                    <a:lnTo>
                      <a:pt x="3608" y="1324"/>
                    </a:lnTo>
                    <a:cubicBezTo>
                      <a:pt x="3560" y="1432"/>
                      <a:pt x="3560" y="1539"/>
                      <a:pt x="3608" y="1634"/>
                    </a:cubicBezTo>
                    <a:cubicBezTo>
                      <a:pt x="3668" y="1729"/>
                      <a:pt x="3751" y="1801"/>
                      <a:pt x="3858" y="1801"/>
                    </a:cubicBezTo>
                    <a:lnTo>
                      <a:pt x="4156" y="1836"/>
                    </a:lnTo>
                    <a:cubicBezTo>
                      <a:pt x="4215" y="1836"/>
                      <a:pt x="4275" y="1813"/>
                      <a:pt x="4310" y="1753"/>
                    </a:cubicBezTo>
                    <a:lnTo>
                      <a:pt x="4430" y="1598"/>
                    </a:lnTo>
                    <a:lnTo>
                      <a:pt x="4489" y="1670"/>
                    </a:lnTo>
                    <a:lnTo>
                      <a:pt x="4441" y="1955"/>
                    </a:lnTo>
                    <a:lnTo>
                      <a:pt x="3929" y="2027"/>
                    </a:lnTo>
                    <a:cubicBezTo>
                      <a:pt x="3906" y="2027"/>
                      <a:pt x="3894" y="2039"/>
                      <a:pt x="3858" y="2051"/>
                    </a:cubicBezTo>
                    <a:lnTo>
                      <a:pt x="3203" y="2527"/>
                    </a:lnTo>
                    <a:cubicBezTo>
                      <a:pt x="3179" y="2563"/>
                      <a:pt x="3144" y="2586"/>
                      <a:pt x="3144" y="2622"/>
                    </a:cubicBezTo>
                    <a:lnTo>
                      <a:pt x="3072" y="2920"/>
                    </a:lnTo>
                    <a:lnTo>
                      <a:pt x="2846" y="2884"/>
                    </a:lnTo>
                    <a:cubicBezTo>
                      <a:pt x="2836" y="2883"/>
                      <a:pt x="2826" y="2883"/>
                      <a:pt x="2816" y="2883"/>
                    </a:cubicBezTo>
                    <a:cubicBezTo>
                      <a:pt x="2686" y="2883"/>
                      <a:pt x="2580" y="2954"/>
                      <a:pt x="2525" y="3087"/>
                    </a:cubicBezTo>
                    <a:lnTo>
                      <a:pt x="2382" y="3456"/>
                    </a:lnTo>
                    <a:cubicBezTo>
                      <a:pt x="2358" y="3527"/>
                      <a:pt x="2358" y="3622"/>
                      <a:pt x="2405" y="3694"/>
                    </a:cubicBezTo>
                    <a:cubicBezTo>
                      <a:pt x="2441" y="3765"/>
                      <a:pt x="2501" y="3825"/>
                      <a:pt x="2596" y="3860"/>
                    </a:cubicBezTo>
                    <a:cubicBezTo>
                      <a:pt x="2441" y="3932"/>
                      <a:pt x="2322" y="4075"/>
                      <a:pt x="2322" y="4241"/>
                    </a:cubicBezTo>
                    <a:lnTo>
                      <a:pt x="2322" y="4313"/>
                    </a:lnTo>
                    <a:lnTo>
                      <a:pt x="1870" y="4849"/>
                    </a:lnTo>
                    <a:cubicBezTo>
                      <a:pt x="1786" y="4932"/>
                      <a:pt x="1763" y="5051"/>
                      <a:pt x="1763" y="5146"/>
                    </a:cubicBezTo>
                    <a:lnTo>
                      <a:pt x="1763" y="5777"/>
                    </a:lnTo>
                    <a:cubicBezTo>
                      <a:pt x="1763" y="5944"/>
                      <a:pt x="1822" y="6087"/>
                      <a:pt x="1941" y="6194"/>
                    </a:cubicBezTo>
                    <a:lnTo>
                      <a:pt x="2382" y="6623"/>
                    </a:lnTo>
                    <a:cubicBezTo>
                      <a:pt x="2489" y="6718"/>
                      <a:pt x="2608" y="6777"/>
                      <a:pt x="2739" y="6789"/>
                    </a:cubicBezTo>
                    <a:lnTo>
                      <a:pt x="4049" y="6908"/>
                    </a:lnTo>
                    <a:lnTo>
                      <a:pt x="4049" y="6956"/>
                    </a:lnTo>
                    <a:cubicBezTo>
                      <a:pt x="4037" y="7111"/>
                      <a:pt x="4096" y="7266"/>
                      <a:pt x="4227" y="7373"/>
                    </a:cubicBezTo>
                    <a:lnTo>
                      <a:pt x="4465" y="7551"/>
                    </a:lnTo>
                    <a:lnTo>
                      <a:pt x="4453" y="7587"/>
                    </a:lnTo>
                    <a:cubicBezTo>
                      <a:pt x="4394" y="7766"/>
                      <a:pt x="4453" y="7944"/>
                      <a:pt x="4584" y="8063"/>
                    </a:cubicBezTo>
                    <a:lnTo>
                      <a:pt x="4668" y="8123"/>
                    </a:lnTo>
                    <a:cubicBezTo>
                      <a:pt x="4608" y="8123"/>
                      <a:pt x="4561" y="8147"/>
                      <a:pt x="4501" y="8147"/>
                    </a:cubicBezTo>
                    <a:cubicBezTo>
                      <a:pt x="4451" y="8148"/>
                      <a:pt x="4402" y="8149"/>
                      <a:pt x="4353" y="8149"/>
                    </a:cubicBezTo>
                    <a:cubicBezTo>
                      <a:pt x="3418" y="8149"/>
                      <a:pt x="2523" y="7829"/>
                      <a:pt x="1822" y="7230"/>
                    </a:cubicBezTo>
                    <a:cubicBezTo>
                      <a:pt x="1793" y="7206"/>
                      <a:pt x="1759" y="7195"/>
                      <a:pt x="1724" y="7195"/>
                    </a:cubicBezTo>
                    <a:cubicBezTo>
                      <a:pt x="1672" y="7195"/>
                      <a:pt x="1619" y="7218"/>
                      <a:pt x="1584" y="7254"/>
                    </a:cubicBezTo>
                    <a:cubicBezTo>
                      <a:pt x="1524" y="7325"/>
                      <a:pt x="1536" y="7432"/>
                      <a:pt x="1596" y="7492"/>
                    </a:cubicBezTo>
                    <a:cubicBezTo>
                      <a:pt x="2358" y="8123"/>
                      <a:pt x="3322" y="8480"/>
                      <a:pt x="4322" y="8480"/>
                    </a:cubicBezTo>
                    <a:lnTo>
                      <a:pt x="4501" y="8480"/>
                    </a:lnTo>
                    <a:cubicBezTo>
                      <a:pt x="5573" y="8444"/>
                      <a:pt x="6573" y="7992"/>
                      <a:pt x="7323" y="7254"/>
                    </a:cubicBezTo>
                    <a:cubicBezTo>
                      <a:pt x="8085" y="6492"/>
                      <a:pt x="8513" y="5492"/>
                      <a:pt x="8561" y="4420"/>
                    </a:cubicBezTo>
                    <a:cubicBezTo>
                      <a:pt x="8573" y="3289"/>
                      <a:pt x="8216" y="2265"/>
                      <a:pt x="7537" y="1455"/>
                    </a:cubicBezTo>
                    <a:cubicBezTo>
                      <a:pt x="7506" y="1418"/>
                      <a:pt x="7462" y="1400"/>
                      <a:pt x="7417" y="1400"/>
                    </a:cubicBezTo>
                    <a:cubicBezTo>
                      <a:pt x="7375" y="1400"/>
                      <a:pt x="7333" y="1415"/>
                      <a:pt x="7299" y="1443"/>
                    </a:cubicBezTo>
                    <a:cubicBezTo>
                      <a:pt x="7228" y="1503"/>
                      <a:pt x="7228" y="1610"/>
                      <a:pt x="7287" y="1682"/>
                    </a:cubicBezTo>
                    <a:cubicBezTo>
                      <a:pt x="7728" y="2217"/>
                      <a:pt x="8025" y="2860"/>
                      <a:pt x="8144" y="3539"/>
                    </a:cubicBezTo>
                    <a:lnTo>
                      <a:pt x="8097" y="3503"/>
                    </a:lnTo>
                    <a:cubicBezTo>
                      <a:pt x="8018" y="3424"/>
                      <a:pt x="7923" y="3378"/>
                      <a:pt x="7804" y="3378"/>
                    </a:cubicBezTo>
                    <a:cubicBezTo>
                      <a:pt x="7780" y="3378"/>
                      <a:pt x="7754" y="3380"/>
                      <a:pt x="7728" y="3384"/>
                    </a:cubicBezTo>
                    <a:cubicBezTo>
                      <a:pt x="7597" y="3396"/>
                      <a:pt x="7478" y="3468"/>
                      <a:pt x="7406" y="3587"/>
                    </a:cubicBezTo>
                    <a:lnTo>
                      <a:pt x="7370" y="3634"/>
                    </a:lnTo>
                    <a:cubicBezTo>
                      <a:pt x="7299" y="3634"/>
                      <a:pt x="7228" y="3658"/>
                      <a:pt x="7168" y="3718"/>
                    </a:cubicBezTo>
                    <a:lnTo>
                      <a:pt x="6942" y="3468"/>
                    </a:lnTo>
                    <a:cubicBezTo>
                      <a:pt x="6911" y="3430"/>
                      <a:pt x="6866" y="3412"/>
                      <a:pt x="6821" y="3412"/>
                    </a:cubicBezTo>
                    <a:cubicBezTo>
                      <a:pt x="6780" y="3412"/>
                      <a:pt x="6738" y="3427"/>
                      <a:pt x="6704" y="3456"/>
                    </a:cubicBezTo>
                    <a:cubicBezTo>
                      <a:pt x="6632" y="3515"/>
                      <a:pt x="6632" y="3622"/>
                      <a:pt x="6692" y="3694"/>
                    </a:cubicBezTo>
                    <a:lnTo>
                      <a:pt x="7013" y="4099"/>
                    </a:lnTo>
                    <a:cubicBezTo>
                      <a:pt x="7049" y="4122"/>
                      <a:pt x="7085" y="4146"/>
                      <a:pt x="7132" y="4146"/>
                    </a:cubicBezTo>
                    <a:cubicBezTo>
                      <a:pt x="7180" y="4146"/>
                      <a:pt x="7228" y="4134"/>
                      <a:pt x="7251" y="4110"/>
                    </a:cubicBezTo>
                    <a:lnTo>
                      <a:pt x="7358" y="4003"/>
                    </a:lnTo>
                    <a:lnTo>
                      <a:pt x="7489" y="4099"/>
                    </a:lnTo>
                    <a:lnTo>
                      <a:pt x="7001" y="5075"/>
                    </a:lnTo>
                    <a:lnTo>
                      <a:pt x="6966" y="5075"/>
                    </a:lnTo>
                    <a:cubicBezTo>
                      <a:pt x="6930" y="5075"/>
                      <a:pt x="6894" y="5063"/>
                      <a:pt x="6870" y="5027"/>
                    </a:cubicBezTo>
                    <a:lnTo>
                      <a:pt x="6215" y="4230"/>
                    </a:lnTo>
                    <a:cubicBezTo>
                      <a:pt x="6181" y="4188"/>
                      <a:pt x="6129" y="4170"/>
                      <a:pt x="6079" y="4170"/>
                    </a:cubicBezTo>
                    <a:cubicBezTo>
                      <a:pt x="6043" y="4170"/>
                      <a:pt x="6007" y="4179"/>
                      <a:pt x="5977" y="4194"/>
                    </a:cubicBezTo>
                    <a:cubicBezTo>
                      <a:pt x="5894" y="4253"/>
                      <a:pt x="5894" y="4360"/>
                      <a:pt x="5942" y="4432"/>
                    </a:cubicBezTo>
                    <a:lnTo>
                      <a:pt x="6596" y="5242"/>
                    </a:lnTo>
                    <a:cubicBezTo>
                      <a:pt x="6684" y="5351"/>
                      <a:pt x="6811" y="5410"/>
                      <a:pt x="6932" y="5410"/>
                    </a:cubicBezTo>
                    <a:cubicBezTo>
                      <a:pt x="6944" y="5410"/>
                      <a:pt x="6955" y="5409"/>
                      <a:pt x="6966" y="5408"/>
                    </a:cubicBezTo>
                    <a:lnTo>
                      <a:pt x="7180" y="5384"/>
                    </a:lnTo>
                    <a:lnTo>
                      <a:pt x="6525" y="6908"/>
                    </a:lnTo>
                    <a:cubicBezTo>
                      <a:pt x="6477" y="7016"/>
                      <a:pt x="6418" y="7111"/>
                      <a:pt x="6335" y="7206"/>
                    </a:cubicBezTo>
                    <a:lnTo>
                      <a:pt x="5811" y="7825"/>
                    </a:lnTo>
                    <a:cubicBezTo>
                      <a:pt x="5537" y="7944"/>
                      <a:pt x="5275" y="8028"/>
                      <a:pt x="4989" y="8087"/>
                    </a:cubicBezTo>
                    <a:lnTo>
                      <a:pt x="4703" y="7825"/>
                    </a:lnTo>
                    <a:cubicBezTo>
                      <a:pt x="4680" y="7801"/>
                      <a:pt x="4668" y="7754"/>
                      <a:pt x="4680" y="7706"/>
                    </a:cubicBezTo>
                    <a:lnTo>
                      <a:pt x="4727" y="7551"/>
                    </a:lnTo>
                    <a:cubicBezTo>
                      <a:pt x="4739" y="7468"/>
                      <a:pt x="4727" y="7408"/>
                      <a:pt x="4668" y="7373"/>
                    </a:cubicBezTo>
                    <a:lnTo>
                      <a:pt x="4334" y="7123"/>
                    </a:lnTo>
                    <a:cubicBezTo>
                      <a:pt x="4310" y="7099"/>
                      <a:pt x="4287" y="7075"/>
                      <a:pt x="4287" y="7027"/>
                    </a:cubicBezTo>
                    <a:lnTo>
                      <a:pt x="4322" y="6813"/>
                    </a:lnTo>
                    <a:cubicBezTo>
                      <a:pt x="4322" y="6777"/>
                      <a:pt x="4322" y="6730"/>
                      <a:pt x="4287" y="6694"/>
                    </a:cubicBezTo>
                    <a:cubicBezTo>
                      <a:pt x="4263" y="6670"/>
                      <a:pt x="4215" y="6635"/>
                      <a:pt x="4168" y="6635"/>
                    </a:cubicBezTo>
                    <a:lnTo>
                      <a:pt x="2679" y="6504"/>
                    </a:lnTo>
                    <a:cubicBezTo>
                      <a:pt x="2620" y="6504"/>
                      <a:pt x="2560" y="6480"/>
                      <a:pt x="2536" y="6432"/>
                    </a:cubicBezTo>
                    <a:lnTo>
                      <a:pt x="2084" y="6004"/>
                    </a:lnTo>
                    <a:cubicBezTo>
                      <a:pt x="2048" y="5956"/>
                      <a:pt x="2013" y="5884"/>
                      <a:pt x="2013" y="5825"/>
                    </a:cubicBezTo>
                    <a:lnTo>
                      <a:pt x="2013" y="5194"/>
                    </a:lnTo>
                    <a:cubicBezTo>
                      <a:pt x="2013" y="5170"/>
                      <a:pt x="2024" y="5134"/>
                      <a:pt x="2048" y="5122"/>
                    </a:cubicBezTo>
                    <a:lnTo>
                      <a:pt x="2548" y="4539"/>
                    </a:lnTo>
                    <a:cubicBezTo>
                      <a:pt x="2584" y="4515"/>
                      <a:pt x="2596" y="4480"/>
                      <a:pt x="2596" y="4432"/>
                    </a:cubicBezTo>
                    <a:lnTo>
                      <a:pt x="2596" y="4301"/>
                    </a:lnTo>
                    <a:cubicBezTo>
                      <a:pt x="2596" y="4253"/>
                      <a:pt x="2620" y="4218"/>
                      <a:pt x="2667" y="4194"/>
                    </a:cubicBezTo>
                    <a:lnTo>
                      <a:pt x="3072" y="4015"/>
                    </a:lnTo>
                    <a:lnTo>
                      <a:pt x="3810" y="4003"/>
                    </a:lnTo>
                    <a:cubicBezTo>
                      <a:pt x="3834" y="4003"/>
                      <a:pt x="3846" y="4015"/>
                      <a:pt x="3846" y="4039"/>
                    </a:cubicBezTo>
                    <a:cubicBezTo>
                      <a:pt x="3858" y="4170"/>
                      <a:pt x="3965" y="4289"/>
                      <a:pt x="4096" y="4313"/>
                    </a:cubicBezTo>
                    <a:lnTo>
                      <a:pt x="4632" y="4491"/>
                    </a:lnTo>
                    <a:cubicBezTo>
                      <a:pt x="4668" y="4503"/>
                      <a:pt x="4705" y="4510"/>
                      <a:pt x="4741" y="4510"/>
                    </a:cubicBezTo>
                    <a:cubicBezTo>
                      <a:pt x="4813" y="4510"/>
                      <a:pt x="4882" y="4484"/>
                      <a:pt x="4930" y="4420"/>
                    </a:cubicBezTo>
                    <a:cubicBezTo>
                      <a:pt x="5001" y="4360"/>
                      <a:pt x="5037" y="4253"/>
                      <a:pt x="5025" y="4170"/>
                    </a:cubicBezTo>
                    <a:lnTo>
                      <a:pt x="5692" y="4110"/>
                    </a:lnTo>
                    <a:cubicBezTo>
                      <a:pt x="5823" y="4099"/>
                      <a:pt x="5930" y="4039"/>
                      <a:pt x="6013" y="3932"/>
                    </a:cubicBezTo>
                    <a:cubicBezTo>
                      <a:pt x="6096" y="3825"/>
                      <a:pt x="6120" y="3694"/>
                      <a:pt x="6096" y="3575"/>
                    </a:cubicBezTo>
                    <a:lnTo>
                      <a:pt x="6073" y="3479"/>
                    </a:lnTo>
                    <a:cubicBezTo>
                      <a:pt x="6050" y="3344"/>
                      <a:pt x="5931" y="3240"/>
                      <a:pt x="5776" y="3240"/>
                    </a:cubicBezTo>
                    <a:cubicBezTo>
                      <a:pt x="5768" y="3240"/>
                      <a:pt x="5760" y="3241"/>
                      <a:pt x="5751" y="3241"/>
                    </a:cubicBezTo>
                    <a:lnTo>
                      <a:pt x="5406" y="3277"/>
                    </a:lnTo>
                    <a:lnTo>
                      <a:pt x="5346" y="3217"/>
                    </a:lnTo>
                    <a:lnTo>
                      <a:pt x="5811" y="2753"/>
                    </a:lnTo>
                    <a:cubicBezTo>
                      <a:pt x="5870" y="2694"/>
                      <a:pt x="5870" y="2586"/>
                      <a:pt x="5811" y="2515"/>
                    </a:cubicBezTo>
                    <a:cubicBezTo>
                      <a:pt x="5781" y="2485"/>
                      <a:pt x="5739" y="2470"/>
                      <a:pt x="5696" y="2470"/>
                    </a:cubicBezTo>
                    <a:cubicBezTo>
                      <a:pt x="5653" y="2470"/>
                      <a:pt x="5608" y="2485"/>
                      <a:pt x="5573" y="2515"/>
                    </a:cubicBezTo>
                    <a:lnTo>
                      <a:pt x="5001" y="3063"/>
                    </a:lnTo>
                    <a:lnTo>
                      <a:pt x="4811" y="3146"/>
                    </a:lnTo>
                    <a:lnTo>
                      <a:pt x="4287" y="2741"/>
                    </a:lnTo>
                    <a:cubicBezTo>
                      <a:pt x="4260" y="2714"/>
                      <a:pt x="4220" y="2701"/>
                      <a:pt x="4181" y="2701"/>
                    </a:cubicBezTo>
                    <a:cubicBezTo>
                      <a:pt x="4168" y="2701"/>
                      <a:pt x="4156" y="2703"/>
                      <a:pt x="4144" y="2706"/>
                    </a:cubicBezTo>
                    <a:lnTo>
                      <a:pt x="3418" y="2944"/>
                    </a:lnTo>
                    <a:cubicBezTo>
                      <a:pt x="3394" y="2944"/>
                      <a:pt x="3370" y="2967"/>
                      <a:pt x="3358" y="2979"/>
                    </a:cubicBezTo>
                    <a:lnTo>
                      <a:pt x="3394" y="2753"/>
                    </a:lnTo>
                    <a:lnTo>
                      <a:pt x="3977" y="2336"/>
                    </a:lnTo>
                    <a:lnTo>
                      <a:pt x="4572" y="2253"/>
                    </a:lnTo>
                    <a:cubicBezTo>
                      <a:pt x="4644" y="2229"/>
                      <a:pt x="4703" y="2170"/>
                      <a:pt x="4703" y="2110"/>
                    </a:cubicBezTo>
                    <a:lnTo>
                      <a:pt x="4787" y="1634"/>
                    </a:lnTo>
                    <a:cubicBezTo>
                      <a:pt x="4787" y="1598"/>
                      <a:pt x="4787" y="1551"/>
                      <a:pt x="4751" y="1515"/>
                    </a:cubicBezTo>
                    <a:lnTo>
                      <a:pt x="4513" y="1205"/>
                    </a:lnTo>
                    <a:cubicBezTo>
                      <a:pt x="4489" y="1158"/>
                      <a:pt x="4430" y="1146"/>
                      <a:pt x="4382" y="1146"/>
                    </a:cubicBezTo>
                    <a:cubicBezTo>
                      <a:pt x="4322" y="1146"/>
                      <a:pt x="4275" y="1182"/>
                      <a:pt x="4251" y="1217"/>
                    </a:cubicBezTo>
                    <a:lnTo>
                      <a:pt x="4072" y="1491"/>
                    </a:lnTo>
                    <a:lnTo>
                      <a:pt x="3870" y="1479"/>
                    </a:lnTo>
                    <a:lnTo>
                      <a:pt x="4203" y="860"/>
                    </a:lnTo>
                    <a:lnTo>
                      <a:pt x="4525" y="860"/>
                    </a:lnTo>
                    <a:lnTo>
                      <a:pt x="4787" y="1324"/>
                    </a:lnTo>
                    <a:cubicBezTo>
                      <a:pt x="4811" y="1384"/>
                      <a:pt x="4870" y="1420"/>
                      <a:pt x="4930" y="1420"/>
                    </a:cubicBezTo>
                    <a:cubicBezTo>
                      <a:pt x="4989" y="1420"/>
                      <a:pt x="5049" y="1372"/>
                      <a:pt x="5084" y="1312"/>
                    </a:cubicBezTo>
                    <a:lnTo>
                      <a:pt x="5323" y="765"/>
                    </a:lnTo>
                    <a:cubicBezTo>
                      <a:pt x="5358" y="658"/>
                      <a:pt x="5346" y="550"/>
                      <a:pt x="5287" y="467"/>
                    </a:cubicBezTo>
                    <a:lnTo>
                      <a:pt x="5287" y="467"/>
                    </a:lnTo>
                    <a:cubicBezTo>
                      <a:pt x="5834" y="610"/>
                      <a:pt x="6346" y="884"/>
                      <a:pt x="6787" y="1253"/>
                    </a:cubicBezTo>
                    <a:cubicBezTo>
                      <a:pt x="6825" y="1280"/>
                      <a:pt x="6864" y="1292"/>
                      <a:pt x="6903" y="1292"/>
                    </a:cubicBezTo>
                    <a:cubicBezTo>
                      <a:pt x="6949" y="1292"/>
                      <a:pt x="6992" y="1274"/>
                      <a:pt x="7025" y="1241"/>
                    </a:cubicBezTo>
                    <a:cubicBezTo>
                      <a:pt x="7085" y="1158"/>
                      <a:pt x="7073" y="1062"/>
                      <a:pt x="7013" y="1003"/>
                    </a:cubicBezTo>
                    <a:cubicBezTo>
                      <a:pt x="6253" y="345"/>
                      <a:pt x="5266" y="0"/>
                      <a:pt x="4257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647" name="Google Shape;6442;p49"/>
            <p:cNvGrpSpPr/>
            <p:nvPr/>
          </p:nvGrpSpPr>
          <p:grpSpPr>
            <a:xfrm>
              <a:off x="8155002" y="3801388"/>
              <a:ext cx="408156" cy="299783"/>
              <a:chOff x="1289311" y="2926222"/>
              <a:chExt cx="408156" cy="299783"/>
            </a:xfrm>
            <a:solidFill>
              <a:schemeClr val="bg2">
                <a:lumMod val="75000"/>
              </a:schemeClr>
            </a:solidFill>
          </p:grpSpPr>
          <p:sp>
            <p:nvSpPr>
              <p:cNvPr id="648" name="Google Shape;6443;p49"/>
              <p:cNvSpPr/>
              <p:nvPr/>
            </p:nvSpPr>
            <p:spPr>
              <a:xfrm>
                <a:off x="1334029" y="2952385"/>
                <a:ext cx="318339" cy="216395"/>
              </a:xfrm>
              <a:custGeom>
                <a:avLst/>
                <a:gdLst/>
                <a:ahLst/>
                <a:cxnLst/>
                <a:rect l="l" t="t" r="r" b="b"/>
                <a:pathLst>
                  <a:path w="10002" h="6799" extrusionOk="0">
                    <a:moveTo>
                      <a:pt x="3203" y="1369"/>
                    </a:moveTo>
                    <a:cubicBezTo>
                      <a:pt x="3429" y="1369"/>
                      <a:pt x="3620" y="1548"/>
                      <a:pt x="3620" y="1786"/>
                    </a:cubicBezTo>
                    <a:lnTo>
                      <a:pt x="3620" y="2179"/>
                    </a:lnTo>
                    <a:cubicBezTo>
                      <a:pt x="3620" y="2524"/>
                      <a:pt x="3334" y="2798"/>
                      <a:pt x="3012" y="2798"/>
                    </a:cubicBezTo>
                    <a:cubicBezTo>
                      <a:pt x="2679" y="2798"/>
                      <a:pt x="2381" y="2524"/>
                      <a:pt x="2381" y="2179"/>
                    </a:cubicBezTo>
                    <a:lnTo>
                      <a:pt x="2381" y="1786"/>
                    </a:lnTo>
                    <a:cubicBezTo>
                      <a:pt x="2381" y="1560"/>
                      <a:pt x="2560" y="1369"/>
                      <a:pt x="2798" y="1369"/>
                    </a:cubicBezTo>
                    <a:close/>
                    <a:moveTo>
                      <a:pt x="8013" y="1191"/>
                    </a:moveTo>
                    <a:cubicBezTo>
                      <a:pt x="8132" y="1191"/>
                      <a:pt x="8215" y="1274"/>
                      <a:pt x="8215" y="1393"/>
                    </a:cubicBezTo>
                    <a:lnTo>
                      <a:pt x="8215" y="1989"/>
                    </a:lnTo>
                    <a:cubicBezTo>
                      <a:pt x="8215" y="2060"/>
                      <a:pt x="8168" y="2131"/>
                      <a:pt x="8108" y="2167"/>
                    </a:cubicBezTo>
                    <a:cubicBezTo>
                      <a:pt x="8061" y="2203"/>
                      <a:pt x="8025" y="2262"/>
                      <a:pt x="8025" y="2334"/>
                    </a:cubicBezTo>
                    <a:lnTo>
                      <a:pt x="8025" y="2632"/>
                    </a:lnTo>
                    <a:cubicBezTo>
                      <a:pt x="8025" y="2715"/>
                      <a:pt x="8085" y="2798"/>
                      <a:pt x="8168" y="2810"/>
                    </a:cubicBezTo>
                    <a:lnTo>
                      <a:pt x="8680" y="2929"/>
                    </a:lnTo>
                    <a:cubicBezTo>
                      <a:pt x="8763" y="2953"/>
                      <a:pt x="8847" y="3036"/>
                      <a:pt x="8847" y="3132"/>
                    </a:cubicBezTo>
                    <a:lnTo>
                      <a:pt x="8847" y="3191"/>
                    </a:lnTo>
                    <a:lnTo>
                      <a:pt x="6799" y="3191"/>
                    </a:lnTo>
                    <a:lnTo>
                      <a:pt x="6799" y="3132"/>
                    </a:lnTo>
                    <a:cubicBezTo>
                      <a:pt x="6799" y="3024"/>
                      <a:pt x="6858" y="2953"/>
                      <a:pt x="6965" y="2929"/>
                    </a:cubicBezTo>
                    <a:lnTo>
                      <a:pt x="7477" y="2810"/>
                    </a:lnTo>
                    <a:cubicBezTo>
                      <a:pt x="7561" y="2798"/>
                      <a:pt x="7620" y="2715"/>
                      <a:pt x="7620" y="2632"/>
                    </a:cubicBezTo>
                    <a:lnTo>
                      <a:pt x="7620" y="2334"/>
                    </a:lnTo>
                    <a:cubicBezTo>
                      <a:pt x="7596" y="2274"/>
                      <a:pt x="7561" y="2215"/>
                      <a:pt x="7501" y="2167"/>
                    </a:cubicBezTo>
                    <a:cubicBezTo>
                      <a:pt x="7430" y="2120"/>
                      <a:pt x="7406" y="2060"/>
                      <a:pt x="7406" y="1989"/>
                    </a:cubicBezTo>
                    <a:lnTo>
                      <a:pt x="7406" y="1393"/>
                    </a:lnTo>
                    <a:cubicBezTo>
                      <a:pt x="7406" y="1274"/>
                      <a:pt x="7489" y="1191"/>
                      <a:pt x="7608" y="1191"/>
                    </a:cubicBezTo>
                    <a:close/>
                    <a:moveTo>
                      <a:pt x="9620" y="369"/>
                    </a:moveTo>
                    <a:lnTo>
                      <a:pt x="9620" y="3191"/>
                    </a:lnTo>
                    <a:lnTo>
                      <a:pt x="9192" y="3191"/>
                    </a:lnTo>
                    <a:lnTo>
                      <a:pt x="9192" y="3132"/>
                    </a:lnTo>
                    <a:cubicBezTo>
                      <a:pt x="9192" y="2870"/>
                      <a:pt x="9013" y="2632"/>
                      <a:pt x="8739" y="2572"/>
                    </a:cubicBezTo>
                    <a:lnTo>
                      <a:pt x="8382" y="2477"/>
                    </a:lnTo>
                    <a:lnTo>
                      <a:pt x="8382" y="2417"/>
                    </a:lnTo>
                    <a:cubicBezTo>
                      <a:pt x="8501" y="2322"/>
                      <a:pt x="8573" y="2155"/>
                      <a:pt x="8573" y="1977"/>
                    </a:cubicBezTo>
                    <a:lnTo>
                      <a:pt x="8573" y="1381"/>
                    </a:lnTo>
                    <a:cubicBezTo>
                      <a:pt x="8573" y="1048"/>
                      <a:pt x="8311" y="786"/>
                      <a:pt x="7977" y="786"/>
                    </a:cubicBezTo>
                    <a:lnTo>
                      <a:pt x="7584" y="786"/>
                    </a:lnTo>
                    <a:cubicBezTo>
                      <a:pt x="7251" y="786"/>
                      <a:pt x="6989" y="1048"/>
                      <a:pt x="6989" y="1381"/>
                    </a:cubicBezTo>
                    <a:lnTo>
                      <a:pt x="6989" y="1977"/>
                    </a:lnTo>
                    <a:cubicBezTo>
                      <a:pt x="6989" y="2143"/>
                      <a:pt x="7061" y="2298"/>
                      <a:pt x="7180" y="2417"/>
                    </a:cubicBezTo>
                    <a:lnTo>
                      <a:pt x="7180" y="2477"/>
                    </a:lnTo>
                    <a:lnTo>
                      <a:pt x="6822" y="2572"/>
                    </a:lnTo>
                    <a:cubicBezTo>
                      <a:pt x="6549" y="2632"/>
                      <a:pt x="6370" y="2870"/>
                      <a:pt x="6370" y="3132"/>
                    </a:cubicBezTo>
                    <a:lnTo>
                      <a:pt x="6370" y="3191"/>
                    </a:lnTo>
                    <a:lnTo>
                      <a:pt x="5941" y="3191"/>
                    </a:lnTo>
                    <a:lnTo>
                      <a:pt x="5941" y="369"/>
                    </a:lnTo>
                    <a:close/>
                    <a:moveTo>
                      <a:pt x="3227" y="3179"/>
                    </a:moveTo>
                    <a:lnTo>
                      <a:pt x="3227" y="3274"/>
                    </a:lnTo>
                    <a:cubicBezTo>
                      <a:pt x="3203" y="3346"/>
                      <a:pt x="3239" y="3405"/>
                      <a:pt x="3262" y="3465"/>
                    </a:cubicBezTo>
                    <a:lnTo>
                      <a:pt x="3012" y="3715"/>
                    </a:lnTo>
                    <a:lnTo>
                      <a:pt x="3001" y="3715"/>
                    </a:lnTo>
                    <a:lnTo>
                      <a:pt x="2739" y="3465"/>
                    </a:lnTo>
                    <a:cubicBezTo>
                      <a:pt x="2774" y="3405"/>
                      <a:pt x="2798" y="3346"/>
                      <a:pt x="2798" y="3274"/>
                    </a:cubicBezTo>
                    <a:lnTo>
                      <a:pt x="2798" y="3179"/>
                    </a:lnTo>
                    <a:close/>
                    <a:moveTo>
                      <a:pt x="3572" y="3667"/>
                    </a:moveTo>
                    <a:lnTo>
                      <a:pt x="3953" y="3822"/>
                    </a:lnTo>
                    <a:cubicBezTo>
                      <a:pt x="4108" y="3882"/>
                      <a:pt x="4215" y="4048"/>
                      <a:pt x="4215" y="4203"/>
                    </a:cubicBezTo>
                    <a:lnTo>
                      <a:pt x="4215" y="5394"/>
                    </a:lnTo>
                    <a:cubicBezTo>
                      <a:pt x="4215" y="5513"/>
                      <a:pt x="4132" y="5608"/>
                      <a:pt x="4013" y="5608"/>
                    </a:cubicBezTo>
                    <a:lnTo>
                      <a:pt x="3191" y="5608"/>
                    </a:lnTo>
                    <a:lnTo>
                      <a:pt x="3191" y="5382"/>
                    </a:lnTo>
                    <a:lnTo>
                      <a:pt x="3608" y="5382"/>
                    </a:lnTo>
                    <a:cubicBezTo>
                      <a:pt x="3715" y="5382"/>
                      <a:pt x="3798" y="5299"/>
                      <a:pt x="3798" y="5191"/>
                    </a:cubicBezTo>
                    <a:lnTo>
                      <a:pt x="3798" y="4596"/>
                    </a:lnTo>
                    <a:cubicBezTo>
                      <a:pt x="3798" y="4489"/>
                      <a:pt x="3715" y="4406"/>
                      <a:pt x="3608" y="4406"/>
                    </a:cubicBezTo>
                    <a:cubicBezTo>
                      <a:pt x="3501" y="4406"/>
                      <a:pt x="3417" y="4489"/>
                      <a:pt x="3417" y="4596"/>
                    </a:cubicBezTo>
                    <a:lnTo>
                      <a:pt x="3417" y="5013"/>
                    </a:lnTo>
                    <a:lnTo>
                      <a:pt x="2584" y="5013"/>
                    </a:lnTo>
                    <a:lnTo>
                      <a:pt x="2584" y="4596"/>
                    </a:lnTo>
                    <a:cubicBezTo>
                      <a:pt x="2584" y="4489"/>
                      <a:pt x="2489" y="4406"/>
                      <a:pt x="2381" y="4406"/>
                    </a:cubicBezTo>
                    <a:cubicBezTo>
                      <a:pt x="2286" y="4406"/>
                      <a:pt x="2191" y="4489"/>
                      <a:pt x="2191" y="4596"/>
                    </a:cubicBezTo>
                    <a:lnTo>
                      <a:pt x="2191" y="5191"/>
                    </a:lnTo>
                    <a:cubicBezTo>
                      <a:pt x="2191" y="5299"/>
                      <a:pt x="2286" y="5382"/>
                      <a:pt x="2381" y="5382"/>
                    </a:cubicBezTo>
                    <a:lnTo>
                      <a:pt x="2798" y="5382"/>
                    </a:lnTo>
                    <a:lnTo>
                      <a:pt x="2798" y="5608"/>
                    </a:lnTo>
                    <a:lnTo>
                      <a:pt x="1989" y="5608"/>
                    </a:lnTo>
                    <a:cubicBezTo>
                      <a:pt x="1869" y="5608"/>
                      <a:pt x="1774" y="5513"/>
                      <a:pt x="1774" y="5394"/>
                    </a:cubicBezTo>
                    <a:lnTo>
                      <a:pt x="1774" y="4203"/>
                    </a:lnTo>
                    <a:cubicBezTo>
                      <a:pt x="1774" y="4048"/>
                      <a:pt x="1881" y="3882"/>
                      <a:pt x="2048" y="3822"/>
                    </a:cubicBezTo>
                    <a:lnTo>
                      <a:pt x="2417" y="3667"/>
                    </a:lnTo>
                    <a:lnTo>
                      <a:pt x="2727" y="3989"/>
                    </a:lnTo>
                    <a:cubicBezTo>
                      <a:pt x="2798" y="4060"/>
                      <a:pt x="2905" y="4108"/>
                      <a:pt x="3001" y="4108"/>
                    </a:cubicBezTo>
                    <a:cubicBezTo>
                      <a:pt x="3096" y="4108"/>
                      <a:pt x="3191" y="4060"/>
                      <a:pt x="3262" y="3989"/>
                    </a:cubicBezTo>
                    <a:lnTo>
                      <a:pt x="3572" y="3667"/>
                    </a:lnTo>
                    <a:close/>
                    <a:moveTo>
                      <a:pt x="5632" y="5596"/>
                    </a:moveTo>
                    <a:lnTo>
                      <a:pt x="5632" y="6406"/>
                    </a:lnTo>
                    <a:lnTo>
                      <a:pt x="381" y="6406"/>
                    </a:lnTo>
                    <a:lnTo>
                      <a:pt x="381" y="5596"/>
                    </a:lnTo>
                    <a:lnTo>
                      <a:pt x="1429" y="5596"/>
                    </a:lnTo>
                    <a:cubicBezTo>
                      <a:pt x="1512" y="5834"/>
                      <a:pt x="1727" y="5989"/>
                      <a:pt x="2000" y="5989"/>
                    </a:cubicBezTo>
                    <a:lnTo>
                      <a:pt x="4013" y="5989"/>
                    </a:lnTo>
                    <a:cubicBezTo>
                      <a:pt x="4263" y="5989"/>
                      <a:pt x="4489" y="5834"/>
                      <a:pt x="4572" y="5596"/>
                    </a:cubicBezTo>
                    <a:close/>
                    <a:moveTo>
                      <a:pt x="8025" y="4406"/>
                    </a:moveTo>
                    <a:cubicBezTo>
                      <a:pt x="8144" y="4406"/>
                      <a:pt x="8227" y="4489"/>
                      <a:pt x="8227" y="4608"/>
                    </a:cubicBezTo>
                    <a:lnTo>
                      <a:pt x="8227" y="5203"/>
                    </a:lnTo>
                    <a:cubicBezTo>
                      <a:pt x="8227" y="5275"/>
                      <a:pt x="8192" y="5358"/>
                      <a:pt x="8132" y="5382"/>
                    </a:cubicBezTo>
                    <a:cubicBezTo>
                      <a:pt x="8073" y="5418"/>
                      <a:pt x="8037" y="5477"/>
                      <a:pt x="8037" y="5549"/>
                    </a:cubicBezTo>
                    <a:lnTo>
                      <a:pt x="8037" y="5846"/>
                    </a:lnTo>
                    <a:cubicBezTo>
                      <a:pt x="8037" y="5930"/>
                      <a:pt x="8096" y="6013"/>
                      <a:pt x="8192" y="6025"/>
                    </a:cubicBezTo>
                    <a:lnTo>
                      <a:pt x="8692" y="6144"/>
                    </a:lnTo>
                    <a:cubicBezTo>
                      <a:pt x="8787" y="6168"/>
                      <a:pt x="8858" y="6251"/>
                      <a:pt x="8858" y="6346"/>
                    </a:cubicBezTo>
                    <a:lnTo>
                      <a:pt x="8858" y="6406"/>
                    </a:lnTo>
                    <a:lnTo>
                      <a:pt x="6787" y="6406"/>
                    </a:lnTo>
                    <a:lnTo>
                      <a:pt x="6787" y="6346"/>
                    </a:lnTo>
                    <a:cubicBezTo>
                      <a:pt x="6787" y="6251"/>
                      <a:pt x="6846" y="6168"/>
                      <a:pt x="6953" y="6144"/>
                    </a:cubicBezTo>
                    <a:lnTo>
                      <a:pt x="7465" y="6025"/>
                    </a:lnTo>
                    <a:cubicBezTo>
                      <a:pt x="7549" y="6013"/>
                      <a:pt x="7608" y="5930"/>
                      <a:pt x="7608" y="5846"/>
                    </a:cubicBezTo>
                    <a:lnTo>
                      <a:pt x="7608" y="5549"/>
                    </a:lnTo>
                    <a:cubicBezTo>
                      <a:pt x="7608" y="5489"/>
                      <a:pt x="7584" y="5418"/>
                      <a:pt x="7513" y="5382"/>
                    </a:cubicBezTo>
                    <a:cubicBezTo>
                      <a:pt x="7442" y="5334"/>
                      <a:pt x="7418" y="5275"/>
                      <a:pt x="7418" y="5203"/>
                    </a:cubicBezTo>
                    <a:lnTo>
                      <a:pt x="7418" y="4608"/>
                    </a:lnTo>
                    <a:cubicBezTo>
                      <a:pt x="7418" y="4489"/>
                      <a:pt x="7501" y="4406"/>
                      <a:pt x="7620" y="4406"/>
                    </a:cubicBezTo>
                    <a:close/>
                    <a:moveTo>
                      <a:pt x="9585" y="3584"/>
                    </a:moveTo>
                    <a:lnTo>
                      <a:pt x="9585" y="6406"/>
                    </a:lnTo>
                    <a:lnTo>
                      <a:pt x="9204" y="6406"/>
                    </a:lnTo>
                    <a:lnTo>
                      <a:pt x="9204" y="6346"/>
                    </a:lnTo>
                    <a:cubicBezTo>
                      <a:pt x="9204" y="6084"/>
                      <a:pt x="9025" y="5846"/>
                      <a:pt x="8751" y="5787"/>
                    </a:cubicBezTo>
                    <a:lnTo>
                      <a:pt x="8394" y="5691"/>
                    </a:lnTo>
                    <a:lnTo>
                      <a:pt x="8394" y="5632"/>
                    </a:lnTo>
                    <a:cubicBezTo>
                      <a:pt x="8513" y="5537"/>
                      <a:pt x="8596" y="5370"/>
                      <a:pt x="8596" y="5191"/>
                    </a:cubicBezTo>
                    <a:lnTo>
                      <a:pt x="8596" y="4596"/>
                    </a:lnTo>
                    <a:cubicBezTo>
                      <a:pt x="8596" y="4263"/>
                      <a:pt x="8323" y="4001"/>
                      <a:pt x="8001" y="4001"/>
                    </a:cubicBezTo>
                    <a:lnTo>
                      <a:pt x="7596" y="4001"/>
                    </a:lnTo>
                    <a:cubicBezTo>
                      <a:pt x="7263" y="4001"/>
                      <a:pt x="7001" y="4263"/>
                      <a:pt x="7001" y="4596"/>
                    </a:cubicBezTo>
                    <a:lnTo>
                      <a:pt x="7001" y="5191"/>
                    </a:lnTo>
                    <a:cubicBezTo>
                      <a:pt x="7001" y="5358"/>
                      <a:pt x="7072" y="5513"/>
                      <a:pt x="7192" y="5632"/>
                    </a:cubicBezTo>
                    <a:lnTo>
                      <a:pt x="7192" y="5691"/>
                    </a:lnTo>
                    <a:lnTo>
                      <a:pt x="6834" y="5787"/>
                    </a:lnTo>
                    <a:cubicBezTo>
                      <a:pt x="6572" y="5846"/>
                      <a:pt x="6394" y="6084"/>
                      <a:pt x="6394" y="6346"/>
                    </a:cubicBezTo>
                    <a:lnTo>
                      <a:pt x="6394" y="6406"/>
                    </a:lnTo>
                    <a:lnTo>
                      <a:pt x="5953" y="6406"/>
                    </a:lnTo>
                    <a:lnTo>
                      <a:pt x="5953" y="3584"/>
                    </a:lnTo>
                    <a:close/>
                    <a:moveTo>
                      <a:pt x="203" y="0"/>
                    </a:moveTo>
                    <a:cubicBezTo>
                      <a:pt x="95" y="0"/>
                      <a:pt x="0" y="84"/>
                      <a:pt x="0" y="191"/>
                    </a:cubicBezTo>
                    <a:lnTo>
                      <a:pt x="0" y="6596"/>
                    </a:lnTo>
                    <a:cubicBezTo>
                      <a:pt x="0" y="6703"/>
                      <a:pt x="95" y="6799"/>
                      <a:pt x="203" y="6799"/>
                    </a:cubicBezTo>
                    <a:lnTo>
                      <a:pt x="9811" y="6799"/>
                    </a:lnTo>
                    <a:cubicBezTo>
                      <a:pt x="9918" y="6799"/>
                      <a:pt x="10001" y="6703"/>
                      <a:pt x="10001" y="6596"/>
                    </a:cubicBezTo>
                    <a:lnTo>
                      <a:pt x="10001" y="191"/>
                    </a:lnTo>
                    <a:cubicBezTo>
                      <a:pt x="10001" y="84"/>
                      <a:pt x="9918" y="0"/>
                      <a:pt x="9811" y="0"/>
                    </a:cubicBezTo>
                    <a:lnTo>
                      <a:pt x="1584" y="0"/>
                    </a:lnTo>
                    <a:cubicBezTo>
                      <a:pt x="1477" y="0"/>
                      <a:pt x="1381" y="84"/>
                      <a:pt x="1381" y="191"/>
                    </a:cubicBezTo>
                    <a:cubicBezTo>
                      <a:pt x="1381" y="286"/>
                      <a:pt x="1477" y="381"/>
                      <a:pt x="1584" y="381"/>
                    </a:cubicBezTo>
                    <a:lnTo>
                      <a:pt x="5596" y="381"/>
                    </a:lnTo>
                    <a:lnTo>
                      <a:pt x="5596" y="5215"/>
                    </a:lnTo>
                    <a:lnTo>
                      <a:pt x="4572" y="5215"/>
                    </a:lnTo>
                    <a:lnTo>
                      <a:pt x="4572" y="4203"/>
                    </a:lnTo>
                    <a:cubicBezTo>
                      <a:pt x="4572" y="3882"/>
                      <a:pt x="4370" y="3584"/>
                      <a:pt x="4072" y="3477"/>
                    </a:cubicBezTo>
                    <a:lnTo>
                      <a:pt x="3572" y="3286"/>
                    </a:lnTo>
                    <a:lnTo>
                      <a:pt x="3572" y="3274"/>
                    </a:lnTo>
                    <a:lnTo>
                      <a:pt x="3572" y="2989"/>
                    </a:lnTo>
                    <a:cubicBezTo>
                      <a:pt x="3810" y="2810"/>
                      <a:pt x="3977" y="2512"/>
                      <a:pt x="3977" y="2203"/>
                    </a:cubicBezTo>
                    <a:lnTo>
                      <a:pt x="3977" y="1798"/>
                    </a:lnTo>
                    <a:cubicBezTo>
                      <a:pt x="3977" y="1369"/>
                      <a:pt x="3620" y="1012"/>
                      <a:pt x="3191" y="1012"/>
                    </a:cubicBezTo>
                    <a:lnTo>
                      <a:pt x="2786" y="1012"/>
                    </a:lnTo>
                    <a:cubicBezTo>
                      <a:pt x="2358" y="1012"/>
                      <a:pt x="2000" y="1369"/>
                      <a:pt x="2000" y="1798"/>
                    </a:cubicBezTo>
                    <a:lnTo>
                      <a:pt x="2000" y="2203"/>
                    </a:lnTo>
                    <a:cubicBezTo>
                      <a:pt x="2000" y="2524"/>
                      <a:pt x="2167" y="2810"/>
                      <a:pt x="2405" y="2989"/>
                    </a:cubicBezTo>
                    <a:lnTo>
                      <a:pt x="2405" y="3274"/>
                    </a:lnTo>
                    <a:lnTo>
                      <a:pt x="2405" y="3286"/>
                    </a:lnTo>
                    <a:lnTo>
                      <a:pt x="1905" y="3477"/>
                    </a:lnTo>
                    <a:cubicBezTo>
                      <a:pt x="1608" y="3596"/>
                      <a:pt x="1405" y="3894"/>
                      <a:pt x="1405" y="4203"/>
                    </a:cubicBezTo>
                    <a:lnTo>
                      <a:pt x="1405" y="5215"/>
                    </a:lnTo>
                    <a:lnTo>
                      <a:pt x="381" y="5215"/>
                    </a:lnTo>
                    <a:lnTo>
                      <a:pt x="381" y="381"/>
                    </a:lnTo>
                    <a:lnTo>
                      <a:pt x="798" y="381"/>
                    </a:lnTo>
                    <a:cubicBezTo>
                      <a:pt x="893" y="381"/>
                      <a:pt x="988" y="286"/>
                      <a:pt x="988" y="191"/>
                    </a:cubicBezTo>
                    <a:cubicBezTo>
                      <a:pt x="988" y="84"/>
                      <a:pt x="893" y="0"/>
                      <a:pt x="79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649" name="Google Shape;6444;p49"/>
              <p:cNvSpPr/>
              <p:nvPr/>
            </p:nvSpPr>
            <p:spPr>
              <a:xfrm>
                <a:off x="1289311" y="2926222"/>
                <a:ext cx="408156" cy="299783"/>
              </a:xfrm>
              <a:custGeom>
                <a:avLst/>
                <a:gdLst/>
                <a:ahLst/>
                <a:cxnLst/>
                <a:rect l="l" t="t" r="r" b="b"/>
                <a:pathLst>
                  <a:path w="12824" h="9419" extrusionOk="0">
                    <a:moveTo>
                      <a:pt x="11621" y="382"/>
                    </a:moveTo>
                    <a:cubicBezTo>
                      <a:pt x="11740" y="382"/>
                      <a:pt x="11823" y="477"/>
                      <a:pt x="11823" y="596"/>
                    </a:cubicBezTo>
                    <a:lnTo>
                      <a:pt x="11823" y="8037"/>
                    </a:lnTo>
                    <a:lnTo>
                      <a:pt x="11406" y="8037"/>
                    </a:lnTo>
                    <a:cubicBezTo>
                      <a:pt x="11299" y="8037"/>
                      <a:pt x="11216" y="8121"/>
                      <a:pt x="11216" y="8228"/>
                    </a:cubicBezTo>
                    <a:cubicBezTo>
                      <a:pt x="11216" y="8335"/>
                      <a:pt x="11299" y="8418"/>
                      <a:pt x="11406" y="8418"/>
                    </a:cubicBezTo>
                    <a:lnTo>
                      <a:pt x="12407" y="8418"/>
                    </a:lnTo>
                    <a:cubicBezTo>
                      <a:pt x="12407" y="8418"/>
                      <a:pt x="12418" y="8418"/>
                      <a:pt x="12418" y="8442"/>
                    </a:cubicBezTo>
                    <a:lnTo>
                      <a:pt x="12418" y="8835"/>
                    </a:lnTo>
                    <a:cubicBezTo>
                      <a:pt x="12442" y="8942"/>
                      <a:pt x="12347" y="9049"/>
                      <a:pt x="12228" y="9049"/>
                    </a:cubicBezTo>
                    <a:lnTo>
                      <a:pt x="596" y="9049"/>
                    </a:lnTo>
                    <a:cubicBezTo>
                      <a:pt x="476" y="9049"/>
                      <a:pt x="381" y="8954"/>
                      <a:pt x="381" y="8835"/>
                    </a:cubicBezTo>
                    <a:lnTo>
                      <a:pt x="381" y="8442"/>
                    </a:lnTo>
                    <a:cubicBezTo>
                      <a:pt x="381" y="8442"/>
                      <a:pt x="381" y="8418"/>
                      <a:pt x="393" y="8418"/>
                    </a:cubicBezTo>
                    <a:lnTo>
                      <a:pt x="10621" y="8418"/>
                    </a:lnTo>
                    <a:cubicBezTo>
                      <a:pt x="10728" y="8418"/>
                      <a:pt x="10811" y="8335"/>
                      <a:pt x="10811" y="8228"/>
                    </a:cubicBezTo>
                    <a:cubicBezTo>
                      <a:pt x="10811" y="8121"/>
                      <a:pt x="10728" y="8037"/>
                      <a:pt x="10621" y="8037"/>
                    </a:cubicBezTo>
                    <a:lnTo>
                      <a:pt x="977" y="8037"/>
                    </a:lnTo>
                    <a:lnTo>
                      <a:pt x="977" y="596"/>
                    </a:lnTo>
                    <a:cubicBezTo>
                      <a:pt x="977" y="477"/>
                      <a:pt x="1072" y="382"/>
                      <a:pt x="1179" y="382"/>
                    </a:cubicBezTo>
                    <a:close/>
                    <a:moveTo>
                      <a:pt x="1191" y="1"/>
                    </a:moveTo>
                    <a:cubicBezTo>
                      <a:pt x="857" y="1"/>
                      <a:pt x="596" y="263"/>
                      <a:pt x="596" y="596"/>
                    </a:cubicBezTo>
                    <a:lnTo>
                      <a:pt x="596" y="8037"/>
                    </a:lnTo>
                    <a:lnTo>
                      <a:pt x="381" y="8037"/>
                    </a:lnTo>
                    <a:cubicBezTo>
                      <a:pt x="179" y="8037"/>
                      <a:pt x="0" y="8216"/>
                      <a:pt x="0" y="8418"/>
                    </a:cubicBezTo>
                    <a:lnTo>
                      <a:pt x="0" y="8823"/>
                    </a:lnTo>
                    <a:cubicBezTo>
                      <a:pt x="0" y="9157"/>
                      <a:pt x="262" y="9419"/>
                      <a:pt x="596" y="9419"/>
                    </a:cubicBezTo>
                    <a:lnTo>
                      <a:pt x="12228" y="9419"/>
                    </a:lnTo>
                    <a:cubicBezTo>
                      <a:pt x="12561" y="9419"/>
                      <a:pt x="12823" y="9157"/>
                      <a:pt x="12823" y="8823"/>
                    </a:cubicBezTo>
                    <a:lnTo>
                      <a:pt x="12823" y="8418"/>
                    </a:lnTo>
                    <a:cubicBezTo>
                      <a:pt x="12811" y="8216"/>
                      <a:pt x="12645" y="8037"/>
                      <a:pt x="12418" y="8037"/>
                    </a:cubicBezTo>
                    <a:lnTo>
                      <a:pt x="12216" y="8037"/>
                    </a:lnTo>
                    <a:lnTo>
                      <a:pt x="12216" y="596"/>
                    </a:lnTo>
                    <a:cubicBezTo>
                      <a:pt x="12216" y="263"/>
                      <a:pt x="11942" y="1"/>
                      <a:pt x="11621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650" name="Google Shape;6445;p49"/>
            <p:cNvGrpSpPr/>
            <p:nvPr/>
          </p:nvGrpSpPr>
          <p:grpSpPr>
            <a:xfrm>
              <a:off x="3661700" y="4644802"/>
              <a:ext cx="361147" cy="360797"/>
              <a:chOff x="7978465" y="1969392"/>
              <a:chExt cx="361147" cy="360797"/>
            </a:xfrm>
            <a:solidFill>
              <a:schemeClr val="bg2">
                <a:lumMod val="75000"/>
              </a:schemeClr>
            </a:solidFill>
          </p:grpSpPr>
          <p:sp>
            <p:nvSpPr>
              <p:cNvPr id="651" name="Google Shape;6446;p49"/>
              <p:cNvSpPr/>
              <p:nvPr/>
            </p:nvSpPr>
            <p:spPr>
              <a:xfrm>
                <a:off x="8136871" y="2285821"/>
                <a:ext cx="44368" cy="44368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1394" extrusionOk="0">
                    <a:moveTo>
                      <a:pt x="691" y="322"/>
                    </a:moveTo>
                    <a:cubicBezTo>
                      <a:pt x="905" y="322"/>
                      <a:pt x="1072" y="488"/>
                      <a:pt x="1072" y="703"/>
                    </a:cubicBezTo>
                    <a:cubicBezTo>
                      <a:pt x="1072" y="905"/>
                      <a:pt x="893" y="1072"/>
                      <a:pt x="691" y="1072"/>
                    </a:cubicBezTo>
                    <a:cubicBezTo>
                      <a:pt x="488" y="1072"/>
                      <a:pt x="322" y="905"/>
                      <a:pt x="322" y="703"/>
                    </a:cubicBezTo>
                    <a:cubicBezTo>
                      <a:pt x="322" y="488"/>
                      <a:pt x="488" y="322"/>
                      <a:pt x="691" y="322"/>
                    </a:cubicBezTo>
                    <a:close/>
                    <a:moveTo>
                      <a:pt x="691" y="0"/>
                    </a:moveTo>
                    <a:cubicBezTo>
                      <a:pt x="310" y="0"/>
                      <a:pt x="0" y="310"/>
                      <a:pt x="0" y="703"/>
                    </a:cubicBezTo>
                    <a:cubicBezTo>
                      <a:pt x="0" y="1084"/>
                      <a:pt x="310" y="1393"/>
                      <a:pt x="691" y="1393"/>
                    </a:cubicBezTo>
                    <a:cubicBezTo>
                      <a:pt x="1084" y="1393"/>
                      <a:pt x="1393" y="1084"/>
                      <a:pt x="1393" y="703"/>
                    </a:cubicBezTo>
                    <a:cubicBezTo>
                      <a:pt x="1393" y="310"/>
                      <a:pt x="1084" y="0"/>
                      <a:pt x="69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652" name="Google Shape;6447;p49"/>
              <p:cNvSpPr/>
              <p:nvPr/>
            </p:nvSpPr>
            <p:spPr>
              <a:xfrm>
                <a:off x="8210010" y="2121719"/>
                <a:ext cx="56112" cy="56112"/>
              </a:xfrm>
              <a:custGeom>
                <a:avLst/>
                <a:gdLst/>
                <a:ahLst/>
                <a:cxnLst/>
                <a:rect l="l" t="t" r="r" b="b"/>
                <a:pathLst>
                  <a:path w="1763" h="1763" extrusionOk="0">
                    <a:moveTo>
                      <a:pt x="881" y="334"/>
                    </a:moveTo>
                    <a:cubicBezTo>
                      <a:pt x="1191" y="334"/>
                      <a:pt x="1429" y="572"/>
                      <a:pt x="1429" y="882"/>
                    </a:cubicBezTo>
                    <a:cubicBezTo>
                      <a:pt x="1417" y="1180"/>
                      <a:pt x="1179" y="1430"/>
                      <a:pt x="881" y="1430"/>
                    </a:cubicBezTo>
                    <a:cubicBezTo>
                      <a:pt x="583" y="1430"/>
                      <a:pt x="333" y="1191"/>
                      <a:pt x="333" y="882"/>
                    </a:cubicBezTo>
                    <a:cubicBezTo>
                      <a:pt x="333" y="584"/>
                      <a:pt x="572" y="334"/>
                      <a:pt x="881" y="334"/>
                    </a:cubicBezTo>
                    <a:close/>
                    <a:moveTo>
                      <a:pt x="881" y="1"/>
                    </a:moveTo>
                    <a:cubicBezTo>
                      <a:pt x="405" y="1"/>
                      <a:pt x="0" y="394"/>
                      <a:pt x="0" y="882"/>
                    </a:cubicBezTo>
                    <a:cubicBezTo>
                      <a:pt x="0" y="1358"/>
                      <a:pt x="393" y="1763"/>
                      <a:pt x="881" y="1763"/>
                    </a:cubicBezTo>
                    <a:cubicBezTo>
                      <a:pt x="1357" y="1763"/>
                      <a:pt x="1762" y="1370"/>
                      <a:pt x="1762" y="882"/>
                    </a:cubicBezTo>
                    <a:cubicBezTo>
                      <a:pt x="1762" y="406"/>
                      <a:pt x="1357" y="1"/>
                      <a:pt x="881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653" name="Google Shape;6448;p49"/>
              <p:cNvSpPr/>
              <p:nvPr/>
            </p:nvSpPr>
            <p:spPr>
              <a:xfrm>
                <a:off x="8051987" y="2121719"/>
                <a:ext cx="55730" cy="56112"/>
              </a:xfrm>
              <a:custGeom>
                <a:avLst/>
                <a:gdLst/>
                <a:ahLst/>
                <a:cxnLst/>
                <a:rect l="l" t="t" r="r" b="b"/>
                <a:pathLst>
                  <a:path w="1751" h="1763" extrusionOk="0">
                    <a:moveTo>
                      <a:pt x="881" y="334"/>
                    </a:moveTo>
                    <a:cubicBezTo>
                      <a:pt x="1179" y="334"/>
                      <a:pt x="1429" y="572"/>
                      <a:pt x="1429" y="882"/>
                    </a:cubicBezTo>
                    <a:cubicBezTo>
                      <a:pt x="1417" y="1180"/>
                      <a:pt x="1179" y="1430"/>
                      <a:pt x="881" y="1430"/>
                    </a:cubicBezTo>
                    <a:cubicBezTo>
                      <a:pt x="584" y="1430"/>
                      <a:pt x="322" y="1191"/>
                      <a:pt x="322" y="882"/>
                    </a:cubicBezTo>
                    <a:cubicBezTo>
                      <a:pt x="322" y="572"/>
                      <a:pt x="560" y="334"/>
                      <a:pt x="881" y="334"/>
                    </a:cubicBezTo>
                    <a:close/>
                    <a:moveTo>
                      <a:pt x="881" y="1"/>
                    </a:moveTo>
                    <a:cubicBezTo>
                      <a:pt x="405" y="1"/>
                      <a:pt x="0" y="394"/>
                      <a:pt x="0" y="882"/>
                    </a:cubicBezTo>
                    <a:cubicBezTo>
                      <a:pt x="0" y="1358"/>
                      <a:pt x="381" y="1763"/>
                      <a:pt x="881" y="1763"/>
                    </a:cubicBezTo>
                    <a:cubicBezTo>
                      <a:pt x="1357" y="1763"/>
                      <a:pt x="1750" y="1370"/>
                      <a:pt x="1750" y="882"/>
                    </a:cubicBezTo>
                    <a:cubicBezTo>
                      <a:pt x="1750" y="406"/>
                      <a:pt x="1357" y="1"/>
                      <a:pt x="881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654" name="Google Shape;6449;p49"/>
              <p:cNvSpPr/>
              <p:nvPr/>
            </p:nvSpPr>
            <p:spPr>
              <a:xfrm>
                <a:off x="7978465" y="2285821"/>
                <a:ext cx="44749" cy="44368"/>
              </a:xfrm>
              <a:custGeom>
                <a:avLst/>
                <a:gdLst/>
                <a:ahLst/>
                <a:cxnLst/>
                <a:rect l="l" t="t" r="r" b="b"/>
                <a:pathLst>
                  <a:path w="1406" h="1394" extrusionOk="0">
                    <a:moveTo>
                      <a:pt x="703" y="322"/>
                    </a:moveTo>
                    <a:cubicBezTo>
                      <a:pt x="905" y="322"/>
                      <a:pt x="1072" y="488"/>
                      <a:pt x="1072" y="703"/>
                    </a:cubicBezTo>
                    <a:cubicBezTo>
                      <a:pt x="1072" y="905"/>
                      <a:pt x="893" y="1072"/>
                      <a:pt x="703" y="1072"/>
                    </a:cubicBezTo>
                    <a:cubicBezTo>
                      <a:pt x="489" y="1072"/>
                      <a:pt x="334" y="905"/>
                      <a:pt x="334" y="703"/>
                    </a:cubicBezTo>
                    <a:cubicBezTo>
                      <a:pt x="334" y="488"/>
                      <a:pt x="489" y="322"/>
                      <a:pt x="703" y="322"/>
                    </a:cubicBezTo>
                    <a:close/>
                    <a:moveTo>
                      <a:pt x="703" y="0"/>
                    </a:moveTo>
                    <a:cubicBezTo>
                      <a:pt x="310" y="0"/>
                      <a:pt x="0" y="310"/>
                      <a:pt x="0" y="703"/>
                    </a:cubicBezTo>
                    <a:cubicBezTo>
                      <a:pt x="0" y="1084"/>
                      <a:pt x="310" y="1393"/>
                      <a:pt x="703" y="1393"/>
                    </a:cubicBezTo>
                    <a:cubicBezTo>
                      <a:pt x="1084" y="1393"/>
                      <a:pt x="1405" y="1084"/>
                      <a:pt x="1405" y="703"/>
                    </a:cubicBezTo>
                    <a:cubicBezTo>
                      <a:pt x="1405" y="310"/>
                      <a:pt x="1084" y="0"/>
                      <a:pt x="703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655" name="Google Shape;6450;p49"/>
              <p:cNvSpPr/>
              <p:nvPr/>
            </p:nvSpPr>
            <p:spPr>
              <a:xfrm>
                <a:off x="8294894" y="2285821"/>
                <a:ext cx="44718" cy="44368"/>
              </a:xfrm>
              <a:custGeom>
                <a:avLst/>
                <a:gdLst/>
                <a:ahLst/>
                <a:cxnLst/>
                <a:rect l="l" t="t" r="r" b="b"/>
                <a:pathLst>
                  <a:path w="1405" h="1394" extrusionOk="0">
                    <a:moveTo>
                      <a:pt x="703" y="322"/>
                    </a:moveTo>
                    <a:cubicBezTo>
                      <a:pt x="905" y="322"/>
                      <a:pt x="1072" y="488"/>
                      <a:pt x="1072" y="703"/>
                    </a:cubicBezTo>
                    <a:cubicBezTo>
                      <a:pt x="1072" y="905"/>
                      <a:pt x="893" y="1072"/>
                      <a:pt x="703" y="1072"/>
                    </a:cubicBezTo>
                    <a:cubicBezTo>
                      <a:pt x="488" y="1072"/>
                      <a:pt x="333" y="905"/>
                      <a:pt x="333" y="703"/>
                    </a:cubicBezTo>
                    <a:cubicBezTo>
                      <a:pt x="333" y="488"/>
                      <a:pt x="488" y="322"/>
                      <a:pt x="703" y="322"/>
                    </a:cubicBezTo>
                    <a:close/>
                    <a:moveTo>
                      <a:pt x="703" y="0"/>
                    </a:moveTo>
                    <a:cubicBezTo>
                      <a:pt x="310" y="0"/>
                      <a:pt x="0" y="310"/>
                      <a:pt x="0" y="703"/>
                    </a:cubicBezTo>
                    <a:cubicBezTo>
                      <a:pt x="0" y="1084"/>
                      <a:pt x="310" y="1393"/>
                      <a:pt x="703" y="1393"/>
                    </a:cubicBezTo>
                    <a:cubicBezTo>
                      <a:pt x="1084" y="1393"/>
                      <a:pt x="1405" y="1084"/>
                      <a:pt x="1405" y="703"/>
                    </a:cubicBezTo>
                    <a:cubicBezTo>
                      <a:pt x="1405" y="310"/>
                      <a:pt x="1084" y="0"/>
                      <a:pt x="703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656" name="Google Shape;6451;p49"/>
              <p:cNvSpPr/>
              <p:nvPr/>
            </p:nvSpPr>
            <p:spPr>
              <a:xfrm>
                <a:off x="8119811" y="1969392"/>
                <a:ext cx="78455" cy="78487"/>
              </a:xfrm>
              <a:custGeom>
                <a:avLst/>
                <a:gdLst/>
                <a:ahLst/>
                <a:cxnLst/>
                <a:rect l="l" t="t" r="r" b="b"/>
                <a:pathLst>
                  <a:path w="2465" h="2466" extrusionOk="0">
                    <a:moveTo>
                      <a:pt x="1227" y="346"/>
                    </a:moveTo>
                    <a:cubicBezTo>
                      <a:pt x="1727" y="346"/>
                      <a:pt x="2120" y="739"/>
                      <a:pt x="2120" y="1239"/>
                    </a:cubicBezTo>
                    <a:cubicBezTo>
                      <a:pt x="2120" y="1727"/>
                      <a:pt x="1727" y="2132"/>
                      <a:pt x="1227" y="2132"/>
                    </a:cubicBezTo>
                    <a:cubicBezTo>
                      <a:pt x="739" y="2132"/>
                      <a:pt x="334" y="1727"/>
                      <a:pt x="334" y="1239"/>
                    </a:cubicBezTo>
                    <a:cubicBezTo>
                      <a:pt x="334" y="739"/>
                      <a:pt x="739" y="346"/>
                      <a:pt x="1227" y="346"/>
                    </a:cubicBezTo>
                    <a:close/>
                    <a:moveTo>
                      <a:pt x="1227" y="1"/>
                    </a:moveTo>
                    <a:cubicBezTo>
                      <a:pt x="548" y="1"/>
                      <a:pt x="0" y="548"/>
                      <a:pt x="0" y="1239"/>
                    </a:cubicBezTo>
                    <a:cubicBezTo>
                      <a:pt x="0" y="1917"/>
                      <a:pt x="548" y="2465"/>
                      <a:pt x="1227" y="2465"/>
                    </a:cubicBezTo>
                    <a:cubicBezTo>
                      <a:pt x="1917" y="2465"/>
                      <a:pt x="2465" y="1917"/>
                      <a:pt x="2465" y="1239"/>
                    </a:cubicBezTo>
                    <a:cubicBezTo>
                      <a:pt x="2465" y="548"/>
                      <a:pt x="1905" y="1"/>
                      <a:pt x="122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657" name="Google Shape;6452;p49"/>
              <p:cNvSpPr/>
              <p:nvPr/>
            </p:nvSpPr>
            <p:spPr>
              <a:xfrm>
                <a:off x="8012202" y="2189575"/>
                <a:ext cx="134917" cy="89690"/>
              </a:xfrm>
              <a:custGeom>
                <a:avLst/>
                <a:gdLst/>
                <a:ahLst/>
                <a:cxnLst/>
                <a:rect l="l" t="t" r="r" b="b"/>
                <a:pathLst>
                  <a:path w="4239" h="2818" extrusionOk="0">
                    <a:moveTo>
                      <a:pt x="2107" y="0"/>
                    </a:moveTo>
                    <a:cubicBezTo>
                      <a:pt x="2024" y="0"/>
                      <a:pt x="1953" y="71"/>
                      <a:pt x="1953" y="167"/>
                    </a:cubicBezTo>
                    <a:lnTo>
                      <a:pt x="1953" y="1417"/>
                    </a:lnTo>
                    <a:lnTo>
                      <a:pt x="1072" y="1417"/>
                    </a:lnTo>
                    <a:cubicBezTo>
                      <a:pt x="822" y="1417"/>
                      <a:pt x="583" y="1560"/>
                      <a:pt x="464" y="1786"/>
                    </a:cubicBezTo>
                    <a:lnTo>
                      <a:pt x="48" y="2560"/>
                    </a:lnTo>
                    <a:cubicBezTo>
                      <a:pt x="0" y="2631"/>
                      <a:pt x="24" y="2738"/>
                      <a:pt x="119" y="2786"/>
                    </a:cubicBezTo>
                    <a:cubicBezTo>
                      <a:pt x="143" y="2798"/>
                      <a:pt x="167" y="2798"/>
                      <a:pt x="191" y="2798"/>
                    </a:cubicBezTo>
                    <a:cubicBezTo>
                      <a:pt x="250" y="2798"/>
                      <a:pt x="310" y="2774"/>
                      <a:pt x="345" y="2715"/>
                    </a:cubicBezTo>
                    <a:lnTo>
                      <a:pt x="762" y="1941"/>
                    </a:lnTo>
                    <a:cubicBezTo>
                      <a:pt x="822" y="1822"/>
                      <a:pt x="953" y="1738"/>
                      <a:pt x="1083" y="1738"/>
                    </a:cubicBezTo>
                    <a:lnTo>
                      <a:pt x="3167" y="1738"/>
                    </a:lnTo>
                    <a:cubicBezTo>
                      <a:pt x="3298" y="1738"/>
                      <a:pt x="3417" y="1822"/>
                      <a:pt x="3500" y="1941"/>
                    </a:cubicBezTo>
                    <a:lnTo>
                      <a:pt x="3917" y="2727"/>
                    </a:lnTo>
                    <a:cubicBezTo>
                      <a:pt x="3943" y="2778"/>
                      <a:pt x="4006" y="2817"/>
                      <a:pt x="4066" y="2817"/>
                    </a:cubicBezTo>
                    <a:cubicBezTo>
                      <a:pt x="4089" y="2817"/>
                      <a:pt x="4112" y="2811"/>
                      <a:pt x="4131" y="2798"/>
                    </a:cubicBezTo>
                    <a:cubicBezTo>
                      <a:pt x="4215" y="2774"/>
                      <a:pt x="4239" y="2667"/>
                      <a:pt x="4191" y="2572"/>
                    </a:cubicBezTo>
                    <a:lnTo>
                      <a:pt x="3774" y="1786"/>
                    </a:lnTo>
                    <a:cubicBezTo>
                      <a:pt x="3655" y="1560"/>
                      <a:pt x="3417" y="1417"/>
                      <a:pt x="3155" y="1417"/>
                    </a:cubicBezTo>
                    <a:lnTo>
                      <a:pt x="2274" y="1417"/>
                    </a:lnTo>
                    <a:lnTo>
                      <a:pt x="2274" y="167"/>
                    </a:lnTo>
                    <a:cubicBezTo>
                      <a:pt x="2274" y="71"/>
                      <a:pt x="2203" y="0"/>
                      <a:pt x="2107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658" name="Google Shape;6453;p49"/>
              <p:cNvSpPr/>
              <p:nvPr/>
            </p:nvSpPr>
            <p:spPr>
              <a:xfrm>
                <a:off x="8099346" y="2059973"/>
                <a:ext cx="119385" cy="56016"/>
              </a:xfrm>
              <a:custGeom>
                <a:avLst/>
                <a:gdLst/>
                <a:ahLst/>
                <a:cxnLst/>
                <a:rect l="l" t="t" r="r" b="b"/>
                <a:pathLst>
                  <a:path w="3751" h="1760" extrusionOk="0">
                    <a:moveTo>
                      <a:pt x="1870" y="0"/>
                    </a:moveTo>
                    <a:cubicBezTo>
                      <a:pt x="1786" y="0"/>
                      <a:pt x="1715" y="72"/>
                      <a:pt x="1715" y="155"/>
                    </a:cubicBezTo>
                    <a:lnTo>
                      <a:pt x="1715" y="714"/>
                    </a:lnTo>
                    <a:lnTo>
                      <a:pt x="774" y="714"/>
                    </a:lnTo>
                    <a:cubicBezTo>
                      <a:pt x="584" y="714"/>
                      <a:pt x="405" y="810"/>
                      <a:pt x="310" y="988"/>
                    </a:cubicBezTo>
                    <a:lnTo>
                      <a:pt x="48" y="1512"/>
                    </a:lnTo>
                    <a:cubicBezTo>
                      <a:pt x="0" y="1584"/>
                      <a:pt x="24" y="1691"/>
                      <a:pt x="120" y="1738"/>
                    </a:cubicBezTo>
                    <a:cubicBezTo>
                      <a:pt x="141" y="1753"/>
                      <a:pt x="167" y="1760"/>
                      <a:pt x="192" y="1760"/>
                    </a:cubicBezTo>
                    <a:cubicBezTo>
                      <a:pt x="251" y="1760"/>
                      <a:pt x="313" y="1725"/>
                      <a:pt x="346" y="1667"/>
                    </a:cubicBezTo>
                    <a:lnTo>
                      <a:pt x="608" y="1143"/>
                    </a:lnTo>
                    <a:cubicBezTo>
                      <a:pt x="643" y="1084"/>
                      <a:pt x="715" y="1036"/>
                      <a:pt x="774" y="1036"/>
                    </a:cubicBezTo>
                    <a:lnTo>
                      <a:pt x="2977" y="1036"/>
                    </a:lnTo>
                    <a:cubicBezTo>
                      <a:pt x="3048" y="1036"/>
                      <a:pt x="3108" y="1084"/>
                      <a:pt x="3144" y="1143"/>
                    </a:cubicBezTo>
                    <a:lnTo>
                      <a:pt x="3406" y="1667"/>
                    </a:lnTo>
                    <a:cubicBezTo>
                      <a:pt x="3441" y="1727"/>
                      <a:pt x="3501" y="1750"/>
                      <a:pt x="3560" y="1750"/>
                    </a:cubicBezTo>
                    <a:cubicBezTo>
                      <a:pt x="3584" y="1750"/>
                      <a:pt x="3620" y="1750"/>
                      <a:pt x="3632" y="1738"/>
                    </a:cubicBezTo>
                    <a:cubicBezTo>
                      <a:pt x="3715" y="1691"/>
                      <a:pt x="3751" y="1584"/>
                      <a:pt x="3703" y="1512"/>
                    </a:cubicBezTo>
                    <a:lnTo>
                      <a:pt x="3441" y="988"/>
                    </a:lnTo>
                    <a:cubicBezTo>
                      <a:pt x="3346" y="810"/>
                      <a:pt x="3168" y="714"/>
                      <a:pt x="2977" y="714"/>
                    </a:cubicBezTo>
                    <a:lnTo>
                      <a:pt x="2036" y="714"/>
                    </a:lnTo>
                    <a:lnTo>
                      <a:pt x="2036" y="155"/>
                    </a:lnTo>
                    <a:cubicBezTo>
                      <a:pt x="2036" y="72"/>
                      <a:pt x="1965" y="0"/>
                      <a:pt x="187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659" name="Google Shape;6454;p49"/>
              <p:cNvSpPr/>
              <p:nvPr/>
            </p:nvSpPr>
            <p:spPr>
              <a:xfrm>
                <a:off x="8170194" y="2189925"/>
                <a:ext cx="135331" cy="89849"/>
              </a:xfrm>
              <a:custGeom>
                <a:avLst/>
                <a:gdLst/>
                <a:ahLst/>
                <a:cxnLst/>
                <a:rect l="l" t="t" r="r" b="b"/>
                <a:pathLst>
                  <a:path w="4252" h="2823" extrusionOk="0">
                    <a:moveTo>
                      <a:pt x="2132" y="1"/>
                    </a:moveTo>
                    <a:cubicBezTo>
                      <a:pt x="2049" y="1"/>
                      <a:pt x="1965" y="84"/>
                      <a:pt x="1965" y="168"/>
                    </a:cubicBezTo>
                    <a:lnTo>
                      <a:pt x="1965" y="1418"/>
                    </a:lnTo>
                    <a:lnTo>
                      <a:pt x="1096" y="1418"/>
                    </a:lnTo>
                    <a:cubicBezTo>
                      <a:pt x="834" y="1418"/>
                      <a:pt x="596" y="1573"/>
                      <a:pt x="465" y="1787"/>
                    </a:cubicBezTo>
                    <a:lnTo>
                      <a:pt x="49" y="2585"/>
                    </a:lnTo>
                    <a:cubicBezTo>
                      <a:pt x="1" y="2656"/>
                      <a:pt x="37" y="2763"/>
                      <a:pt x="120" y="2799"/>
                    </a:cubicBezTo>
                    <a:cubicBezTo>
                      <a:pt x="148" y="2815"/>
                      <a:pt x="177" y="2823"/>
                      <a:pt x="205" y="2823"/>
                    </a:cubicBezTo>
                    <a:cubicBezTo>
                      <a:pt x="262" y="2823"/>
                      <a:pt x="314" y="2791"/>
                      <a:pt x="346" y="2727"/>
                    </a:cubicBezTo>
                    <a:lnTo>
                      <a:pt x="763" y="1942"/>
                    </a:lnTo>
                    <a:cubicBezTo>
                      <a:pt x="822" y="1823"/>
                      <a:pt x="953" y="1751"/>
                      <a:pt x="1096" y="1751"/>
                    </a:cubicBezTo>
                    <a:lnTo>
                      <a:pt x="3180" y="1751"/>
                    </a:lnTo>
                    <a:cubicBezTo>
                      <a:pt x="3311" y="1751"/>
                      <a:pt x="3430" y="1823"/>
                      <a:pt x="3501" y="1942"/>
                    </a:cubicBezTo>
                    <a:lnTo>
                      <a:pt x="3918" y="2716"/>
                    </a:lnTo>
                    <a:cubicBezTo>
                      <a:pt x="3954" y="2775"/>
                      <a:pt x="4013" y="2799"/>
                      <a:pt x="4073" y="2799"/>
                    </a:cubicBezTo>
                    <a:cubicBezTo>
                      <a:pt x="4097" y="2799"/>
                      <a:pt x="4132" y="2799"/>
                      <a:pt x="4144" y="2787"/>
                    </a:cubicBezTo>
                    <a:cubicBezTo>
                      <a:pt x="4216" y="2763"/>
                      <a:pt x="4251" y="2656"/>
                      <a:pt x="4204" y="2561"/>
                    </a:cubicBezTo>
                    <a:lnTo>
                      <a:pt x="3787" y="1787"/>
                    </a:lnTo>
                    <a:cubicBezTo>
                      <a:pt x="3668" y="1573"/>
                      <a:pt x="3430" y="1418"/>
                      <a:pt x="3180" y="1418"/>
                    </a:cubicBezTo>
                    <a:lnTo>
                      <a:pt x="2299" y="1418"/>
                    </a:lnTo>
                    <a:lnTo>
                      <a:pt x="2299" y="168"/>
                    </a:lnTo>
                    <a:cubicBezTo>
                      <a:pt x="2299" y="84"/>
                      <a:pt x="2227" y="1"/>
                      <a:pt x="2132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660" name="Google Shape;6455;p49"/>
            <p:cNvSpPr/>
            <p:nvPr/>
          </p:nvSpPr>
          <p:spPr>
            <a:xfrm>
              <a:off x="9072048" y="3765773"/>
              <a:ext cx="372159" cy="372159"/>
            </a:xfrm>
            <a:custGeom>
              <a:avLst/>
              <a:gdLst/>
              <a:ahLst/>
              <a:cxnLst/>
              <a:rect l="l" t="t" r="r" b="b"/>
              <a:pathLst>
                <a:path w="11693" h="11693" extrusionOk="0">
                  <a:moveTo>
                    <a:pt x="10252" y="584"/>
                  </a:moveTo>
                  <a:lnTo>
                    <a:pt x="10252" y="1263"/>
                  </a:lnTo>
                  <a:cubicBezTo>
                    <a:pt x="10252" y="1358"/>
                    <a:pt x="10323" y="1429"/>
                    <a:pt x="10406" y="1429"/>
                  </a:cubicBezTo>
                  <a:lnTo>
                    <a:pt x="11097" y="1429"/>
                  </a:lnTo>
                  <a:lnTo>
                    <a:pt x="9609" y="2918"/>
                  </a:lnTo>
                  <a:lnTo>
                    <a:pt x="9001" y="2918"/>
                  </a:lnTo>
                  <a:lnTo>
                    <a:pt x="9978" y="1941"/>
                  </a:lnTo>
                  <a:cubicBezTo>
                    <a:pt x="10037" y="1882"/>
                    <a:pt x="10037" y="1751"/>
                    <a:pt x="9978" y="1691"/>
                  </a:cubicBezTo>
                  <a:cubicBezTo>
                    <a:pt x="9948" y="1667"/>
                    <a:pt x="9903" y="1656"/>
                    <a:pt x="9859" y="1656"/>
                  </a:cubicBezTo>
                  <a:cubicBezTo>
                    <a:pt x="9814" y="1656"/>
                    <a:pt x="9769" y="1667"/>
                    <a:pt x="9740" y="1691"/>
                  </a:cubicBezTo>
                  <a:lnTo>
                    <a:pt x="8763" y="2679"/>
                  </a:lnTo>
                  <a:lnTo>
                    <a:pt x="8763" y="2072"/>
                  </a:lnTo>
                  <a:lnTo>
                    <a:pt x="10252" y="584"/>
                  </a:lnTo>
                  <a:close/>
                  <a:moveTo>
                    <a:pt x="4739" y="2537"/>
                  </a:moveTo>
                  <a:cubicBezTo>
                    <a:pt x="5894" y="2537"/>
                    <a:pt x="6942" y="2977"/>
                    <a:pt x="7739" y="3703"/>
                  </a:cubicBezTo>
                  <a:lnTo>
                    <a:pt x="4620" y="6811"/>
                  </a:lnTo>
                  <a:cubicBezTo>
                    <a:pt x="4560" y="6870"/>
                    <a:pt x="4560" y="7001"/>
                    <a:pt x="4620" y="7049"/>
                  </a:cubicBezTo>
                  <a:cubicBezTo>
                    <a:pt x="4656" y="7085"/>
                    <a:pt x="4703" y="7097"/>
                    <a:pt x="4739" y="7097"/>
                  </a:cubicBezTo>
                  <a:cubicBezTo>
                    <a:pt x="4787" y="7097"/>
                    <a:pt x="4834" y="7085"/>
                    <a:pt x="4858" y="7049"/>
                  </a:cubicBezTo>
                  <a:lnTo>
                    <a:pt x="5632" y="6275"/>
                  </a:lnTo>
                  <a:cubicBezTo>
                    <a:pt x="5775" y="6478"/>
                    <a:pt x="5846" y="6692"/>
                    <a:pt x="5846" y="6930"/>
                  </a:cubicBezTo>
                  <a:cubicBezTo>
                    <a:pt x="5846" y="7549"/>
                    <a:pt x="5358" y="8037"/>
                    <a:pt x="4739" y="8037"/>
                  </a:cubicBezTo>
                  <a:cubicBezTo>
                    <a:pt x="4132" y="8037"/>
                    <a:pt x="3644" y="7549"/>
                    <a:pt x="3644" y="6930"/>
                  </a:cubicBezTo>
                  <a:cubicBezTo>
                    <a:pt x="3644" y="6323"/>
                    <a:pt x="4132" y="5835"/>
                    <a:pt x="4739" y="5835"/>
                  </a:cubicBezTo>
                  <a:cubicBezTo>
                    <a:pt x="4822" y="5835"/>
                    <a:pt x="4882" y="5835"/>
                    <a:pt x="4953" y="5847"/>
                  </a:cubicBezTo>
                  <a:cubicBezTo>
                    <a:pt x="4962" y="5848"/>
                    <a:pt x="4970" y="5848"/>
                    <a:pt x="4979" y="5848"/>
                  </a:cubicBezTo>
                  <a:cubicBezTo>
                    <a:pt x="5055" y="5848"/>
                    <a:pt x="5133" y="5801"/>
                    <a:pt x="5144" y="5716"/>
                  </a:cubicBezTo>
                  <a:cubicBezTo>
                    <a:pt x="5156" y="5620"/>
                    <a:pt x="5096" y="5537"/>
                    <a:pt x="5013" y="5525"/>
                  </a:cubicBezTo>
                  <a:cubicBezTo>
                    <a:pt x="4918" y="5513"/>
                    <a:pt x="4834" y="5489"/>
                    <a:pt x="4739" y="5489"/>
                  </a:cubicBezTo>
                  <a:cubicBezTo>
                    <a:pt x="3941" y="5489"/>
                    <a:pt x="3298" y="6144"/>
                    <a:pt x="3298" y="6942"/>
                  </a:cubicBezTo>
                  <a:cubicBezTo>
                    <a:pt x="3298" y="7740"/>
                    <a:pt x="3953" y="8383"/>
                    <a:pt x="4739" y="8383"/>
                  </a:cubicBezTo>
                  <a:cubicBezTo>
                    <a:pt x="5549" y="8383"/>
                    <a:pt x="6192" y="7728"/>
                    <a:pt x="6192" y="6942"/>
                  </a:cubicBezTo>
                  <a:cubicBezTo>
                    <a:pt x="6192" y="6609"/>
                    <a:pt x="6084" y="6299"/>
                    <a:pt x="5870" y="6049"/>
                  </a:cubicBezTo>
                  <a:lnTo>
                    <a:pt x="6406" y="5513"/>
                  </a:lnTo>
                  <a:cubicBezTo>
                    <a:pt x="6751" y="5906"/>
                    <a:pt x="6942" y="6418"/>
                    <a:pt x="6942" y="6942"/>
                  </a:cubicBezTo>
                  <a:cubicBezTo>
                    <a:pt x="6942" y="8156"/>
                    <a:pt x="5965" y="9133"/>
                    <a:pt x="4739" y="9133"/>
                  </a:cubicBezTo>
                  <a:cubicBezTo>
                    <a:pt x="3525" y="9133"/>
                    <a:pt x="2536" y="8156"/>
                    <a:pt x="2536" y="6942"/>
                  </a:cubicBezTo>
                  <a:cubicBezTo>
                    <a:pt x="2536" y="5716"/>
                    <a:pt x="3525" y="4739"/>
                    <a:pt x="4739" y="4739"/>
                  </a:cubicBezTo>
                  <a:cubicBezTo>
                    <a:pt x="5120" y="4739"/>
                    <a:pt x="5477" y="4823"/>
                    <a:pt x="5787" y="5001"/>
                  </a:cubicBezTo>
                  <a:cubicBezTo>
                    <a:pt x="5812" y="5016"/>
                    <a:pt x="5840" y="5022"/>
                    <a:pt x="5868" y="5022"/>
                  </a:cubicBezTo>
                  <a:cubicBezTo>
                    <a:pt x="5930" y="5022"/>
                    <a:pt x="5992" y="4988"/>
                    <a:pt x="6025" y="4930"/>
                  </a:cubicBezTo>
                  <a:cubicBezTo>
                    <a:pt x="6073" y="4834"/>
                    <a:pt x="6037" y="4739"/>
                    <a:pt x="5953" y="4692"/>
                  </a:cubicBezTo>
                  <a:cubicBezTo>
                    <a:pt x="5572" y="4501"/>
                    <a:pt x="5156" y="4370"/>
                    <a:pt x="4739" y="4370"/>
                  </a:cubicBezTo>
                  <a:cubicBezTo>
                    <a:pt x="3346" y="4370"/>
                    <a:pt x="2203" y="5525"/>
                    <a:pt x="2203" y="6918"/>
                  </a:cubicBezTo>
                  <a:cubicBezTo>
                    <a:pt x="2203" y="8323"/>
                    <a:pt x="3346" y="9466"/>
                    <a:pt x="4739" y="9466"/>
                  </a:cubicBezTo>
                  <a:cubicBezTo>
                    <a:pt x="6144" y="9466"/>
                    <a:pt x="7287" y="8323"/>
                    <a:pt x="7287" y="6918"/>
                  </a:cubicBezTo>
                  <a:cubicBezTo>
                    <a:pt x="7287" y="6299"/>
                    <a:pt x="7061" y="5716"/>
                    <a:pt x="6668" y="5239"/>
                  </a:cubicBezTo>
                  <a:lnTo>
                    <a:pt x="7204" y="4704"/>
                  </a:lnTo>
                  <a:cubicBezTo>
                    <a:pt x="7751" y="5311"/>
                    <a:pt x="8049" y="6085"/>
                    <a:pt x="8049" y="6918"/>
                  </a:cubicBezTo>
                  <a:cubicBezTo>
                    <a:pt x="8049" y="8740"/>
                    <a:pt x="6561" y="10228"/>
                    <a:pt x="4739" y="10228"/>
                  </a:cubicBezTo>
                  <a:cubicBezTo>
                    <a:pt x="2929" y="10228"/>
                    <a:pt x="1441" y="8740"/>
                    <a:pt x="1441" y="6918"/>
                  </a:cubicBezTo>
                  <a:cubicBezTo>
                    <a:pt x="1441" y="5108"/>
                    <a:pt x="2929" y="3620"/>
                    <a:pt x="4739" y="3620"/>
                  </a:cubicBezTo>
                  <a:cubicBezTo>
                    <a:pt x="5382" y="3620"/>
                    <a:pt x="5989" y="3799"/>
                    <a:pt x="6525" y="4132"/>
                  </a:cubicBezTo>
                  <a:cubicBezTo>
                    <a:pt x="6558" y="4151"/>
                    <a:pt x="6594" y="4161"/>
                    <a:pt x="6628" y="4161"/>
                  </a:cubicBezTo>
                  <a:cubicBezTo>
                    <a:pt x="6679" y="4161"/>
                    <a:pt x="6727" y="4139"/>
                    <a:pt x="6763" y="4096"/>
                  </a:cubicBezTo>
                  <a:cubicBezTo>
                    <a:pt x="6811" y="4025"/>
                    <a:pt x="6799" y="3918"/>
                    <a:pt x="6727" y="3858"/>
                  </a:cubicBezTo>
                  <a:cubicBezTo>
                    <a:pt x="6144" y="3477"/>
                    <a:pt x="5453" y="3275"/>
                    <a:pt x="4763" y="3275"/>
                  </a:cubicBezTo>
                  <a:cubicBezTo>
                    <a:pt x="2751" y="3275"/>
                    <a:pt x="1108" y="4918"/>
                    <a:pt x="1108" y="6918"/>
                  </a:cubicBezTo>
                  <a:cubicBezTo>
                    <a:pt x="1108" y="8930"/>
                    <a:pt x="2751" y="10573"/>
                    <a:pt x="4763" y="10573"/>
                  </a:cubicBezTo>
                  <a:cubicBezTo>
                    <a:pt x="6763" y="10573"/>
                    <a:pt x="8406" y="8930"/>
                    <a:pt x="8406" y="6918"/>
                  </a:cubicBezTo>
                  <a:cubicBezTo>
                    <a:pt x="8406" y="6013"/>
                    <a:pt x="8061" y="5132"/>
                    <a:pt x="7454" y="4465"/>
                  </a:cubicBezTo>
                  <a:lnTo>
                    <a:pt x="7989" y="3930"/>
                  </a:lnTo>
                  <a:cubicBezTo>
                    <a:pt x="8704" y="4739"/>
                    <a:pt x="9144" y="5775"/>
                    <a:pt x="9144" y="6942"/>
                  </a:cubicBezTo>
                  <a:cubicBezTo>
                    <a:pt x="9144" y="9359"/>
                    <a:pt x="7168" y="11347"/>
                    <a:pt x="4739" y="11347"/>
                  </a:cubicBezTo>
                  <a:cubicBezTo>
                    <a:pt x="2322" y="11347"/>
                    <a:pt x="334" y="9359"/>
                    <a:pt x="334" y="6942"/>
                  </a:cubicBezTo>
                  <a:cubicBezTo>
                    <a:pt x="334" y="4513"/>
                    <a:pt x="2322" y="2537"/>
                    <a:pt x="4739" y="2537"/>
                  </a:cubicBezTo>
                  <a:close/>
                  <a:moveTo>
                    <a:pt x="10403" y="1"/>
                  </a:moveTo>
                  <a:cubicBezTo>
                    <a:pt x="10360" y="1"/>
                    <a:pt x="10315" y="16"/>
                    <a:pt x="10275" y="48"/>
                  </a:cubicBezTo>
                  <a:lnTo>
                    <a:pt x="8466" y="1882"/>
                  </a:lnTo>
                  <a:cubicBezTo>
                    <a:pt x="8430" y="1906"/>
                    <a:pt x="8418" y="1953"/>
                    <a:pt x="8418" y="1989"/>
                  </a:cubicBezTo>
                  <a:lnTo>
                    <a:pt x="8418" y="3025"/>
                  </a:lnTo>
                  <a:lnTo>
                    <a:pt x="7978" y="3465"/>
                  </a:lnTo>
                  <a:cubicBezTo>
                    <a:pt x="7120" y="2679"/>
                    <a:pt x="5989" y="2203"/>
                    <a:pt x="4739" y="2203"/>
                  </a:cubicBezTo>
                  <a:cubicBezTo>
                    <a:pt x="2120" y="2203"/>
                    <a:pt x="0" y="4334"/>
                    <a:pt x="0" y="6954"/>
                  </a:cubicBezTo>
                  <a:cubicBezTo>
                    <a:pt x="0" y="9573"/>
                    <a:pt x="2120" y="11692"/>
                    <a:pt x="4739" y="11692"/>
                  </a:cubicBezTo>
                  <a:cubicBezTo>
                    <a:pt x="7358" y="11692"/>
                    <a:pt x="9490" y="9573"/>
                    <a:pt x="9490" y="6954"/>
                  </a:cubicBezTo>
                  <a:cubicBezTo>
                    <a:pt x="9490" y="5704"/>
                    <a:pt x="9013" y="4573"/>
                    <a:pt x="8228" y="3715"/>
                  </a:cubicBezTo>
                  <a:lnTo>
                    <a:pt x="8668" y="3275"/>
                  </a:lnTo>
                  <a:lnTo>
                    <a:pt x="9704" y="3275"/>
                  </a:lnTo>
                  <a:cubicBezTo>
                    <a:pt x="9740" y="3275"/>
                    <a:pt x="9787" y="3263"/>
                    <a:pt x="9823" y="3227"/>
                  </a:cubicBezTo>
                  <a:lnTo>
                    <a:pt x="11645" y="1394"/>
                  </a:lnTo>
                  <a:cubicBezTo>
                    <a:pt x="11680" y="1346"/>
                    <a:pt x="11692" y="1263"/>
                    <a:pt x="11668" y="1203"/>
                  </a:cubicBezTo>
                  <a:cubicBezTo>
                    <a:pt x="11633" y="1144"/>
                    <a:pt x="11573" y="1096"/>
                    <a:pt x="11502" y="1096"/>
                  </a:cubicBezTo>
                  <a:lnTo>
                    <a:pt x="10573" y="1096"/>
                  </a:lnTo>
                  <a:lnTo>
                    <a:pt x="10573" y="179"/>
                  </a:lnTo>
                  <a:cubicBezTo>
                    <a:pt x="10573" y="108"/>
                    <a:pt x="10537" y="48"/>
                    <a:pt x="10466" y="12"/>
                  </a:cubicBezTo>
                  <a:cubicBezTo>
                    <a:pt x="10446" y="5"/>
                    <a:pt x="10425" y="1"/>
                    <a:pt x="10403" y="1"/>
                  </a:cubicBez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  <p:grpSp>
          <p:nvGrpSpPr>
            <p:cNvPr id="661" name="Google Shape;6456;p49"/>
            <p:cNvGrpSpPr/>
            <p:nvPr/>
          </p:nvGrpSpPr>
          <p:grpSpPr>
            <a:xfrm>
              <a:off x="7719952" y="3809737"/>
              <a:ext cx="377474" cy="335748"/>
              <a:chOff x="854261" y="2908813"/>
              <a:chExt cx="377474" cy="335748"/>
            </a:xfrm>
            <a:solidFill>
              <a:schemeClr val="bg2">
                <a:lumMod val="75000"/>
              </a:schemeClr>
            </a:solidFill>
          </p:grpSpPr>
          <p:sp>
            <p:nvSpPr>
              <p:cNvPr id="662" name="Google Shape;6457;p49"/>
              <p:cNvSpPr/>
              <p:nvPr/>
            </p:nvSpPr>
            <p:spPr>
              <a:xfrm>
                <a:off x="896337" y="3079695"/>
                <a:ext cx="47391" cy="17091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537" extrusionOk="0">
                    <a:moveTo>
                      <a:pt x="179" y="1"/>
                    </a:moveTo>
                    <a:cubicBezTo>
                      <a:pt x="96" y="1"/>
                      <a:pt x="0" y="72"/>
                      <a:pt x="0" y="179"/>
                    </a:cubicBezTo>
                    <a:cubicBezTo>
                      <a:pt x="0" y="263"/>
                      <a:pt x="84" y="358"/>
                      <a:pt x="179" y="358"/>
                    </a:cubicBezTo>
                    <a:cubicBezTo>
                      <a:pt x="381" y="358"/>
                      <a:pt x="941" y="382"/>
                      <a:pt x="1227" y="525"/>
                    </a:cubicBezTo>
                    <a:cubicBezTo>
                      <a:pt x="1251" y="537"/>
                      <a:pt x="1274" y="537"/>
                      <a:pt x="1298" y="537"/>
                    </a:cubicBezTo>
                    <a:cubicBezTo>
                      <a:pt x="1358" y="537"/>
                      <a:pt x="1417" y="501"/>
                      <a:pt x="1453" y="441"/>
                    </a:cubicBezTo>
                    <a:cubicBezTo>
                      <a:pt x="1489" y="358"/>
                      <a:pt x="1465" y="251"/>
                      <a:pt x="1370" y="203"/>
                    </a:cubicBezTo>
                    <a:cubicBezTo>
                      <a:pt x="977" y="1"/>
                      <a:pt x="215" y="1"/>
                      <a:pt x="179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663" name="Google Shape;6458;p49"/>
              <p:cNvSpPr/>
              <p:nvPr/>
            </p:nvSpPr>
            <p:spPr>
              <a:xfrm>
                <a:off x="878514" y="3191855"/>
                <a:ext cx="11426" cy="52706"/>
              </a:xfrm>
              <a:custGeom>
                <a:avLst/>
                <a:gdLst/>
                <a:ahLst/>
                <a:cxnLst/>
                <a:rect l="l" t="t" r="r" b="b"/>
                <a:pathLst>
                  <a:path w="359" h="1656" extrusionOk="0">
                    <a:moveTo>
                      <a:pt x="179" y="1"/>
                    </a:moveTo>
                    <a:cubicBezTo>
                      <a:pt x="84" y="1"/>
                      <a:pt x="1" y="72"/>
                      <a:pt x="1" y="180"/>
                    </a:cubicBezTo>
                    <a:lnTo>
                      <a:pt x="1" y="1477"/>
                    </a:lnTo>
                    <a:cubicBezTo>
                      <a:pt x="1" y="1561"/>
                      <a:pt x="72" y="1656"/>
                      <a:pt x="179" y="1656"/>
                    </a:cubicBezTo>
                    <a:cubicBezTo>
                      <a:pt x="287" y="1656"/>
                      <a:pt x="358" y="1585"/>
                      <a:pt x="358" y="1477"/>
                    </a:cubicBezTo>
                    <a:lnTo>
                      <a:pt x="358" y="180"/>
                    </a:lnTo>
                    <a:cubicBezTo>
                      <a:pt x="358" y="72"/>
                      <a:pt x="287" y="1"/>
                      <a:pt x="179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664" name="Google Shape;6459;p49"/>
              <p:cNvSpPr/>
              <p:nvPr/>
            </p:nvSpPr>
            <p:spPr>
              <a:xfrm>
                <a:off x="854261" y="3050159"/>
                <a:ext cx="219451" cy="194052"/>
              </a:xfrm>
              <a:custGeom>
                <a:avLst/>
                <a:gdLst/>
                <a:ahLst/>
                <a:cxnLst/>
                <a:rect l="l" t="t" r="r" b="b"/>
                <a:pathLst>
                  <a:path w="6895" h="6097" extrusionOk="0">
                    <a:moveTo>
                      <a:pt x="6406" y="679"/>
                    </a:moveTo>
                    <a:lnTo>
                      <a:pt x="6466" y="929"/>
                    </a:lnTo>
                    <a:cubicBezTo>
                      <a:pt x="6490" y="1000"/>
                      <a:pt x="6478" y="1072"/>
                      <a:pt x="6418" y="1119"/>
                    </a:cubicBezTo>
                    <a:lnTo>
                      <a:pt x="6311" y="1226"/>
                    </a:lnTo>
                    <a:lnTo>
                      <a:pt x="6073" y="988"/>
                    </a:lnTo>
                    <a:lnTo>
                      <a:pt x="6406" y="679"/>
                    </a:lnTo>
                    <a:close/>
                    <a:moveTo>
                      <a:pt x="3192" y="345"/>
                    </a:moveTo>
                    <a:lnTo>
                      <a:pt x="3192" y="1060"/>
                    </a:lnTo>
                    <a:cubicBezTo>
                      <a:pt x="3192" y="1179"/>
                      <a:pt x="3156" y="1298"/>
                      <a:pt x="3108" y="1405"/>
                    </a:cubicBezTo>
                    <a:lnTo>
                      <a:pt x="3025" y="1584"/>
                    </a:lnTo>
                    <a:cubicBezTo>
                      <a:pt x="3013" y="1607"/>
                      <a:pt x="3013" y="1619"/>
                      <a:pt x="3013" y="1655"/>
                    </a:cubicBezTo>
                    <a:lnTo>
                      <a:pt x="3013" y="2024"/>
                    </a:lnTo>
                    <a:cubicBezTo>
                      <a:pt x="2989" y="2286"/>
                      <a:pt x="2894" y="2524"/>
                      <a:pt x="2715" y="2703"/>
                    </a:cubicBezTo>
                    <a:cubicBezTo>
                      <a:pt x="2537" y="2881"/>
                      <a:pt x="2275" y="2965"/>
                      <a:pt x="2025" y="2965"/>
                    </a:cubicBezTo>
                    <a:cubicBezTo>
                      <a:pt x="1525" y="2953"/>
                      <a:pt x="1120" y="2500"/>
                      <a:pt x="1120" y="1988"/>
                    </a:cubicBezTo>
                    <a:lnTo>
                      <a:pt x="1120" y="1655"/>
                    </a:lnTo>
                    <a:cubicBezTo>
                      <a:pt x="1120" y="1619"/>
                      <a:pt x="1120" y="1596"/>
                      <a:pt x="1108" y="1584"/>
                    </a:cubicBezTo>
                    <a:lnTo>
                      <a:pt x="1001" y="1369"/>
                    </a:lnTo>
                    <a:cubicBezTo>
                      <a:pt x="953" y="1298"/>
                      <a:pt x="941" y="1203"/>
                      <a:pt x="941" y="1119"/>
                    </a:cubicBezTo>
                    <a:lnTo>
                      <a:pt x="941" y="1107"/>
                    </a:lnTo>
                    <a:cubicBezTo>
                      <a:pt x="941" y="691"/>
                      <a:pt x="1287" y="345"/>
                      <a:pt x="1703" y="345"/>
                    </a:cubicBezTo>
                    <a:close/>
                    <a:moveTo>
                      <a:pt x="2442" y="3227"/>
                    </a:moveTo>
                    <a:cubicBezTo>
                      <a:pt x="2454" y="3298"/>
                      <a:pt x="2477" y="3334"/>
                      <a:pt x="2489" y="3381"/>
                    </a:cubicBezTo>
                    <a:lnTo>
                      <a:pt x="2323" y="3548"/>
                    </a:lnTo>
                    <a:cubicBezTo>
                      <a:pt x="2251" y="3620"/>
                      <a:pt x="2156" y="3655"/>
                      <a:pt x="2059" y="3655"/>
                    </a:cubicBezTo>
                    <a:cubicBezTo>
                      <a:pt x="1962" y="3655"/>
                      <a:pt x="1864" y="3620"/>
                      <a:pt x="1787" y="3548"/>
                    </a:cubicBezTo>
                    <a:lnTo>
                      <a:pt x="1644" y="3393"/>
                    </a:lnTo>
                    <a:cubicBezTo>
                      <a:pt x="1656" y="3358"/>
                      <a:pt x="1668" y="3286"/>
                      <a:pt x="1668" y="3227"/>
                    </a:cubicBezTo>
                    <a:cubicBezTo>
                      <a:pt x="1775" y="3262"/>
                      <a:pt x="1894" y="3286"/>
                      <a:pt x="2013" y="3286"/>
                    </a:cubicBezTo>
                    <a:lnTo>
                      <a:pt x="2061" y="3286"/>
                    </a:lnTo>
                    <a:cubicBezTo>
                      <a:pt x="2192" y="3286"/>
                      <a:pt x="2323" y="3274"/>
                      <a:pt x="2442" y="3227"/>
                    </a:cubicBezTo>
                    <a:close/>
                    <a:moveTo>
                      <a:pt x="1680" y="0"/>
                    </a:moveTo>
                    <a:cubicBezTo>
                      <a:pt x="1072" y="0"/>
                      <a:pt x="584" y="500"/>
                      <a:pt x="584" y="1107"/>
                    </a:cubicBezTo>
                    <a:lnTo>
                      <a:pt x="584" y="1119"/>
                    </a:lnTo>
                    <a:cubicBezTo>
                      <a:pt x="584" y="1250"/>
                      <a:pt x="608" y="1405"/>
                      <a:pt x="668" y="1524"/>
                    </a:cubicBezTo>
                    <a:lnTo>
                      <a:pt x="763" y="1703"/>
                    </a:lnTo>
                    <a:lnTo>
                      <a:pt x="763" y="1988"/>
                    </a:lnTo>
                    <a:cubicBezTo>
                      <a:pt x="763" y="2429"/>
                      <a:pt x="977" y="2834"/>
                      <a:pt x="1311" y="3072"/>
                    </a:cubicBezTo>
                    <a:lnTo>
                      <a:pt x="1311" y="3215"/>
                    </a:lnTo>
                    <a:cubicBezTo>
                      <a:pt x="1311" y="3310"/>
                      <a:pt x="1251" y="3381"/>
                      <a:pt x="1156" y="3417"/>
                    </a:cubicBezTo>
                    <a:lnTo>
                      <a:pt x="537" y="3596"/>
                    </a:lnTo>
                    <a:cubicBezTo>
                      <a:pt x="227" y="3679"/>
                      <a:pt x="1" y="3965"/>
                      <a:pt x="1" y="4286"/>
                    </a:cubicBezTo>
                    <a:lnTo>
                      <a:pt x="1" y="5917"/>
                    </a:lnTo>
                    <a:cubicBezTo>
                      <a:pt x="1" y="6001"/>
                      <a:pt x="72" y="6096"/>
                      <a:pt x="179" y="6096"/>
                    </a:cubicBezTo>
                    <a:cubicBezTo>
                      <a:pt x="287" y="6096"/>
                      <a:pt x="358" y="6013"/>
                      <a:pt x="358" y="5917"/>
                    </a:cubicBezTo>
                    <a:lnTo>
                      <a:pt x="358" y="4310"/>
                    </a:lnTo>
                    <a:cubicBezTo>
                      <a:pt x="358" y="4143"/>
                      <a:pt x="477" y="3977"/>
                      <a:pt x="644" y="3929"/>
                    </a:cubicBezTo>
                    <a:lnTo>
                      <a:pt x="1263" y="3751"/>
                    </a:lnTo>
                    <a:cubicBezTo>
                      <a:pt x="1322" y="3739"/>
                      <a:pt x="1370" y="3715"/>
                      <a:pt x="1418" y="3679"/>
                    </a:cubicBezTo>
                    <a:lnTo>
                      <a:pt x="1513" y="3786"/>
                    </a:lnTo>
                    <a:cubicBezTo>
                      <a:pt x="1668" y="3929"/>
                      <a:pt x="1846" y="3989"/>
                      <a:pt x="2037" y="3989"/>
                    </a:cubicBezTo>
                    <a:cubicBezTo>
                      <a:pt x="2227" y="3989"/>
                      <a:pt x="2406" y="3917"/>
                      <a:pt x="2561" y="3786"/>
                    </a:cubicBezTo>
                    <a:lnTo>
                      <a:pt x="2727" y="3620"/>
                    </a:lnTo>
                    <a:cubicBezTo>
                      <a:pt x="2799" y="3655"/>
                      <a:pt x="2870" y="3679"/>
                      <a:pt x="2966" y="3679"/>
                    </a:cubicBezTo>
                    <a:lnTo>
                      <a:pt x="3001" y="3679"/>
                    </a:lnTo>
                    <a:cubicBezTo>
                      <a:pt x="3144" y="3679"/>
                      <a:pt x="3275" y="3620"/>
                      <a:pt x="3382" y="3524"/>
                    </a:cubicBezTo>
                    <a:lnTo>
                      <a:pt x="5823" y="1226"/>
                    </a:lnTo>
                    <a:lnTo>
                      <a:pt x="6061" y="1465"/>
                    </a:lnTo>
                    <a:lnTo>
                      <a:pt x="3239" y="4274"/>
                    </a:lnTo>
                    <a:cubicBezTo>
                      <a:pt x="3061" y="4453"/>
                      <a:pt x="2977" y="4679"/>
                      <a:pt x="2977" y="4917"/>
                    </a:cubicBezTo>
                    <a:lnTo>
                      <a:pt x="2977" y="5906"/>
                    </a:lnTo>
                    <a:cubicBezTo>
                      <a:pt x="2977" y="6001"/>
                      <a:pt x="3049" y="6096"/>
                      <a:pt x="3156" y="6096"/>
                    </a:cubicBezTo>
                    <a:cubicBezTo>
                      <a:pt x="3239" y="6096"/>
                      <a:pt x="3335" y="6013"/>
                      <a:pt x="3335" y="5906"/>
                    </a:cubicBezTo>
                    <a:lnTo>
                      <a:pt x="3335" y="4917"/>
                    </a:lnTo>
                    <a:cubicBezTo>
                      <a:pt x="3335" y="4763"/>
                      <a:pt x="3394" y="4620"/>
                      <a:pt x="3501" y="4513"/>
                    </a:cubicBezTo>
                    <a:lnTo>
                      <a:pt x="6656" y="1357"/>
                    </a:lnTo>
                    <a:cubicBezTo>
                      <a:pt x="6787" y="1226"/>
                      <a:pt x="6847" y="1024"/>
                      <a:pt x="6799" y="834"/>
                    </a:cubicBezTo>
                    <a:lnTo>
                      <a:pt x="6704" y="405"/>
                    </a:lnTo>
                    <a:lnTo>
                      <a:pt x="6823" y="298"/>
                    </a:lnTo>
                    <a:cubicBezTo>
                      <a:pt x="6895" y="238"/>
                      <a:pt x="6895" y="119"/>
                      <a:pt x="6823" y="60"/>
                    </a:cubicBezTo>
                    <a:cubicBezTo>
                      <a:pt x="6793" y="24"/>
                      <a:pt x="6749" y="6"/>
                      <a:pt x="6704" y="6"/>
                    </a:cubicBezTo>
                    <a:cubicBezTo>
                      <a:pt x="6659" y="6"/>
                      <a:pt x="6615" y="24"/>
                      <a:pt x="6585" y="60"/>
                    </a:cubicBezTo>
                    <a:lnTo>
                      <a:pt x="3156" y="3274"/>
                    </a:lnTo>
                    <a:cubicBezTo>
                      <a:pt x="3132" y="3310"/>
                      <a:pt x="3073" y="3334"/>
                      <a:pt x="3025" y="3334"/>
                    </a:cubicBezTo>
                    <a:lnTo>
                      <a:pt x="2977" y="3334"/>
                    </a:lnTo>
                    <a:cubicBezTo>
                      <a:pt x="2870" y="3334"/>
                      <a:pt x="2787" y="3250"/>
                      <a:pt x="2787" y="3143"/>
                    </a:cubicBezTo>
                    <a:lnTo>
                      <a:pt x="2787" y="3084"/>
                    </a:lnTo>
                    <a:cubicBezTo>
                      <a:pt x="2846" y="3036"/>
                      <a:pt x="2906" y="3000"/>
                      <a:pt x="2942" y="2953"/>
                    </a:cubicBezTo>
                    <a:cubicBezTo>
                      <a:pt x="3204" y="2715"/>
                      <a:pt x="3335" y="2381"/>
                      <a:pt x="3335" y="2024"/>
                    </a:cubicBezTo>
                    <a:lnTo>
                      <a:pt x="3335" y="1703"/>
                    </a:lnTo>
                    <a:lnTo>
                      <a:pt x="3406" y="1572"/>
                    </a:lnTo>
                    <a:cubicBezTo>
                      <a:pt x="3477" y="1417"/>
                      <a:pt x="3525" y="1238"/>
                      <a:pt x="3525" y="1072"/>
                    </a:cubicBezTo>
                    <a:lnTo>
                      <a:pt x="3525" y="179"/>
                    </a:lnTo>
                    <a:cubicBezTo>
                      <a:pt x="3525" y="95"/>
                      <a:pt x="3454" y="0"/>
                      <a:pt x="3347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665" name="Google Shape;6460;p49"/>
              <p:cNvSpPr/>
              <p:nvPr/>
            </p:nvSpPr>
            <p:spPr>
              <a:xfrm>
                <a:off x="1008115" y="2908813"/>
                <a:ext cx="223620" cy="188355"/>
              </a:xfrm>
              <a:custGeom>
                <a:avLst/>
                <a:gdLst/>
                <a:ahLst/>
                <a:cxnLst/>
                <a:rect l="l" t="t" r="r" b="b"/>
                <a:pathLst>
                  <a:path w="7026" h="5918" extrusionOk="0">
                    <a:moveTo>
                      <a:pt x="560" y="0"/>
                    </a:moveTo>
                    <a:cubicBezTo>
                      <a:pt x="263" y="0"/>
                      <a:pt x="1" y="238"/>
                      <a:pt x="1" y="548"/>
                    </a:cubicBezTo>
                    <a:lnTo>
                      <a:pt x="1" y="5251"/>
                    </a:lnTo>
                    <a:cubicBezTo>
                      <a:pt x="1" y="5334"/>
                      <a:pt x="84" y="5429"/>
                      <a:pt x="179" y="5429"/>
                    </a:cubicBezTo>
                    <a:cubicBezTo>
                      <a:pt x="287" y="5429"/>
                      <a:pt x="358" y="5358"/>
                      <a:pt x="358" y="5251"/>
                    </a:cubicBezTo>
                    <a:lnTo>
                      <a:pt x="358" y="548"/>
                    </a:lnTo>
                    <a:cubicBezTo>
                      <a:pt x="358" y="441"/>
                      <a:pt x="453" y="357"/>
                      <a:pt x="560" y="357"/>
                    </a:cubicBezTo>
                    <a:lnTo>
                      <a:pt x="6478" y="357"/>
                    </a:lnTo>
                    <a:cubicBezTo>
                      <a:pt x="6585" y="357"/>
                      <a:pt x="6668" y="441"/>
                      <a:pt x="6668" y="548"/>
                    </a:cubicBezTo>
                    <a:lnTo>
                      <a:pt x="6668" y="5370"/>
                    </a:lnTo>
                    <a:cubicBezTo>
                      <a:pt x="6668" y="5477"/>
                      <a:pt x="6585" y="5560"/>
                      <a:pt x="6478" y="5560"/>
                    </a:cubicBezTo>
                    <a:lnTo>
                      <a:pt x="2525" y="5560"/>
                    </a:lnTo>
                    <a:cubicBezTo>
                      <a:pt x="2430" y="5560"/>
                      <a:pt x="2346" y="5632"/>
                      <a:pt x="2346" y="5739"/>
                    </a:cubicBezTo>
                    <a:cubicBezTo>
                      <a:pt x="2346" y="5846"/>
                      <a:pt x="2418" y="5917"/>
                      <a:pt x="2525" y="5917"/>
                    </a:cubicBezTo>
                    <a:lnTo>
                      <a:pt x="6478" y="5917"/>
                    </a:lnTo>
                    <a:cubicBezTo>
                      <a:pt x="6775" y="5917"/>
                      <a:pt x="7025" y="5679"/>
                      <a:pt x="7025" y="5370"/>
                    </a:cubicBezTo>
                    <a:lnTo>
                      <a:pt x="7025" y="548"/>
                    </a:lnTo>
                    <a:cubicBezTo>
                      <a:pt x="7025" y="226"/>
                      <a:pt x="6787" y="0"/>
                      <a:pt x="649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666" name="Google Shape;6461;p49"/>
              <p:cNvSpPr/>
              <p:nvPr/>
            </p:nvSpPr>
            <p:spPr>
              <a:xfrm>
                <a:off x="1037301" y="2944046"/>
                <a:ext cx="165248" cy="105763"/>
              </a:xfrm>
              <a:custGeom>
                <a:avLst/>
                <a:gdLst/>
                <a:ahLst/>
                <a:cxnLst/>
                <a:rect l="l" t="t" r="r" b="b"/>
                <a:pathLst>
                  <a:path w="5192" h="3323" extrusionOk="0">
                    <a:moveTo>
                      <a:pt x="4084" y="0"/>
                    </a:moveTo>
                    <a:cubicBezTo>
                      <a:pt x="4001" y="0"/>
                      <a:pt x="3906" y="84"/>
                      <a:pt x="3906" y="179"/>
                    </a:cubicBezTo>
                    <a:cubicBezTo>
                      <a:pt x="3906" y="286"/>
                      <a:pt x="3989" y="358"/>
                      <a:pt x="4084" y="358"/>
                    </a:cubicBezTo>
                    <a:lnTo>
                      <a:pt x="4596" y="358"/>
                    </a:lnTo>
                    <a:lnTo>
                      <a:pt x="2691" y="2263"/>
                    </a:lnTo>
                    <a:lnTo>
                      <a:pt x="1882" y="1465"/>
                    </a:lnTo>
                    <a:cubicBezTo>
                      <a:pt x="1846" y="1429"/>
                      <a:pt x="1801" y="1411"/>
                      <a:pt x="1758" y="1411"/>
                    </a:cubicBezTo>
                    <a:cubicBezTo>
                      <a:pt x="1715" y="1411"/>
                      <a:pt x="1673" y="1429"/>
                      <a:pt x="1644" y="1465"/>
                    </a:cubicBezTo>
                    <a:lnTo>
                      <a:pt x="72" y="3036"/>
                    </a:lnTo>
                    <a:cubicBezTo>
                      <a:pt x="1" y="3120"/>
                      <a:pt x="1" y="3215"/>
                      <a:pt x="72" y="3275"/>
                    </a:cubicBezTo>
                    <a:cubicBezTo>
                      <a:pt x="96" y="3310"/>
                      <a:pt x="143" y="3322"/>
                      <a:pt x="191" y="3322"/>
                    </a:cubicBezTo>
                    <a:cubicBezTo>
                      <a:pt x="239" y="3322"/>
                      <a:pt x="274" y="3310"/>
                      <a:pt x="310" y="3275"/>
                    </a:cubicBezTo>
                    <a:lnTo>
                      <a:pt x="1763" y="1822"/>
                    </a:lnTo>
                    <a:lnTo>
                      <a:pt x="2572" y="2620"/>
                    </a:lnTo>
                    <a:cubicBezTo>
                      <a:pt x="2608" y="2661"/>
                      <a:pt x="2653" y="2682"/>
                      <a:pt x="2696" y="2682"/>
                    </a:cubicBezTo>
                    <a:cubicBezTo>
                      <a:pt x="2739" y="2682"/>
                      <a:pt x="2781" y="2661"/>
                      <a:pt x="2810" y="2620"/>
                    </a:cubicBezTo>
                    <a:lnTo>
                      <a:pt x="4835" y="596"/>
                    </a:lnTo>
                    <a:lnTo>
                      <a:pt x="4835" y="1108"/>
                    </a:lnTo>
                    <a:cubicBezTo>
                      <a:pt x="4835" y="1191"/>
                      <a:pt x="4906" y="1286"/>
                      <a:pt x="5013" y="1286"/>
                    </a:cubicBezTo>
                    <a:cubicBezTo>
                      <a:pt x="5120" y="1286"/>
                      <a:pt x="5192" y="1215"/>
                      <a:pt x="5192" y="1108"/>
                    </a:cubicBezTo>
                    <a:lnTo>
                      <a:pt x="5192" y="179"/>
                    </a:lnTo>
                    <a:cubicBezTo>
                      <a:pt x="5192" y="84"/>
                      <a:pt x="5120" y="0"/>
                      <a:pt x="5013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667" name="Google Shape;6462;p49"/>
            <p:cNvGrpSpPr/>
            <p:nvPr/>
          </p:nvGrpSpPr>
          <p:grpSpPr>
            <a:xfrm>
              <a:off x="8615419" y="3769943"/>
              <a:ext cx="386927" cy="363438"/>
              <a:chOff x="1749728" y="2894777"/>
              <a:chExt cx="386927" cy="363438"/>
            </a:xfrm>
            <a:solidFill>
              <a:schemeClr val="bg2">
                <a:lumMod val="75000"/>
              </a:schemeClr>
            </a:solidFill>
          </p:grpSpPr>
          <p:sp>
            <p:nvSpPr>
              <p:cNvPr id="668" name="Google Shape;6463;p49"/>
              <p:cNvSpPr/>
              <p:nvPr/>
            </p:nvSpPr>
            <p:spPr>
              <a:xfrm>
                <a:off x="1809595" y="3025333"/>
                <a:ext cx="97424" cy="32432"/>
              </a:xfrm>
              <a:custGeom>
                <a:avLst/>
                <a:gdLst/>
                <a:ahLst/>
                <a:cxnLst/>
                <a:rect l="l" t="t" r="r" b="b"/>
                <a:pathLst>
                  <a:path w="3061" h="1019" extrusionOk="0">
                    <a:moveTo>
                      <a:pt x="1208" y="0"/>
                    </a:moveTo>
                    <a:cubicBezTo>
                      <a:pt x="852" y="0"/>
                      <a:pt x="531" y="35"/>
                      <a:pt x="322" y="66"/>
                    </a:cubicBezTo>
                    <a:cubicBezTo>
                      <a:pt x="143" y="101"/>
                      <a:pt x="1" y="244"/>
                      <a:pt x="1" y="423"/>
                    </a:cubicBezTo>
                    <a:lnTo>
                      <a:pt x="1" y="840"/>
                    </a:lnTo>
                    <a:cubicBezTo>
                      <a:pt x="1" y="947"/>
                      <a:pt x="84" y="1018"/>
                      <a:pt x="179" y="1018"/>
                    </a:cubicBezTo>
                    <a:cubicBezTo>
                      <a:pt x="286" y="1018"/>
                      <a:pt x="358" y="947"/>
                      <a:pt x="358" y="840"/>
                    </a:cubicBezTo>
                    <a:lnTo>
                      <a:pt x="358" y="423"/>
                    </a:lnTo>
                    <a:cubicBezTo>
                      <a:pt x="358" y="423"/>
                      <a:pt x="358" y="411"/>
                      <a:pt x="382" y="411"/>
                    </a:cubicBezTo>
                    <a:cubicBezTo>
                      <a:pt x="549" y="383"/>
                      <a:pt x="870" y="340"/>
                      <a:pt x="1231" y="340"/>
                    </a:cubicBezTo>
                    <a:cubicBezTo>
                      <a:pt x="1330" y="340"/>
                      <a:pt x="1433" y="344"/>
                      <a:pt x="1536" y="351"/>
                    </a:cubicBezTo>
                    <a:cubicBezTo>
                      <a:pt x="2084" y="387"/>
                      <a:pt x="2489" y="530"/>
                      <a:pt x="2727" y="768"/>
                    </a:cubicBezTo>
                    <a:cubicBezTo>
                      <a:pt x="2763" y="804"/>
                      <a:pt x="2807" y="822"/>
                      <a:pt x="2852" y="822"/>
                    </a:cubicBezTo>
                    <a:cubicBezTo>
                      <a:pt x="2897" y="822"/>
                      <a:pt x="2941" y="804"/>
                      <a:pt x="2977" y="768"/>
                    </a:cubicBezTo>
                    <a:cubicBezTo>
                      <a:pt x="3060" y="709"/>
                      <a:pt x="3060" y="590"/>
                      <a:pt x="2977" y="530"/>
                    </a:cubicBezTo>
                    <a:cubicBezTo>
                      <a:pt x="2554" y="107"/>
                      <a:pt x="1828" y="0"/>
                      <a:pt x="12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669" name="Google Shape;6464;p49"/>
              <p:cNvSpPr/>
              <p:nvPr/>
            </p:nvSpPr>
            <p:spPr>
              <a:xfrm>
                <a:off x="1749728" y="2974346"/>
                <a:ext cx="216777" cy="283869"/>
              </a:xfrm>
              <a:custGeom>
                <a:avLst/>
                <a:gdLst/>
                <a:ahLst/>
                <a:cxnLst/>
                <a:rect l="l" t="t" r="r" b="b"/>
                <a:pathLst>
                  <a:path w="6811" h="8919" extrusionOk="0">
                    <a:moveTo>
                      <a:pt x="5311" y="334"/>
                    </a:moveTo>
                    <a:lnTo>
                      <a:pt x="5311" y="2061"/>
                    </a:lnTo>
                    <a:cubicBezTo>
                      <a:pt x="5311" y="2311"/>
                      <a:pt x="5251" y="2561"/>
                      <a:pt x="5132" y="2799"/>
                    </a:cubicBezTo>
                    <a:cubicBezTo>
                      <a:pt x="5120" y="2835"/>
                      <a:pt x="5120" y="2846"/>
                      <a:pt x="5120" y="2882"/>
                    </a:cubicBezTo>
                    <a:lnTo>
                      <a:pt x="5120" y="3382"/>
                    </a:lnTo>
                    <a:cubicBezTo>
                      <a:pt x="5120" y="3858"/>
                      <a:pt x="4918" y="4311"/>
                      <a:pt x="4560" y="4644"/>
                    </a:cubicBezTo>
                    <a:cubicBezTo>
                      <a:pt x="4227" y="4955"/>
                      <a:pt x="3811" y="5111"/>
                      <a:pt x="3369" y="5111"/>
                    </a:cubicBezTo>
                    <a:cubicBezTo>
                      <a:pt x="3338" y="5111"/>
                      <a:pt x="3306" y="5110"/>
                      <a:pt x="3275" y="5109"/>
                    </a:cubicBezTo>
                    <a:cubicBezTo>
                      <a:pt x="2382" y="5061"/>
                      <a:pt x="1679" y="4275"/>
                      <a:pt x="1679" y="3323"/>
                    </a:cubicBezTo>
                    <a:lnTo>
                      <a:pt x="1679" y="2882"/>
                    </a:lnTo>
                    <a:cubicBezTo>
                      <a:pt x="1679" y="2846"/>
                      <a:pt x="1679" y="2823"/>
                      <a:pt x="1667" y="2799"/>
                    </a:cubicBezTo>
                    <a:cubicBezTo>
                      <a:pt x="1548" y="2561"/>
                      <a:pt x="1489" y="2311"/>
                      <a:pt x="1489" y="2061"/>
                    </a:cubicBezTo>
                    <a:lnTo>
                      <a:pt x="1489" y="1668"/>
                    </a:lnTo>
                    <a:cubicBezTo>
                      <a:pt x="1489" y="930"/>
                      <a:pt x="2096" y="334"/>
                      <a:pt x="2822" y="334"/>
                    </a:cubicBezTo>
                    <a:close/>
                    <a:moveTo>
                      <a:pt x="4358" y="5240"/>
                    </a:moveTo>
                    <a:lnTo>
                      <a:pt x="4358" y="5573"/>
                    </a:lnTo>
                    <a:lnTo>
                      <a:pt x="3406" y="6228"/>
                    </a:lnTo>
                    <a:lnTo>
                      <a:pt x="2441" y="5573"/>
                    </a:lnTo>
                    <a:lnTo>
                      <a:pt x="2441" y="5240"/>
                    </a:lnTo>
                    <a:cubicBezTo>
                      <a:pt x="2691" y="5371"/>
                      <a:pt x="2977" y="5466"/>
                      <a:pt x="3251" y="5478"/>
                    </a:cubicBezTo>
                    <a:lnTo>
                      <a:pt x="3394" y="5478"/>
                    </a:lnTo>
                    <a:cubicBezTo>
                      <a:pt x="3727" y="5478"/>
                      <a:pt x="4060" y="5406"/>
                      <a:pt x="4358" y="5240"/>
                    </a:cubicBezTo>
                    <a:close/>
                    <a:moveTo>
                      <a:pt x="2286" y="5883"/>
                    </a:moveTo>
                    <a:lnTo>
                      <a:pt x="3120" y="6466"/>
                    </a:lnTo>
                    <a:lnTo>
                      <a:pt x="2679" y="6906"/>
                    </a:lnTo>
                    <a:lnTo>
                      <a:pt x="2655" y="6906"/>
                    </a:lnTo>
                    <a:lnTo>
                      <a:pt x="2108" y="6073"/>
                    </a:lnTo>
                    <a:lnTo>
                      <a:pt x="2286" y="5883"/>
                    </a:lnTo>
                    <a:close/>
                    <a:moveTo>
                      <a:pt x="4525" y="5883"/>
                    </a:moveTo>
                    <a:lnTo>
                      <a:pt x="4703" y="6073"/>
                    </a:lnTo>
                    <a:lnTo>
                      <a:pt x="4144" y="6906"/>
                    </a:lnTo>
                    <a:lnTo>
                      <a:pt x="4132" y="6906"/>
                    </a:lnTo>
                    <a:lnTo>
                      <a:pt x="3691" y="6466"/>
                    </a:lnTo>
                    <a:lnTo>
                      <a:pt x="4525" y="5883"/>
                    </a:lnTo>
                    <a:close/>
                    <a:moveTo>
                      <a:pt x="2834" y="1"/>
                    </a:moveTo>
                    <a:cubicBezTo>
                      <a:pt x="1905" y="1"/>
                      <a:pt x="1143" y="763"/>
                      <a:pt x="1143" y="1703"/>
                    </a:cubicBezTo>
                    <a:lnTo>
                      <a:pt x="1143" y="2084"/>
                    </a:lnTo>
                    <a:cubicBezTo>
                      <a:pt x="1143" y="2382"/>
                      <a:pt x="1203" y="2680"/>
                      <a:pt x="1334" y="2954"/>
                    </a:cubicBezTo>
                    <a:lnTo>
                      <a:pt x="1334" y="3358"/>
                    </a:lnTo>
                    <a:cubicBezTo>
                      <a:pt x="1334" y="4025"/>
                      <a:pt x="1631" y="4620"/>
                      <a:pt x="2096" y="5025"/>
                    </a:cubicBezTo>
                    <a:lnTo>
                      <a:pt x="2096" y="5621"/>
                    </a:lnTo>
                    <a:lnTo>
                      <a:pt x="1762" y="5954"/>
                    </a:lnTo>
                    <a:cubicBezTo>
                      <a:pt x="1739" y="6002"/>
                      <a:pt x="1703" y="6049"/>
                      <a:pt x="1727" y="6097"/>
                    </a:cubicBezTo>
                    <a:lnTo>
                      <a:pt x="619" y="6490"/>
                    </a:lnTo>
                    <a:cubicBezTo>
                      <a:pt x="250" y="6633"/>
                      <a:pt x="0" y="6990"/>
                      <a:pt x="0" y="7371"/>
                    </a:cubicBezTo>
                    <a:lnTo>
                      <a:pt x="0" y="8740"/>
                    </a:lnTo>
                    <a:cubicBezTo>
                      <a:pt x="0" y="8847"/>
                      <a:pt x="72" y="8919"/>
                      <a:pt x="179" y="8919"/>
                    </a:cubicBezTo>
                    <a:cubicBezTo>
                      <a:pt x="274" y="8919"/>
                      <a:pt x="358" y="8847"/>
                      <a:pt x="358" y="8740"/>
                    </a:cubicBezTo>
                    <a:lnTo>
                      <a:pt x="358" y="7371"/>
                    </a:lnTo>
                    <a:cubicBezTo>
                      <a:pt x="358" y="7133"/>
                      <a:pt x="500" y="6906"/>
                      <a:pt x="739" y="6823"/>
                    </a:cubicBezTo>
                    <a:lnTo>
                      <a:pt x="1905" y="6406"/>
                    </a:lnTo>
                    <a:lnTo>
                      <a:pt x="2382" y="7121"/>
                    </a:lnTo>
                    <a:cubicBezTo>
                      <a:pt x="2441" y="7204"/>
                      <a:pt x="2536" y="7264"/>
                      <a:pt x="2644" y="7287"/>
                    </a:cubicBezTo>
                    <a:lnTo>
                      <a:pt x="2679" y="7287"/>
                    </a:lnTo>
                    <a:cubicBezTo>
                      <a:pt x="2774" y="7287"/>
                      <a:pt x="2870" y="7240"/>
                      <a:pt x="2929" y="7180"/>
                    </a:cubicBezTo>
                    <a:lnTo>
                      <a:pt x="3227" y="6883"/>
                    </a:lnTo>
                    <a:lnTo>
                      <a:pt x="3227" y="8740"/>
                    </a:lnTo>
                    <a:cubicBezTo>
                      <a:pt x="3227" y="8847"/>
                      <a:pt x="3298" y="8919"/>
                      <a:pt x="3406" y="8919"/>
                    </a:cubicBezTo>
                    <a:cubicBezTo>
                      <a:pt x="3513" y="8919"/>
                      <a:pt x="3584" y="8847"/>
                      <a:pt x="3584" y="8740"/>
                    </a:cubicBezTo>
                    <a:lnTo>
                      <a:pt x="3584" y="6883"/>
                    </a:lnTo>
                    <a:lnTo>
                      <a:pt x="3882" y="7180"/>
                    </a:lnTo>
                    <a:cubicBezTo>
                      <a:pt x="3953" y="7252"/>
                      <a:pt x="4048" y="7287"/>
                      <a:pt x="4132" y="7287"/>
                    </a:cubicBezTo>
                    <a:lnTo>
                      <a:pt x="4168" y="7287"/>
                    </a:lnTo>
                    <a:cubicBezTo>
                      <a:pt x="4263" y="7264"/>
                      <a:pt x="4370" y="7204"/>
                      <a:pt x="4429" y="7121"/>
                    </a:cubicBezTo>
                    <a:lnTo>
                      <a:pt x="4906" y="6406"/>
                    </a:lnTo>
                    <a:lnTo>
                      <a:pt x="6073" y="6823"/>
                    </a:lnTo>
                    <a:cubicBezTo>
                      <a:pt x="6287" y="6906"/>
                      <a:pt x="6454" y="7121"/>
                      <a:pt x="6454" y="7371"/>
                    </a:cubicBezTo>
                    <a:lnTo>
                      <a:pt x="6454" y="8740"/>
                    </a:lnTo>
                    <a:cubicBezTo>
                      <a:pt x="6454" y="8847"/>
                      <a:pt x="6525" y="8919"/>
                      <a:pt x="6632" y="8919"/>
                    </a:cubicBezTo>
                    <a:cubicBezTo>
                      <a:pt x="6739" y="8919"/>
                      <a:pt x="6811" y="8847"/>
                      <a:pt x="6811" y="8740"/>
                    </a:cubicBezTo>
                    <a:lnTo>
                      <a:pt x="6811" y="7371"/>
                    </a:lnTo>
                    <a:cubicBezTo>
                      <a:pt x="6811" y="6954"/>
                      <a:pt x="6573" y="6609"/>
                      <a:pt x="6203" y="6478"/>
                    </a:cubicBezTo>
                    <a:lnTo>
                      <a:pt x="5096" y="6073"/>
                    </a:lnTo>
                    <a:cubicBezTo>
                      <a:pt x="5096" y="6037"/>
                      <a:pt x="5084" y="5966"/>
                      <a:pt x="5060" y="5942"/>
                    </a:cubicBezTo>
                    <a:lnTo>
                      <a:pt x="4727" y="5597"/>
                    </a:lnTo>
                    <a:lnTo>
                      <a:pt x="4727" y="5025"/>
                    </a:lnTo>
                    <a:cubicBezTo>
                      <a:pt x="4763" y="4990"/>
                      <a:pt x="4799" y="4966"/>
                      <a:pt x="4834" y="4930"/>
                    </a:cubicBezTo>
                    <a:cubicBezTo>
                      <a:pt x="5251" y="4549"/>
                      <a:pt x="5489" y="3978"/>
                      <a:pt x="5489" y="3418"/>
                    </a:cubicBezTo>
                    <a:lnTo>
                      <a:pt x="5489" y="2954"/>
                    </a:lnTo>
                    <a:cubicBezTo>
                      <a:pt x="5608" y="2680"/>
                      <a:pt x="5680" y="2382"/>
                      <a:pt x="5680" y="2084"/>
                    </a:cubicBezTo>
                    <a:lnTo>
                      <a:pt x="5680" y="179"/>
                    </a:lnTo>
                    <a:cubicBezTo>
                      <a:pt x="5680" y="84"/>
                      <a:pt x="5608" y="1"/>
                      <a:pt x="5501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670" name="Google Shape;6465;p49"/>
              <p:cNvSpPr/>
              <p:nvPr/>
            </p:nvSpPr>
            <p:spPr>
              <a:xfrm>
                <a:off x="1785725" y="3222186"/>
                <a:ext cx="11394" cy="35647"/>
              </a:xfrm>
              <a:custGeom>
                <a:avLst/>
                <a:gdLst/>
                <a:ahLst/>
                <a:cxnLst/>
                <a:rect l="l" t="t" r="r" b="b"/>
                <a:pathLst>
                  <a:path w="358" h="1120" extrusionOk="0">
                    <a:moveTo>
                      <a:pt x="179" y="0"/>
                    </a:moveTo>
                    <a:cubicBezTo>
                      <a:pt x="72" y="0"/>
                      <a:pt x="0" y="72"/>
                      <a:pt x="0" y="179"/>
                    </a:cubicBezTo>
                    <a:lnTo>
                      <a:pt x="0" y="941"/>
                    </a:lnTo>
                    <a:cubicBezTo>
                      <a:pt x="0" y="1048"/>
                      <a:pt x="72" y="1120"/>
                      <a:pt x="179" y="1120"/>
                    </a:cubicBezTo>
                    <a:cubicBezTo>
                      <a:pt x="274" y="1120"/>
                      <a:pt x="358" y="1048"/>
                      <a:pt x="358" y="941"/>
                    </a:cubicBezTo>
                    <a:lnTo>
                      <a:pt x="358" y="179"/>
                    </a:lnTo>
                    <a:cubicBezTo>
                      <a:pt x="358" y="72"/>
                      <a:pt x="274" y="0"/>
                      <a:pt x="179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671" name="Google Shape;6466;p49"/>
              <p:cNvSpPr/>
              <p:nvPr/>
            </p:nvSpPr>
            <p:spPr>
              <a:xfrm>
                <a:off x="1919114" y="3222186"/>
                <a:ext cx="11394" cy="35647"/>
              </a:xfrm>
              <a:custGeom>
                <a:avLst/>
                <a:gdLst/>
                <a:ahLst/>
                <a:cxnLst/>
                <a:rect l="l" t="t" r="r" b="b"/>
                <a:pathLst>
                  <a:path w="358" h="1120" extrusionOk="0">
                    <a:moveTo>
                      <a:pt x="179" y="0"/>
                    </a:moveTo>
                    <a:cubicBezTo>
                      <a:pt x="72" y="0"/>
                      <a:pt x="0" y="72"/>
                      <a:pt x="0" y="179"/>
                    </a:cubicBezTo>
                    <a:lnTo>
                      <a:pt x="0" y="941"/>
                    </a:lnTo>
                    <a:cubicBezTo>
                      <a:pt x="0" y="1048"/>
                      <a:pt x="72" y="1120"/>
                      <a:pt x="179" y="1120"/>
                    </a:cubicBezTo>
                    <a:cubicBezTo>
                      <a:pt x="286" y="1120"/>
                      <a:pt x="358" y="1048"/>
                      <a:pt x="358" y="941"/>
                    </a:cubicBezTo>
                    <a:lnTo>
                      <a:pt x="358" y="179"/>
                    </a:lnTo>
                    <a:cubicBezTo>
                      <a:pt x="358" y="72"/>
                      <a:pt x="274" y="0"/>
                      <a:pt x="179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672" name="Google Shape;6467;p49"/>
              <p:cNvSpPr/>
              <p:nvPr/>
            </p:nvSpPr>
            <p:spPr>
              <a:xfrm>
                <a:off x="1956257" y="2931156"/>
                <a:ext cx="180398" cy="188737"/>
              </a:xfrm>
              <a:custGeom>
                <a:avLst/>
                <a:gdLst/>
                <a:ahLst/>
                <a:cxnLst/>
                <a:rect l="l" t="t" r="r" b="b"/>
                <a:pathLst>
                  <a:path w="5668" h="5930" extrusionOk="0">
                    <a:moveTo>
                      <a:pt x="738" y="1"/>
                    </a:moveTo>
                    <a:cubicBezTo>
                      <a:pt x="322" y="1"/>
                      <a:pt x="0" y="346"/>
                      <a:pt x="0" y="751"/>
                    </a:cubicBezTo>
                    <a:lnTo>
                      <a:pt x="0" y="3799"/>
                    </a:lnTo>
                    <a:cubicBezTo>
                      <a:pt x="0" y="4215"/>
                      <a:pt x="334" y="4549"/>
                      <a:pt x="738" y="4549"/>
                    </a:cubicBezTo>
                    <a:lnTo>
                      <a:pt x="1084" y="4549"/>
                    </a:lnTo>
                    <a:lnTo>
                      <a:pt x="810" y="5585"/>
                    </a:lnTo>
                    <a:cubicBezTo>
                      <a:pt x="786" y="5704"/>
                      <a:pt x="834" y="5811"/>
                      <a:pt x="929" y="5882"/>
                    </a:cubicBezTo>
                    <a:cubicBezTo>
                      <a:pt x="977" y="5918"/>
                      <a:pt x="1036" y="5930"/>
                      <a:pt x="1084" y="5930"/>
                    </a:cubicBezTo>
                    <a:cubicBezTo>
                      <a:pt x="1143" y="5930"/>
                      <a:pt x="1203" y="5918"/>
                      <a:pt x="1250" y="5870"/>
                    </a:cubicBezTo>
                    <a:lnTo>
                      <a:pt x="3072" y="4525"/>
                    </a:lnTo>
                    <a:lnTo>
                      <a:pt x="4918" y="4525"/>
                    </a:lnTo>
                    <a:cubicBezTo>
                      <a:pt x="5334" y="4525"/>
                      <a:pt x="5668" y="4192"/>
                      <a:pt x="5668" y="3787"/>
                    </a:cubicBezTo>
                    <a:lnTo>
                      <a:pt x="5668" y="751"/>
                    </a:lnTo>
                    <a:cubicBezTo>
                      <a:pt x="5656" y="334"/>
                      <a:pt x="5322" y="12"/>
                      <a:pt x="4906" y="12"/>
                    </a:cubicBezTo>
                    <a:lnTo>
                      <a:pt x="3953" y="12"/>
                    </a:lnTo>
                    <a:cubicBezTo>
                      <a:pt x="3846" y="12"/>
                      <a:pt x="3775" y="84"/>
                      <a:pt x="3775" y="191"/>
                    </a:cubicBezTo>
                    <a:cubicBezTo>
                      <a:pt x="3775" y="286"/>
                      <a:pt x="3846" y="370"/>
                      <a:pt x="3953" y="370"/>
                    </a:cubicBezTo>
                    <a:lnTo>
                      <a:pt x="4906" y="370"/>
                    </a:lnTo>
                    <a:cubicBezTo>
                      <a:pt x="5132" y="370"/>
                      <a:pt x="5299" y="548"/>
                      <a:pt x="5299" y="751"/>
                    </a:cubicBezTo>
                    <a:lnTo>
                      <a:pt x="5299" y="3799"/>
                    </a:lnTo>
                    <a:cubicBezTo>
                      <a:pt x="5299" y="4025"/>
                      <a:pt x="5120" y="4192"/>
                      <a:pt x="4906" y="4192"/>
                    </a:cubicBezTo>
                    <a:lnTo>
                      <a:pt x="3001" y="4192"/>
                    </a:lnTo>
                    <a:cubicBezTo>
                      <a:pt x="2953" y="4192"/>
                      <a:pt x="2929" y="4203"/>
                      <a:pt x="2893" y="4215"/>
                    </a:cubicBezTo>
                    <a:lnTo>
                      <a:pt x="1203" y="5454"/>
                    </a:lnTo>
                    <a:lnTo>
                      <a:pt x="1203" y="5454"/>
                    </a:lnTo>
                    <a:lnTo>
                      <a:pt x="1465" y="4418"/>
                    </a:lnTo>
                    <a:cubicBezTo>
                      <a:pt x="1489" y="4358"/>
                      <a:pt x="1465" y="4311"/>
                      <a:pt x="1441" y="4263"/>
                    </a:cubicBezTo>
                    <a:cubicBezTo>
                      <a:pt x="1405" y="4215"/>
                      <a:pt x="1346" y="4192"/>
                      <a:pt x="1310" y="4192"/>
                    </a:cubicBezTo>
                    <a:lnTo>
                      <a:pt x="738" y="4192"/>
                    </a:lnTo>
                    <a:cubicBezTo>
                      <a:pt x="512" y="4192"/>
                      <a:pt x="357" y="4013"/>
                      <a:pt x="357" y="3799"/>
                    </a:cubicBezTo>
                    <a:lnTo>
                      <a:pt x="357" y="751"/>
                    </a:lnTo>
                    <a:cubicBezTo>
                      <a:pt x="357" y="524"/>
                      <a:pt x="536" y="370"/>
                      <a:pt x="738" y="370"/>
                    </a:cubicBezTo>
                    <a:lnTo>
                      <a:pt x="1691" y="370"/>
                    </a:lnTo>
                    <a:cubicBezTo>
                      <a:pt x="1798" y="370"/>
                      <a:pt x="1870" y="286"/>
                      <a:pt x="1870" y="179"/>
                    </a:cubicBezTo>
                    <a:cubicBezTo>
                      <a:pt x="1870" y="84"/>
                      <a:pt x="1798" y="1"/>
                      <a:pt x="1691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673" name="Google Shape;6468;p49"/>
              <p:cNvSpPr/>
              <p:nvPr/>
            </p:nvSpPr>
            <p:spPr>
              <a:xfrm>
                <a:off x="2027487" y="2894777"/>
                <a:ext cx="36029" cy="108786"/>
              </a:xfrm>
              <a:custGeom>
                <a:avLst/>
                <a:gdLst/>
                <a:ahLst/>
                <a:cxnLst/>
                <a:rect l="l" t="t" r="r" b="b"/>
                <a:pathLst>
                  <a:path w="1132" h="3418" extrusionOk="0">
                    <a:moveTo>
                      <a:pt x="775" y="358"/>
                    </a:moveTo>
                    <a:lnTo>
                      <a:pt x="596" y="3049"/>
                    </a:lnTo>
                    <a:lnTo>
                      <a:pt x="560" y="3049"/>
                    </a:lnTo>
                    <a:lnTo>
                      <a:pt x="394" y="358"/>
                    </a:lnTo>
                    <a:close/>
                    <a:moveTo>
                      <a:pt x="179" y="1"/>
                    </a:moveTo>
                    <a:cubicBezTo>
                      <a:pt x="143" y="1"/>
                      <a:pt x="96" y="24"/>
                      <a:pt x="48" y="60"/>
                    </a:cubicBezTo>
                    <a:cubicBezTo>
                      <a:pt x="24" y="96"/>
                      <a:pt x="1" y="155"/>
                      <a:pt x="1" y="203"/>
                    </a:cubicBezTo>
                    <a:lnTo>
                      <a:pt x="203" y="3251"/>
                    </a:lnTo>
                    <a:cubicBezTo>
                      <a:pt x="203" y="3334"/>
                      <a:pt x="286" y="3418"/>
                      <a:pt x="382" y="3418"/>
                    </a:cubicBezTo>
                    <a:lnTo>
                      <a:pt x="763" y="3418"/>
                    </a:lnTo>
                    <a:cubicBezTo>
                      <a:pt x="858" y="3418"/>
                      <a:pt x="941" y="3334"/>
                      <a:pt x="941" y="3251"/>
                    </a:cubicBezTo>
                    <a:lnTo>
                      <a:pt x="1132" y="203"/>
                    </a:lnTo>
                    <a:cubicBezTo>
                      <a:pt x="1132" y="155"/>
                      <a:pt x="1120" y="96"/>
                      <a:pt x="1072" y="60"/>
                    </a:cubicBezTo>
                    <a:cubicBezTo>
                      <a:pt x="1048" y="36"/>
                      <a:pt x="1001" y="1"/>
                      <a:pt x="941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674" name="Google Shape;6469;p49"/>
              <p:cNvSpPr/>
              <p:nvPr/>
            </p:nvSpPr>
            <p:spPr>
              <a:xfrm>
                <a:off x="2027487" y="3009992"/>
                <a:ext cx="36029" cy="36029"/>
              </a:xfrm>
              <a:custGeom>
                <a:avLst/>
                <a:gdLst/>
                <a:ahLst/>
                <a:cxnLst/>
                <a:rect l="l" t="t" r="r" b="b"/>
                <a:pathLst>
                  <a:path w="1132" h="1132" extrusionOk="0">
                    <a:moveTo>
                      <a:pt x="572" y="345"/>
                    </a:moveTo>
                    <a:cubicBezTo>
                      <a:pt x="691" y="345"/>
                      <a:pt x="775" y="429"/>
                      <a:pt x="775" y="548"/>
                    </a:cubicBezTo>
                    <a:cubicBezTo>
                      <a:pt x="775" y="667"/>
                      <a:pt x="691" y="762"/>
                      <a:pt x="572" y="762"/>
                    </a:cubicBezTo>
                    <a:cubicBezTo>
                      <a:pt x="453" y="762"/>
                      <a:pt x="358" y="667"/>
                      <a:pt x="358" y="548"/>
                    </a:cubicBezTo>
                    <a:cubicBezTo>
                      <a:pt x="358" y="429"/>
                      <a:pt x="453" y="345"/>
                      <a:pt x="572" y="345"/>
                    </a:cubicBezTo>
                    <a:close/>
                    <a:moveTo>
                      <a:pt x="572" y="0"/>
                    </a:moveTo>
                    <a:cubicBezTo>
                      <a:pt x="263" y="0"/>
                      <a:pt x="1" y="250"/>
                      <a:pt x="1" y="572"/>
                    </a:cubicBezTo>
                    <a:cubicBezTo>
                      <a:pt x="1" y="881"/>
                      <a:pt x="263" y="1131"/>
                      <a:pt x="572" y="1131"/>
                    </a:cubicBezTo>
                    <a:cubicBezTo>
                      <a:pt x="882" y="1131"/>
                      <a:pt x="1132" y="881"/>
                      <a:pt x="1132" y="572"/>
                    </a:cubicBezTo>
                    <a:cubicBezTo>
                      <a:pt x="1132" y="250"/>
                      <a:pt x="882" y="0"/>
                      <a:pt x="572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675" name="Google Shape;6470;p49"/>
            <p:cNvGrpSpPr/>
            <p:nvPr/>
          </p:nvGrpSpPr>
          <p:grpSpPr>
            <a:xfrm>
              <a:off x="2782147" y="4644802"/>
              <a:ext cx="359651" cy="361560"/>
              <a:chOff x="7098912" y="1969392"/>
              <a:chExt cx="359651" cy="361560"/>
            </a:xfrm>
            <a:solidFill>
              <a:schemeClr val="bg2">
                <a:lumMod val="75000"/>
              </a:schemeClr>
            </a:solidFill>
          </p:grpSpPr>
          <p:sp>
            <p:nvSpPr>
              <p:cNvPr id="676" name="Google Shape;6471;p49"/>
              <p:cNvSpPr/>
              <p:nvPr/>
            </p:nvSpPr>
            <p:spPr>
              <a:xfrm>
                <a:off x="7098912" y="2127607"/>
                <a:ext cx="134567" cy="202582"/>
              </a:xfrm>
              <a:custGeom>
                <a:avLst/>
                <a:gdLst/>
                <a:ahLst/>
                <a:cxnLst/>
                <a:rect l="l" t="t" r="r" b="b"/>
                <a:pathLst>
                  <a:path w="4228" h="6365" extrusionOk="0">
                    <a:moveTo>
                      <a:pt x="2108" y="331"/>
                    </a:moveTo>
                    <a:cubicBezTo>
                      <a:pt x="2153" y="331"/>
                      <a:pt x="2198" y="334"/>
                      <a:pt x="2239" y="340"/>
                    </a:cubicBezTo>
                    <a:cubicBezTo>
                      <a:pt x="2978" y="399"/>
                      <a:pt x="3537" y="1042"/>
                      <a:pt x="3537" y="1780"/>
                    </a:cubicBezTo>
                    <a:cubicBezTo>
                      <a:pt x="3537" y="2483"/>
                      <a:pt x="3704" y="3138"/>
                      <a:pt x="3847" y="3483"/>
                    </a:cubicBezTo>
                    <a:lnTo>
                      <a:pt x="3847" y="3495"/>
                    </a:lnTo>
                    <a:cubicBezTo>
                      <a:pt x="3656" y="3602"/>
                      <a:pt x="3335" y="3793"/>
                      <a:pt x="2787" y="3912"/>
                    </a:cubicBezTo>
                    <a:lnTo>
                      <a:pt x="2787" y="3864"/>
                    </a:lnTo>
                    <a:lnTo>
                      <a:pt x="2787" y="3531"/>
                    </a:lnTo>
                    <a:cubicBezTo>
                      <a:pt x="3001" y="3412"/>
                      <a:pt x="3180" y="3233"/>
                      <a:pt x="3299" y="3007"/>
                    </a:cubicBezTo>
                    <a:cubicBezTo>
                      <a:pt x="3537" y="2590"/>
                      <a:pt x="3454" y="2066"/>
                      <a:pt x="3108" y="1745"/>
                    </a:cubicBezTo>
                    <a:cubicBezTo>
                      <a:pt x="2870" y="1518"/>
                      <a:pt x="2430" y="1245"/>
                      <a:pt x="1727" y="1245"/>
                    </a:cubicBezTo>
                    <a:cubicBezTo>
                      <a:pt x="1680" y="1245"/>
                      <a:pt x="1632" y="1268"/>
                      <a:pt x="1608" y="1292"/>
                    </a:cubicBezTo>
                    <a:lnTo>
                      <a:pt x="1251" y="1649"/>
                    </a:lnTo>
                    <a:cubicBezTo>
                      <a:pt x="1192" y="1709"/>
                      <a:pt x="1192" y="1816"/>
                      <a:pt x="1251" y="1888"/>
                    </a:cubicBezTo>
                    <a:cubicBezTo>
                      <a:pt x="1281" y="1917"/>
                      <a:pt x="1323" y="1932"/>
                      <a:pt x="1366" y="1932"/>
                    </a:cubicBezTo>
                    <a:cubicBezTo>
                      <a:pt x="1409" y="1932"/>
                      <a:pt x="1454" y="1917"/>
                      <a:pt x="1489" y="1888"/>
                    </a:cubicBezTo>
                    <a:lnTo>
                      <a:pt x="1799" y="1578"/>
                    </a:lnTo>
                    <a:cubicBezTo>
                      <a:pt x="2239" y="1590"/>
                      <a:pt x="2608" y="1721"/>
                      <a:pt x="2882" y="1983"/>
                    </a:cubicBezTo>
                    <a:cubicBezTo>
                      <a:pt x="3120" y="2185"/>
                      <a:pt x="3180" y="2542"/>
                      <a:pt x="3025" y="2828"/>
                    </a:cubicBezTo>
                    <a:cubicBezTo>
                      <a:pt x="2823" y="3173"/>
                      <a:pt x="2466" y="3376"/>
                      <a:pt x="2085" y="3376"/>
                    </a:cubicBezTo>
                    <a:cubicBezTo>
                      <a:pt x="1489" y="3376"/>
                      <a:pt x="1013" y="2900"/>
                      <a:pt x="1013" y="2304"/>
                    </a:cubicBezTo>
                    <a:cubicBezTo>
                      <a:pt x="1013" y="2209"/>
                      <a:pt x="942" y="2138"/>
                      <a:pt x="846" y="2138"/>
                    </a:cubicBezTo>
                    <a:cubicBezTo>
                      <a:pt x="763" y="2138"/>
                      <a:pt x="680" y="2209"/>
                      <a:pt x="680" y="2304"/>
                    </a:cubicBezTo>
                    <a:cubicBezTo>
                      <a:pt x="680" y="2828"/>
                      <a:pt x="965" y="3292"/>
                      <a:pt x="1394" y="3519"/>
                    </a:cubicBezTo>
                    <a:lnTo>
                      <a:pt x="1394" y="3852"/>
                    </a:lnTo>
                    <a:lnTo>
                      <a:pt x="1394" y="3900"/>
                    </a:lnTo>
                    <a:cubicBezTo>
                      <a:pt x="834" y="3781"/>
                      <a:pt x="501" y="3602"/>
                      <a:pt x="370" y="3495"/>
                    </a:cubicBezTo>
                    <a:cubicBezTo>
                      <a:pt x="370" y="3495"/>
                      <a:pt x="358" y="3495"/>
                      <a:pt x="370" y="3483"/>
                    </a:cubicBezTo>
                    <a:cubicBezTo>
                      <a:pt x="525" y="3138"/>
                      <a:pt x="680" y="2483"/>
                      <a:pt x="680" y="1780"/>
                    </a:cubicBezTo>
                    <a:cubicBezTo>
                      <a:pt x="680" y="1042"/>
                      <a:pt x="1251" y="399"/>
                      <a:pt x="1977" y="340"/>
                    </a:cubicBezTo>
                    <a:cubicBezTo>
                      <a:pt x="2019" y="334"/>
                      <a:pt x="2064" y="331"/>
                      <a:pt x="2108" y="331"/>
                    </a:cubicBezTo>
                    <a:close/>
                    <a:moveTo>
                      <a:pt x="2442" y="3662"/>
                    </a:moveTo>
                    <a:lnTo>
                      <a:pt x="2442" y="3852"/>
                    </a:lnTo>
                    <a:cubicBezTo>
                      <a:pt x="2442" y="4043"/>
                      <a:pt x="2549" y="4221"/>
                      <a:pt x="2727" y="4316"/>
                    </a:cubicBezTo>
                    <a:lnTo>
                      <a:pt x="2823" y="4376"/>
                    </a:lnTo>
                    <a:cubicBezTo>
                      <a:pt x="2680" y="4626"/>
                      <a:pt x="2382" y="4793"/>
                      <a:pt x="2073" y="4793"/>
                    </a:cubicBezTo>
                    <a:cubicBezTo>
                      <a:pt x="1751" y="4793"/>
                      <a:pt x="1477" y="4626"/>
                      <a:pt x="1311" y="4376"/>
                    </a:cubicBezTo>
                    <a:lnTo>
                      <a:pt x="1418" y="4316"/>
                    </a:lnTo>
                    <a:cubicBezTo>
                      <a:pt x="1596" y="4221"/>
                      <a:pt x="1692" y="4043"/>
                      <a:pt x="1692" y="3852"/>
                    </a:cubicBezTo>
                    <a:lnTo>
                      <a:pt x="1692" y="3662"/>
                    </a:lnTo>
                    <a:cubicBezTo>
                      <a:pt x="1811" y="3685"/>
                      <a:pt x="1930" y="3709"/>
                      <a:pt x="2073" y="3709"/>
                    </a:cubicBezTo>
                    <a:cubicBezTo>
                      <a:pt x="2192" y="3709"/>
                      <a:pt x="2323" y="3685"/>
                      <a:pt x="2442" y="3662"/>
                    </a:cubicBezTo>
                    <a:close/>
                    <a:moveTo>
                      <a:pt x="2096" y="0"/>
                    </a:moveTo>
                    <a:cubicBezTo>
                      <a:pt x="2040" y="0"/>
                      <a:pt x="1983" y="6"/>
                      <a:pt x="1930" y="18"/>
                    </a:cubicBezTo>
                    <a:cubicBezTo>
                      <a:pt x="1037" y="102"/>
                      <a:pt x="334" y="875"/>
                      <a:pt x="334" y="1780"/>
                    </a:cubicBezTo>
                    <a:cubicBezTo>
                      <a:pt x="334" y="2435"/>
                      <a:pt x="180" y="3042"/>
                      <a:pt x="60" y="3364"/>
                    </a:cubicBezTo>
                    <a:cubicBezTo>
                      <a:pt x="1" y="3507"/>
                      <a:pt x="37" y="3673"/>
                      <a:pt x="180" y="3781"/>
                    </a:cubicBezTo>
                    <a:cubicBezTo>
                      <a:pt x="311" y="3888"/>
                      <a:pt x="596" y="4043"/>
                      <a:pt x="1037" y="4162"/>
                    </a:cubicBezTo>
                    <a:lnTo>
                      <a:pt x="382" y="4495"/>
                    </a:lnTo>
                    <a:cubicBezTo>
                      <a:pt x="144" y="4614"/>
                      <a:pt x="1" y="4852"/>
                      <a:pt x="1" y="5114"/>
                    </a:cubicBezTo>
                    <a:lnTo>
                      <a:pt x="1" y="6209"/>
                    </a:lnTo>
                    <a:cubicBezTo>
                      <a:pt x="1" y="6293"/>
                      <a:pt x="72" y="6364"/>
                      <a:pt x="156" y="6364"/>
                    </a:cubicBezTo>
                    <a:cubicBezTo>
                      <a:pt x="251" y="6364"/>
                      <a:pt x="322" y="6293"/>
                      <a:pt x="322" y="6209"/>
                    </a:cubicBezTo>
                    <a:lnTo>
                      <a:pt x="322" y="5114"/>
                    </a:lnTo>
                    <a:cubicBezTo>
                      <a:pt x="322" y="4983"/>
                      <a:pt x="394" y="4852"/>
                      <a:pt x="537" y="4793"/>
                    </a:cubicBezTo>
                    <a:lnTo>
                      <a:pt x="1049" y="4519"/>
                    </a:lnTo>
                    <a:cubicBezTo>
                      <a:pt x="1275" y="4900"/>
                      <a:pt x="1680" y="5138"/>
                      <a:pt x="2108" y="5138"/>
                    </a:cubicBezTo>
                    <a:cubicBezTo>
                      <a:pt x="2561" y="5138"/>
                      <a:pt x="2942" y="4900"/>
                      <a:pt x="3168" y="4519"/>
                    </a:cubicBezTo>
                    <a:lnTo>
                      <a:pt x="3692" y="4793"/>
                    </a:lnTo>
                    <a:cubicBezTo>
                      <a:pt x="3811" y="4852"/>
                      <a:pt x="3894" y="4983"/>
                      <a:pt x="3894" y="5114"/>
                    </a:cubicBezTo>
                    <a:lnTo>
                      <a:pt x="3894" y="6209"/>
                    </a:lnTo>
                    <a:cubicBezTo>
                      <a:pt x="3894" y="6293"/>
                      <a:pt x="3966" y="6364"/>
                      <a:pt x="4061" y="6364"/>
                    </a:cubicBezTo>
                    <a:cubicBezTo>
                      <a:pt x="4144" y="6364"/>
                      <a:pt x="4228" y="6293"/>
                      <a:pt x="4228" y="6209"/>
                    </a:cubicBezTo>
                    <a:lnTo>
                      <a:pt x="4228" y="5114"/>
                    </a:lnTo>
                    <a:cubicBezTo>
                      <a:pt x="4192" y="4852"/>
                      <a:pt x="4049" y="4614"/>
                      <a:pt x="3811" y="4495"/>
                    </a:cubicBezTo>
                    <a:lnTo>
                      <a:pt x="3156" y="4162"/>
                    </a:lnTo>
                    <a:cubicBezTo>
                      <a:pt x="3597" y="4043"/>
                      <a:pt x="3870" y="3888"/>
                      <a:pt x="4013" y="3781"/>
                    </a:cubicBezTo>
                    <a:cubicBezTo>
                      <a:pt x="4156" y="3685"/>
                      <a:pt x="4192" y="3507"/>
                      <a:pt x="4132" y="3364"/>
                    </a:cubicBezTo>
                    <a:cubicBezTo>
                      <a:pt x="4001" y="3042"/>
                      <a:pt x="3847" y="2435"/>
                      <a:pt x="3847" y="1780"/>
                    </a:cubicBezTo>
                    <a:cubicBezTo>
                      <a:pt x="3847" y="875"/>
                      <a:pt x="3156" y="90"/>
                      <a:pt x="2263" y="18"/>
                    </a:cubicBezTo>
                    <a:cubicBezTo>
                      <a:pt x="2210" y="6"/>
                      <a:pt x="2153" y="0"/>
                      <a:pt x="2096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677" name="Google Shape;6472;p49"/>
              <p:cNvSpPr/>
              <p:nvPr/>
            </p:nvSpPr>
            <p:spPr>
              <a:xfrm>
                <a:off x="7120141" y="2297184"/>
                <a:ext cx="10662" cy="3300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1037" extrusionOk="0">
                    <a:moveTo>
                      <a:pt x="167" y="0"/>
                    </a:moveTo>
                    <a:cubicBezTo>
                      <a:pt x="72" y="0"/>
                      <a:pt x="1" y="72"/>
                      <a:pt x="1" y="167"/>
                    </a:cubicBezTo>
                    <a:lnTo>
                      <a:pt x="1" y="881"/>
                    </a:lnTo>
                    <a:cubicBezTo>
                      <a:pt x="1" y="965"/>
                      <a:pt x="72" y="1036"/>
                      <a:pt x="167" y="1036"/>
                    </a:cubicBezTo>
                    <a:cubicBezTo>
                      <a:pt x="251" y="1036"/>
                      <a:pt x="334" y="965"/>
                      <a:pt x="334" y="881"/>
                    </a:cubicBezTo>
                    <a:lnTo>
                      <a:pt x="334" y="167"/>
                    </a:lnTo>
                    <a:cubicBezTo>
                      <a:pt x="334" y="72"/>
                      <a:pt x="251" y="0"/>
                      <a:pt x="167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678" name="Google Shape;6473;p49"/>
              <p:cNvSpPr/>
              <p:nvPr/>
            </p:nvSpPr>
            <p:spPr>
              <a:xfrm>
                <a:off x="7199360" y="2297184"/>
                <a:ext cx="10248" cy="33005"/>
              </a:xfrm>
              <a:custGeom>
                <a:avLst/>
                <a:gdLst/>
                <a:ahLst/>
                <a:cxnLst/>
                <a:rect l="l" t="t" r="r" b="b"/>
                <a:pathLst>
                  <a:path w="322" h="1037" extrusionOk="0">
                    <a:moveTo>
                      <a:pt x="167" y="0"/>
                    </a:moveTo>
                    <a:cubicBezTo>
                      <a:pt x="72" y="0"/>
                      <a:pt x="0" y="72"/>
                      <a:pt x="0" y="167"/>
                    </a:cubicBezTo>
                    <a:lnTo>
                      <a:pt x="0" y="881"/>
                    </a:lnTo>
                    <a:cubicBezTo>
                      <a:pt x="0" y="965"/>
                      <a:pt x="72" y="1036"/>
                      <a:pt x="167" y="1036"/>
                    </a:cubicBezTo>
                    <a:cubicBezTo>
                      <a:pt x="250" y="1036"/>
                      <a:pt x="322" y="965"/>
                      <a:pt x="322" y="881"/>
                    </a:cubicBezTo>
                    <a:lnTo>
                      <a:pt x="322" y="167"/>
                    </a:lnTo>
                    <a:cubicBezTo>
                      <a:pt x="322" y="72"/>
                      <a:pt x="250" y="0"/>
                      <a:pt x="167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679" name="Google Shape;6474;p49"/>
              <p:cNvSpPr/>
              <p:nvPr/>
            </p:nvSpPr>
            <p:spPr>
              <a:xfrm>
                <a:off x="7357001" y="2165704"/>
                <a:ext cx="56876" cy="17823"/>
              </a:xfrm>
              <a:custGeom>
                <a:avLst/>
                <a:gdLst/>
                <a:ahLst/>
                <a:cxnLst/>
                <a:rect l="l" t="t" r="r" b="b"/>
                <a:pathLst>
                  <a:path w="1787" h="560" extrusionOk="0">
                    <a:moveTo>
                      <a:pt x="630" y="0"/>
                    </a:moveTo>
                    <a:cubicBezTo>
                      <a:pt x="478" y="0"/>
                      <a:pt x="311" y="14"/>
                      <a:pt x="131" y="48"/>
                    </a:cubicBezTo>
                    <a:cubicBezTo>
                      <a:pt x="60" y="71"/>
                      <a:pt x="0" y="143"/>
                      <a:pt x="0" y="214"/>
                    </a:cubicBezTo>
                    <a:lnTo>
                      <a:pt x="0" y="393"/>
                    </a:lnTo>
                    <a:cubicBezTo>
                      <a:pt x="0" y="488"/>
                      <a:pt x="72" y="560"/>
                      <a:pt x="167" y="560"/>
                    </a:cubicBezTo>
                    <a:cubicBezTo>
                      <a:pt x="250" y="560"/>
                      <a:pt x="322" y="488"/>
                      <a:pt x="322" y="393"/>
                    </a:cubicBezTo>
                    <a:lnTo>
                      <a:pt x="322" y="345"/>
                    </a:lnTo>
                    <a:cubicBezTo>
                      <a:pt x="436" y="334"/>
                      <a:pt x="543" y="328"/>
                      <a:pt x="642" y="328"/>
                    </a:cubicBezTo>
                    <a:cubicBezTo>
                      <a:pt x="851" y="328"/>
                      <a:pt x="1022" y="352"/>
                      <a:pt x="1143" y="393"/>
                    </a:cubicBezTo>
                    <a:cubicBezTo>
                      <a:pt x="1369" y="452"/>
                      <a:pt x="1488" y="524"/>
                      <a:pt x="1488" y="524"/>
                    </a:cubicBezTo>
                    <a:cubicBezTo>
                      <a:pt x="1512" y="548"/>
                      <a:pt x="1548" y="560"/>
                      <a:pt x="1572" y="560"/>
                    </a:cubicBezTo>
                    <a:cubicBezTo>
                      <a:pt x="1631" y="560"/>
                      <a:pt x="1679" y="524"/>
                      <a:pt x="1715" y="488"/>
                    </a:cubicBezTo>
                    <a:cubicBezTo>
                      <a:pt x="1786" y="405"/>
                      <a:pt x="1762" y="310"/>
                      <a:pt x="1679" y="262"/>
                    </a:cubicBezTo>
                    <a:cubicBezTo>
                      <a:pt x="1660" y="252"/>
                      <a:pt x="1280" y="0"/>
                      <a:pt x="63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680" name="Google Shape;6475;p49"/>
              <p:cNvSpPr/>
              <p:nvPr/>
            </p:nvSpPr>
            <p:spPr>
              <a:xfrm>
                <a:off x="7312666" y="2133113"/>
                <a:ext cx="145897" cy="197840"/>
              </a:xfrm>
              <a:custGeom>
                <a:avLst/>
                <a:gdLst/>
                <a:ahLst/>
                <a:cxnLst/>
                <a:rect l="l" t="t" r="r" b="b"/>
                <a:pathLst>
                  <a:path w="4584" h="6216" extrusionOk="0">
                    <a:moveTo>
                      <a:pt x="3536" y="345"/>
                    </a:moveTo>
                    <a:lnTo>
                      <a:pt x="3536" y="1167"/>
                    </a:lnTo>
                    <a:cubicBezTo>
                      <a:pt x="3536" y="1298"/>
                      <a:pt x="3512" y="1453"/>
                      <a:pt x="3453" y="1572"/>
                    </a:cubicBezTo>
                    <a:lnTo>
                      <a:pt x="3393" y="1703"/>
                    </a:lnTo>
                    <a:cubicBezTo>
                      <a:pt x="3370" y="1726"/>
                      <a:pt x="3370" y="1750"/>
                      <a:pt x="3370" y="1774"/>
                    </a:cubicBezTo>
                    <a:lnTo>
                      <a:pt x="3370" y="2131"/>
                    </a:lnTo>
                    <a:cubicBezTo>
                      <a:pt x="3358" y="2417"/>
                      <a:pt x="3239" y="2703"/>
                      <a:pt x="3036" y="2905"/>
                    </a:cubicBezTo>
                    <a:cubicBezTo>
                      <a:pt x="2834" y="3108"/>
                      <a:pt x="2568" y="3204"/>
                      <a:pt x="2288" y="3204"/>
                    </a:cubicBezTo>
                    <a:cubicBezTo>
                      <a:pt x="2271" y="3204"/>
                      <a:pt x="2255" y="3203"/>
                      <a:pt x="2238" y="3203"/>
                    </a:cubicBezTo>
                    <a:cubicBezTo>
                      <a:pt x="1667" y="3191"/>
                      <a:pt x="1203" y="2679"/>
                      <a:pt x="1203" y="2072"/>
                    </a:cubicBezTo>
                    <a:lnTo>
                      <a:pt x="1203" y="1774"/>
                    </a:lnTo>
                    <a:cubicBezTo>
                      <a:pt x="1203" y="1750"/>
                      <a:pt x="1203" y="1726"/>
                      <a:pt x="1191" y="1703"/>
                    </a:cubicBezTo>
                    <a:lnTo>
                      <a:pt x="1131" y="1572"/>
                    </a:lnTo>
                    <a:cubicBezTo>
                      <a:pt x="1072" y="1453"/>
                      <a:pt x="1036" y="1298"/>
                      <a:pt x="1036" y="1167"/>
                    </a:cubicBezTo>
                    <a:cubicBezTo>
                      <a:pt x="1036" y="702"/>
                      <a:pt x="1405" y="345"/>
                      <a:pt x="1857" y="345"/>
                    </a:cubicBezTo>
                    <a:close/>
                    <a:moveTo>
                      <a:pt x="1726" y="3417"/>
                    </a:moveTo>
                    <a:cubicBezTo>
                      <a:pt x="1869" y="3489"/>
                      <a:pt x="2048" y="3512"/>
                      <a:pt x="2227" y="3536"/>
                    </a:cubicBezTo>
                    <a:lnTo>
                      <a:pt x="2274" y="3536"/>
                    </a:lnTo>
                    <a:cubicBezTo>
                      <a:pt x="2465" y="3536"/>
                      <a:pt x="2643" y="3489"/>
                      <a:pt x="2822" y="3429"/>
                    </a:cubicBezTo>
                    <a:lnTo>
                      <a:pt x="2822" y="3655"/>
                    </a:lnTo>
                    <a:cubicBezTo>
                      <a:pt x="2822" y="3691"/>
                      <a:pt x="2834" y="3750"/>
                      <a:pt x="2834" y="3798"/>
                    </a:cubicBezTo>
                    <a:lnTo>
                      <a:pt x="2274" y="4227"/>
                    </a:lnTo>
                    <a:lnTo>
                      <a:pt x="1703" y="3798"/>
                    </a:lnTo>
                    <a:cubicBezTo>
                      <a:pt x="1726" y="3750"/>
                      <a:pt x="1726" y="3715"/>
                      <a:pt x="1726" y="3655"/>
                    </a:cubicBezTo>
                    <a:lnTo>
                      <a:pt x="1726" y="3417"/>
                    </a:lnTo>
                    <a:close/>
                    <a:moveTo>
                      <a:pt x="1857" y="0"/>
                    </a:moveTo>
                    <a:cubicBezTo>
                      <a:pt x="1215" y="0"/>
                      <a:pt x="691" y="524"/>
                      <a:pt x="691" y="1167"/>
                    </a:cubicBezTo>
                    <a:cubicBezTo>
                      <a:pt x="691" y="1357"/>
                      <a:pt x="738" y="1548"/>
                      <a:pt x="834" y="1715"/>
                    </a:cubicBezTo>
                    <a:lnTo>
                      <a:pt x="869" y="1810"/>
                    </a:lnTo>
                    <a:lnTo>
                      <a:pt x="869" y="2072"/>
                    </a:lnTo>
                    <a:cubicBezTo>
                      <a:pt x="869" y="2536"/>
                      <a:pt x="1084" y="2941"/>
                      <a:pt x="1405" y="3215"/>
                    </a:cubicBezTo>
                    <a:lnTo>
                      <a:pt x="1405" y="3667"/>
                    </a:lnTo>
                    <a:cubicBezTo>
                      <a:pt x="1405" y="3739"/>
                      <a:pt x="1369" y="3810"/>
                      <a:pt x="1286" y="3846"/>
                    </a:cubicBezTo>
                    <a:lnTo>
                      <a:pt x="441" y="4155"/>
                    </a:lnTo>
                    <a:cubicBezTo>
                      <a:pt x="179" y="4262"/>
                      <a:pt x="0" y="4512"/>
                      <a:pt x="0" y="4810"/>
                    </a:cubicBezTo>
                    <a:lnTo>
                      <a:pt x="0" y="6048"/>
                    </a:lnTo>
                    <a:cubicBezTo>
                      <a:pt x="0" y="6132"/>
                      <a:pt x="72" y="6215"/>
                      <a:pt x="155" y="6215"/>
                    </a:cubicBezTo>
                    <a:cubicBezTo>
                      <a:pt x="250" y="6215"/>
                      <a:pt x="322" y="6132"/>
                      <a:pt x="322" y="6048"/>
                    </a:cubicBezTo>
                    <a:lnTo>
                      <a:pt x="322" y="4810"/>
                    </a:lnTo>
                    <a:cubicBezTo>
                      <a:pt x="322" y="4655"/>
                      <a:pt x="417" y="4524"/>
                      <a:pt x="560" y="4465"/>
                    </a:cubicBezTo>
                    <a:lnTo>
                      <a:pt x="1405" y="4155"/>
                    </a:lnTo>
                    <a:cubicBezTo>
                      <a:pt x="1453" y="4143"/>
                      <a:pt x="1500" y="4108"/>
                      <a:pt x="1524" y="4084"/>
                    </a:cubicBezTo>
                    <a:lnTo>
                      <a:pt x="2119" y="4524"/>
                    </a:lnTo>
                    <a:lnTo>
                      <a:pt x="2119" y="6036"/>
                    </a:lnTo>
                    <a:cubicBezTo>
                      <a:pt x="2119" y="6120"/>
                      <a:pt x="2203" y="6191"/>
                      <a:pt x="2286" y="6191"/>
                    </a:cubicBezTo>
                    <a:cubicBezTo>
                      <a:pt x="2369" y="6191"/>
                      <a:pt x="2453" y="6120"/>
                      <a:pt x="2453" y="6036"/>
                    </a:cubicBezTo>
                    <a:lnTo>
                      <a:pt x="2453" y="4512"/>
                    </a:lnTo>
                    <a:lnTo>
                      <a:pt x="3048" y="4072"/>
                    </a:lnTo>
                    <a:cubicBezTo>
                      <a:pt x="3084" y="4096"/>
                      <a:pt x="3120" y="4108"/>
                      <a:pt x="3167" y="4143"/>
                    </a:cubicBezTo>
                    <a:lnTo>
                      <a:pt x="4012" y="4453"/>
                    </a:lnTo>
                    <a:cubicBezTo>
                      <a:pt x="4155" y="4512"/>
                      <a:pt x="4251" y="4643"/>
                      <a:pt x="4251" y="4798"/>
                    </a:cubicBezTo>
                    <a:lnTo>
                      <a:pt x="4251" y="6036"/>
                    </a:lnTo>
                    <a:cubicBezTo>
                      <a:pt x="4251" y="6120"/>
                      <a:pt x="4322" y="6191"/>
                      <a:pt x="4417" y="6191"/>
                    </a:cubicBezTo>
                    <a:cubicBezTo>
                      <a:pt x="4501" y="6191"/>
                      <a:pt x="4572" y="6120"/>
                      <a:pt x="4572" y="6036"/>
                    </a:cubicBezTo>
                    <a:lnTo>
                      <a:pt x="4572" y="4798"/>
                    </a:lnTo>
                    <a:cubicBezTo>
                      <a:pt x="4584" y="4512"/>
                      <a:pt x="4382" y="4251"/>
                      <a:pt x="4120" y="4143"/>
                    </a:cubicBezTo>
                    <a:lnTo>
                      <a:pt x="3274" y="3834"/>
                    </a:lnTo>
                    <a:cubicBezTo>
                      <a:pt x="3191" y="3798"/>
                      <a:pt x="3155" y="3727"/>
                      <a:pt x="3155" y="3655"/>
                    </a:cubicBezTo>
                    <a:lnTo>
                      <a:pt x="3155" y="3215"/>
                    </a:lnTo>
                    <a:cubicBezTo>
                      <a:pt x="3179" y="3191"/>
                      <a:pt x="3227" y="3155"/>
                      <a:pt x="3250" y="3131"/>
                    </a:cubicBezTo>
                    <a:cubicBezTo>
                      <a:pt x="3536" y="2858"/>
                      <a:pt x="3691" y="2500"/>
                      <a:pt x="3691" y="2119"/>
                    </a:cubicBezTo>
                    <a:lnTo>
                      <a:pt x="3691" y="1810"/>
                    </a:lnTo>
                    <a:lnTo>
                      <a:pt x="3727" y="1715"/>
                    </a:lnTo>
                    <a:cubicBezTo>
                      <a:pt x="3822" y="1548"/>
                      <a:pt x="3870" y="1357"/>
                      <a:pt x="3870" y="1167"/>
                    </a:cubicBezTo>
                    <a:lnTo>
                      <a:pt x="3870" y="167"/>
                    </a:lnTo>
                    <a:cubicBezTo>
                      <a:pt x="3870" y="71"/>
                      <a:pt x="3786" y="0"/>
                      <a:pt x="3703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681" name="Google Shape;6476;p49"/>
              <p:cNvSpPr/>
              <p:nvPr/>
            </p:nvSpPr>
            <p:spPr>
              <a:xfrm>
                <a:off x="7340324" y="2291486"/>
                <a:ext cx="10630" cy="38702"/>
              </a:xfrm>
              <a:custGeom>
                <a:avLst/>
                <a:gdLst/>
                <a:ahLst/>
                <a:cxnLst/>
                <a:rect l="l" t="t" r="r" b="b"/>
                <a:pathLst>
                  <a:path w="334" h="1216" extrusionOk="0">
                    <a:moveTo>
                      <a:pt x="167" y="1"/>
                    </a:moveTo>
                    <a:cubicBezTo>
                      <a:pt x="84" y="1"/>
                      <a:pt x="0" y="72"/>
                      <a:pt x="0" y="167"/>
                    </a:cubicBezTo>
                    <a:lnTo>
                      <a:pt x="0" y="1060"/>
                    </a:lnTo>
                    <a:cubicBezTo>
                      <a:pt x="0" y="1144"/>
                      <a:pt x="84" y="1215"/>
                      <a:pt x="167" y="1215"/>
                    </a:cubicBezTo>
                    <a:cubicBezTo>
                      <a:pt x="262" y="1215"/>
                      <a:pt x="334" y="1144"/>
                      <a:pt x="334" y="1060"/>
                    </a:cubicBezTo>
                    <a:lnTo>
                      <a:pt x="334" y="167"/>
                    </a:lnTo>
                    <a:cubicBezTo>
                      <a:pt x="334" y="72"/>
                      <a:pt x="262" y="1"/>
                      <a:pt x="16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682" name="Google Shape;6477;p49"/>
              <p:cNvSpPr/>
              <p:nvPr/>
            </p:nvSpPr>
            <p:spPr>
              <a:xfrm>
                <a:off x="7419511" y="2291486"/>
                <a:ext cx="10630" cy="38702"/>
              </a:xfrm>
              <a:custGeom>
                <a:avLst/>
                <a:gdLst/>
                <a:ahLst/>
                <a:cxnLst/>
                <a:rect l="l" t="t" r="r" b="b"/>
                <a:pathLst>
                  <a:path w="334" h="1216" extrusionOk="0">
                    <a:moveTo>
                      <a:pt x="167" y="1"/>
                    </a:moveTo>
                    <a:cubicBezTo>
                      <a:pt x="72" y="1"/>
                      <a:pt x="1" y="72"/>
                      <a:pt x="1" y="167"/>
                    </a:cubicBezTo>
                    <a:lnTo>
                      <a:pt x="1" y="1060"/>
                    </a:lnTo>
                    <a:cubicBezTo>
                      <a:pt x="1" y="1144"/>
                      <a:pt x="72" y="1215"/>
                      <a:pt x="167" y="1215"/>
                    </a:cubicBezTo>
                    <a:cubicBezTo>
                      <a:pt x="251" y="1215"/>
                      <a:pt x="334" y="1144"/>
                      <a:pt x="334" y="1060"/>
                    </a:cubicBezTo>
                    <a:lnTo>
                      <a:pt x="334" y="167"/>
                    </a:lnTo>
                    <a:cubicBezTo>
                      <a:pt x="334" y="72"/>
                      <a:pt x="251" y="1"/>
                      <a:pt x="16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683" name="Google Shape;6478;p49"/>
              <p:cNvSpPr/>
              <p:nvPr/>
            </p:nvSpPr>
            <p:spPr>
              <a:xfrm>
                <a:off x="7153878" y="1969392"/>
                <a:ext cx="225498" cy="188355"/>
              </a:xfrm>
              <a:custGeom>
                <a:avLst/>
                <a:gdLst/>
                <a:ahLst/>
                <a:cxnLst/>
                <a:rect l="l" t="t" r="r" b="b"/>
                <a:pathLst>
                  <a:path w="7085" h="5918" extrusionOk="0">
                    <a:moveTo>
                      <a:pt x="2441" y="4227"/>
                    </a:moveTo>
                    <a:lnTo>
                      <a:pt x="2346" y="4608"/>
                    </a:lnTo>
                    <a:lnTo>
                      <a:pt x="2132" y="4608"/>
                    </a:lnTo>
                    <a:cubicBezTo>
                      <a:pt x="1917" y="4608"/>
                      <a:pt x="1751" y="4442"/>
                      <a:pt x="1751" y="4239"/>
                    </a:cubicBezTo>
                    <a:lnTo>
                      <a:pt x="1751" y="4227"/>
                    </a:lnTo>
                    <a:close/>
                    <a:moveTo>
                      <a:pt x="5668" y="310"/>
                    </a:moveTo>
                    <a:cubicBezTo>
                      <a:pt x="5882" y="310"/>
                      <a:pt x="6037" y="477"/>
                      <a:pt x="6037" y="679"/>
                    </a:cubicBezTo>
                    <a:lnTo>
                      <a:pt x="6037" y="3525"/>
                    </a:lnTo>
                    <a:cubicBezTo>
                      <a:pt x="6037" y="3739"/>
                      <a:pt x="5882" y="3894"/>
                      <a:pt x="5668" y="3894"/>
                    </a:cubicBezTo>
                    <a:lnTo>
                      <a:pt x="4251" y="3894"/>
                    </a:lnTo>
                    <a:cubicBezTo>
                      <a:pt x="4227" y="3894"/>
                      <a:pt x="4179" y="3918"/>
                      <a:pt x="4156" y="3930"/>
                    </a:cubicBezTo>
                    <a:lnTo>
                      <a:pt x="2572" y="5084"/>
                    </a:lnTo>
                    <a:lnTo>
                      <a:pt x="2810" y="4108"/>
                    </a:lnTo>
                    <a:cubicBezTo>
                      <a:pt x="2822" y="4061"/>
                      <a:pt x="2810" y="4001"/>
                      <a:pt x="2786" y="3953"/>
                    </a:cubicBezTo>
                    <a:cubicBezTo>
                      <a:pt x="2751" y="3918"/>
                      <a:pt x="2703" y="3894"/>
                      <a:pt x="2644" y="3894"/>
                    </a:cubicBezTo>
                    <a:lnTo>
                      <a:pt x="703" y="3894"/>
                    </a:lnTo>
                    <a:cubicBezTo>
                      <a:pt x="489" y="3894"/>
                      <a:pt x="322" y="3739"/>
                      <a:pt x="322" y="3525"/>
                    </a:cubicBezTo>
                    <a:lnTo>
                      <a:pt x="322" y="679"/>
                    </a:lnTo>
                    <a:cubicBezTo>
                      <a:pt x="322" y="477"/>
                      <a:pt x="489" y="310"/>
                      <a:pt x="703" y="310"/>
                    </a:cubicBezTo>
                    <a:close/>
                    <a:moveTo>
                      <a:pt x="6382" y="1036"/>
                    </a:moveTo>
                    <a:cubicBezTo>
                      <a:pt x="6585" y="1036"/>
                      <a:pt x="6751" y="1203"/>
                      <a:pt x="6751" y="1417"/>
                    </a:cubicBezTo>
                    <a:lnTo>
                      <a:pt x="6751" y="4251"/>
                    </a:lnTo>
                    <a:lnTo>
                      <a:pt x="6739" y="4251"/>
                    </a:lnTo>
                    <a:cubicBezTo>
                      <a:pt x="6739" y="4465"/>
                      <a:pt x="6573" y="4632"/>
                      <a:pt x="6370" y="4632"/>
                    </a:cubicBezTo>
                    <a:lnTo>
                      <a:pt x="4953" y="4632"/>
                    </a:lnTo>
                    <a:cubicBezTo>
                      <a:pt x="4906" y="4632"/>
                      <a:pt x="4870" y="4644"/>
                      <a:pt x="4822" y="4692"/>
                    </a:cubicBezTo>
                    <a:cubicBezTo>
                      <a:pt x="4787" y="4727"/>
                      <a:pt x="4775" y="4775"/>
                      <a:pt x="4787" y="4823"/>
                    </a:cubicBezTo>
                    <a:lnTo>
                      <a:pt x="4906" y="5501"/>
                    </a:lnTo>
                    <a:lnTo>
                      <a:pt x="3691" y="4692"/>
                    </a:lnTo>
                    <a:lnTo>
                      <a:pt x="4299" y="4239"/>
                    </a:lnTo>
                    <a:lnTo>
                      <a:pt x="5668" y="4239"/>
                    </a:lnTo>
                    <a:cubicBezTo>
                      <a:pt x="6049" y="4239"/>
                      <a:pt x="6370" y="3930"/>
                      <a:pt x="6370" y="3537"/>
                    </a:cubicBezTo>
                    <a:lnTo>
                      <a:pt x="6370" y="1036"/>
                    </a:lnTo>
                    <a:close/>
                    <a:moveTo>
                      <a:pt x="703" y="1"/>
                    </a:moveTo>
                    <a:cubicBezTo>
                      <a:pt x="310" y="1"/>
                      <a:pt x="0" y="310"/>
                      <a:pt x="0" y="703"/>
                    </a:cubicBezTo>
                    <a:lnTo>
                      <a:pt x="0" y="3537"/>
                    </a:lnTo>
                    <a:cubicBezTo>
                      <a:pt x="0" y="3930"/>
                      <a:pt x="310" y="4239"/>
                      <a:pt x="703" y="4239"/>
                    </a:cubicBezTo>
                    <a:lnTo>
                      <a:pt x="1405" y="4239"/>
                    </a:lnTo>
                    <a:lnTo>
                      <a:pt x="1405" y="4251"/>
                    </a:lnTo>
                    <a:cubicBezTo>
                      <a:pt x="1405" y="4644"/>
                      <a:pt x="1727" y="4954"/>
                      <a:pt x="2108" y="4954"/>
                    </a:cubicBezTo>
                    <a:lnTo>
                      <a:pt x="2263" y="4954"/>
                    </a:lnTo>
                    <a:lnTo>
                      <a:pt x="2203" y="5227"/>
                    </a:lnTo>
                    <a:cubicBezTo>
                      <a:pt x="2167" y="5323"/>
                      <a:pt x="2215" y="5430"/>
                      <a:pt x="2298" y="5489"/>
                    </a:cubicBezTo>
                    <a:cubicBezTo>
                      <a:pt x="2346" y="5525"/>
                      <a:pt x="2394" y="5537"/>
                      <a:pt x="2453" y="5537"/>
                    </a:cubicBezTo>
                    <a:cubicBezTo>
                      <a:pt x="2513" y="5537"/>
                      <a:pt x="2560" y="5525"/>
                      <a:pt x="2596" y="5489"/>
                    </a:cubicBezTo>
                    <a:lnTo>
                      <a:pt x="3334" y="4954"/>
                    </a:lnTo>
                    <a:lnTo>
                      <a:pt x="3489" y="4954"/>
                    </a:lnTo>
                    <a:lnTo>
                      <a:pt x="4882" y="5882"/>
                    </a:lnTo>
                    <a:cubicBezTo>
                      <a:pt x="4918" y="5906"/>
                      <a:pt x="4965" y="5918"/>
                      <a:pt x="5013" y="5918"/>
                    </a:cubicBezTo>
                    <a:cubicBezTo>
                      <a:pt x="5061" y="5918"/>
                      <a:pt x="5096" y="5906"/>
                      <a:pt x="5144" y="5882"/>
                    </a:cubicBezTo>
                    <a:cubicBezTo>
                      <a:pt x="5239" y="5823"/>
                      <a:pt x="5287" y="5727"/>
                      <a:pt x="5263" y="5620"/>
                    </a:cubicBezTo>
                    <a:lnTo>
                      <a:pt x="5168" y="4954"/>
                    </a:lnTo>
                    <a:lnTo>
                      <a:pt x="6382" y="4954"/>
                    </a:lnTo>
                    <a:cubicBezTo>
                      <a:pt x="6763" y="4954"/>
                      <a:pt x="7085" y="4644"/>
                      <a:pt x="7085" y="4251"/>
                    </a:cubicBezTo>
                    <a:lnTo>
                      <a:pt x="7085" y="1417"/>
                    </a:lnTo>
                    <a:cubicBezTo>
                      <a:pt x="7085" y="1024"/>
                      <a:pt x="6775" y="715"/>
                      <a:pt x="6382" y="715"/>
                    </a:cubicBezTo>
                    <a:cubicBezTo>
                      <a:pt x="6370" y="310"/>
                      <a:pt x="6061" y="1"/>
                      <a:pt x="5668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684" name="Google Shape;6479;p49"/>
              <p:cNvSpPr/>
              <p:nvPr/>
            </p:nvSpPr>
            <p:spPr>
              <a:xfrm>
                <a:off x="7193663" y="2003511"/>
                <a:ext cx="27308" cy="10248"/>
              </a:xfrm>
              <a:custGeom>
                <a:avLst/>
                <a:gdLst/>
                <a:ahLst/>
                <a:cxnLst/>
                <a:rect l="l" t="t" r="r" b="b"/>
                <a:pathLst>
                  <a:path w="858" h="322" extrusionOk="0">
                    <a:moveTo>
                      <a:pt x="167" y="0"/>
                    </a:moveTo>
                    <a:cubicBezTo>
                      <a:pt x="72" y="0"/>
                      <a:pt x="1" y="72"/>
                      <a:pt x="1" y="167"/>
                    </a:cubicBezTo>
                    <a:cubicBezTo>
                      <a:pt x="1" y="250"/>
                      <a:pt x="72" y="322"/>
                      <a:pt x="167" y="322"/>
                    </a:cubicBezTo>
                    <a:lnTo>
                      <a:pt x="703" y="322"/>
                    </a:lnTo>
                    <a:cubicBezTo>
                      <a:pt x="786" y="322"/>
                      <a:pt x="858" y="250"/>
                      <a:pt x="858" y="167"/>
                    </a:cubicBezTo>
                    <a:cubicBezTo>
                      <a:pt x="858" y="72"/>
                      <a:pt x="786" y="0"/>
                      <a:pt x="703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685" name="Google Shape;6480;p49"/>
              <p:cNvSpPr/>
              <p:nvPr/>
            </p:nvSpPr>
            <p:spPr>
              <a:xfrm>
                <a:off x="7233065" y="2003511"/>
                <a:ext cx="83802" cy="10248"/>
              </a:xfrm>
              <a:custGeom>
                <a:avLst/>
                <a:gdLst/>
                <a:ahLst/>
                <a:cxnLst/>
                <a:rect l="l" t="t" r="r" b="b"/>
                <a:pathLst>
                  <a:path w="2633" h="322" extrusionOk="0">
                    <a:moveTo>
                      <a:pt x="156" y="0"/>
                    </a:moveTo>
                    <a:cubicBezTo>
                      <a:pt x="72" y="0"/>
                      <a:pt x="1" y="72"/>
                      <a:pt x="1" y="167"/>
                    </a:cubicBezTo>
                    <a:cubicBezTo>
                      <a:pt x="1" y="250"/>
                      <a:pt x="72" y="322"/>
                      <a:pt x="156" y="322"/>
                    </a:cubicBezTo>
                    <a:lnTo>
                      <a:pt x="2465" y="322"/>
                    </a:lnTo>
                    <a:cubicBezTo>
                      <a:pt x="2561" y="322"/>
                      <a:pt x="2632" y="250"/>
                      <a:pt x="2632" y="167"/>
                    </a:cubicBezTo>
                    <a:cubicBezTo>
                      <a:pt x="2632" y="72"/>
                      <a:pt x="2573" y="0"/>
                      <a:pt x="2465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686" name="Google Shape;6481;p49"/>
              <p:cNvSpPr/>
              <p:nvPr/>
            </p:nvSpPr>
            <p:spPr>
              <a:xfrm>
                <a:off x="7193281" y="2031933"/>
                <a:ext cx="123936" cy="10248"/>
              </a:xfrm>
              <a:custGeom>
                <a:avLst/>
                <a:gdLst/>
                <a:ahLst/>
                <a:cxnLst/>
                <a:rect l="l" t="t" r="r" b="b"/>
                <a:pathLst>
                  <a:path w="3894" h="322" extrusionOk="0">
                    <a:moveTo>
                      <a:pt x="155" y="0"/>
                    </a:moveTo>
                    <a:cubicBezTo>
                      <a:pt x="72" y="0"/>
                      <a:pt x="1" y="71"/>
                      <a:pt x="1" y="167"/>
                    </a:cubicBezTo>
                    <a:cubicBezTo>
                      <a:pt x="1" y="250"/>
                      <a:pt x="72" y="322"/>
                      <a:pt x="155" y="322"/>
                    </a:cubicBezTo>
                    <a:lnTo>
                      <a:pt x="3715" y="322"/>
                    </a:lnTo>
                    <a:cubicBezTo>
                      <a:pt x="3811" y="322"/>
                      <a:pt x="3882" y="250"/>
                      <a:pt x="3882" y="167"/>
                    </a:cubicBezTo>
                    <a:cubicBezTo>
                      <a:pt x="3894" y="71"/>
                      <a:pt x="3823" y="0"/>
                      <a:pt x="3715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687" name="Google Shape;6482;p49"/>
              <p:cNvSpPr/>
              <p:nvPr/>
            </p:nvSpPr>
            <p:spPr>
              <a:xfrm>
                <a:off x="7193663" y="2059973"/>
                <a:ext cx="83770" cy="10248"/>
              </a:xfrm>
              <a:custGeom>
                <a:avLst/>
                <a:gdLst/>
                <a:ahLst/>
                <a:cxnLst/>
                <a:rect l="l" t="t" r="r" b="b"/>
                <a:pathLst>
                  <a:path w="2632" h="322" extrusionOk="0">
                    <a:moveTo>
                      <a:pt x="167" y="0"/>
                    </a:moveTo>
                    <a:cubicBezTo>
                      <a:pt x="72" y="0"/>
                      <a:pt x="1" y="72"/>
                      <a:pt x="1" y="155"/>
                    </a:cubicBezTo>
                    <a:cubicBezTo>
                      <a:pt x="1" y="250"/>
                      <a:pt x="72" y="322"/>
                      <a:pt x="167" y="322"/>
                    </a:cubicBezTo>
                    <a:lnTo>
                      <a:pt x="2465" y="322"/>
                    </a:lnTo>
                    <a:cubicBezTo>
                      <a:pt x="2560" y="322"/>
                      <a:pt x="2632" y="250"/>
                      <a:pt x="2632" y="155"/>
                    </a:cubicBezTo>
                    <a:cubicBezTo>
                      <a:pt x="2632" y="72"/>
                      <a:pt x="2560" y="0"/>
                      <a:pt x="2465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688" name="Google Shape;6483;p49"/>
              <p:cNvSpPr/>
              <p:nvPr/>
            </p:nvSpPr>
            <p:spPr>
              <a:xfrm>
                <a:off x="7289145" y="2059973"/>
                <a:ext cx="27722" cy="10248"/>
              </a:xfrm>
              <a:custGeom>
                <a:avLst/>
                <a:gdLst/>
                <a:ahLst/>
                <a:cxnLst/>
                <a:rect l="l" t="t" r="r" b="b"/>
                <a:pathLst>
                  <a:path w="871" h="322" extrusionOk="0">
                    <a:moveTo>
                      <a:pt x="168" y="0"/>
                    </a:moveTo>
                    <a:cubicBezTo>
                      <a:pt x="84" y="0"/>
                      <a:pt x="1" y="72"/>
                      <a:pt x="1" y="155"/>
                    </a:cubicBezTo>
                    <a:cubicBezTo>
                      <a:pt x="1" y="250"/>
                      <a:pt x="84" y="322"/>
                      <a:pt x="168" y="322"/>
                    </a:cubicBezTo>
                    <a:lnTo>
                      <a:pt x="703" y="322"/>
                    </a:lnTo>
                    <a:cubicBezTo>
                      <a:pt x="799" y="322"/>
                      <a:pt x="870" y="250"/>
                      <a:pt x="870" y="155"/>
                    </a:cubicBezTo>
                    <a:cubicBezTo>
                      <a:pt x="870" y="72"/>
                      <a:pt x="811" y="0"/>
                      <a:pt x="703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689" name="Google Shape;6484;p49"/>
            <p:cNvSpPr/>
            <p:nvPr/>
          </p:nvSpPr>
          <p:spPr>
            <a:xfrm>
              <a:off x="9959908" y="3770325"/>
              <a:ext cx="394152" cy="361529"/>
            </a:xfrm>
            <a:custGeom>
              <a:avLst/>
              <a:gdLst/>
              <a:ahLst/>
              <a:cxnLst/>
              <a:rect l="l" t="t" r="r" b="b"/>
              <a:pathLst>
                <a:path w="12384" h="11359" extrusionOk="0">
                  <a:moveTo>
                    <a:pt x="2775" y="1024"/>
                  </a:moveTo>
                  <a:cubicBezTo>
                    <a:pt x="3346" y="1024"/>
                    <a:pt x="3811" y="1501"/>
                    <a:pt x="3811" y="2060"/>
                  </a:cubicBezTo>
                  <a:cubicBezTo>
                    <a:pt x="3811" y="2298"/>
                    <a:pt x="3727" y="2536"/>
                    <a:pt x="3573" y="2727"/>
                  </a:cubicBezTo>
                  <a:cubicBezTo>
                    <a:pt x="3525" y="2786"/>
                    <a:pt x="3513" y="2870"/>
                    <a:pt x="3549" y="2941"/>
                  </a:cubicBezTo>
                  <a:cubicBezTo>
                    <a:pt x="3573" y="3013"/>
                    <a:pt x="3644" y="3060"/>
                    <a:pt x="3727" y="3060"/>
                  </a:cubicBezTo>
                  <a:lnTo>
                    <a:pt x="4096" y="3060"/>
                  </a:lnTo>
                  <a:cubicBezTo>
                    <a:pt x="4120" y="3060"/>
                    <a:pt x="4156" y="3084"/>
                    <a:pt x="4156" y="3120"/>
                  </a:cubicBezTo>
                  <a:lnTo>
                    <a:pt x="4156" y="3370"/>
                  </a:lnTo>
                  <a:cubicBezTo>
                    <a:pt x="4156" y="3406"/>
                    <a:pt x="4120" y="3429"/>
                    <a:pt x="4096" y="3429"/>
                  </a:cubicBezTo>
                  <a:lnTo>
                    <a:pt x="1846" y="3429"/>
                  </a:lnTo>
                  <a:lnTo>
                    <a:pt x="1453" y="3418"/>
                  </a:lnTo>
                  <a:cubicBezTo>
                    <a:pt x="1418" y="3418"/>
                    <a:pt x="1394" y="3382"/>
                    <a:pt x="1394" y="3358"/>
                  </a:cubicBezTo>
                  <a:lnTo>
                    <a:pt x="1394" y="3096"/>
                  </a:lnTo>
                  <a:cubicBezTo>
                    <a:pt x="1394" y="3072"/>
                    <a:pt x="1418" y="3037"/>
                    <a:pt x="1453" y="3037"/>
                  </a:cubicBezTo>
                  <a:lnTo>
                    <a:pt x="3132" y="3037"/>
                  </a:lnTo>
                  <a:cubicBezTo>
                    <a:pt x="3239" y="3037"/>
                    <a:pt x="3323" y="2953"/>
                    <a:pt x="3323" y="2846"/>
                  </a:cubicBezTo>
                  <a:cubicBezTo>
                    <a:pt x="3323" y="2739"/>
                    <a:pt x="3227" y="2656"/>
                    <a:pt x="3132" y="2656"/>
                  </a:cubicBezTo>
                  <a:lnTo>
                    <a:pt x="1906" y="2656"/>
                  </a:lnTo>
                  <a:cubicBezTo>
                    <a:pt x="1787" y="2477"/>
                    <a:pt x="1727" y="2275"/>
                    <a:pt x="1727" y="2060"/>
                  </a:cubicBezTo>
                  <a:cubicBezTo>
                    <a:pt x="1727" y="1477"/>
                    <a:pt x="2203" y="1024"/>
                    <a:pt x="2775" y="1024"/>
                  </a:cubicBezTo>
                  <a:close/>
                  <a:moveTo>
                    <a:pt x="9597" y="1024"/>
                  </a:moveTo>
                  <a:cubicBezTo>
                    <a:pt x="10169" y="1024"/>
                    <a:pt x="10645" y="1501"/>
                    <a:pt x="10645" y="2060"/>
                  </a:cubicBezTo>
                  <a:cubicBezTo>
                    <a:pt x="10645" y="2298"/>
                    <a:pt x="10550" y="2536"/>
                    <a:pt x="10407" y="2727"/>
                  </a:cubicBezTo>
                  <a:cubicBezTo>
                    <a:pt x="10359" y="2786"/>
                    <a:pt x="10347" y="2870"/>
                    <a:pt x="10371" y="2941"/>
                  </a:cubicBezTo>
                  <a:cubicBezTo>
                    <a:pt x="10407" y="3013"/>
                    <a:pt x="10478" y="3060"/>
                    <a:pt x="10550" y="3060"/>
                  </a:cubicBezTo>
                  <a:lnTo>
                    <a:pt x="10931" y="3060"/>
                  </a:lnTo>
                  <a:cubicBezTo>
                    <a:pt x="10954" y="3060"/>
                    <a:pt x="10990" y="3084"/>
                    <a:pt x="10990" y="3120"/>
                  </a:cubicBezTo>
                  <a:lnTo>
                    <a:pt x="10990" y="3370"/>
                  </a:lnTo>
                  <a:cubicBezTo>
                    <a:pt x="10990" y="3406"/>
                    <a:pt x="10954" y="3429"/>
                    <a:pt x="10931" y="3429"/>
                  </a:cubicBezTo>
                  <a:lnTo>
                    <a:pt x="8276" y="3429"/>
                  </a:lnTo>
                  <a:lnTo>
                    <a:pt x="8276" y="3418"/>
                  </a:lnTo>
                  <a:cubicBezTo>
                    <a:pt x="8252" y="3418"/>
                    <a:pt x="8216" y="3382"/>
                    <a:pt x="8216" y="3358"/>
                  </a:cubicBezTo>
                  <a:lnTo>
                    <a:pt x="8216" y="3096"/>
                  </a:lnTo>
                  <a:cubicBezTo>
                    <a:pt x="8216" y="3072"/>
                    <a:pt x="8252" y="3037"/>
                    <a:pt x="8276" y="3037"/>
                  </a:cubicBezTo>
                  <a:lnTo>
                    <a:pt x="9954" y="3037"/>
                  </a:lnTo>
                  <a:cubicBezTo>
                    <a:pt x="10061" y="3037"/>
                    <a:pt x="10157" y="2953"/>
                    <a:pt x="10157" y="2846"/>
                  </a:cubicBezTo>
                  <a:cubicBezTo>
                    <a:pt x="10157" y="2739"/>
                    <a:pt x="10061" y="2656"/>
                    <a:pt x="9954" y="2656"/>
                  </a:cubicBezTo>
                  <a:lnTo>
                    <a:pt x="8740" y="2656"/>
                  </a:lnTo>
                  <a:cubicBezTo>
                    <a:pt x="8621" y="2477"/>
                    <a:pt x="8561" y="2275"/>
                    <a:pt x="8561" y="2060"/>
                  </a:cubicBezTo>
                  <a:cubicBezTo>
                    <a:pt x="8561" y="1477"/>
                    <a:pt x="9038" y="1024"/>
                    <a:pt x="9597" y="1024"/>
                  </a:cubicBezTo>
                  <a:close/>
                  <a:moveTo>
                    <a:pt x="6192" y="2691"/>
                  </a:moveTo>
                  <a:cubicBezTo>
                    <a:pt x="6763" y="2691"/>
                    <a:pt x="7240" y="3167"/>
                    <a:pt x="7240" y="3727"/>
                  </a:cubicBezTo>
                  <a:cubicBezTo>
                    <a:pt x="7240" y="3965"/>
                    <a:pt x="7144" y="4203"/>
                    <a:pt x="7002" y="4394"/>
                  </a:cubicBezTo>
                  <a:cubicBezTo>
                    <a:pt x="6954" y="4453"/>
                    <a:pt x="6942" y="4537"/>
                    <a:pt x="6966" y="4608"/>
                  </a:cubicBezTo>
                  <a:cubicBezTo>
                    <a:pt x="7002" y="4680"/>
                    <a:pt x="7073" y="4727"/>
                    <a:pt x="7144" y="4727"/>
                  </a:cubicBezTo>
                  <a:lnTo>
                    <a:pt x="7514" y="4727"/>
                  </a:lnTo>
                  <a:cubicBezTo>
                    <a:pt x="7549" y="4727"/>
                    <a:pt x="7573" y="4751"/>
                    <a:pt x="7573" y="4787"/>
                  </a:cubicBezTo>
                  <a:lnTo>
                    <a:pt x="7573" y="5037"/>
                  </a:lnTo>
                  <a:cubicBezTo>
                    <a:pt x="7573" y="5072"/>
                    <a:pt x="7549" y="5096"/>
                    <a:pt x="7514" y="5096"/>
                  </a:cubicBezTo>
                  <a:lnTo>
                    <a:pt x="4870" y="5096"/>
                  </a:lnTo>
                  <a:lnTo>
                    <a:pt x="4870" y="5084"/>
                  </a:lnTo>
                  <a:cubicBezTo>
                    <a:pt x="4847" y="5084"/>
                    <a:pt x="4811" y="5049"/>
                    <a:pt x="4811" y="5025"/>
                  </a:cubicBezTo>
                  <a:lnTo>
                    <a:pt x="4811" y="4775"/>
                  </a:lnTo>
                  <a:cubicBezTo>
                    <a:pt x="4811" y="4739"/>
                    <a:pt x="4847" y="4715"/>
                    <a:pt x="4870" y="4715"/>
                  </a:cubicBezTo>
                  <a:lnTo>
                    <a:pt x="6549" y="4715"/>
                  </a:lnTo>
                  <a:cubicBezTo>
                    <a:pt x="6656" y="4715"/>
                    <a:pt x="6740" y="4620"/>
                    <a:pt x="6740" y="4513"/>
                  </a:cubicBezTo>
                  <a:cubicBezTo>
                    <a:pt x="6740" y="4418"/>
                    <a:pt x="6656" y="4322"/>
                    <a:pt x="6549" y="4322"/>
                  </a:cubicBezTo>
                  <a:lnTo>
                    <a:pt x="5335" y="4322"/>
                  </a:lnTo>
                  <a:cubicBezTo>
                    <a:pt x="5216" y="4144"/>
                    <a:pt x="5156" y="3941"/>
                    <a:pt x="5156" y="3727"/>
                  </a:cubicBezTo>
                  <a:cubicBezTo>
                    <a:pt x="5156" y="3144"/>
                    <a:pt x="5632" y="2691"/>
                    <a:pt x="6192" y="2691"/>
                  </a:cubicBezTo>
                  <a:close/>
                  <a:moveTo>
                    <a:pt x="3477" y="3799"/>
                  </a:moveTo>
                  <a:cubicBezTo>
                    <a:pt x="3442" y="4203"/>
                    <a:pt x="3442" y="5072"/>
                    <a:pt x="3870" y="6335"/>
                  </a:cubicBezTo>
                  <a:lnTo>
                    <a:pt x="1703" y="6335"/>
                  </a:lnTo>
                  <a:cubicBezTo>
                    <a:pt x="2132" y="5072"/>
                    <a:pt x="2132" y="4203"/>
                    <a:pt x="2108" y="3799"/>
                  </a:cubicBezTo>
                  <a:close/>
                  <a:moveTo>
                    <a:pt x="10288" y="3799"/>
                  </a:moveTo>
                  <a:cubicBezTo>
                    <a:pt x="10264" y="4203"/>
                    <a:pt x="10264" y="5072"/>
                    <a:pt x="10693" y="6335"/>
                  </a:cubicBezTo>
                  <a:lnTo>
                    <a:pt x="8514" y="6335"/>
                  </a:lnTo>
                  <a:cubicBezTo>
                    <a:pt x="8954" y="5072"/>
                    <a:pt x="8966" y="4203"/>
                    <a:pt x="8918" y="3799"/>
                  </a:cubicBezTo>
                  <a:close/>
                  <a:moveTo>
                    <a:pt x="4037" y="6739"/>
                  </a:moveTo>
                  <a:lnTo>
                    <a:pt x="4096" y="7097"/>
                  </a:lnTo>
                  <a:lnTo>
                    <a:pt x="1489" y="7097"/>
                  </a:lnTo>
                  <a:lnTo>
                    <a:pt x="1549" y="6739"/>
                  </a:lnTo>
                  <a:close/>
                  <a:moveTo>
                    <a:pt x="10859" y="6739"/>
                  </a:moveTo>
                  <a:lnTo>
                    <a:pt x="10919" y="7097"/>
                  </a:lnTo>
                  <a:lnTo>
                    <a:pt x="8311" y="7097"/>
                  </a:lnTo>
                  <a:lnTo>
                    <a:pt x="8371" y="6739"/>
                  </a:lnTo>
                  <a:close/>
                  <a:moveTo>
                    <a:pt x="6883" y="5465"/>
                  </a:moveTo>
                  <a:cubicBezTo>
                    <a:pt x="6847" y="5870"/>
                    <a:pt x="6847" y="6739"/>
                    <a:pt x="7287" y="8001"/>
                  </a:cubicBezTo>
                  <a:lnTo>
                    <a:pt x="5108" y="8001"/>
                  </a:lnTo>
                  <a:cubicBezTo>
                    <a:pt x="5537" y="6751"/>
                    <a:pt x="5537" y="5870"/>
                    <a:pt x="5513" y="5465"/>
                  </a:cubicBezTo>
                  <a:close/>
                  <a:moveTo>
                    <a:pt x="4513" y="7478"/>
                  </a:moveTo>
                  <a:lnTo>
                    <a:pt x="4668" y="8049"/>
                  </a:lnTo>
                  <a:lnTo>
                    <a:pt x="4668" y="8061"/>
                  </a:lnTo>
                  <a:cubicBezTo>
                    <a:pt x="4632" y="8085"/>
                    <a:pt x="4608" y="8132"/>
                    <a:pt x="4608" y="8180"/>
                  </a:cubicBezTo>
                  <a:lnTo>
                    <a:pt x="4525" y="8561"/>
                  </a:lnTo>
                  <a:lnTo>
                    <a:pt x="775" y="8561"/>
                  </a:lnTo>
                  <a:lnTo>
                    <a:pt x="1072" y="7478"/>
                  </a:lnTo>
                  <a:close/>
                  <a:moveTo>
                    <a:pt x="11335" y="7478"/>
                  </a:moveTo>
                  <a:lnTo>
                    <a:pt x="11633" y="8561"/>
                  </a:lnTo>
                  <a:lnTo>
                    <a:pt x="7883" y="8561"/>
                  </a:lnTo>
                  <a:lnTo>
                    <a:pt x="7799" y="8180"/>
                  </a:lnTo>
                  <a:cubicBezTo>
                    <a:pt x="7787" y="8120"/>
                    <a:pt x="7764" y="8085"/>
                    <a:pt x="7740" y="8049"/>
                  </a:cubicBezTo>
                  <a:lnTo>
                    <a:pt x="7895" y="7478"/>
                  </a:lnTo>
                  <a:close/>
                  <a:moveTo>
                    <a:pt x="7442" y="8394"/>
                  </a:moveTo>
                  <a:lnTo>
                    <a:pt x="7502" y="8752"/>
                  </a:lnTo>
                  <a:lnTo>
                    <a:pt x="4906" y="8752"/>
                  </a:lnTo>
                  <a:lnTo>
                    <a:pt x="4966" y="8394"/>
                  </a:lnTo>
                  <a:close/>
                  <a:moveTo>
                    <a:pt x="4132" y="8954"/>
                  </a:moveTo>
                  <a:lnTo>
                    <a:pt x="4037" y="9311"/>
                  </a:lnTo>
                  <a:lnTo>
                    <a:pt x="406" y="9311"/>
                  </a:lnTo>
                  <a:lnTo>
                    <a:pt x="406" y="8954"/>
                  </a:lnTo>
                  <a:close/>
                  <a:moveTo>
                    <a:pt x="12002" y="8954"/>
                  </a:moveTo>
                  <a:lnTo>
                    <a:pt x="12002" y="9311"/>
                  </a:lnTo>
                  <a:lnTo>
                    <a:pt x="8371" y="9311"/>
                  </a:lnTo>
                  <a:lnTo>
                    <a:pt x="8276" y="8954"/>
                  </a:lnTo>
                  <a:close/>
                  <a:moveTo>
                    <a:pt x="7906" y="9144"/>
                  </a:moveTo>
                  <a:lnTo>
                    <a:pt x="8204" y="10228"/>
                  </a:lnTo>
                  <a:lnTo>
                    <a:pt x="4192" y="10228"/>
                  </a:lnTo>
                  <a:lnTo>
                    <a:pt x="4489" y="9144"/>
                  </a:lnTo>
                  <a:close/>
                  <a:moveTo>
                    <a:pt x="8573" y="10621"/>
                  </a:moveTo>
                  <a:lnTo>
                    <a:pt x="8573" y="10978"/>
                  </a:lnTo>
                  <a:lnTo>
                    <a:pt x="3799" y="10978"/>
                  </a:lnTo>
                  <a:lnTo>
                    <a:pt x="3799" y="10621"/>
                  </a:lnTo>
                  <a:close/>
                  <a:moveTo>
                    <a:pt x="9621" y="0"/>
                  </a:moveTo>
                  <a:cubicBezTo>
                    <a:pt x="9514" y="0"/>
                    <a:pt x="9430" y="96"/>
                    <a:pt x="9430" y="203"/>
                  </a:cubicBezTo>
                  <a:lnTo>
                    <a:pt x="9430" y="596"/>
                  </a:lnTo>
                  <a:cubicBezTo>
                    <a:pt x="8728" y="691"/>
                    <a:pt x="8180" y="1298"/>
                    <a:pt x="8180" y="2024"/>
                  </a:cubicBezTo>
                  <a:cubicBezTo>
                    <a:pt x="8180" y="2239"/>
                    <a:pt x="8216" y="2441"/>
                    <a:pt x="8311" y="2620"/>
                  </a:cubicBezTo>
                  <a:lnTo>
                    <a:pt x="8299" y="2620"/>
                  </a:lnTo>
                  <a:cubicBezTo>
                    <a:pt x="8037" y="2620"/>
                    <a:pt x="7835" y="2834"/>
                    <a:pt x="7835" y="3084"/>
                  </a:cubicBezTo>
                  <a:lnTo>
                    <a:pt x="7835" y="3334"/>
                  </a:lnTo>
                  <a:cubicBezTo>
                    <a:pt x="7835" y="3596"/>
                    <a:pt x="8037" y="3799"/>
                    <a:pt x="8299" y="3799"/>
                  </a:cubicBezTo>
                  <a:lnTo>
                    <a:pt x="8549" y="3799"/>
                  </a:lnTo>
                  <a:cubicBezTo>
                    <a:pt x="8573" y="4144"/>
                    <a:pt x="8597" y="5037"/>
                    <a:pt x="8121" y="6358"/>
                  </a:cubicBezTo>
                  <a:cubicBezTo>
                    <a:pt x="8073" y="6394"/>
                    <a:pt x="8037" y="6442"/>
                    <a:pt x="8026" y="6501"/>
                  </a:cubicBezTo>
                  <a:lnTo>
                    <a:pt x="7918" y="7073"/>
                  </a:lnTo>
                  <a:lnTo>
                    <a:pt x="7764" y="7073"/>
                  </a:lnTo>
                  <a:cubicBezTo>
                    <a:pt x="7668" y="7073"/>
                    <a:pt x="7597" y="7132"/>
                    <a:pt x="7561" y="7228"/>
                  </a:cubicBezTo>
                  <a:lnTo>
                    <a:pt x="7525" y="7394"/>
                  </a:lnTo>
                  <a:cubicBezTo>
                    <a:pt x="7252" y="6418"/>
                    <a:pt x="7264" y="5751"/>
                    <a:pt x="7299" y="5465"/>
                  </a:cubicBezTo>
                  <a:lnTo>
                    <a:pt x="7549" y="5465"/>
                  </a:lnTo>
                  <a:cubicBezTo>
                    <a:pt x="7799" y="5465"/>
                    <a:pt x="8014" y="5263"/>
                    <a:pt x="8014" y="5013"/>
                  </a:cubicBezTo>
                  <a:lnTo>
                    <a:pt x="8014" y="4751"/>
                  </a:lnTo>
                  <a:cubicBezTo>
                    <a:pt x="8014" y="4501"/>
                    <a:pt x="7799" y="4287"/>
                    <a:pt x="7549" y="4287"/>
                  </a:cubicBezTo>
                  <a:lnTo>
                    <a:pt x="7537" y="4287"/>
                  </a:lnTo>
                  <a:cubicBezTo>
                    <a:pt x="7621" y="4108"/>
                    <a:pt x="7668" y="3906"/>
                    <a:pt x="7668" y="3691"/>
                  </a:cubicBezTo>
                  <a:cubicBezTo>
                    <a:pt x="7668" y="2965"/>
                    <a:pt x="7121" y="2358"/>
                    <a:pt x="6418" y="2263"/>
                  </a:cubicBezTo>
                  <a:lnTo>
                    <a:pt x="6418" y="1882"/>
                  </a:lnTo>
                  <a:cubicBezTo>
                    <a:pt x="6418" y="1774"/>
                    <a:pt x="6335" y="1691"/>
                    <a:pt x="6228" y="1691"/>
                  </a:cubicBezTo>
                  <a:cubicBezTo>
                    <a:pt x="6121" y="1691"/>
                    <a:pt x="6037" y="1774"/>
                    <a:pt x="6037" y="1882"/>
                  </a:cubicBezTo>
                  <a:lnTo>
                    <a:pt x="6037" y="2286"/>
                  </a:lnTo>
                  <a:cubicBezTo>
                    <a:pt x="5335" y="2370"/>
                    <a:pt x="4787" y="2989"/>
                    <a:pt x="4787" y="3715"/>
                  </a:cubicBezTo>
                  <a:cubicBezTo>
                    <a:pt x="4787" y="3918"/>
                    <a:pt x="4823" y="4132"/>
                    <a:pt x="4918" y="4310"/>
                  </a:cubicBezTo>
                  <a:lnTo>
                    <a:pt x="4906" y="4310"/>
                  </a:lnTo>
                  <a:cubicBezTo>
                    <a:pt x="4644" y="4310"/>
                    <a:pt x="4442" y="4513"/>
                    <a:pt x="4442" y="4775"/>
                  </a:cubicBezTo>
                  <a:lnTo>
                    <a:pt x="4442" y="5025"/>
                  </a:lnTo>
                  <a:cubicBezTo>
                    <a:pt x="4442" y="5275"/>
                    <a:pt x="4644" y="5489"/>
                    <a:pt x="4906" y="5489"/>
                  </a:cubicBezTo>
                  <a:lnTo>
                    <a:pt x="5156" y="5489"/>
                  </a:lnTo>
                  <a:cubicBezTo>
                    <a:pt x="5180" y="5763"/>
                    <a:pt x="5180" y="6442"/>
                    <a:pt x="4930" y="7406"/>
                  </a:cubicBezTo>
                  <a:lnTo>
                    <a:pt x="4882" y="7239"/>
                  </a:lnTo>
                  <a:cubicBezTo>
                    <a:pt x="4858" y="7156"/>
                    <a:pt x="4787" y="7097"/>
                    <a:pt x="4692" y="7097"/>
                  </a:cubicBezTo>
                  <a:lnTo>
                    <a:pt x="4525" y="7097"/>
                  </a:lnTo>
                  <a:lnTo>
                    <a:pt x="4430" y="6513"/>
                  </a:lnTo>
                  <a:cubicBezTo>
                    <a:pt x="4406" y="6454"/>
                    <a:pt x="4382" y="6406"/>
                    <a:pt x="4335" y="6382"/>
                  </a:cubicBezTo>
                  <a:cubicBezTo>
                    <a:pt x="3858" y="5049"/>
                    <a:pt x="3870" y="4156"/>
                    <a:pt x="3906" y="3822"/>
                  </a:cubicBezTo>
                  <a:lnTo>
                    <a:pt x="4156" y="3822"/>
                  </a:lnTo>
                  <a:cubicBezTo>
                    <a:pt x="4406" y="3822"/>
                    <a:pt x="4620" y="3608"/>
                    <a:pt x="4620" y="3358"/>
                  </a:cubicBezTo>
                  <a:lnTo>
                    <a:pt x="4620" y="3108"/>
                  </a:lnTo>
                  <a:cubicBezTo>
                    <a:pt x="4620" y="2846"/>
                    <a:pt x="4406" y="2644"/>
                    <a:pt x="4156" y="2644"/>
                  </a:cubicBezTo>
                  <a:lnTo>
                    <a:pt x="4144" y="2644"/>
                  </a:lnTo>
                  <a:cubicBezTo>
                    <a:pt x="4227" y="2465"/>
                    <a:pt x="4275" y="2251"/>
                    <a:pt x="4275" y="2048"/>
                  </a:cubicBezTo>
                  <a:cubicBezTo>
                    <a:pt x="4275" y="1322"/>
                    <a:pt x="3727" y="703"/>
                    <a:pt x="3025" y="620"/>
                  </a:cubicBezTo>
                  <a:lnTo>
                    <a:pt x="3025" y="215"/>
                  </a:lnTo>
                  <a:cubicBezTo>
                    <a:pt x="3025" y="108"/>
                    <a:pt x="2942" y="24"/>
                    <a:pt x="2834" y="24"/>
                  </a:cubicBezTo>
                  <a:cubicBezTo>
                    <a:pt x="2727" y="24"/>
                    <a:pt x="2644" y="108"/>
                    <a:pt x="2644" y="215"/>
                  </a:cubicBezTo>
                  <a:lnTo>
                    <a:pt x="2644" y="620"/>
                  </a:lnTo>
                  <a:cubicBezTo>
                    <a:pt x="1941" y="703"/>
                    <a:pt x="1394" y="1322"/>
                    <a:pt x="1394" y="2048"/>
                  </a:cubicBezTo>
                  <a:cubicBezTo>
                    <a:pt x="1394" y="2251"/>
                    <a:pt x="1429" y="2465"/>
                    <a:pt x="1525" y="2644"/>
                  </a:cubicBezTo>
                  <a:lnTo>
                    <a:pt x="1513" y="2644"/>
                  </a:lnTo>
                  <a:cubicBezTo>
                    <a:pt x="1251" y="2644"/>
                    <a:pt x="1048" y="2846"/>
                    <a:pt x="1048" y="3108"/>
                  </a:cubicBezTo>
                  <a:lnTo>
                    <a:pt x="1048" y="3358"/>
                  </a:lnTo>
                  <a:cubicBezTo>
                    <a:pt x="1048" y="3608"/>
                    <a:pt x="1251" y="3822"/>
                    <a:pt x="1513" y="3822"/>
                  </a:cubicBezTo>
                  <a:lnTo>
                    <a:pt x="1763" y="3822"/>
                  </a:lnTo>
                  <a:cubicBezTo>
                    <a:pt x="1787" y="4156"/>
                    <a:pt x="1810" y="5049"/>
                    <a:pt x="1334" y="6382"/>
                  </a:cubicBezTo>
                  <a:cubicBezTo>
                    <a:pt x="1287" y="6406"/>
                    <a:pt x="1251" y="6454"/>
                    <a:pt x="1239" y="6513"/>
                  </a:cubicBezTo>
                  <a:lnTo>
                    <a:pt x="1132" y="7097"/>
                  </a:lnTo>
                  <a:lnTo>
                    <a:pt x="977" y="7097"/>
                  </a:lnTo>
                  <a:cubicBezTo>
                    <a:pt x="882" y="7097"/>
                    <a:pt x="810" y="7156"/>
                    <a:pt x="775" y="7239"/>
                  </a:cubicBezTo>
                  <a:lnTo>
                    <a:pt x="417" y="8561"/>
                  </a:lnTo>
                  <a:lnTo>
                    <a:pt x="203" y="8561"/>
                  </a:lnTo>
                  <a:cubicBezTo>
                    <a:pt x="96" y="8561"/>
                    <a:pt x="1" y="8656"/>
                    <a:pt x="1" y="8763"/>
                  </a:cubicBezTo>
                  <a:lnTo>
                    <a:pt x="1" y="9502"/>
                  </a:lnTo>
                  <a:cubicBezTo>
                    <a:pt x="1" y="9609"/>
                    <a:pt x="96" y="9692"/>
                    <a:pt x="203" y="9692"/>
                  </a:cubicBezTo>
                  <a:lnTo>
                    <a:pt x="3918" y="9692"/>
                  </a:lnTo>
                  <a:lnTo>
                    <a:pt x="3775" y="10228"/>
                  </a:lnTo>
                  <a:lnTo>
                    <a:pt x="3620" y="10228"/>
                  </a:lnTo>
                  <a:cubicBezTo>
                    <a:pt x="3513" y="10228"/>
                    <a:pt x="3430" y="10323"/>
                    <a:pt x="3430" y="10430"/>
                  </a:cubicBezTo>
                  <a:lnTo>
                    <a:pt x="3430" y="11168"/>
                  </a:lnTo>
                  <a:cubicBezTo>
                    <a:pt x="3430" y="11276"/>
                    <a:pt x="3513" y="11359"/>
                    <a:pt x="3620" y="11359"/>
                  </a:cubicBezTo>
                  <a:lnTo>
                    <a:pt x="8788" y="11359"/>
                  </a:lnTo>
                  <a:cubicBezTo>
                    <a:pt x="8895" y="11359"/>
                    <a:pt x="8978" y="11276"/>
                    <a:pt x="8978" y="11168"/>
                  </a:cubicBezTo>
                  <a:lnTo>
                    <a:pt x="8978" y="10430"/>
                  </a:lnTo>
                  <a:cubicBezTo>
                    <a:pt x="8978" y="10323"/>
                    <a:pt x="8895" y="10228"/>
                    <a:pt x="8788" y="10228"/>
                  </a:cubicBezTo>
                  <a:lnTo>
                    <a:pt x="8621" y="10228"/>
                  </a:lnTo>
                  <a:lnTo>
                    <a:pt x="8478" y="9692"/>
                  </a:lnTo>
                  <a:lnTo>
                    <a:pt x="12193" y="9692"/>
                  </a:lnTo>
                  <a:cubicBezTo>
                    <a:pt x="12300" y="9692"/>
                    <a:pt x="12383" y="9609"/>
                    <a:pt x="12383" y="9502"/>
                  </a:cubicBezTo>
                  <a:lnTo>
                    <a:pt x="12383" y="8763"/>
                  </a:lnTo>
                  <a:cubicBezTo>
                    <a:pt x="12383" y="8656"/>
                    <a:pt x="12300" y="8561"/>
                    <a:pt x="12193" y="8561"/>
                  </a:cubicBezTo>
                  <a:lnTo>
                    <a:pt x="12026" y="8561"/>
                  </a:lnTo>
                  <a:lnTo>
                    <a:pt x="11669" y="7239"/>
                  </a:lnTo>
                  <a:cubicBezTo>
                    <a:pt x="11645" y="7156"/>
                    <a:pt x="11574" y="7097"/>
                    <a:pt x="11478" y="7097"/>
                  </a:cubicBezTo>
                  <a:lnTo>
                    <a:pt x="11312" y="7097"/>
                  </a:lnTo>
                  <a:lnTo>
                    <a:pt x="11216" y="6501"/>
                  </a:lnTo>
                  <a:cubicBezTo>
                    <a:pt x="11193" y="6442"/>
                    <a:pt x="11169" y="6394"/>
                    <a:pt x="11121" y="6358"/>
                  </a:cubicBezTo>
                  <a:cubicBezTo>
                    <a:pt x="10645" y="5037"/>
                    <a:pt x="10657" y="4144"/>
                    <a:pt x="10693" y="3799"/>
                  </a:cubicBezTo>
                  <a:lnTo>
                    <a:pt x="10943" y="3799"/>
                  </a:lnTo>
                  <a:cubicBezTo>
                    <a:pt x="11193" y="3799"/>
                    <a:pt x="11407" y="3596"/>
                    <a:pt x="11407" y="3334"/>
                  </a:cubicBezTo>
                  <a:lnTo>
                    <a:pt x="11407" y="3084"/>
                  </a:lnTo>
                  <a:cubicBezTo>
                    <a:pt x="11407" y="2834"/>
                    <a:pt x="11193" y="2620"/>
                    <a:pt x="10943" y="2620"/>
                  </a:cubicBezTo>
                  <a:lnTo>
                    <a:pt x="10931" y="2620"/>
                  </a:lnTo>
                  <a:cubicBezTo>
                    <a:pt x="11014" y="2441"/>
                    <a:pt x="11062" y="2239"/>
                    <a:pt x="11062" y="2024"/>
                  </a:cubicBezTo>
                  <a:cubicBezTo>
                    <a:pt x="11062" y="1298"/>
                    <a:pt x="10514" y="691"/>
                    <a:pt x="9811" y="596"/>
                  </a:cubicBezTo>
                  <a:lnTo>
                    <a:pt x="9811" y="203"/>
                  </a:lnTo>
                  <a:cubicBezTo>
                    <a:pt x="9811" y="96"/>
                    <a:pt x="9728" y="0"/>
                    <a:pt x="9621" y="0"/>
                  </a:cubicBez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  <p:grpSp>
          <p:nvGrpSpPr>
            <p:cNvPr id="690" name="Google Shape;6485;p49"/>
            <p:cNvGrpSpPr/>
            <p:nvPr/>
          </p:nvGrpSpPr>
          <p:grpSpPr>
            <a:xfrm>
              <a:off x="1035963" y="4665649"/>
              <a:ext cx="327091" cy="322508"/>
              <a:chOff x="5352728" y="1990239"/>
              <a:chExt cx="327091" cy="322508"/>
            </a:xfrm>
            <a:solidFill>
              <a:schemeClr val="bg2">
                <a:lumMod val="75000"/>
              </a:schemeClr>
            </a:solidFill>
          </p:grpSpPr>
          <p:sp>
            <p:nvSpPr>
              <p:cNvPr id="691" name="Google Shape;6486;p49"/>
              <p:cNvSpPr/>
              <p:nvPr/>
            </p:nvSpPr>
            <p:spPr>
              <a:xfrm>
                <a:off x="5575935" y="2093297"/>
                <a:ext cx="103885" cy="217923"/>
              </a:xfrm>
              <a:custGeom>
                <a:avLst/>
                <a:gdLst/>
                <a:ahLst/>
                <a:cxnLst/>
                <a:rect l="l" t="t" r="r" b="b"/>
                <a:pathLst>
                  <a:path w="3264" h="6847" extrusionOk="0">
                    <a:moveTo>
                      <a:pt x="1084" y="322"/>
                    </a:moveTo>
                    <a:cubicBezTo>
                      <a:pt x="1144" y="322"/>
                      <a:pt x="1203" y="358"/>
                      <a:pt x="1203" y="441"/>
                    </a:cubicBezTo>
                    <a:lnTo>
                      <a:pt x="1203" y="513"/>
                    </a:lnTo>
                    <a:lnTo>
                      <a:pt x="1203" y="1061"/>
                    </a:lnTo>
                    <a:cubicBezTo>
                      <a:pt x="1203" y="1156"/>
                      <a:pt x="1275" y="1227"/>
                      <a:pt x="1370" y="1227"/>
                    </a:cubicBezTo>
                    <a:cubicBezTo>
                      <a:pt x="1453" y="1227"/>
                      <a:pt x="1537" y="1156"/>
                      <a:pt x="1537" y="1061"/>
                    </a:cubicBezTo>
                    <a:lnTo>
                      <a:pt x="1537" y="537"/>
                    </a:lnTo>
                    <a:cubicBezTo>
                      <a:pt x="1549" y="513"/>
                      <a:pt x="1596" y="477"/>
                      <a:pt x="1632" y="477"/>
                    </a:cubicBezTo>
                    <a:lnTo>
                      <a:pt x="1656" y="477"/>
                    </a:lnTo>
                    <a:cubicBezTo>
                      <a:pt x="1715" y="477"/>
                      <a:pt x="1775" y="525"/>
                      <a:pt x="1775" y="596"/>
                    </a:cubicBezTo>
                    <a:lnTo>
                      <a:pt x="1775" y="632"/>
                    </a:lnTo>
                    <a:lnTo>
                      <a:pt x="1775" y="1061"/>
                    </a:lnTo>
                    <a:cubicBezTo>
                      <a:pt x="1775" y="1156"/>
                      <a:pt x="1846" y="1227"/>
                      <a:pt x="1930" y="1227"/>
                    </a:cubicBezTo>
                    <a:cubicBezTo>
                      <a:pt x="2025" y="1227"/>
                      <a:pt x="2096" y="1156"/>
                      <a:pt x="2096" y="1061"/>
                    </a:cubicBezTo>
                    <a:lnTo>
                      <a:pt x="2096" y="656"/>
                    </a:lnTo>
                    <a:cubicBezTo>
                      <a:pt x="2108" y="620"/>
                      <a:pt x="2156" y="596"/>
                      <a:pt x="2203" y="596"/>
                    </a:cubicBezTo>
                    <a:lnTo>
                      <a:pt x="2215" y="596"/>
                    </a:lnTo>
                    <a:cubicBezTo>
                      <a:pt x="2275" y="596"/>
                      <a:pt x="2334" y="644"/>
                      <a:pt x="2334" y="715"/>
                    </a:cubicBezTo>
                    <a:lnTo>
                      <a:pt x="2334" y="822"/>
                    </a:lnTo>
                    <a:lnTo>
                      <a:pt x="2334" y="1156"/>
                    </a:lnTo>
                    <a:cubicBezTo>
                      <a:pt x="2334" y="1239"/>
                      <a:pt x="2406" y="1311"/>
                      <a:pt x="2501" y="1311"/>
                    </a:cubicBezTo>
                    <a:cubicBezTo>
                      <a:pt x="2584" y="1311"/>
                      <a:pt x="2668" y="1239"/>
                      <a:pt x="2668" y="1156"/>
                    </a:cubicBezTo>
                    <a:lnTo>
                      <a:pt x="2668" y="822"/>
                    </a:lnTo>
                    <a:cubicBezTo>
                      <a:pt x="2668" y="763"/>
                      <a:pt x="2703" y="703"/>
                      <a:pt x="2787" y="703"/>
                    </a:cubicBezTo>
                    <a:lnTo>
                      <a:pt x="2799" y="703"/>
                    </a:lnTo>
                    <a:cubicBezTo>
                      <a:pt x="2858" y="703"/>
                      <a:pt x="2918" y="751"/>
                      <a:pt x="2918" y="822"/>
                    </a:cubicBezTo>
                    <a:lnTo>
                      <a:pt x="2918" y="1584"/>
                    </a:lnTo>
                    <a:lnTo>
                      <a:pt x="2918" y="1596"/>
                    </a:lnTo>
                    <a:cubicBezTo>
                      <a:pt x="2930" y="1787"/>
                      <a:pt x="2918" y="2346"/>
                      <a:pt x="2632" y="2596"/>
                    </a:cubicBezTo>
                    <a:cubicBezTo>
                      <a:pt x="2608" y="2620"/>
                      <a:pt x="2572" y="2668"/>
                      <a:pt x="2572" y="2715"/>
                    </a:cubicBezTo>
                    <a:lnTo>
                      <a:pt x="2572" y="3216"/>
                    </a:lnTo>
                    <a:lnTo>
                      <a:pt x="1025" y="3216"/>
                    </a:lnTo>
                    <a:lnTo>
                      <a:pt x="1025" y="2858"/>
                    </a:lnTo>
                    <a:cubicBezTo>
                      <a:pt x="1025" y="2823"/>
                      <a:pt x="1001" y="2763"/>
                      <a:pt x="965" y="2727"/>
                    </a:cubicBezTo>
                    <a:cubicBezTo>
                      <a:pt x="929" y="2727"/>
                      <a:pt x="394" y="2311"/>
                      <a:pt x="358" y="1870"/>
                    </a:cubicBezTo>
                    <a:cubicBezTo>
                      <a:pt x="346" y="1608"/>
                      <a:pt x="334" y="1287"/>
                      <a:pt x="417" y="1215"/>
                    </a:cubicBezTo>
                    <a:cubicBezTo>
                      <a:pt x="453" y="1189"/>
                      <a:pt x="496" y="1175"/>
                      <a:pt x="560" y="1175"/>
                    </a:cubicBezTo>
                    <a:cubicBezTo>
                      <a:pt x="581" y="1175"/>
                      <a:pt x="605" y="1177"/>
                      <a:pt x="632" y="1180"/>
                    </a:cubicBezTo>
                    <a:lnTo>
                      <a:pt x="632" y="1406"/>
                    </a:lnTo>
                    <a:cubicBezTo>
                      <a:pt x="632" y="1489"/>
                      <a:pt x="703" y="1572"/>
                      <a:pt x="787" y="1572"/>
                    </a:cubicBezTo>
                    <a:cubicBezTo>
                      <a:pt x="882" y="1572"/>
                      <a:pt x="953" y="1489"/>
                      <a:pt x="953" y="1406"/>
                    </a:cubicBezTo>
                    <a:lnTo>
                      <a:pt x="953" y="441"/>
                    </a:lnTo>
                    <a:cubicBezTo>
                      <a:pt x="953" y="382"/>
                      <a:pt x="1001" y="322"/>
                      <a:pt x="1072" y="322"/>
                    </a:cubicBezTo>
                    <a:close/>
                    <a:moveTo>
                      <a:pt x="2799" y="3537"/>
                    </a:moveTo>
                    <a:lnTo>
                      <a:pt x="2799" y="4037"/>
                    </a:lnTo>
                    <a:lnTo>
                      <a:pt x="751" y="4037"/>
                    </a:lnTo>
                    <a:lnTo>
                      <a:pt x="751" y="3537"/>
                    </a:lnTo>
                    <a:close/>
                    <a:moveTo>
                      <a:pt x="2799" y="4370"/>
                    </a:moveTo>
                    <a:lnTo>
                      <a:pt x="2799" y="6525"/>
                    </a:lnTo>
                    <a:lnTo>
                      <a:pt x="751" y="6525"/>
                    </a:lnTo>
                    <a:lnTo>
                      <a:pt x="751" y="4370"/>
                    </a:lnTo>
                    <a:close/>
                    <a:moveTo>
                      <a:pt x="1072" y="1"/>
                    </a:moveTo>
                    <a:cubicBezTo>
                      <a:pt x="834" y="1"/>
                      <a:pt x="644" y="203"/>
                      <a:pt x="644" y="429"/>
                    </a:cubicBezTo>
                    <a:lnTo>
                      <a:pt x="644" y="846"/>
                    </a:lnTo>
                    <a:cubicBezTo>
                      <a:pt x="621" y="845"/>
                      <a:pt x="600" y="844"/>
                      <a:pt x="579" y="844"/>
                    </a:cubicBezTo>
                    <a:cubicBezTo>
                      <a:pt x="433" y="844"/>
                      <a:pt x="321" y="880"/>
                      <a:pt x="227" y="953"/>
                    </a:cubicBezTo>
                    <a:cubicBezTo>
                      <a:pt x="1" y="1144"/>
                      <a:pt x="13" y="1525"/>
                      <a:pt x="48" y="1882"/>
                    </a:cubicBezTo>
                    <a:cubicBezTo>
                      <a:pt x="72" y="2370"/>
                      <a:pt x="525" y="2787"/>
                      <a:pt x="679" y="2930"/>
                    </a:cubicBezTo>
                    <a:lnTo>
                      <a:pt x="679" y="3216"/>
                    </a:lnTo>
                    <a:lnTo>
                      <a:pt x="596" y="3216"/>
                    </a:lnTo>
                    <a:cubicBezTo>
                      <a:pt x="513" y="3216"/>
                      <a:pt x="429" y="3287"/>
                      <a:pt x="429" y="3382"/>
                    </a:cubicBezTo>
                    <a:lnTo>
                      <a:pt x="429" y="4216"/>
                    </a:lnTo>
                    <a:lnTo>
                      <a:pt x="429" y="6692"/>
                    </a:lnTo>
                    <a:cubicBezTo>
                      <a:pt x="429" y="6775"/>
                      <a:pt x="513" y="6847"/>
                      <a:pt x="596" y="6847"/>
                    </a:cubicBezTo>
                    <a:lnTo>
                      <a:pt x="2977" y="6847"/>
                    </a:lnTo>
                    <a:cubicBezTo>
                      <a:pt x="3061" y="6847"/>
                      <a:pt x="3144" y="6775"/>
                      <a:pt x="3144" y="6692"/>
                    </a:cubicBezTo>
                    <a:lnTo>
                      <a:pt x="3144" y="4204"/>
                    </a:lnTo>
                    <a:lnTo>
                      <a:pt x="3144" y="3370"/>
                    </a:lnTo>
                    <a:cubicBezTo>
                      <a:pt x="3120" y="3275"/>
                      <a:pt x="3049" y="3204"/>
                      <a:pt x="2965" y="3204"/>
                    </a:cubicBezTo>
                    <a:lnTo>
                      <a:pt x="2858" y="3204"/>
                    </a:lnTo>
                    <a:lnTo>
                      <a:pt x="2858" y="2763"/>
                    </a:lnTo>
                    <a:cubicBezTo>
                      <a:pt x="3263" y="2358"/>
                      <a:pt x="3215" y="1644"/>
                      <a:pt x="3204" y="1549"/>
                    </a:cubicBezTo>
                    <a:lnTo>
                      <a:pt x="3204" y="810"/>
                    </a:lnTo>
                    <a:cubicBezTo>
                      <a:pt x="3204" y="572"/>
                      <a:pt x="3013" y="382"/>
                      <a:pt x="2763" y="382"/>
                    </a:cubicBezTo>
                    <a:lnTo>
                      <a:pt x="2751" y="382"/>
                    </a:lnTo>
                    <a:cubicBezTo>
                      <a:pt x="2680" y="382"/>
                      <a:pt x="2608" y="394"/>
                      <a:pt x="2549" y="441"/>
                    </a:cubicBezTo>
                    <a:cubicBezTo>
                      <a:pt x="2465" y="334"/>
                      <a:pt x="2334" y="275"/>
                      <a:pt x="2203" y="275"/>
                    </a:cubicBezTo>
                    <a:lnTo>
                      <a:pt x="2191" y="275"/>
                    </a:lnTo>
                    <a:cubicBezTo>
                      <a:pt x="2120" y="275"/>
                      <a:pt x="2037" y="287"/>
                      <a:pt x="1977" y="322"/>
                    </a:cubicBezTo>
                    <a:cubicBezTo>
                      <a:pt x="1906" y="227"/>
                      <a:pt x="1787" y="168"/>
                      <a:pt x="1656" y="168"/>
                    </a:cubicBezTo>
                    <a:lnTo>
                      <a:pt x="1632" y="168"/>
                    </a:lnTo>
                    <a:cubicBezTo>
                      <a:pt x="1572" y="168"/>
                      <a:pt x="1525" y="179"/>
                      <a:pt x="1453" y="203"/>
                    </a:cubicBezTo>
                    <a:cubicBezTo>
                      <a:pt x="1382" y="84"/>
                      <a:pt x="1251" y="1"/>
                      <a:pt x="1084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692" name="Google Shape;6487;p49"/>
              <p:cNvSpPr/>
              <p:nvPr/>
            </p:nvSpPr>
            <p:spPr>
              <a:xfrm>
                <a:off x="5426250" y="1990239"/>
                <a:ext cx="191029" cy="322508"/>
              </a:xfrm>
              <a:custGeom>
                <a:avLst/>
                <a:gdLst/>
                <a:ahLst/>
                <a:cxnLst/>
                <a:rect l="l" t="t" r="r" b="b"/>
                <a:pathLst>
                  <a:path w="6002" h="10133" extrusionOk="0">
                    <a:moveTo>
                      <a:pt x="584" y="298"/>
                    </a:moveTo>
                    <a:lnTo>
                      <a:pt x="977" y="322"/>
                    </a:lnTo>
                    <a:lnTo>
                      <a:pt x="870" y="584"/>
                    </a:lnTo>
                    <a:lnTo>
                      <a:pt x="584" y="298"/>
                    </a:lnTo>
                    <a:close/>
                    <a:moveTo>
                      <a:pt x="1299" y="381"/>
                    </a:moveTo>
                    <a:lnTo>
                      <a:pt x="2322" y="810"/>
                    </a:lnTo>
                    <a:lnTo>
                      <a:pt x="2203" y="1239"/>
                    </a:lnTo>
                    <a:lnTo>
                      <a:pt x="1120" y="774"/>
                    </a:lnTo>
                    <a:lnTo>
                      <a:pt x="1299" y="381"/>
                    </a:lnTo>
                    <a:close/>
                    <a:moveTo>
                      <a:pt x="4739" y="1834"/>
                    </a:moveTo>
                    <a:lnTo>
                      <a:pt x="5097" y="1977"/>
                    </a:lnTo>
                    <a:lnTo>
                      <a:pt x="4918" y="2382"/>
                    </a:lnTo>
                    <a:lnTo>
                      <a:pt x="4620" y="2263"/>
                    </a:lnTo>
                    <a:cubicBezTo>
                      <a:pt x="4632" y="2251"/>
                      <a:pt x="4632" y="2227"/>
                      <a:pt x="4632" y="2227"/>
                    </a:cubicBezTo>
                    <a:lnTo>
                      <a:pt x="4739" y="1834"/>
                    </a:lnTo>
                    <a:close/>
                    <a:moveTo>
                      <a:pt x="5406" y="2108"/>
                    </a:moveTo>
                    <a:lnTo>
                      <a:pt x="5585" y="2191"/>
                    </a:lnTo>
                    <a:cubicBezTo>
                      <a:pt x="5609" y="2203"/>
                      <a:pt x="5632" y="2215"/>
                      <a:pt x="5644" y="2251"/>
                    </a:cubicBezTo>
                    <a:cubicBezTo>
                      <a:pt x="5656" y="2274"/>
                      <a:pt x="5656" y="2298"/>
                      <a:pt x="5644" y="2322"/>
                    </a:cubicBezTo>
                    <a:lnTo>
                      <a:pt x="5549" y="2524"/>
                    </a:lnTo>
                    <a:cubicBezTo>
                      <a:pt x="5537" y="2560"/>
                      <a:pt x="5525" y="2572"/>
                      <a:pt x="5490" y="2584"/>
                    </a:cubicBezTo>
                    <a:cubicBezTo>
                      <a:pt x="5478" y="2590"/>
                      <a:pt x="5463" y="2593"/>
                      <a:pt x="5449" y="2593"/>
                    </a:cubicBezTo>
                    <a:cubicBezTo>
                      <a:pt x="5436" y="2593"/>
                      <a:pt x="5424" y="2590"/>
                      <a:pt x="5418" y="2584"/>
                    </a:cubicBezTo>
                    <a:lnTo>
                      <a:pt x="5228" y="2513"/>
                    </a:lnTo>
                    <a:lnTo>
                      <a:pt x="5406" y="2108"/>
                    </a:lnTo>
                    <a:close/>
                    <a:moveTo>
                      <a:pt x="2906" y="405"/>
                    </a:moveTo>
                    <a:cubicBezTo>
                      <a:pt x="2930" y="405"/>
                      <a:pt x="2965" y="429"/>
                      <a:pt x="2977" y="441"/>
                    </a:cubicBezTo>
                    <a:cubicBezTo>
                      <a:pt x="2989" y="477"/>
                      <a:pt x="2989" y="500"/>
                      <a:pt x="2989" y="536"/>
                    </a:cubicBezTo>
                    <a:lnTo>
                      <a:pt x="2977" y="608"/>
                    </a:lnTo>
                    <a:lnTo>
                      <a:pt x="2787" y="1262"/>
                    </a:lnTo>
                    <a:cubicBezTo>
                      <a:pt x="2751" y="1358"/>
                      <a:pt x="2811" y="1441"/>
                      <a:pt x="2882" y="1453"/>
                    </a:cubicBezTo>
                    <a:lnTo>
                      <a:pt x="2930" y="1453"/>
                    </a:lnTo>
                    <a:cubicBezTo>
                      <a:pt x="3001" y="1453"/>
                      <a:pt x="3061" y="1417"/>
                      <a:pt x="3084" y="1334"/>
                    </a:cubicBezTo>
                    <a:lnTo>
                      <a:pt x="3263" y="703"/>
                    </a:lnTo>
                    <a:cubicBezTo>
                      <a:pt x="3287" y="667"/>
                      <a:pt x="3335" y="655"/>
                      <a:pt x="3382" y="655"/>
                    </a:cubicBezTo>
                    <a:lnTo>
                      <a:pt x="3394" y="655"/>
                    </a:lnTo>
                    <a:cubicBezTo>
                      <a:pt x="3418" y="655"/>
                      <a:pt x="3454" y="679"/>
                      <a:pt x="3465" y="703"/>
                    </a:cubicBezTo>
                    <a:cubicBezTo>
                      <a:pt x="3477" y="727"/>
                      <a:pt x="3477" y="762"/>
                      <a:pt x="3477" y="786"/>
                    </a:cubicBezTo>
                    <a:lnTo>
                      <a:pt x="3323" y="1358"/>
                    </a:lnTo>
                    <a:cubicBezTo>
                      <a:pt x="3287" y="1441"/>
                      <a:pt x="3346" y="1536"/>
                      <a:pt x="3418" y="1548"/>
                    </a:cubicBezTo>
                    <a:lnTo>
                      <a:pt x="3465" y="1548"/>
                    </a:lnTo>
                    <a:cubicBezTo>
                      <a:pt x="3537" y="1548"/>
                      <a:pt x="3596" y="1501"/>
                      <a:pt x="3620" y="1429"/>
                    </a:cubicBezTo>
                    <a:lnTo>
                      <a:pt x="3763" y="905"/>
                    </a:lnTo>
                    <a:cubicBezTo>
                      <a:pt x="3794" y="885"/>
                      <a:pt x="3825" y="855"/>
                      <a:pt x="3863" y="855"/>
                    </a:cubicBezTo>
                    <a:cubicBezTo>
                      <a:pt x="3869" y="855"/>
                      <a:pt x="3876" y="856"/>
                      <a:pt x="3882" y="858"/>
                    </a:cubicBezTo>
                    <a:lnTo>
                      <a:pt x="3894" y="858"/>
                    </a:lnTo>
                    <a:cubicBezTo>
                      <a:pt x="3954" y="881"/>
                      <a:pt x="4001" y="941"/>
                      <a:pt x="3989" y="1000"/>
                    </a:cubicBezTo>
                    <a:lnTo>
                      <a:pt x="3954" y="1096"/>
                    </a:lnTo>
                    <a:lnTo>
                      <a:pt x="3823" y="1536"/>
                    </a:lnTo>
                    <a:cubicBezTo>
                      <a:pt x="3799" y="1620"/>
                      <a:pt x="3835" y="1703"/>
                      <a:pt x="3930" y="1739"/>
                    </a:cubicBezTo>
                    <a:lnTo>
                      <a:pt x="3977" y="1739"/>
                    </a:lnTo>
                    <a:cubicBezTo>
                      <a:pt x="4049" y="1739"/>
                      <a:pt x="4108" y="1691"/>
                      <a:pt x="4120" y="1620"/>
                    </a:cubicBezTo>
                    <a:lnTo>
                      <a:pt x="4251" y="1167"/>
                    </a:lnTo>
                    <a:cubicBezTo>
                      <a:pt x="4272" y="1115"/>
                      <a:pt x="4320" y="1082"/>
                      <a:pt x="4371" y="1082"/>
                    </a:cubicBezTo>
                    <a:cubicBezTo>
                      <a:pt x="4379" y="1082"/>
                      <a:pt x="4386" y="1082"/>
                      <a:pt x="4394" y="1084"/>
                    </a:cubicBezTo>
                    <a:lnTo>
                      <a:pt x="4406" y="1084"/>
                    </a:lnTo>
                    <a:cubicBezTo>
                      <a:pt x="4466" y="1096"/>
                      <a:pt x="4513" y="1155"/>
                      <a:pt x="4489" y="1215"/>
                    </a:cubicBezTo>
                    <a:lnTo>
                      <a:pt x="4251" y="2084"/>
                    </a:lnTo>
                    <a:lnTo>
                      <a:pt x="4251" y="2096"/>
                    </a:lnTo>
                    <a:cubicBezTo>
                      <a:pt x="4323" y="2191"/>
                      <a:pt x="4216" y="2870"/>
                      <a:pt x="3811" y="3084"/>
                    </a:cubicBezTo>
                    <a:cubicBezTo>
                      <a:pt x="3751" y="3108"/>
                      <a:pt x="3727" y="3167"/>
                      <a:pt x="3727" y="3227"/>
                    </a:cubicBezTo>
                    <a:lnTo>
                      <a:pt x="3727" y="3715"/>
                    </a:lnTo>
                    <a:lnTo>
                      <a:pt x="2192" y="3715"/>
                    </a:lnTo>
                    <a:lnTo>
                      <a:pt x="2192" y="2941"/>
                    </a:lnTo>
                    <a:cubicBezTo>
                      <a:pt x="2192" y="2905"/>
                      <a:pt x="2180" y="2870"/>
                      <a:pt x="2144" y="2846"/>
                    </a:cubicBezTo>
                    <a:cubicBezTo>
                      <a:pt x="2144" y="2846"/>
                      <a:pt x="1715" y="2310"/>
                      <a:pt x="1787" y="1870"/>
                    </a:cubicBezTo>
                    <a:cubicBezTo>
                      <a:pt x="1822" y="1739"/>
                      <a:pt x="1834" y="1572"/>
                      <a:pt x="1870" y="1453"/>
                    </a:cubicBezTo>
                    <a:lnTo>
                      <a:pt x="2168" y="1572"/>
                    </a:lnTo>
                    <a:cubicBezTo>
                      <a:pt x="2192" y="1620"/>
                      <a:pt x="2239" y="1667"/>
                      <a:pt x="2275" y="1679"/>
                    </a:cubicBezTo>
                    <a:cubicBezTo>
                      <a:pt x="2294" y="1686"/>
                      <a:pt x="2312" y="1690"/>
                      <a:pt x="2330" y="1690"/>
                    </a:cubicBezTo>
                    <a:cubicBezTo>
                      <a:pt x="2401" y="1690"/>
                      <a:pt x="2456" y="1636"/>
                      <a:pt x="2465" y="1560"/>
                    </a:cubicBezTo>
                    <a:lnTo>
                      <a:pt x="2751" y="489"/>
                    </a:lnTo>
                    <a:cubicBezTo>
                      <a:pt x="2751" y="465"/>
                      <a:pt x="2787" y="429"/>
                      <a:pt x="2799" y="417"/>
                    </a:cubicBezTo>
                    <a:cubicBezTo>
                      <a:pt x="2834" y="405"/>
                      <a:pt x="2858" y="405"/>
                      <a:pt x="2882" y="405"/>
                    </a:cubicBezTo>
                    <a:close/>
                    <a:moveTo>
                      <a:pt x="3942" y="4048"/>
                    </a:moveTo>
                    <a:lnTo>
                      <a:pt x="3942" y="4549"/>
                    </a:lnTo>
                    <a:lnTo>
                      <a:pt x="1894" y="4549"/>
                    </a:lnTo>
                    <a:lnTo>
                      <a:pt x="1894" y="4048"/>
                    </a:lnTo>
                    <a:close/>
                    <a:moveTo>
                      <a:pt x="191" y="0"/>
                    </a:moveTo>
                    <a:cubicBezTo>
                      <a:pt x="120" y="0"/>
                      <a:pt x="60" y="24"/>
                      <a:pt x="36" y="84"/>
                    </a:cubicBezTo>
                    <a:cubicBezTo>
                      <a:pt x="1" y="143"/>
                      <a:pt x="13" y="227"/>
                      <a:pt x="60" y="262"/>
                    </a:cubicBezTo>
                    <a:lnTo>
                      <a:pt x="822" y="1012"/>
                    </a:lnTo>
                    <a:lnTo>
                      <a:pt x="834" y="1024"/>
                    </a:lnTo>
                    <a:lnTo>
                      <a:pt x="846" y="1024"/>
                    </a:lnTo>
                    <a:cubicBezTo>
                      <a:pt x="870" y="1036"/>
                      <a:pt x="894" y="1060"/>
                      <a:pt x="906" y="1060"/>
                    </a:cubicBezTo>
                    <a:lnTo>
                      <a:pt x="1596" y="1358"/>
                    </a:lnTo>
                    <a:cubicBezTo>
                      <a:pt x="1549" y="1501"/>
                      <a:pt x="1501" y="1679"/>
                      <a:pt x="1489" y="1846"/>
                    </a:cubicBezTo>
                    <a:cubicBezTo>
                      <a:pt x="1406" y="2346"/>
                      <a:pt x="1763" y="2870"/>
                      <a:pt x="1870" y="3036"/>
                    </a:cubicBezTo>
                    <a:lnTo>
                      <a:pt x="1870" y="3763"/>
                    </a:lnTo>
                    <a:lnTo>
                      <a:pt x="1739" y="3763"/>
                    </a:lnTo>
                    <a:cubicBezTo>
                      <a:pt x="1656" y="3763"/>
                      <a:pt x="1572" y="3834"/>
                      <a:pt x="1572" y="3929"/>
                    </a:cubicBezTo>
                    <a:lnTo>
                      <a:pt x="1572" y="4763"/>
                    </a:lnTo>
                    <a:lnTo>
                      <a:pt x="1572" y="9966"/>
                    </a:lnTo>
                    <a:cubicBezTo>
                      <a:pt x="1572" y="10061"/>
                      <a:pt x="1656" y="10133"/>
                      <a:pt x="1739" y="10133"/>
                    </a:cubicBezTo>
                    <a:lnTo>
                      <a:pt x="4120" y="10133"/>
                    </a:lnTo>
                    <a:cubicBezTo>
                      <a:pt x="4216" y="10133"/>
                      <a:pt x="4287" y="10061"/>
                      <a:pt x="4287" y="9966"/>
                    </a:cubicBezTo>
                    <a:lnTo>
                      <a:pt x="4287" y="5942"/>
                    </a:lnTo>
                    <a:cubicBezTo>
                      <a:pt x="4287" y="5846"/>
                      <a:pt x="4216" y="5775"/>
                      <a:pt x="4120" y="5775"/>
                    </a:cubicBezTo>
                    <a:cubicBezTo>
                      <a:pt x="4037" y="5775"/>
                      <a:pt x="3954" y="5846"/>
                      <a:pt x="3954" y="5942"/>
                    </a:cubicBezTo>
                    <a:lnTo>
                      <a:pt x="3954" y="9811"/>
                    </a:lnTo>
                    <a:lnTo>
                      <a:pt x="1906" y="9811"/>
                    </a:lnTo>
                    <a:lnTo>
                      <a:pt x="1906" y="4930"/>
                    </a:lnTo>
                    <a:lnTo>
                      <a:pt x="3954" y="4930"/>
                    </a:lnTo>
                    <a:lnTo>
                      <a:pt x="3954" y="5191"/>
                    </a:lnTo>
                    <a:lnTo>
                      <a:pt x="3954" y="5370"/>
                    </a:lnTo>
                    <a:cubicBezTo>
                      <a:pt x="3954" y="5465"/>
                      <a:pt x="4037" y="5537"/>
                      <a:pt x="4120" y="5537"/>
                    </a:cubicBezTo>
                    <a:cubicBezTo>
                      <a:pt x="4216" y="5537"/>
                      <a:pt x="4287" y="5465"/>
                      <a:pt x="4287" y="5370"/>
                    </a:cubicBezTo>
                    <a:lnTo>
                      <a:pt x="4287" y="5191"/>
                    </a:lnTo>
                    <a:lnTo>
                      <a:pt x="4287" y="4715"/>
                    </a:lnTo>
                    <a:lnTo>
                      <a:pt x="4287" y="3882"/>
                    </a:lnTo>
                    <a:cubicBezTo>
                      <a:pt x="4287" y="3787"/>
                      <a:pt x="4216" y="3715"/>
                      <a:pt x="4120" y="3715"/>
                    </a:cubicBezTo>
                    <a:lnTo>
                      <a:pt x="4049" y="3715"/>
                    </a:lnTo>
                    <a:lnTo>
                      <a:pt x="4049" y="3298"/>
                    </a:lnTo>
                    <a:cubicBezTo>
                      <a:pt x="4323" y="3120"/>
                      <a:pt x="4466" y="2810"/>
                      <a:pt x="4549" y="2572"/>
                    </a:cubicBezTo>
                    <a:lnTo>
                      <a:pt x="5299" y="2882"/>
                    </a:lnTo>
                    <a:cubicBezTo>
                      <a:pt x="5359" y="2917"/>
                      <a:pt x="5406" y="2917"/>
                      <a:pt x="5466" y="2917"/>
                    </a:cubicBezTo>
                    <a:cubicBezTo>
                      <a:pt x="5525" y="2917"/>
                      <a:pt x="5561" y="2905"/>
                      <a:pt x="5621" y="2882"/>
                    </a:cubicBezTo>
                    <a:cubicBezTo>
                      <a:pt x="5728" y="2846"/>
                      <a:pt x="5823" y="2763"/>
                      <a:pt x="5859" y="2667"/>
                    </a:cubicBezTo>
                    <a:lnTo>
                      <a:pt x="5954" y="2453"/>
                    </a:lnTo>
                    <a:cubicBezTo>
                      <a:pt x="6002" y="2346"/>
                      <a:pt x="6002" y="2227"/>
                      <a:pt x="5954" y="2132"/>
                    </a:cubicBezTo>
                    <a:cubicBezTo>
                      <a:pt x="5906" y="2024"/>
                      <a:pt x="5835" y="1929"/>
                      <a:pt x="5728" y="1893"/>
                    </a:cubicBezTo>
                    <a:lnTo>
                      <a:pt x="4847" y="1512"/>
                    </a:lnTo>
                    <a:lnTo>
                      <a:pt x="4894" y="1370"/>
                    </a:lnTo>
                    <a:cubicBezTo>
                      <a:pt x="4930" y="1251"/>
                      <a:pt x="4906" y="1131"/>
                      <a:pt x="4835" y="1036"/>
                    </a:cubicBezTo>
                    <a:cubicBezTo>
                      <a:pt x="4775" y="941"/>
                      <a:pt x="4668" y="881"/>
                      <a:pt x="4573" y="846"/>
                    </a:cubicBezTo>
                    <a:lnTo>
                      <a:pt x="4549" y="846"/>
                    </a:lnTo>
                    <a:cubicBezTo>
                      <a:pt x="4513" y="840"/>
                      <a:pt x="4478" y="837"/>
                      <a:pt x="4442" y="837"/>
                    </a:cubicBezTo>
                    <a:cubicBezTo>
                      <a:pt x="4406" y="837"/>
                      <a:pt x="4370" y="840"/>
                      <a:pt x="4335" y="846"/>
                    </a:cubicBezTo>
                    <a:cubicBezTo>
                      <a:pt x="4275" y="727"/>
                      <a:pt x="4168" y="643"/>
                      <a:pt x="4037" y="608"/>
                    </a:cubicBezTo>
                    <a:lnTo>
                      <a:pt x="4013" y="608"/>
                    </a:lnTo>
                    <a:cubicBezTo>
                      <a:pt x="3977" y="602"/>
                      <a:pt x="3942" y="599"/>
                      <a:pt x="3907" y="599"/>
                    </a:cubicBezTo>
                    <a:cubicBezTo>
                      <a:pt x="3873" y="599"/>
                      <a:pt x="3841" y="602"/>
                      <a:pt x="3811" y="608"/>
                    </a:cubicBezTo>
                    <a:cubicBezTo>
                      <a:pt x="3811" y="596"/>
                      <a:pt x="3799" y="596"/>
                      <a:pt x="3799" y="584"/>
                    </a:cubicBezTo>
                    <a:cubicBezTo>
                      <a:pt x="3739" y="477"/>
                      <a:pt x="3632" y="417"/>
                      <a:pt x="3525" y="381"/>
                    </a:cubicBezTo>
                    <a:lnTo>
                      <a:pt x="3513" y="381"/>
                    </a:lnTo>
                    <a:cubicBezTo>
                      <a:pt x="3483" y="375"/>
                      <a:pt x="3454" y="372"/>
                      <a:pt x="3424" y="372"/>
                    </a:cubicBezTo>
                    <a:cubicBezTo>
                      <a:pt x="3394" y="372"/>
                      <a:pt x="3364" y="375"/>
                      <a:pt x="3335" y="381"/>
                    </a:cubicBezTo>
                    <a:cubicBezTo>
                      <a:pt x="3323" y="358"/>
                      <a:pt x="3299" y="322"/>
                      <a:pt x="3287" y="310"/>
                    </a:cubicBezTo>
                    <a:cubicBezTo>
                      <a:pt x="3227" y="203"/>
                      <a:pt x="3120" y="143"/>
                      <a:pt x="3025" y="119"/>
                    </a:cubicBezTo>
                    <a:lnTo>
                      <a:pt x="3001" y="119"/>
                    </a:lnTo>
                    <a:cubicBezTo>
                      <a:pt x="2964" y="108"/>
                      <a:pt x="2927" y="103"/>
                      <a:pt x="2892" y="103"/>
                    </a:cubicBezTo>
                    <a:cubicBezTo>
                      <a:pt x="2812" y="103"/>
                      <a:pt x="2737" y="130"/>
                      <a:pt x="2680" y="179"/>
                    </a:cubicBezTo>
                    <a:cubicBezTo>
                      <a:pt x="2573" y="238"/>
                      <a:pt x="2513" y="346"/>
                      <a:pt x="2489" y="441"/>
                    </a:cubicBezTo>
                    <a:lnTo>
                      <a:pt x="2453" y="548"/>
                    </a:lnTo>
                    <a:lnTo>
                      <a:pt x="1322" y="72"/>
                    </a:lnTo>
                    <a:lnTo>
                      <a:pt x="1263" y="72"/>
                    </a:lnTo>
                    <a:lnTo>
                      <a:pt x="19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693" name="Google Shape;6488;p49"/>
              <p:cNvSpPr/>
              <p:nvPr/>
            </p:nvSpPr>
            <p:spPr>
              <a:xfrm>
                <a:off x="5352728" y="2121719"/>
                <a:ext cx="103503" cy="189501"/>
              </a:xfrm>
              <a:custGeom>
                <a:avLst/>
                <a:gdLst/>
                <a:ahLst/>
                <a:cxnLst/>
                <a:rect l="l" t="t" r="r" b="b"/>
                <a:pathLst>
                  <a:path w="3252" h="5954" extrusionOk="0">
                    <a:moveTo>
                      <a:pt x="1073" y="322"/>
                    </a:moveTo>
                    <a:cubicBezTo>
                      <a:pt x="1132" y="322"/>
                      <a:pt x="1192" y="358"/>
                      <a:pt x="1192" y="441"/>
                    </a:cubicBezTo>
                    <a:lnTo>
                      <a:pt x="1192" y="513"/>
                    </a:lnTo>
                    <a:lnTo>
                      <a:pt x="1192" y="1060"/>
                    </a:lnTo>
                    <a:cubicBezTo>
                      <a:pt x="1192" y="1156"/>
                      <a:pt x="1263" y="1227"/>
                      <a:pt x="1358" y="1227"/>
                    </a:cubicBezTo>
                    <a:cubicBezTo>
                      <a:pt x="1442" y="1227"/>
                      <a:pt x="1525" y="1156"/>
                      <a:pt x="1525" y="1060"/>
                    </a:cubicBezTo>
                    <a:lnTo>
                      <a:pt x="1525" y="537"/>
                    </a:lnTo>
                    <a:cubicBezTo>
                      <a:pt x="1537" y="513"/>
                      <a:pt x="1584" y="477"/>
                      <a:pt x="1620" y="477"/>
                    </a:cubicBezTo>
                    <a:lnTo>
                      <a:pt x="1644" y="477"/>
                    </a:lnTo>
                    <a:cubicBezTo>
                      <a:pt x="1704" y="477"/>
                      <a:pt x="1763" y="525"/>
                      <a:pt x="1763" y="596"/>
                    </a:cubicBezTo>
                    <a:lnTo>
                      <a:pt x="1763" y="632"/>
                    </a:lnTo>
                    <a:lnTo>
                      <a:pt x="1763" y="1060"/>
                    </a:lnTo>
                    <a:cubicBezTo>
                      <a:pt x="1763" y="1156"/>
                      <a:pt x="1835" y="1227"/>
                      <a:pt x="1918" y="1227"/>
                    </a:cubicBezTo>
                    <a:cubicBezTo>
                      <a:pt x="2013" y="1227"/>
                      <a:pt x="2085" y="1156"/>
                      <a:pt x="2085" y="1060"/>
                    </a:cubicBezTo>
                    <a:lnTo>
                      <a:pt x="2085" y="656"/>
                    </a:lnTo>
                    <a:cubicBezTo>
                      <a:pt x="2096" y="620"/>
                      <a:pt x="2144" y="596"/>
                      <a:pt x="2192" y="596"/>
                    </a:cubicBezTo>
                    <a:lnTo>
                      <a:pt x="2204" y="596"/>
                    </a:lnTo>
                    <a:cubicBezTo>
                      <a:pt x="2263" y="596"/>
                      <a:pt x="2323" y="644"/>
                      <a:pt x="2323" y="715"/>
                    </a:cubicBezTo>
                    <a:lnTo>
                      <a:pt x="2323" y="822"/>
                    </a:lnTo>
                    <a:lnTo>
                      <a:pt x="2323" y="1156"/>
                    </a:lnTo>
                    <a:cubicBezTo>
                      <a:pt x="2323" y="1239"/>
                      <a:pt x="2394" y="1311"/>
                      <a:pt x="2489" y="1311"/>
                    </a:cubicBezTo>
                    <a:cubicBezTo>
                      <a:pt x="2573" y="1311"/>
                      <a:pt x="2656" y="1239"/>
                      <a:pt x="2656" y="1156"/>
                    </a:cubicBezTo>
                    <a:lnTo>
                      <a:pt x="2656" y="822"/>
                    </a:lnTo>
                    <a:cubicBezTo>
                      <a:pt x="2656" y="763"/>
                      <a:pt x="2692" y="703"/>
                      <a:pt x="2775" y="703"/>
                    </a:cubicBezTo>
                    <a:lnTo>
                      <a:pt x="2787" y="703"/>
                    </a:lnTo>
                    <a:cubicBezTo>
                      <a:pt x="2847" y="703"/>
                      <a:pt x="2906" y="751"/>
                      <a:pt x="2906" y="822"/>
                    </a:cubicBezTo>
                    <a:lnTo>
                      <a:pt x="2906" y="1584"/>
                    </a:lnTo>
                    <a:lnTo>
                      <a:pt x="2906" y="1596"/>
                    </a:lnTo>
                    <a:cubicBezTo>
                      <a:pt x="2894" y="1775"/>
                      <a:pt x="2882" y="2323"/>
                      <a:pt x="2597" y="2584"/>
                    </a:cubicBezTo>
                    <a:cubicBezTo>
                      <a:pt x="2561" y="2608"/>
                      <a:pt x="2537" y="2656"/>
                      <a:pt x="2537" y="2704"/>
                    </a:cubicBezTo>
                    <a:lnTo>
                      <a:pt x="2537" y="3204"/>
                    </a:lnTo>
                    <a:lnTo>
                      <a:pt x="989" y="3204"/>
                    </a:lnTo>
                    <a:lnTo>
                      <a:pt x="989" y="2846"/>
                    </a:lnTo>
                    <a:cubicBezTo>
                      <a:pt x="989" y="2799"/>
                      <a:pt x="953" y="2739"/>
                      <a:pt x="930" y="2715"/>
                    </a:cubicBezTo>
                    <a:cubicBezTo>
                      <a:pt x="775" y="2596"/>
                      <a:pt x="370" y="2227"/>
                      <a:pt x="346" y="1846"/>
                    </a:cubicBezTo>
                    <a:cubicBezTo>
                      <a:pt x="334" y="1596"/>
                      <a:pt x="311" y="1275"/>
                      <a:pt x="406" y="1191"/>
                    </a:cubicBezTo>
                    <a:cubicBezTo>
                      <a:pt x="441" y="1174"/>
                      <a:pt x="482" y="1163"/>
                      <a:pt x="539" y="1163"/>
                    </a:cubicBezTo>
                    <a:cubicBezTo>
                      <a:pt x="560" y="1163"/>
                      <a:pt x="583" y="1164"/>
                      <a:pt x="608" y="1168"/>
                    </a:cubicBezTo>
                    <a:lnTo>
                      <a:pt x="608" y="1394"/>
                    </a:lnTo>
                    <a:cubicBezTo>
                      <a:pt x="608" y="1477"/>
                      <a:pt x="692" y="1549"/>
                      <a:pt x="775" y="1549"/>
                    </a:cubicBezTo>
                    <a:cubicBezTo>
                      <a:pt x="870" y="1549"/>
                      <a:pt x="942" y="1477"/>
                      <a:pt x="942" y="1394"/>
                    </a:cubicBezTo>
                    <a:lnTo>
                      <a:pt x="942" y="441"/>
                    </a:lnTo>
                    <a:cubicBezTo>
                      <a:pt x="942" y="382"/>
                      <a:pt x="989" y="322"/>
                      <a:pt x="1061" y="322"/>
                    </a:cubicBezTo>
                    <a:close/>
                    <a:moveTo>
                      <a:pt x="2799" y="3537"/>
                    </a:moveTo>
                    <a:lnTo>
                      <a:pt x="2799" y="4037"/>
                    </a:lnTo>
                    <a:lnTo>
                      <a:pt x="751" y="4037"/>
                    </a:lnTo>
                    <a:lnTo>
                      <a:pt x="751" y="3537"/>
                    </a:lnTo>
                    <a:close/>
                    <a:moveTo>
                      <a:pt x="2799" y="4347"/>
                    </a:moveTo>
                    <a:lnTo>
                      <a:pt x="2799" y="5632"/>
                    </a:lnTo>
                    <a:lnTo>
                      <a:pt x="751" y="5632"/>
                    </a:lnTo>
                    <a:lnTo>
                      <a:pt x="751" y="4347"/>
                    </a:lnTo>
                    <a:close/>
                    <a:moveTo>
                      <a:pt x="1073" y="1"/>
                    </a:moveTo>
                    <a:cubicBezTo>
                      <a:pt x="834" y="1"/>
                      <a:pt x="644" y="203"/>
                      <a:pt x="644" y="429"/>
                    </a:cubicBezTo>
                    <a:lnTo>
                      <a:pt x="644" y="846"/>
                    </a:lnTo>
                    <a:cubicBezTo>
                      <a:pt x="622" y="845"/>
                      <a:pt x="600" y="844"/>
                      <a:pt x="579" y="844"/>
                    </a:cubicBezTo>
                    <a:cubicBezTo>
                      <a:pt x="433" y="844"/>
                      <a:pt x="321" y="880"/>
                      <a:pt x="227" y="953"/>
                    </a:cubicBezTo>
                    <a:cubicBezTo>
                      <a:pt x="1" y="1144"/>
                      <a:pt x="13" y="1525"/>
                      <a:pt x="49" y="1882"/>
                    </a:cubicBezTo>
                    <a:cubicBezTo>
                      <a:pt x="84" y="2370"/>
                      <a:pt x="525" y="2787"/>
                      <a:pt x="692" y="2930"/>
                    </a:cubicBezTo>
                    <a:lnTo>
                      <a:pt x="692" y="3216"/>
                    </a:lnTo>
                    <a:lnTo>
                      <a:pt x="596" y="3216"/>
                    </a:lnTo>
                    <a:cubicBezTo>
                      <a:pt x="513" y="3216"/>
                      <a:pt x="441" y="3287"/>
                      <a:pt x="441" y="3382"/>
                    </a:cubicBezTo>
                    <a:lnTo>
                      <a:pt x="441" y="4216"/>
                    </a:lnTo>
                    <a:lnTo>
                      <a:pt x="441" y="5799"/>
                    </a:lnTo>
                    <a:cubicBezTo>
                      <a:pt x="441" y="5882"/>
                      <a:pt x="513" y="5954"/>
                      <a:pt x="596" y="5954"/>
                    </a:cubicBezTo>
                    <a:lnTo>
                      <a:pt x="2978" y="5954"/>
                    </a:lnTo>
                    <a:cubicBezTo>
                      <a:pt x="3073" y="5954"/>
                      <a:pt x="3144" y="5882"/>
                      <a:pt x="3144" y="5799"/>
                    </a:cubicBezTo>
                    <a:lnTo>
                      <a:pt x="3144" y="4204"/>
                    </a:lnTo>
                    <a:lnTo>
                      <a:pt x="3144" y="3370"/>
                    </a:lnTo>
                    <a:cubicBezTo>
                      <a:pt x="3144" y="3275"/>
                      <a:pt x="3073" y="3204"/>
                      <a:pt x="2978" y="3204"/>
                    </a:cubicBezTo>
                    <a:lnTo>
                      <a:pt x="2882" y="3204"/>
                    </a:lnTo>
                    <a:lnTo>
                      <a:pt x="2882" y="2763"/>
                    </a:lnTo>
                    <a:cubicBezTo>
                      <a:pt x="3251" y="2370"/>
                      <a:pt x="3204" y="1644"/>
                      <a:pt x="3204" y="1549"/>
                    </a:cubicBezTo>
                    <a:lnTo>
                      <a:pt x="3204" y="810"/>
                    </a:lnTo>
                    <a:cubicBezTo>
                      <a:pt x="3204" y="572"/>
                      <a:pt x="3013" y="382"/>
                      <a:pt x="2775" y="382"/>
                    </a:cubicBezTo>
                    <a:lnTo>
                      <a:pt x="2763" y="382"/>
                    </a:lnTo>
                    <a:cubicBezTo>
                      <a:pt x="2680" y="382"/>
                      <a:pt x="2608" y="394"/>
                      <a:pt x="2549" y="441"/>
                    </a:cubicBezTo>
                    <a:cubicBezTo>
                      <a:pt x="2477" y="334"/>
                      <a:pt x="2335" y="275"/>
                      <a:pt x="2204" y="275"/>
                    </a:cubicBezTo>
                    <a:lnTo>
                      <a:pt x="2192" y="275"/>
                    </a:lnTo>
                    <a:cubicBezTo>
                      <a:pt x="2120" y="275"/>
                      <a:pt x="2049" y="287"/>
                      <a:pt x="1989" y="322"/>
                    </a:cubicBezTo>
                    <a:cubicBezTo>
                      <a:pt x="1906" y="227"/>
                      <a:pt x="1787" y="168"/>
                      <a:pt x="1656" y="168"/>
                    </a:cubicBezTo>
                    <a:lnTo>
                      <a:pt x="1644" y="168"/>
                    </a:lnTo>
                    <a:cubicBezTo>
                      <a:pt x="1584" y="168"/>
                      <a:pt x="1525" y="179"/>
                      <a:pt x="1465" y="203"/>
                    </a:cubicBezTo>
                    <a:cubicBezTo>
                      <a:pt x="1394" y="84"/>
                      <a:pt x="1251" y="1"/>
                      <a:pt x="1096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694" name="Google Shape;6489;p49"/>
            <p:cNvGrpSpPr/>
            <p:nvPr/>
          </p:nvGrpSpPr>
          <p:grpSpPr>
            <a:xfrm>
              <a:off x="3222131" y="4645566"/>
              <a:ext cx="361147" cy="361529"/>
              <a:chOff x="7538896" y="1970156"/>
              <a:chExt cx="361147" cy="361529"/>
            </a:xfrm>
            <a:solidFill>
              <a:schemeClr val="bg2">
                <a:lumMod val="75000"/>
              </a:schemeClr>
            </a:solidFill>
          </p:grpSpPr>
          <p:sp>
            <p:nvSpPr>
              <p:cNvPr id="695" name="Google Shape;6490;p49"/>
              <p:cNvSpPr/>
              <p:nvPr/>
            </p:nvSpPr>
            <p:spPr>
              <a:xfrm>
                <a:off x="7538896" y="1970156"/>
                <a:ext cx="361147" cy="361529"/>
              </a:xfrm>
              <a:custGeom>
                <a:avLst/>
                <a:gdLst/>
                <a:ahLst/>
                <a:cxnLst/>
                <a:rect l="l" t="t" r="r" b="b"/>
                <a:pathLst>
                  <a:path w="11347" h="11359" extrusionOk="0">
                    <a:moveTo>
                      <a:pt x="8918" y="584"/>
                    </a:moveTo>
                    <a:lnTo>
                      <a:pt x="9477" y="1155"/>
                    </a:lnTo>
                    <a:lnTo>
                      <a:pt x="9632" y="1298"/>
                    </a:lnTo>
                    <a:lnTo>
                      <a:pt x="10239" y="1905"/>
                    </a:lnTo>
                    <a:lnTo>
                      <a:pt x="10704" y="2370"/>
                    </a:lnTo>
                    <a:lnTo>
                      <a:pt x="8918" y="2370"/>
                    </a:lnTo>
                    <a:lnTo>
                      <a:pt x="8918" y="584"/>
                    </a:lnTo>
                    <a:close/>
                    <a:moveTo>
                      <a:pt x="2631" y="4644"/>
                    </a:moveTo>
                    <a:cubicBezTo>
                      <a:pt x="3322" y="4644"/>
                      <a:pt x="3882" y="5215"/>
                      <a:pt x="3882" y="5894"/>
                    </a:cubicBezTo>
                    <a:lnTo>
                      <a:pt x="3882" y="6192"/>
                    </a:lnTo>
                    <a:lnTo>
                      <a:pt x="3810" y="6192"/>
                    </a:lnTo>
                    <a:cubicBezTo>
                      <a:pt x="3429" y="6108"/>
                      <a:pt x="3310" y="5596"/>
                      <a:pt x="3286" y="5596"/>
                    </a:cubicBezTo>
                    <a:cubicBezTo>
                      <a:pt x="3274" y="5525"/>
                      <a:pt x="3215" y="5477"/>
                      <a:pt x="3155" y="5465"/>
                    </a:cubicBezTo>
                    <a:cubicBezTo>
                      <a:pt x="3143" y="5463"/>
                      <a:pt x="3132" y="5462"/>
                      <a:pt x="3121" y="5462"/>
                    </a:cubicBezTo>
                    <a:cubicBezTo>
                      <a:pt x="3064" y="5462"/>
                      <a:pt x="3016" y="5487"/>
                      <a:pt x="2977" y="5537"/>
                    </a:cubicBezTo>
                    <a:cubicBezTo>
                      <a:pt x="2477" y="6156"/>
                      <a:pt x="1429" y="6156"/>
                      <a:pt x="1417" y="6156"/>
                    </a:cubicBezTo>
                    <a:lnTo>
                      <a:pt x="1298" y="6156"/>
                    </a:lnTo>
                    <a:lnTo>
                      <a:pt x="1286" y="6168"/>
                    </a:lnTo>
                    <a:lnTo>
                      <a:pt x="1262" y="6180"/>
                    </a:lnTo>
                    <a:lnTo>
                      <a:pt x="1262" y="5894"/>
                    </a:lnTo>
                    <a:cubicBezTo>
                      <a:pt x="1262" y="5215"/>
                      <a:pt x="1834" y="4644"/>
                      <a:pt x="2512" y="4644"/>
                    </a:cubicBezTo>
                    <a:close/>
                    <a:moveTo>
                      <a:pt x="1238" y="6644"/>
                    </a:moveTo>
                    <a:lnTo>
                      <a:pt x="1238" y="7192"/>
                    </a:lnTo>
                    <a:cubicBezTo>
                      <a:pt x="1107" y="7180"/>
                      <a:pt x="1000" y="7061"/>
                      <a:pt x="1000" y="6930"/>
                    </a:cubicBezTo>
                    <a:cubicBezTo>
                      <a:pt x="1000" y="6846"/>
                      <a:pt x="1024" y="6775"/>
                      <a:pt x="1084" y="6715"/>
                    </a:cubicBezTo>
                    <a:cubicBezTo>
                      <a:pt x="1143" y="6715"/>
                      <a:pt x="1191" y="6692"/>
                      <a:pt x="1226" y="6644"/>
                    </a:cubicBezTo>
                    <a:close/>
                    <a:moveTo>
                      <a:pt x="3929" y="6656"/>
                    </a:moveTo>
                    <a:cubicBezTo>
                      <a:pt x="3965" y="6680"/>
                      <a:pt x="4001" y="6715"/>
                      <a:pt x="4048" y="6715"/>
                    </a:cubicBezTo>
                    <a:cubicBezTo>
                      <a:pt x="4108" y="6763"/>
                      <a:pt x="4132" y="6835"/>
                      <a:pt x="4132" y="6918"/>
                    </a:cubicBezTo>
                    <a:cubicBezTo>
                      <a:pt x="4155" y="7061"/>
                      <a:pt x="4048" y="7180"/>
                      <a:pt x="3917" y="7192"/>
                    </a:cubicBezTo>
                    <a:lnTo>
                      <a:pt x="3917" y="6656"/>
                    </a:lnTo>
                    <a:close/>
                    <a:moveTo>
                      <a:pt x="3036" y="5942"/>
                    </a:moveTo>
                    <a:cubicBezTo>
                      <a:pt x="3120" y="6132"/>
                      <a:pt x="3286" y="6358"/>
                      <a:pt x="3572" y="6465"/>
                    </a:cubicBezTo>
                    <a:lnTo>
                      <a:pt x="3572" y="7227"/>
                    </a:lnTo>
                    <a:cubicBezTo>
                      <a:pt x="3560" y="7704"/>
                      <a:pt x="3167" y="8085"/>
                      <a:pt x="2691" y="8085"/>
                    </a:cubicBezTo>
                    <a:lnTo>
                      <a:pt x="2477" y="8085"/>
                    </a:lnTo>
                    <a:cubicBezTo>
                      <a:pt x="2000" y="8085"/>
                      <a:pt x="1607" y="7692"/>
                      <a:pt x="1607" y="7227"/>
                    </a:cubicBezTo>
                    <a:lnTo>
                      <a:pt x="1607" y="6501"/>
                    </a:lnTo>
                    <a:cubicBezTo>
                      <a:pt x="1917" y="6477"/>
                      <a:pt x="2572" y="6370"/>
                      <a:pt x="3036" y="5942"/>
                    </a:cubicBezTo>
                    <a:close/>
                    <a:moveTo>
                      <a:pt x="2917" y="8418"/>
                    </a:moveTo>
                    <a:lnTo>
                      <a:pt x="2917" y="8656"/>
                    </a:lnTo>
                    <a:lnTo>
                      <a:pt x="2917" y="8668"/>
                    </a:lnTo>
                    <a:lnTo>
                      <a:pt x="2572" y="9025"/>
                    </a:lnTo>
                    <a:lnTo>
                      <a:pt x="2250" y="8692"/>
                    </a:lnTo>
                    <a:lnTo>
                      <a:pt x="2250" y="8418"/>
                    </a:lnTo>
                    <a:cubicBezTo>
                      <a:pt x="2322" y="8430"/>
                      <a:pt x="2393" y="8430"/>
                      <a:pt x="2477" y="8430"/>
                    </a:cubicBezTo>
                    <a:lnTo>
                      <a:pt x="2691" y="8430"/>
                    </a:lnTo>
                    <a:cubicBezTo>
                      <a:pt x="2774" y="8430"/>
                      <a:pt x="2846" y="8418"/>
                      <a:pt x="2917" y="8418"/>
                    </a:cubicBezTo>
                    <a:close/>
                    <a:moveTo>
                      <a:pt x="8561" y="346"/>
                    </a:moveTo>
                    <a:lnTo>
                      <a:pt x="8561" y="2560"/>
                    </a:lnTo>
                    <a:cubicBezTo>
                      <a:pt x="8561" y="2667"/>
                      <a:pt x="8632" y="2739"/>
                      <a:pt x="8739" y="2739"/>
                    </a:cubicBezTo>
                    <a:lnTo>
                      <a:pt x="10954" y="2739"/>
                    </a:lnTo>
                    <a:lnTo>
                      <a:pt x="10954" y="10954"/>
                    </a:lnTo>
                    <a:lnTo>
                      <a:pt x="5167" y="10954"/>
                    </a:lnTo>
                    <a:lnTo>
                      <a:pt x="5167" y="10263"/>
                    </a:lnTo>
                    <a:cubicBezTo>
                      <a:pt x="5167" y="9454"/>
                      <a:pt x="4608" y="9049"/>
                      <a:pt x="4310" y="8954"/>
                    </a:cubicBezTo>
                    <a:lnTo>
                      <a:pt x="3274" y="8537"/>
                    </a:lnTo>
                    <a:lnTo>
                      <a:pt x="3274" y="8311"/>
                    </a:lnTo>
                    <a:cubicBezTo>
                      <a:pt x="3560" y="8156"/>
                      <a:pt x="3786" y="7894"/>
                      <a:pt x="3870" y="7561"/>
                    </a:cubicBezTo>
                    <a:cubicBezTo>
                      <a:pt x="4215" y="7561"/>
                      <a:pt x="4489" y="7287"/>
                      <a:pt x="4489" y="6930"/>
                    </a:cubicBezTo>
                    <a:cubicBezTo>
                      <a:pt x="4489" y="6715"/>
                      <a:pt x="4394" y="6525"/>
                      <a:pt x="4239" y="6418"/>
                    </a:cubicBezTo>
                    <a:lnTo>
                      <a:pt x="4239" y="5942"/>
                    </a:lnTo>
                    <a:cubicBezTo>
                      <a:pt x="4239" y="5108"/>
                      <a:pt x="3620" y="4429"/>
                      <a:pt x="2810" y="4346"/>
                    </a:cubicBezTo>
                    <a:lnTo>
                      <a:pt x="2810" y="346"/>
                    </a:lnTo>
                    <a:close/>
                    <a:moveTo>
                      <a:pt x="2679" y="0"/>
                    </a:moveTo>
                    <a:cubicBezTo>
                      <a:pt x="2572" y="0"/>
                      <a:pt x="2500" y="72"/>
                      <a:pt x="2500" y="179"/>
                    </a:cubicBezTo>
                    <a:lnTo>
                      <a:pt x="2500" y="4358"/>
                    </a:lnTo>
                    <a:cubicBezTo>
                      <a:pt x="1643" y="4394"/>
                      <a:pt x="953" y="5108"/>
                      <a:pt x="953" y="5965"/>
                    </a:cubicBezTo>
                    <a:lnTo>
                      <a:pt x="953" y="6442"/>
                    </a:lnTo>
                    <a:cubicBezTo>
                      <a:pt x="786" y="6561"/>
                      <a:pt x="691" y="6739"/>
                      <a:pt x="691" y="6954"/>
                    </a:cubicBezTo>
                    <a:cubicBezTo>
                      <a:pt x="691" y="7299"/>
                      <a:pt x="965" y="7597"/>
                      <a:pt x="1322" y="7597"/>
                    </a:cubicBezTo>
                    <a:cubicBezTo>
                      <a:pt x="1417" y="7918"/>
                      <a:pt x="1643" y="8192"/>
                      <a:pt x="1917" y="8335"/>
                    </a:cubicBezTo>
                    <a:lnTo>
                      <a:pt x="1917" y="8561"/>
                    </a:lnTo>
                    <a:lnTo>
                      <a:pt x="845" y="8978"/>
                    </a:lnTo>
                    <a:cubicBezTo>
                      <a:pt x="548" y="9085"/>
                      <a:pt x="0" y="9478"/>
                      <a:pt x="0" y="10287"/>
                    </a:cubicBezTo>
                    <a:lnTo>
                      <a:pt x="0" y="11180"/>
                    </a:lnTo>
                    <a:cubicBezTo>
                      <a:pt x="0" y="11287"/>
                      <a:pt x="72" y="11359"/>
                      <a:pt x="179" y="11359"/>
                    </a:cubicBezTo>
                    <a:lnTo>
                      <a:pt x="965" y="11359"/>
                    </a:lnTo>
                    <a:cubicBezTo>
                      <a:pt x="1072" y="11359"/>
                      <a:pt x="1143" y="11287"/>
                      <a:pt x="1143" y="11180"/>
                    </a:cubicBezTo>
                    <a:cubicBezTo>
                      <a:pt x="1143" y="11073"/>
                      <a:pt x="1072" y="11002"/>
                      <a:pt x="965" y="11002"/>
                    </a:cubicBezTo>
                    <a:lnTo>
                      <a:pt x="357" y="11002"/>
                    </a:lnTo>
                    <a:lnTo>
                      <a:pt x="357" y="10263"/>
                    </a:lnTo>
                    <a:cubicBezTo>
                      <a:pt x="357" y="9513"/>
                      <a:pt x="941" y="9287"/>
                      <a:pt x="965" y="9287"/>
                    </a:cubicBezTo>
                    <a:lnTo>
                      <a:pt x="988" y="9287"/>
                    </a:lnTo>
                    <a:lnTo>
                      <a:pt x="1965" y="8906"/>
                    </a:lnTo>
                    <a:lnTo>
                      <a:pt x="1977" y="8918"/>
                    </a:lnTo>
                    <a:lnTo>
                      <a:pt x="2500" y="9430"/>
                    </a:lnTo>
                    <a:cubicBezTo>
                      <a:pt x="2536" y="9454"/>
                      <a:pt x="2572" y="9466"/>
                      <a:pt x="2619" y="9466"/>
                    </a:cubicBezTo>
                    <a:cubicBezTo>
                      <a:pt x="2667" y="9466"/>
                      <a:pt x="2715" y="9454"/>
                      <a:pt x="2739" y="9406"/>
                    </a:cubicBezTo>
                    <a:lnTo>
                      <a:pt x="3251" y="8894"/>
                    </a:lnTo>
                    <a:lnTo>
                      <a:pt x="4227" y="9275"/>
                    </a:lnTo>
                    <a:lnTo>
                      <a:pt x="4239" y="9275"/>
                    </a:lnTo>
                    <a:cubicBezTo>
                      <a:pt x="4239" y="9275"/>
                      <a:pt x="4858" y="9490"/>
                      <a:pt x="4858" y="10240"/>
                    </a:cubicBezTo>
                    <a:lnTo>
                      <a:pt x="4858" y="10954"/>
                    </a:lnTo>
                    <a:lnTo>
                      <a:pt x="1607" y="10954"/>
                    </a:lnTo>
                    <a:cubicBezTo>
                      <a:pt x="1500" y="10954"/>
                      <a:pt x="1429" y="11037"/>
                      <a:pt x="1429" y="11133"/>
                    </a:cubicBezTo>
                    <a:cubicBezTo>
                      <a:pt x="1429" y="11240"/>
                      <a:pt x="1500" y="11311"/>
                      <a:pt x="1607" y="11311"/>
                    </a:cubicBezTo>
                    <a:lnTo>
                      <a:pt x="11168" y="11311"/>
                    </a:lnTo>
                    <a:cubicBezTo>
                      <a:pt x="11263" y="11311"/>
                      <a:pt x="11347" y="11240"/>
                      <a:pt x="11347" y="11133"/>
                    </a:cubicBezTo>
                    <a:lnTo>
                      <a:pt x="11311" y="2536"/>
                    </a:lnTo>
                    <a:lnTo>
                      <a:pt x="11311" y="2501"/>
                    </a:lnTo>
                    <a:lnTo>
                      <a:pt x="11311" y="2489"/>
                    </a:lnTo>
                    <a:cubicBezTo>
                      <a:pt x="11311" y="2489"/>
                      <a:pt x="11311" y="2477"/>
                      <a:pt x="11299" y="2477"/>
                    </a:cubicBezTo>
                    <a:lnTo>
                      <a:pt x="11287" y="2465"/>
                    </a:lnTo>
                    <a:lnTo>
                      <a:pt x="11263" y="2441"/>
                    </a:lnTo>
                    <a:lnTo>
                      <a:pt x="9882" y="1060"/>
                    </a:lnTo>
                    <a:lnTo>
                      <a:pt x="8870" y="48"/>
                    </a:lnTo>
                    <a:lnTo>
                      <a:pt x="8858" y="36"/>
                    </a:lnTo>
                    <a:lnTo>
                      <a:pt x="8846" y="12"/>
                    </a:lnTo>
                    <a:cubicBezTo>
                      <a:pt x="8846" y="12"/>
                      <a:pt x="8823" y="12"/>
                      <a:pt x="8823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696" name="Google Shape;6491;p49"/>
              <p:cNvSpPr/>
              <p:nvPr/>
            </p:nvSpPr>
            <p:spPr>
              <a:xfrm>
                <a:off x="7685907" y="2066784"/>
                <a:ext cx="101211" cy="11394"/>
              </a:xfrm>
              <a:custGeom>
                <a:avLst/>
                <a:gdLst/>
                <a:ahLst/>
                <a:cxnLst/>
                <a:rect l="l" t="t" r="r" b="b"/>
                <a:pathLst>
                  <a:path w="3180" h="358" extrusionOk="0">
                    <a:moveTo>
                      <a:pt x="179" y="0"/>
                    </a:moveTo>
                    <a:cubicBezTo>
                      <a:pt x="72" y="0"/>
                      <a:pt x="1" y="84"/>
                      <a:pt x="1" y="179"/>
                    </a:cubicBezTo>
                    <a:cubicBezTo>
                      <a:pt x="1" y="286"/>
                      <a:pt x="72" y="358"/>
                      <a:pt x="179" y="358"/>
                    </a:cubicBezTo>
                    <a:lnTo>
                      <a:pt x="3001" y="358"/>
                    </a:lnTo>
                    <a:cubicBezTo>
                      <a:pt x="3108" y="358"/>
                      <a:pt x="3180" y="286"/>
                      <a:pt x="3180" y="179"/>
                    </a:cubicBezTo>
                    <a:cubicBezTo>
                      <a:pt x="3180" y="84"/>
                      <a:pt x="3108" y="0"/>
                      <a:pt x="30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697" name="Google Shape;6492;p49"/>
              <p:cNvSpPr/>
              <p:nvPr/>
            </p:nvSpPr>
            <p:spPr>
              <a:xfrm>
                <a:off x="7685907" y="2106187"/>
                <a:ext cx="147075" cy="11394"/>
              </a:xfrm>
              <a:custGeom>
                <a:avLst/>
                <a:gdLst/>
                <a:ahLst/>
                <a:cxnLst/>
                <a:rect l="l" t="t" r="r" b="b"/>
                <a:pathLst>
                  <a:path w="4621" h="358" extrusionOk="0">
                    <a:moveTo>
                      <a:pt x="179" y="1"/>
                    </a:moveTo>
                    <a:cubicBezTo>
                      <a:pt x="72" y="1"/>
                      <a:pt x="1" y="72"/>
                      <a:pt x="1" y="179"/>
                    </a:cubicBezTo>
                    <a:cubicBezTo>
                      <a:pt x="1" y="286"/>
                      <a:pt x="72" y="358"/>
                      <a:pt x="179" y="358"/>
                    </a:cubicBezTo>
                    <a:lnTo>
                      <a:pt x="4442" y="358"/>
                    </a:lnTo>
                    <a:cubicBezTo>
                      <a:pt x="4549" y="358"/>
                      <a:pt x="4620" y="286"/>
                      <a:pt x="4620" y="179"/>
                    </a:cubicBezTo>
                    <a:cubicBezTo>
                      <a:pt x="4620" y="72"/>
                      <a:pt x="4549" y="1"/>
                      <a:pt x="4442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698" name="Google Shape;6493;p49"/>
              <p:cNvSpPr/>
              <p:nvPr/>
            </p:nvSpPr>
            <p:spPr>
              <a:xfrm>
                <a:off x="7685907" y="2145239"/>
                <a:ext cx="147075" cy="11394"/>
              </a:xfrm>
              <a:custGeom>
                <a:avLst/>
                <a:gdLst/>
                <a:ahLst/>
                <a:cxnLst/>
                <a:rect l="l" t="t" r="r" b="b"/>
                <a:pathLst>
                  <a:path w="4621" h="358" extrusionOk="0">
                    <a:moveTo>
                      <a:pt x="179" y="0"/>
                    </a:moveTo>
                    <a:cubicBezTo>
                      <a:pt x="72" y="0"/>
                      <a:pt x="1" y="71"/>
                      <a:pt x="1" y="179"/>
                    </a:cubicBezTo>
                    <a:cubicBezTo>
                      <a:pt x="1" y="274"/>
                      <a:pt x="72" y="357"/>
                      <a:pt x="179" y="357"/>
                    </a:cubicBezTo>
                    <a:lnTo>
                      <a:pt x="4442" y="357"/>
                    </a:lnTo>
                    <a:cubicBezTo>
                      <a:pt x="4549" y="357"/>
                      <a:pt x="4620" y="274"/>
                      <a:pt x="4620" y="179"/>
                    </a:cubicBezTo>
                    <a:cubicBezTo>
                      <a:pt x="4620" y="83"/>
                      <a:pt x="4537" y="0"/>
                      <a:pt x="4442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699" name="Google Shape;6494;p49"/>
              <p:cNvSpPr/>
              <p:nvPr/>
            </p:nvSpPr>
            <p:spPr>
              <a:xfrm>
                <a:off x="7685907" y="2184260"/>
                <a:ext cx="147075" cy="11394"/>
              </a:xfrm>
              <a:custGeom>
                <a:avLst/>
                <a:gdLst/>
                <a:ahLst/>
                <a:cxnLst/>
                <a:rect l="l" t="t" r="r" b="b"/>
                <a:pathLst>
                  <a:path w="4621" h="358" extrusionOk="0">
                    <a:moveTo>
                      <a:pt x="179" y="0"/>
                    </a:moveTo>
                    <a:cubicBezTo>
                      <a:pt x="72" y="0"/>
                      <a:pt x="1" y="84"/>
                      <a:pt x="1" y="179"/>
                    </a:cubicBezTo>
                    <a:cubicBezTo>
                      <a:pt x="1" y="286"/>
                      <a:pt x="72" y="358"/>
                      <a:pt x="179" y="358"/>
                    </a:cubicBezTo>
                    <a:lnTo>
                      <a:pt x="4442" y="358"/>
                    </a:lnTo>
                    <a:cubicBezTo>
                      <a:pt x="4549" y="358"/>
                      <a:pt x="4620" y="286"/>
                      <a:pt x="4620" y="179"/>
                    </a:cubicBezTo>
                    <a:cubicBezTo>
                      <a:pt x="4620" y="84"/>
                      <a:pt x="4537" y="0"/>
                      <a:pt x="4442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700" name="Google Shape;6495;p49"/>
              <p:cNvSpPr/>
              <p:nvPr/>
            </p:nvSpPr>
            <p:spPr>
              <a:xfrm>
                <a:off x="7685907" y="2223280"/>
                <a:ext cx="147075" cy="11394"/>
              </a:xfrm>
              <a:custGeom>
                <a:avLst/>
                <a:gdLst/>
                <a:ahLst/>
                <a:cxnLst/>
                <a:rect l="l" t="t" r="r" b="b"/>
                <a:pathLst>
                  <a:path w="4621" h="358" extrusionOk="0">
                    <a:moveTo>
                      <a:pt x="179" y="1"/>
                    </a:moveTo>
                    <a:cubicBezTo>
                      <a:pt x="72" y="1"/>
                      <a:pt x="1" y="72"/>
                      <a:pt x="1" y="179"/>
                    </a:cubicBezTo>
                    <a:cubicBezTo>
                      <a:pt x="1" y="286"/>
                      <a:pt x="72" y="358"/>
                      <a:pt x="179" y="358"/>
                    </a:cubicBezTo>
                    <a:lnTo>
                      <a:pt x="4442" y="358"/>
                    </a:lnTo>
                    <a:cubicBezTo>
                      <a:pt x="4549" y="358"/>
                      <a:pt x="4620" y="286"/>
                      <a:pt x="4620" y="179"/>
                    </a:cubicBezTo>
                    <a:cubicBezTo>
                      <a:pt x="4620" y="84"/>
                      <a:pt x="4537" y="1"/>
                      <a:pt x="4442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701" name="Google Shape;6496;p49"/>
            <p:cNvGrpSpPr/>
            <p:nvPr/>
          </p:nvGrpSpPr>
          <p:grpSpPr>
            <a:xfrm>
              <a:off x="579334" y="4646330"/>
              <a:ext cx="358155" cy="358123"/>
              <a:chOff x="4896099" y="1970920"/>
              <a:chExt cx="358155" cy="358123"/>
            </a:xfrm>
            <a:solidFill>
              <a:schemeClr val="bg2">
                <a:lumMod val="75000"/>
              </a:schemeClr>
            </a:solidFill>
          </p:grpSpPr>
          <p:sp>
            <p:nvSpPr>
              <p:cNvPr id="702" name="Google Shape;6497;p49"/>
              <p:cNvSpPr/>
              <p:nvPr/>
            </p:nvSpPr>
            <p:spPr>
              <a:xfrm>
                <a:off x="4896099" y="1970920"/>
                <a:ext cx="358155" cy="358123"/>
              </a:xfrm>
              <a:custGeom>
                <a:avLst/>
                <a:gdLst/>
                <a:ahLst/>
                <a:cxnLst/>
                <a:rect l="l" t="t" r="r" b="b"/>
                <a:pathLst>
                  <a:path w="11253" h="11252" extrusionOk="0">
                    <a:moveTo>
                      <a:pt x="5621" y="0"/>
                    </a:moveTo>
                    <a:cubicBezTo>
                      <a:pt x="4109" y="0"/>
                      <a:pt x="2704" y="595"/>
                      <a:pt x="1644" y="1643"/>
                    </a:cubicBezTo>
                    <a:cubicBezTo>
                      <a:pt x="584" y="2715"/>
                      <a:pt x="1" y="4132"/>
                      <a:pt x="1" y="5632"/>
                    </a:cubicBezTo>
                    <a:cubicBezTo>
                      <a:pt x="1" y="6930"/>
                      <a:pt x="465" y="8192"/>
                      <a:pt x="1263" y="9192"/>
                    </a:cubicBezTo>
                    <a:cubicBezTo>
                      <a:pt x="1300" y="9235"/>
                      <a:pt x="1343" y="9252"/>
                      <a:pt x="1386" y="9252"/>
                    </a:cubicBezTo>
                    <a:cubicBezTo>
                      <a:pt x="1509" y="9252"/>
                      <a:pt x="1622" y="9104"/>
                      <a:pt x="1525" y="8989"/>
                    </a:cubicBezTo>
                    <a:cubicBezTo>
                      <a:pt x="751" y="8049"/>
                      <a:pt x="334" y="6858"/>
                      <a:pt x="334" y="5632"/>
                    </a:cubicBezTo>
                    <a:cubicBezTo>
                      <a:pt x="334" y="4227"/>
                      <a:pt x="882" y="2881"/>
                      <a:pt x="1882" y="1881"/>
                    </a:cubicBezTo>
                    <a:cubicBezTo>
                      <a:pt x="2882" y="893"/>
                      <a:pt x="4204" y="322"/>
                      <a:pt x="5621" y="322"/>
                    </a:cubicBezTo>
                    <a:cubicBezTo>
                      <a:pt x="7026" y="322"/>
                      <a:pt x="8371" y="869"/>
                      <a:pt x="9371" y="1869"/>
                    </a:cubicBezTo>
                    <a:cubicBezTo>
                      <a:pt x="10359" y="2870"/>
                      <a:pt x="10931" y="4191"/>
                      <a:pt x="10931" y="5608"/>
                    </a:cubicBezTo>
                    <a:cubicBezTo>
                      <a:pt x="10931" y="7025"/>
                      <a:pt x="10383" y="8358"/>
                      <a:pt x="9383" y="9358"/>
                    </a:cubicBezTo>
                    <a:cubicBezTo>
                      <a:pt x="8383" y="10359"/>
                      <a:pt x="7061" y="10918"/>
                      <a:pt x="5644" y="10918"/>
                    </a:cubicBezTo>
                    <a:cubicBezTo>
                      <a:pt x="4323" y="10918"/>
                      <a:pt x="3037" y="10430"/>
                      <a:pt x="2061" y="9537"/>
                    </a:cubicBezTo>
                    <a:cubicBezTo>
                      <a:pt x="2025" y="9504"/>
                      <a:pt x="1987" y="9490"/>
                      <a:pt x="1951" y="9490"/>
                    </a:cubicBezTo>
                    <a:cubicBezTo>
                      <a:pt x="1823" y="9490"/>
                      <a:pt x="1723" y="9673"/>
                      <a:pt x="1834" y="9775"/>
                    </a:cubicBezTo>
                    <a:cubicBezTo>
                      <a:pt x="2882" y="10728"/>
                      <a:pt x="4228" y="11252"/>
                      <a:pt x="5644" y="11252"/>
                    </a:cubicBezTo>
                    <a:cubicBezTo>
                      <a:pt x="7145" y="11252"/>
                      <a:pt x="8562" y="10656"/>
                      <a:pt x="9621" y="9597"/>
                    </a:cubicBezTo>
                    <a:cubicBezTo>
                      <a:pt x="10681" y="8525"/>
                      <a:pt x="11252" y="7108"/>
                      <a:pt x="11252" y="5608"/>
                    </a:cubicBezTo>
                    <a:cubicBezTo>
                      <a:pt x="11252" y="4120"/>
                      <a:pt x="10657" y="2703"/>
                      <a:pt x="9597" y="1631"/>
                    </a:cubicBezTo>
                    <a:cubicBezTo>
                      <a:pt x="8526" y="572"/>
                      <a:pt x="7121" y="0"/>
                      <a:pt x="562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703" name="Google Shape;6498;p49"/>
              <p:cNvSpPr/>
              <p:nvPr/>
            </p:nvSpPr>
            <p:spPr>
              <a:xfrm>
                <a:off x="4991454" y="2067835"/>
                <a:ext cx="166999" cy="164325"/>
              </a:xfrm>
              <a:custGeom>
                <a:avLst/>
                <a:gdLst/>
                <a:ahLst/>
                <a:cxnLst/>
                <a:rect l="l" t="t" r="r" b="b"/>
                <a:pathLst>
                  <a:path w="5247" h="5163" extrusionOk="0">
                    <a:moveTo>
                      <a:pt x="4506" y="706"/>
                    </a:moveTo>
                    <a:lnTo>
                      <a:pt x="3160" y="2861"/>
                    </a:lnTo>
                    <a:lnTo>
                      <a:pt x="2351" y="2075"/>
                    </a:lnTo>
                    <a:lnTo>
                      <a:pt x="4506" y="706"/>
                    </a:lnTo>
                    <a:close/>
                    <a:moveTo>
                      <a:pt x="2113" y="2289"/>
                    </a:moveTo>
                    <a:lnTo>
                      <a:pt x="2922" y="3099"/>
                    </a:lnTo>
                    <a:lnTo>
                      <a:pt x="755" y="4468"/>
                    </a:lnTo>
                    <a:lnTo>
                      <a:pt x="755" y="4468"/>
                    </a:lnTo>
                    <a:lnTo>
                      <a:pt x="2113" y="2289"/>
                    </a:lnTo>
                    <a:close/>
                    <a:moveTo>
                      <a:pt x="5032" y="0"/>
                    </a:moveTo>
                    <a:cubicBezTo>
                      <a:pt x="5004" y="0"/>
                      <a:pt x="4974" y="8"/>
                      <a:pt x="4946" y="27"/>
                    </a:cubicBezTo>
                    <a:lnTo>
                      <a:pt x="2006" y="1896"/>
                    </a:lnTo>
                    <a:cubicBezTo>
                      <a:pt x="1970" y="1908"/>
                      <a:pt x="1934" y="1932"/>
                      <a:pt x="1922" y="1980"/>
                    </a:cubicBezTo>
                    <a:lnTo>
                      <a:pt x="77" y="4909"/>
                    </a:lnTo>
                    <a:cubicBezTo>
                      <a:pt x="1" y="5032"/>
                      <a:pt x="99" y="5163"/>
                      <a:pt x="214" y="5163"/>
                    </a:cubicBezTo>
                    <a:cubicBezTo>
                      <a:pt x="243" y="5163"/>
                      <a:pt x="274" y="5154"/>
                      <a:pt x="303" y="5135"/>
                    </a:cubicBezTo>
                    <a:lnTo>
                      <a:pt x="3232" y="3277"/>
                    </a:lnTo>
                    <a:cubicBezTo>
                      <a:pt x="3280" y="3265"/>
                      <a:pt x="3303" y="3230"/>
                      <a:pt x="3315" y="3182"/>
                    </a:cubicBezTo>
                    <a:lnTo>
                      <a:pt x="5161" y="253"/>
                    </a:lnTo>
                    <a:cubicBezTo>
                      <a:pt x="5247" y="138"/>
                      <a:pt x="5148" y="0"/>
                      <a:pt x="5032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704" name="Google Shape;6499;p49"/>
              <p:cNvSpPr/>
              <p:nvPr/>
            </p:nvSpPr>
            <p:spPr>
              <a:xfrm>
                <a:off x="4923789" y="1998578"/>
                <a:ext cx="302043" cy="302425"/>
              </a:xfrm>
              <a:custGeom>
                <a:avLst/>
                <a:gdLst/>
                <a:ahLst/>
                <a:cxnLst/>
                <a:rect l="l" t="t" r="r" b="b"/>
                <a:pathLst>
                  <a:path w="9490" h="9502" extrusionOk="0">
                    <a:moveTo>
                      <a:pt x="4727" y="0"/>
                    </a:moveTo>
                    <a:cubicBezTo>
                      <a:pt x="3465" y="0"/>
                      <a:pt x="2274" y="500"/>
                      <a:pt x="1381" y="1405"/>
                    </a:cubicBezTo>
                    <a:cubicBezTo>
                      <a:pt x="488" y="2298"/>
                      <a:pt x="0" y="3489"/>
                      <a:pt x="0" y="4763"/>
                    </a:cubicBezTo>
                    <a:cubicBezTo>
                      <a:pt x="0" y="6049"/>
                      <a:pt x="488" y="7227"/>
                      <a:pt x="1393" y="8120"/>
                    </a:cubicBezTo>
                    <a:cubicBezTo>
                      <a:pt x="2286" y="9013"/>
                      <a:pt x="3477" y="9501"/>
                      <a:pt x="4763" y="9501"/>
                    </a:cubicBezTo>
                    <a:cubicBezTo>
                      <a:pt x="6025" y="9501"/>
                      <a:pt x="7215" y="9013"/>
                      <a:pt x="8108" y="8097"/>
                    </a:cubicBezTo>
                    <a:cubicBezTo>
                      <a:pt x="9001" y="7204"/>
                      <a:pt x="9489" y="6013"/>
                      <a:pt x="9489" y="4739"/>
                    </a:cubicBezTo>
                    <a:cubicBezTo>
                      <a:pt x="9489" y="3620"/>
                      <a:pt x="9096" y="2524"/>
                      <a:pt x="8358" y="1667"/>
                    </a:cubicBezTo>
                    <a:cubicBezTo>
                      <a:pt x="8325" y="1625"/>
                      <a:pt x="8284" y="1607"/>
                      <a:pt x="8243" y="1607"/>
                    </a:cubicBezTo>
                    <a:cubicBezTo>
                      <a:pt x="8124" y="1607"/>
                      <a:pt x="8011" y="1757"/>
                      <a:pt x="8108" y="1881"/>
                    </a:cubicBezTo>
                    <a:cubicBezTo>
                      <a:pt x="8751" y="2620"/>
                      <a:pt x="9108" y="3560"/>
                      <a:pt x="9156" y="4537"/>
                    </a:cubicBezTo>
                    <a:lnTo>
                      <a:pt x="8477" y="4537"/>
                    </a:lnTo>
                    <a:cubicBezTo>
                      <a:pt x="8275" y="4537"/>
                      <a:pt x="8275" y="4870"/>
                      <a:pt x="8477" y="4870"/>
                    </a:cubicBezTo>
                    <a:lnTo>
                      <a:pt x="9156" y="4870"/>
                    </a:lnTo>
                    <a:cubicBezTo>
                      <a:pt x="9120" y="6001"/>
                      <a:pt x="8656" y="7037"/>
                      <a:pt x="7870" y="7847"/>
                    </a:cubicBezTo>
                    <a:cubicBezTo>
                      <a:pt x="7084" y="8632"/>
                      <a:pt x="6037" y="9097"/>
                      <a:pt x="4929" y="9144"/>
                    </a:cubicBezTo>
                    <a:lnTo>
                      <a:pt x="4929" y="8466"/>
                    </a:lnTo>
                    <a:cubicBezTo>
                      <a:pt x="4929" y="8364"/>
                      <a:pt x="4846" y="8314"/>
                      <a:pt x="4763" y="8314"/>
                    </a:cubicBezTo>
                    <a:cubicBezTo>
                      <a:pt x="4679" y="8314"/>
                      <a:pt x="4596" y="8364"/>
                      <a:pt x="4596" y="8466"/>
                    </a:cubicBezTo>
                    <a:lnTo>
                      <a:pt x="4596" y="9144"/>
                    </a:lnTo>
                    <a:cubicBezTo>
                      <a:pt x="3477" y="9097"/>
                      <a:pt x="2441" y="8644"/>
                      <a:pt x="1631" y="7858"/>
                    </a:cubicBezTo>
                    <a:cubicBezTo>
                      <a:pt x="834" y="7061"/>
                      <a:pt x="369" y="6013"/>
                      <a:pt x="345" y="4882"/>
                    </a:cubicBezTo>
                    <a:lnTo>
                      <a:pt x="1012" y="4882"/>
                    </a:lnTo>
                    <a:cubicBezTo>
                      <a:pt x="1215" y="4882"/>
                      <a:pt x="1215" y="4560"/>
                      <a:pt x="1012" y="4560"/>
                    </a:cubicBezTo>
                    <a:lnTo>
                      <a:pt x="345" y="4560"/>
                    </a:lnTo>
                    <a:cubicBezTo>
                      <a:pt x="381" y="3441"/>
                      <a:pt x="834" y="2417"/>
                      <a:pt x="1619" y="1620"/>
                    </a:cubicBezTo>
                    <a:cubicBezTo>
                      <a:pt x="2405" y="834"/>
                      <a:pt x="3453" y="369"/>
                      <a:pt x="4560" y="334"/>
                    </a:cubicBezTo>
                    <a:lnTo>
                      <a:pt x="4560" y="1000"/>
                    </a:lnTo>
                    <a:cubicBezTo>
                      <a:pt x="4560" y="1102"/>
                      <a:pt x="4644" y="1152"/>
                      <a:pt x="4727" y="1152"/>
                    </a:cubicBezTo>
                    <a:cubicBezTo>
                      <a:pt x="4810" y="1152"/>
                      <a:pt x="4894" y="1102"/>
                      <a:pt x="4894" y="1000"/>
                    </a:cubicBezTo>
                    <a:lnTo>
                      <a:pt x="4894" y="334"/>
                    </a:lnTo>
                    <a:cubicBezTo>
                      <a:pt x="5834" y="357"/>
                      <a:pt x="6727" y="691"/>
                      <a:pt x="7465" y="1262"/>
                    </a:cubicBezTo>
                    <a:cubicBezTo>
                      <a:pt x="7510" y="1301"/>
                      <a:pt x="7556" y="1319"/>
                      <a:pt x="7597" y="1319"/>
                    </a:cubicBezTo>
                    <a:cubicBezTo>
                      <a:pt x="7645" y="1319"/>
                      <a:pt x="7684" y="1295"/>
                      <a:pt x="7703" y="1250"/>
                    </a:cubicBezTo>
                    <a:cubicBezTo>
                      <a:pt x="7763" y="1179"/>
                      <a:pt x="7751" y="1072"/>
                      <a:pt x="7680" y="1012"/>
                    </a:cubicBezTo>
                    <a:cubicBezTo>
                      <a:pt x="6834" y="346"/>
                      <a:pt x="5822" y="0"/>
                      <a:pt x="4727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705" name="Google Shape;6500;p49"/>
            <p:cNvGrpSpPr/>
            <p:nvPr/>
          </p:nvGrpSpPr>
          <p:grpSpPr>
            <a:xfrm>
              <a:off x="10914478" y="3852185"/>
              <a:ext cx="283488" cy="198604"/>
              <a:chOff x="4048787" y="2977019"/>
              <a:chExt cx="283488" cy="198604"/>
            </a:xfrm>
            <a:solidFill>
              <a:schemeClr val="bg2">
                <a:lumMod val="75000"/>
              </a:schemeClr>
            </a:solidFill>
          </p:grpSpPr>
          <p:sp>
            <p:nvSpPr>
              <p:cNvPr id="706" name="Google Shape;6501;p49"/>
              <p:cNvSpPr/>
              <p:nvPr/>
            </p:nvSpPr>
            <p:spPr>
              <a:xfrm>
                <a:off x="4277659" y="3015880"/>
                <a:ext cx="25048" cy="19128"/>
              </a:xfrm>
              <a:custGeom>
                <a:avLst/>
                <a:gdLst/>
                <a:ahLst/>
                <a:cxnLst/>
                <a:rect l="l" t="t" r="r" b="b"/>
                <a:pathLst>
                  <a:path w="787" h="601" extrusionOk="0">
                    <a:moveTo>
                      <a:pt x="157" y="1"/>
                    </a:moveTo>
                    <a:cubicBezTo>
                      <a:pt x="113" y="1"/>
                      <a:pt x="70" y="22"/>
                      <a:pt x="49" y="65"/>
                    </a:cubicBezTo>
                    <a:cubicBezTo>
                      <a:pt x="1" y="125"/>
                      <a:pt x="13" y="220"/>
                      <a:pt x="84" y="256"/>
                    </a:cubicBezTo>
                    <a:cubicBezTo>
                      <a:pt x="239" y="363"/>
                      <a:pt x="382" y="470"/>
                      <a:pt x="549" y="577"/>
                    </a:cubicBezTo>
                    <a:cubicBezTo>
                      <a:pt x="584" y="589"/>
                      <a:pt x="608" y="601"/>
                      <a:pt x="620" y="601"/>
                    </a:cubicBezTo>
                    <a:cubicBezTo>
                      <a:pt x="668" y="601"/>
                      <a:pt x="715" y="589"/>
                      <a:pt x="739" y="541"/>
                    </a:cubicBezTo>
                    <a:cubicBezTo>
                      <a:pt x="787" y="482"/>
                      <a:pt x="775" y="398"/>
                      <a:pt x="703" y="351"/>
                    </a:cubicBezTo>
                    <a:cubicBezTo>
                      <a:pt x="537" y="232"/>
                      <a:pt x="382" y="125"/>
                      <a:pt x="239" y="29"/>
                    </a:cubicBezTo>
                    <a:cubicBezTo>
                      <a:pt x="215" y="10"/>
                      <a:pt x="186" y="1"/>
                      <a:pt x="15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707" name="Google Shape;6502;p49"/>
              <p:cNvSpPr/>
              <p:nvPr/>
            </p:nvSpPr>
            <p:spPr>
              <a:xfrm>
                <a:off x="4101462" y="2977019"/>
                <a:ext cx="165630" cy="42458"/>
              </a:xfrm>
              <a:custGeom>
                <a:avLst/>
                <a:gdLst/>
                <a:ahLst/>
                <a:cxnLst/>
                <a:rect l="l" t="t" r="r" b="b"/>
                <a:pathLst>
                  <a:path w="5204" h="1334" extrusionOk="0">
                    <a:moveTo>
                      <a:pt x="2810" y="0"/>
                    </a:moveTo>
                    <a:cubicBezTo>
                      <a:pt x="2132" y="0"/>
                      <a:pt x="1239" y="357"/>
                      <a:pt x="84" y="1084"/>
                    </a:cubicBezTo>
                    <a:cubicBezTo>
                      <a:pt x="24" y="1119"/>
                      <a:pt x="1" y="1215"/>
                      <a:pt x="48" y="1274"/>
                    </a:cubicBezTo>
                    <a:cubicBezTo>
                      <a:pt x="72" y="1322"/>
                      <a:pt x="120" y="1334"/>
                      <a:pt x="167" y="1334"/>
                    </a:cubicBezTo>
                    <a:cubicBezTo>
                      <a:pt x="191" y="1334"/>
                      <a:pt x="203" y="1334"/>
                      <a:pt x="239" y="1322"/>
                    </a:cubicBezTo>
                    <a:cubicBezTo>
                      <a:pt x="1334" y="619"/>
                      <a:pt x="2167" y="274"/>
                      <a:pt x="2798" y="274"/>
                    </a:cubicBezTo>
                    <a:cubicBezTo>
                      <a:pt x="3346" y="274"/>
                      <a:pt x="4061" y="524"/>
                      <a:pt x="4965" y="1060"/>
                    </a:cubicBezTo>
                    <a:cubicBezTo>
                      <a:pt x="4987" y="1077"/>
                      <a:pt x="5014" y="1085"/>
                      <a:pt x="5041" y="1085"/>
                    </a:cubicBezTo>
                    <a:cubicBezTo>
                      <a:pt x="5088" y="1085"/>
                      <a:pt x="5138" y="1062"/>
                      <a:pt x="5168" y="1024"/>
                    </a:cubicBezTo>
                    <a:cubicBezTo>
                      <a:pt x="5204" y="953"/>
                      <a:pt x="5180" y="869"/>
                      <a:pt x="5120" y="834"/>
                    </a:cubicBezTo>
                    <a:cubicBezTo>
                      <a:pt x="4168" y="262"/>
                      <a:pt x="3406" y="0"/>
                      <a:pt x="28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708" name="Google Shape;6503;p49"/>
              <p:cNvSpPr/>
              <p:nvPr/>
            </p:nvSpPr>
            <p:spPr>
              <a:xfrm>
                <a:off x="4048787" y="3000508"/>
                <a:ext cx="283488" cy="175115"/>
              </a:xfrm>
              <a:custGeom>
                <a:avLst/>
                <a:gdLst/>
                <a:ahLst/>
                <a:cxnLst/>
                <a:rect l="l" t="t" r="r" b="b"/>
                <a:pathLst>
                  <a:path w="8907" h="5502" extrusionOk="0">
                    <a:moveTo>
                      <a:pt x="4453" y="286"/>
                    </a:moveTo>
                    <a:cubicBezTo>
                      <a:pt x="5596" y="286"/>
                      <a:pt x="7894" y="2072"/>
                      <a:pt x="8561" y="2620"/>
                    </a:cubicBezTo>
                    <a:cubicBezTo>
                      <a:pt x="8609" y="2655"/>
                      <a:pt x="8621" y="2691"/>
                      <a:pt x="8621" y="2751"/>
                    </a:cubicBezTo>
                    <a:cubicBezTo>
                      <a:pt x="8621" y="2810"/>
                      <a:pt x="8609" y="2858"/>
                      <a:pt x="8561" y="2894"/>
                    </a:cubicBezTo>
                    <a:cubicBezTo>
                      <a:pt x="7894" y="3441"/>
                      <a:pt x="5596" y="5227"/>
                      <a:pt x="4453" y="5227"/>
                    </a:cubicBezTo>
                    <a:cubicBezTo>
                      <a:pt x="3310" y="5227"/>
                      <a:pt x="1013" y="3441"/>
                      <a:pt x="346" y="2894"/>
                    </a:cubicBezTo>
                    <a:cubicBezTo>
                      <a:pt x="298" y="2858"/>
                      <a:pt x="286" y="2810"/>
                      <a:pt x="286" y="2751"/>
                    </a:cubicBezTo>
                    <a:cubicBezTo>
                      <a:pt x="286" y="2691"/>
                      <a:pt x="310" y="2655"/>
                      <a:pt x="346" y="2620"/>
                    </a:cubicBezTo>
                    <a:cubicBezTo>
                      <a:pt x="1013" y="2072"/>
                      <a:pt x="3310" y="286"/>
                      <a:pt x="4453" y="286"/>
                    </a:cubicBezTo>
                    <a:close/>
                    <a:moveTo>
                      <a:pt x="4453" y="0"/>
                    </a:moveTo>
                    <a:cubicBezTo>
                      <a:pt x="3251" y="0"/>
                      <a:pt x="1060" y="1679"/>
                      <a:pt x="167" y="2405"/>
                    </a:cubicBezTo>
                    <a:cubicBezTo>
                      <a:pt x="60" y="2501"/>
                      <a:pt x="1" y="2620"/>
                      <a:pt x="1" y="2751"/>
                    </a:cubicBezTo>
                    <a:cubicBezTo>
                      <a:pt x="1" y="2882"/>
                      <a:pt x="60" y="3025"/>
                      <a:pt x="167" y="3096"/>
                    </a:cubicBezTo>
                    <a:cubicBezTo>
                      <a:pt x="1060" y="3822"/>
                      <a:pt x="3251" y="5501"/>
                      <a:pt x="4453" y="5501"/>
                    </a:cubicBezTo>
                    <a:cubicBezTo>
                      <a:pt x="5656" y="5501"/>
                      <a:pt x="7847" y="3822"/>
                      <a:pt x="8740" y="3096"/>
                    </a:cubicBezTo>
                    <a:cubicBezTo>
                      <a:pt x="8847" y="3001"/>
                      <a:pt x="8906" y="2882"/>
                      <a:pt x="8906" y="2751"/>
                    </a:cubicBezTo>
                    <a:cubicBezTo>
                      <a:pt x="8906" y="2620"/>
                      <a:pt x="8847" y="2501"/>
                      <a:pt x="8740" y="2405"/>
                    </a:cubicBezTo>
                    <a:cubicBezTo>
                      <a:pt x="7847" y="1679"/>
                      <a:pt x="5656" y="0"/>
                      <a:pt x="4453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709" name="Google Shape;6504;p49"/>
              <p:cNvSpPr/>
              <p:nvPr/>
            </p:nvSpPr>
            <p:spPr>
              <a:xfrm>
                <a:off x="4126478" y="3024347"/>
                <a:ext cx="129220" cy="127437"/>
              </a:xfrm>
              <a:custGeom>
                <a:avLst/>
                <a:gdLst/>
                <a:ahLst/>
                <a:cxnLst/>
                <a:rect l="l" t="t" r="r" b="b"/>
                <a:pathLst>
                  <a:path w="4060" h="4004" extrusionOk="0">
                    <a:moveTo>
                      <a:pt x="2016" y="0"/>
                    </a:moveTo>
                    <a:cubicBezTo>
                      <a:pt x="1995" y="0"/>
                      <a:pt x="1974" y="1"/>
                      <a:pt x="1953" y="1"/>
                    </a:cubicBezTo>
                    <a:cubicBezTo>
                      <a:pt x="893" y="25"/>
                      <a:pt x="48" y="894"/>
                      <a:pt x="12" y="1930"/>
                    </a:cubicBezTo>
                    <a:cubicBezTo>
                      <a:pt x="0" y="2454"/>
                      <a:pt x="179" y="2942"/>
                      <a:pt x="512" y="3299"/>
                    </a:cubicBezTo>
                    <a:cubicBezTo>
                      <a:pt x="542" y="3329"/>
                      <a:pt x="578" y="3344"/>
                      <a:pt x="613" y="3344"/>
                    </a:cubicBezTo>
                    <a:cubicBezTo>
                      <a:pt x="649" y="3344"/>
                      <a:pt x="685" y="3329"/>
                      <a:pt x="715" y="3299"/>
                    </a:cubicBezTo>
                    <a:cubicBezTo>
                      <a:pt x="762" y="3252"/>
                      <a:pt x="774" y="3169"/>
                      <a:pt x="715" y="3109"/>
                    </a:cubicBezTo>
                    <a:cubicBezTo>
                      <a:pt x="429" y="2776"/>
                      <a:pt x="286" y="2359"/>
                      <a:pt x="298" y="1906"/>
                    </a:cubicBezTo>
                    <a:cubicBezTo>
                      <a:pt x="346" y="1025"/>
                      <a:pt x="1060" y="299"/>
                      <a:pt x="1941" y="263"/>
                    </a:cubicBezTo>
                    <a:cubicBezTo>
                      <a:pt x="1969" y="262"/>
                      <a:pt x="1996" y="261"/>
                      <a:pt x="2024" y="261"/>
                    </a:cubicBezTo>
                    <a:cubicBezTo>
                      <a:pt x="2975" y="261"/>
                      <a:pt x="3762" y="1053"/>
                      <a:pt x="3739" y="2026"/>
                    </a:cubicBezTo>
                    <a:cubicBezTo>
                      <a:pt x="3727" y="2930"/>
                      <a:pt x="2977" y="3692"/>
                      <a:pt x="2072" y="3716"/>
                    </a:cubicBezTo>
                    <a:cubicBezTo>
                      <a:pt x="2050" y="3717"/>
                      <a:pt x="2027" y="3717"/>
                      <a:pt x="2005" y="3717"/>
                    </a:cubicBezTo>
                    <a:cubicBezTo>
                      <a:pt x="1717" y="3717"/>
                      <a:pt x="1423" y="3646"/>
                      <a:pt x="1191" y="3514"/>
                    </a:cubicBezTo>
                    <a:cubicBezTo>
                      <a:pt x="1167" y="3500"/>
                      <a:pt x="1144" y="3493"/>
                      <a:pt x="1121" y="3493"/>
                    </a:cubicBezTo>
                    <a:cubicBezTo>
                      <a:pt x="1086" y="3493"/>
                      <a:pt x="1053" y="3509"/>
                      <a:pt x="1024" y="3538"/>
                    </a:cubicBezTo>
                    <a:cubicBezTo>
                      <a:pt x="965" y="3597"/>
                      <a:pt x="989" y="3716"/>
                      <a:pt x="1060" y="3764"/>
                    </a:cubicBezTo>
                    <a:cubicBezTo>
                      <a:pt x="1339" y="3920"/>
                      <a:pt x="1660" y="4003"/>
                      <a:pt x="1993" y="4003"/>
                    </a:cubicBezTo>
                    <a:cubicBezTo>
                      <a:pt x="2015" y="4003"/>
                      <a:pt x="2038" y="4003"/>
                      <a:pt x="2060" y="4002"/>
                    </a:cubicBezTo>
                    <a:cubicBezTo>
                      <a:pt x="3108" y="3966"/>
                      <a:pt x="3989" y="3121"/>
                      <a:pt x="4025" y="2061"/>
                    </a:cubicBezTo>
                    <a:cubicBezTo>
                      <a:pt x="4060" y="939"/>
                      <a:pt x="3142" y="0"/>
                      <a:pt x="2016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710" name="Google Shape;6505;p49"/>
              <p:cNvSpPr/>
              <p:nvPr/>
            </p:nvSpPr>
            <p:spPr>
              <a:xfrm>
                <a:off x="4156778" y="3054678"/>
                <a:ext cx="68238" cy="68270"/>
              </a:xfrm>
              <a:custGeom>
                <a:avLst/>
                <a:gdLst/>
                <a:ahLst/>
                <a:cxnLst/>
                <a:rect l="l" t="t" r="r" b="b"/>
                <a:pathLst>
                  <a:path w="2144" h="2145" extrusionOk="0">
                    <a:moveTo>
                      <a:pt x="1072" y="1"/>
                    </a:moveTo>
                    <a:cubicBezTo>
                      <a:pt x="477" y="1"/>
                      <a:pt x="1" y="477"/>
                      <a:pt x="1" y="1073"/>
                    </a:cubicBezTo>
                    <a:cubicBezTo>
                      <a:pt x="1" y="1668"/>
                      <a:pt x="477" y="2144"/>
                      <a:pt x="1072" y="2144"/>
                    </a:cubicBezTo>
                    <a:cubicBezTo>
                      <a:pt x="1668" y="2144"/>
                      <a:pt x="2144" y="1668"/>
                      <a:pt x="2144" y="1073"/>
                    </a:cubicBezTo>
                    <a:cubicBezTo>
                      <a:pt x="2132" y="977"/>
                      <a:pt x="2073" y="918"/>
                      <a:pt x="2001" y="918"/>
                    </a:cubicBezTo>
                    <a:cubicBezTo>
                      <a:pt x="1918" y="918"/>
                      <a:pt x="1858" y="977"/>
                      <a:pt x="1858" y="1049"/>
                    </a:cubicBezTo>
                    <a:cubicBezTo>
                      <a:pt x="1858" y="1489"/>
                      <a:pt x="1501" y="1846"/>
                      <a:pt x="1072" y="1846"/>
                    </a:cubicBezTo>
                    <a:cubicBezTo>
                      <a:pt x="644" y="1846"/>
                      <a:pt x="287" y="1489"/>
                      <a:pt x="287" y="1049"/>
                    </a:cubicBezTo>
                    <a:cubicBezTo>
                      <a:pt x="287" y="620"/>
                      <a:pt x="644" y="263"/>
                      <a:pt x="1072" y="263"/>
                    </a:cubicBezTo>
                    <a:cubicBezTo>
                      <a:pt x="1144" y="263"/>
                      <a:pt x="1203" y="203"/>
                      <a:pt x="1203" y="132"/>
                    </a:cubicBezTo>
                    <a:cubicBezTo>
                      <a:pt x="1203" y="60"/>
                      <a:pt x="1144" y="1"/>
                      <a:pt x="1072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711" name="Google Shape;6506;p49"/>
              <p:cNvSpPr/>
              <p:nvPr/>
            </p:nvSpPr>
            <p:spPr>
              <a:xfrm>
                <a:off x="4198090" y="3060375"/>
                <a:ext cx="20879" cy="20879"/>
              </a:xfrm>
              <a:custGeom>
                <a:avLst/>
                <a:gdLst/>
                <a:ahLst/>
                <a:cxnLst/>
                <a:rect l="l" t="t" r="r" b="b"/>
                <a:pathLst>
                  <a:path w="656" h="656" extrusionOk="0">
                    <a:moveTo>
                      <a:pt x="322" y="1"/>
                    </a:moveTo>
                    <a:cubicBezTo>
                      <a:pt x="143" y="1"/>
                      <a:pt x="1" y="143"/>
                      <a:pt x="1" y="322"/>
                    </a:cubicBezTo>
                    <a:cubicBezTo>
                      <a:pt x="1" y="501"/>
                      <a:pt x="143" y="655"/>
                      <a:pt x="322" y="655"/>
                    </a:cubicBezTo>
                    <a:cubicBezTo>
                      <a:pt x="501" y="655"/>
                      <a:pt x="655" y="501"/>
                      <a:pt x="655" y="322"/>
                    </a:cubicBezTo>
                    <a:cubicBezTo>
                      <a:pt x="655" y="143"/>
                      <a:pt x="501" y="1"/>
                      <a:pt x="322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712" name="Google Shape;6507;p49"/>
            <p:cNvGrpSpPr/>
            <p:nvPr/>
          </p:nvGrpSpPr>
          <p:grpSpPr>
            <a:xfrm>
              <a:off x="10919794" y="3305357"/>
              <a:ext cx="218687" cy="349052"/>
              <a:chOff x="4054103" y="2430191"/>
              <a:chExt cx="218687" cy="349052"/>
            </a:xfrm>
            <a:solidFill>
              <a:schemeClr val="bg2">
                <a:lumMod val="75000"/>
              </a:schemeClr>
            </a:solidFill>
          </p:grpSpPr>
          <p:sp>
            <p:nvSpPr>
              <p:cNvPr id="713" name="Google Shape;6508;p49"/>
              <p:cNvSpPr/>
              <p:nvPr/>
            </p:nvSpPr>
            <p:spPr>
              <a:xfrm>
                <a:off x="4054103" y="2430191"/>
                <a:ext cx="218687" cy="349052"/>
              </a:xfrm>
              <a:custGeom>
                <a:avLst/>
                <a:gdLst/>
                <a:ahLst/>
                <a:cxnLst/>
                <a:rect l="l" t="t" r="r" b="b"/>
                <a:pathLst>
                  <a:path w="6871" h="10967" extrusionOk="0">
                    <a:moveTo>
                      <a:pt x="6513" y="846"/>
                    </a:moveTo>
                    <a:cubicBezTo>
                      <a:pt x="6513" y="846"/>
                      <a:pt x="6537" y="846"/>
                      <a:pt x="6537" y="870"/>
                    </a:cubicBezTo>
                    <a:lnTo>
                      <a:pt x="6537" y="1203"/>
                    </a:lnTo>
                    <a:lnTo>
                      <a:pt x="6513" y="1203"/>
                    </a:lnTo>
                    <a:lnTo>
                      <a:pt x="6001" y="1227"/>
                    </a:lnTo>
                    <a:cubicBezTo>
                      <a:pt x="5906" y="1227"/>
                      <a:pt x="5834" y="1298"/>
                      <a:pt x="5834" y="1382"/>
                    </a:cubicBezTo>
                    <a:cubicBezTo>
                      <a:pt x="5834" y="1477"/>
                      <a:pt x="5906" y="1548"/>
                      <a:pt x="6001" y="1548"/>
                    </a:cubicBezTo>
                    <a:lnTo>
                      <a:pt x="6180" y="1548"/>
                    </a:lnTo>
                    <a:lnTo>
                      <a:pt x="6180" y="7239"/>
                    </a:lnTo>
                    <a:cubicBezTo>
                      <a:pt x="6180" y="7239"/>
                      <a:pt x="6180" y="7251"/>
                      <a:pt x="6156" y="7251"/>
                    </a:cubicBezTo>
                    <a:lnTo>
                      <a:pt x="655" y="7251"/>
                    </a:lnTo>
                    <a:cubicBezTo>
                      <a:pt x="655" y="7251"/>
                      <a:pt x="643" y="7251"/>
                      <a:pt x="643" y="7239"/>
                    </a:cubicBezTo>
                    <a:lnTo>
                      <a:pt x="643" y="1548"/>
                    </a:lnTo>
                    <a:lnTo>
                      <a:pt x="5310" y="1548"/>
                    </a:lnTo>
                    <a:cubicBezTo>
                      <a:pt x="5406" y="1548"/>
                      <a:pt x="5477" y="1477"/>
                      <a:pt x="5477" y="1382"/>
                    </a:cubicBezTo>
                    <a:cubicBezTo>
                      <a:pt x="5477" y="1298"/>
                      <a:pt x="5406" y="1227"/>
                      <a:pt x="5310" y="1227"/>
                    </a:cubicBezTo>
                    <a:lnTo>
                      <a:pt x="322" y="1227"/>
                    </a:lnTo>
                    <a:cubicBezTo>
                      <a:pt x="322" y="1227"/>
                      <a:pt x="310" y="1227"/>
                      <a:pt x="310" y="1203"/>
                    </a:cubicBezTo>
                    <a:lnTo>
                      <a:pt x="310" y="870"/>
                    </a:lnTo>
                    <a:cubicBezTo>
                      <a:pt x="310" y="870"/>
                      <a:pt x="310" y="846"/>
                      <a:pt x="322" y="846"/>
                    </a:cubicBezTo>
                    <a:close/>
                    <a:moveTo>
                      <a:pt x="5179" y="7561"/>
                    </a:moveTo>
                    <a:lnTo>
                      <a:pt x="5656" y="9990"/>
                    </a:lnTo>
                    <a:lnTo>
                      <a:pt x="3572" y="9990"/>
                    </a:lnTo>
                    <a:lnTo>
                      <a:pt x="3572" y="8085"/>
                    </a:lnTo>
                    <a:cubicBezTo>
                      <a:pt x="3572" y="7990"/>
                      <a:pt x="3501" y="7918"/>
                      <a:pt x="3405" y="7918"/>
                    </a:cubicBezTo>
                    <a:cubicBezTo>
                      <a:pt x="3310" y="7918"/>
                      <a:pt x="3239" y="7990"/>
                      <a:pt x="3239" y="8085"/>
                    </a:cubicBezTo>
                    <a:lnTo>
                      <a:pt x="3239" y="9990"/>
                    </a:lnTo>
                    <a:lnTo>
                      <a:pt x="1155" y="9990"/>
                    </a:lnTo>
                    <a:lnTo>
                      <a:pt x="1643" y="7561"/>
                    </a:lnTo>
                    <a:close/>
                    <a:moveTo>
                      <a:pt x="3417" y="0"/>
                    </a:moveTo>
                    <a:cubicBezTo>
                      <a:pt x="3334" y="0"/>
                      <a:pt x="3263" y="72"/>
                      <a:pt x="3263" y="167"/>
                    </a:cubicBezTo>
                    <a:lnTo>
                      <a:pt x="3263" y="524"/>
                    </a:lnTo>
                    <a:lnTo>
                      <a:pt x="322" y="524"/>
                    </a:lnTo>
                    <a:cubicBezTo>
                      <a:pt x="143" y="524"/>
                      <a:pt x="0" y="667"/>
                      <a:pt x="0" y="846"/>
                    </a:cubicBezTo>
                    <a:lnTo>
                      <a:pt x="0" y="1191"/>
                    </a:lnTo>
                    <a:cubicBezTo>
                      <a:pt x="0" y="1370"/>
                      <a:pt x="143" y="1524"/>
                      <a:pt x="322" y="1524"/>
                    </a:cubicBezTo>
                    <a:lnTo>
                      <a:pt x="334" y="1524"/>
                    </a:lnTo>
                    <a:lnTo>
                      <a:pt x="334" y="7204"/>
                    </a:lnTo>
                    <a:cubicBezTo>
                      <a:pt x="334" y="7382"/>
                      <a:pt x="488" y="7525"/>
                      <a:pt x="667" y="7525"/>
                    </a:cubicBezTo>
                    <a:lnTo>
                      <a:pt x="1334" y="7525"/>
                    </a:lnTo>
                    <a:lnTo>
                      <a:pt x="679" y="10776"/>
                    </a:lnTo>
                    <a:cubicBezTo>
                      <a:pt x="667" y="10859"/>
                      <a:pt x="727" y="10954"/>
                      <a:pt x="798" y="10966"/>
                    </a:cubicBezTo>
                    <a:lnTo>
                      <a:pt x="834" y="10966"/>
                    </a:lnTo>
                    <a:cubicBezTo>
                      <a:pt x="905" y="10966"/>
                      <a:pt x="977" y="10907"/>
                      <a:pt x="1000" y="10835"/>
                    </a:cubicBezTo>
                    <a:lnTo>
                      <a:pt x="1119" y="10264"/>
                    </a:lnTo>
                    <a:lnTo>
                      <a:pt x="3274" y="10264"/>
                    </a:lnTo>
                    <a:lnTo>
                      <a:pt x="3274" y="10788"/>
                    </a:lnTo>
                    <a:cubicBezTo>
                      <a:pt x="3274" y="10883"/>
                      <a:pt x="3346" y="10954"/>
                      <a:pt x="3441" y="10954"/>
                    </a:cubicBezTo>
                    <a:cubicBezTo>
                      <a:pt x="3524" y="10954"/>
                      <a:pt x="3596" y="10883"/>
                      <a:pt x="3596" y="10788"/>
                    </a:cubicBezTo>
                    <a:lnTo>
                      <a:pt x="3596" y="10264"/>
                    </a:lnTo>
                    <a:lnTo>
                      <a:pt x="5763" y="10264"/>
                    </a:lnTo>
                    <a:lnTo>
                      <a:pt x="5882" y="10835"/>
                    </a:lnTo>
                    <a:cubicBezTo>
                      <a:pt x="5894" y="10907"/>
                      <a:pt x="5965" y="10966"/>
                      <a:pt x="6037" y="10966"/>
                    </a:cubicBezTo>
                    <a:lnTo>
                      <a:pt x="6072" y="10966"/>
                    </a:lnTo>
                    <a:cubicBezTo>
                      <a:pt x="6156" y="10954"/>
                      <a:pt x="6215" y="10859"/>
                      <a:pt x="6191" y="10776"/>
                    </a:cubicBezTo>
                    <a:lnTo>
                      <a:pt x="5537" y="7525"/>
                    </a:lnTo>
                    <a:lnTo>
                      <a:pt x="6203" y="7525"/>
                    </a:lnTo>
                    <a:cubicBezTo>
                      <a:pt x="6382" y="7525"/>
                      <a:pt x="6537" y="7382"/>
                      <a:pt x="6537" y="7204"/>
                    </a:cubicBezTo>
                    <a:lnTo>
                      <a:pt x="6537" y="1513"/>
                    </a:lnTo>
                    <a:lnTo>
                      <a:pt x="6549" y="1513"/>
                    </a:lnTo>
                    <a:cubicBezTo>
                      <a:pt x="6727" y="1513"/>
                      <a:pt x="6870" y="1370"/>
                      <a:pt x="6870" y="1191"/>
                    </a:cubicBezTo>
                    <a:lnTo>
                      <a:pt x="6870" y="870"/>
                    </a:lnTo>
                    <a:cubicBezTo>
                      <a:pt x="6846" y="667"/>
                      <a:pt x="6692" y="524"/>
                      <a:pt x="6513" y="524"/>
                    </a:cubicBezTo>
                    <a:lnTo>
                      <a:pt x="3584" y="524"/>
                    </a:lnTo>
                    <a:lnTo>
                      <a:pt x="3584" y="167"/>
                    </a:lnTo>
                    <a:cubicBezTo>
                      <a:pt x="3584" y="72"/>
                      <a:pt x="3513" y="0"/>
                      <a:pt x="3417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714" name="Google Shape;6509;p49"/>
              <p:cNvSpPr/>
              <p:nvPr/>
            </p:nvSpPr>
            <p:spPr>
              <a:xfrm>
                <a:off x="4091595" y="2517716"/>
                <a:ext cx="142524" cy="103503"/>
              </a:xfrm>
              <a:custGeom>
                <a:avLst/>
                <a:gdLst/>
                <a:ahLst/>
                <a:cxnLst/>
                <a:rect l="l" t="t" r="r" b="b"/>
                <a:pathLst>
                  <a:path w="4478" h="3252" extrusionOk="0">
                    <a:moveTo>
                      <a:pt x="3430" y="1"/>
                    </a:moveTo>
                    <a:cubicBezTo>
                      <a:pt x="3347" y="1"/>
                      <a:pt x="3275" y="84"/>
                      <a:pt x="3275" y="168"/>
                    </a:cubicBezTo>
                    <a:cubicBezTo>
                      <a:pt x="3275" y="263"/>
                      <a:pt x="3347" y="334"/>
                      <a:pt x="3430" y="334"/>
                    </a:cubicBezTo>
                    <a:lnTo>
                      <a:pt x="3906" y="334"/>
                    </a:lnTo>
                    <a:lnTo>
                      <a:pt x="2335" y="1906"/>
                    </a:lnTo>
                    <a:lnTo>
                      <a:pt x="2323" y="1906"/>
                    </a:lnTo>
                    <a:lnTo>
                      <a:pt x="1965" y="1549"/>
                    </a:lnTo>
                    <a:cubicBezTo>
                      <a:pt x="1894" y="1483"/>
                      <a:pt x="1808" y="1450"/>
                      <a:pt x="1723" y="1450"/>
                    </a:cubicBezTo>
                    <a:cubicBezTo>
                      <a:pt x="1638" y="1450"/>
                      <a:pt x="1555" y="1483"/>
                      <a:pt x="1489" y="1549"/>
                    </a:cubicBezTo>
                    <a:lnTo>
                      <a:pt x="60" y="2977"/>
                    </a:lnTo>
                    <a:cubicBezTo>
                      <a:pt x="1" y="3037"/>
                      <a:pt x="1" y="3144"/>
                      <a:pt x="60" y="3204"/>
                    </a:cubicBezTo>
                    <a:cubicBezTo>
                      <a:pt x="84" y="3239"/>
                      <a:pt x="132" y="3251"/>
                      <a:pt x="180" y="3251"/>
                    </a:cubicBezTo>
                    <a:cubicBezTo>
                      <a:pt x="215" y="3251"/>
                      <a:pt x="263" y="3239"/>
                      <a:pt x="299" y="3204"/>
                    </a:cubicBezTo>
                    <a:lnTo>
                      <a:pt x="1727" y="1775"/>
                    </a:lnTo>
                    <a:lnTo>
                      <a:pt x="1739" y="1775"/>
                    </a:lnTo>
                    <a:lnTo>
                      <a:pt x="2096" y="2132"/>
                    </a:lnTo>
                    <a:cubicBezTo>
                      <a:pt x="2156" y="2192"/>
                      <a:pt x="2239" y="2239"/>
                      <a:pt x="2335" y="2239"/>
                    </a:cubicBezTo>
                    <a:cubicBezTo>
                      <a:pt x="2418" y="2239"/>
                      <a:pt x="2513" y="2203"/>
                      <a:pt x="2573" y="2132"/>
                    </a:cubicBezTo>
                    <a:lnTo>
                      <a:pt x="4144" y="560"/>
                    </a:lnTo>
                    <a:lnTo>
                      <a:pt x="4144" y="1037"/>
                    </a:lnTo>
                    <a:cubicBezTo>
                      <a:pt x="4144" y="1120"/>
                      <a:pt x="4228" y="1191"/>
                      <a:pt x="4311" y="1191"/>
                    </a:cubicBezTo>
                    <a:cubicBezTo>
                      <a:pt x="4406" y="1191"/>
                      <a:pt x="4478" y="1120"/>
                      <a:pt x="4478" y="1037"/>
                    </a:cubicBezTo>
                    <a:lnTo>
                      <a:pt x="4478" y="168"/>
                    </a:lnTo>
                    <a:cubicBezTo>
                      <a:pt x="4466" y="84"/>
                      <a:pt x="4382" y="1"/>
                      <a:pt x="4299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715" name="Google Shape;6510;p49"/>
            <p:cNvGrpSpPr/>
            <p:nvPr/>
          </p:nvGrpSpPr>
          <p:grpSpPr>
            <a:xfrm>
              <a:off x="9050819" y="3302715"/>
              <a:ext cx="382758" cy="356595"/>
              <a:chOff x="2185128" y="2427549"/>
              <a:chExt cx="382758" cy="356595"/>
            </a:xfrm>
            <a:solidFill>
              <a:schemeClr val="bg2">
                <a:lumMod val="75000"/>
              </a:schemeClr>
            </a:solidFill>
          </p:grpSpPr>
          <p:sp>
            <p:nvSpPr>
              <p:cNvPr id="716" name="Google Shape;6511;p49"/>
              <p:cNvSpPr/>
              <p:nvPr/>
            </p:nvSpPr>
            <p:spPr>
              <a:xfrm>
                <a:off x="2313584" y="2612467"/>
                <a:ext cx="119417" cy="103853"/>
              </a:xfrm>
              <a:custGeom>
                <a:avLst/>
                <a:gdLst/>
                <a:ahLst/>
                <a:cxnLst/>
                <a:rect l="l" t="t" r="r" b="b"/>
                <a:pathLst>
                  <a:path w="3752" h="3263" extrusionOk="0">
                    <a:moveTo>
                      <a:pt x="1882" y="0"/>
                    </a:moveTo>
                    <a:cubicBezTo>
                      <a:pt x="1775" y="0"/>
                      <a:pt x="1692" y="96"/>
                      <a:pt x="1692" y="203"/>
                    </a:cubicBezTo>
                    <a:lnTo>
                      <a:pt x="1692" y="2013"/>
                    </a:lnTo>
                    <a:lnTo>
                      <a:pt x="120" y="2917"/>
                    </a:lnTo>
                    <a:cubicBezTo>
                      <a:pt x="37" y="2977"/>
                      <a:pt x="1" y="3084"/>
                      <a:pt x="48" y="3179"/>
                    </a:cubicBezTo>
                    <a:cubicBezTo>
                      <a:pt x="84" y="3239"/>
                      <a:pt x="156" y="3263"/>
                      <a:pt x="215" y="3263"/>
                    </a:cubicBezTo>
                    <a:cubicBezTo>
                      <a:pt x="239" y="3263"/>
                      <a:pt x="275" y="3251"/>
                      <a:pt x="298" y="3239"/>
                    </a:cubicBezTo>
                    <a:lnTo>
                      <a:pt x="1870" y="2322"/>
                    </a:lnTo>
                    <a:lnTo>
                      <a:pt x="3430" y="3239"/>
                    </a:lnTo>
                    <a:cubicBezTo>
                      <a:pt x="3454" y="3251"/>
                      <a:pt x="3489" y="3263"/>
                      <a:pt x="3513" y="3263"/>
                    </a:cubicBezTo>
                    <a:cubicBezTo>
                      <a:pt x="3573" y="3263"/>
                      <a:pt x="3656" y="3239"/>
                      <a:pt x="3680" y="3179"/>
                    </a:cubicBezTo>
                    <a:cubicBezTo>
                      <a:pt x="3751" y="3072"/>
                      <a:pt x="3727" y="2965"/>
                      <a:pt x="3632" y="2906"/>
                    </a:cubicBezTo>
                    <a:lnTo>
                      <a:pt x="2073" y="2001"/>
                    </a:lnTo>
                    <a:lnTo>
                      <a:pt x="2073" y="203"/>
                    </a:lnTo>
                    <a:cubicBezTo>
                      <a:pt x="2073" y="96"/>
                      <a:pt x="1989" y="0"/>
                      <a:pt x="1882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717" name="Google Shape;6512;p49"/>
              <p:cNvSpPr/>
              <p:nvPr/>
            </p:nvSpPr>
            <p:spPr>
              <a:xfrm>
                <a:off x="2311706" y="2427549"/>
                <a:ext cx="129633" cy="171327"/>
              </a:xfrm>
              <a:custGeom>
                <a:avLst/>
                <a:gdLst/>
                <a:ahLst/>
                <a:cxnLst/>
                <a:rect l="l" t="t" r="r" b="b"/>
                <a:pathLst>
                  <a:path w="4073" h="5383" extrusionOk="0">
                    <a:moveTo>
                      <a:pt x="2084" y="369"/>
                    </a:moveTo>
                    <a:cubicBezTo>
                      <a:pt x="2584" y="369"/>
                      <a:pt x="2977" y="774"/>
                      <a:pt x="2977" y="1262"/>
                    </a:cubicBezTo>
                    <a:lnTo>
                      <a:pt x="2977" y="1381"/>
                    </a:lnTo>
                    <a:lnTo>
                      <a:pt x="2965" y="1381"/>
                    </a:lnTo>
                    <a:cubicBezTo>
                      <a:pt x="2703" y="1322"/>
                      <a:pt x="2620" y="965"/>
                      <a:pt x="2620" y="965"/>
                    </a:cubicBezTo>
                    <a:cubicBezTo>
                      <a:pt x="2608" y="893"/>
                      <a:pt x="2548" y="834"/>
                      <a:pt x="2477" y="810"/>
                    </a:cubicBezTo>
                    <a:cubicBezTo>
                      <a:pt x="2468" y="808"/>
                      <a:pt x="2458" y="807"/>
                      <a:pt x="2449" y="807"/>
                    </a:cubicBezTo>
                    <a:cubicBezTo>
                      <a:pt x="2385" y="807"/>
                      <a:pt x="2317" y="841"/>
                      <a:pt x="2286" y="893"/>
                    </a:cubicBezTo>
                    <a:cubicBezTo>
                      <a:pt x="1941" y="1369"/>
                      <a:pt x="1179" y="1369"/>
                      <a:pt x="1167" y="1369"/>
                    </a:cubicBezTo>
                    <a:cubicBezTo>
                      <a:pt x="1155" y="1369"/>
                      <a:pt x="1119" y="1369"/>
                      <a:pt x="1108" y="1381"/>
                    </a:cubicBezTo>
                    <a:lnTo>
                      <a:pt x="1108" y="1262"/>
                    </a:lnTo>
                    <a:cubicBezTo>
                      <a:pt x="1108" y="774"/>
                      <a:pt x="1512" y="369"/>
                      <a:pt x="2001" y="369"/>
                    </a:cubicBezTo>
                    <a:close/>
                    <a:moveTo>
                      <a:pt x="3132" y="1905"/>
                    </a:moveTo>
                    <a:cubicBezTo>
                      <a:pt x="3155" y="1929"/>
                      <a:pt x="3179" y="1953"/>
                      <a:pt x="3179" y="2000"/>
                    </a:cubicBezTo>
                    <a:cubicBezTo>
                      <a:pt x="3179" y="2048"/>
                      <a:pt x="3144" y="2096"/>
                      <a:pt x="3120" y="2119"/>
                    </a:cubicBezTo>
                    <a:lnTo>
                      <a:pt x="3120" y="1905"/>
                    </a:lnTo>
                    <a:close/>
                    <a:moveTo>
                      <a:pt x="977" y="1881"/>
                    </a:moveTo>
                    <a:lnTo>
                      <a:pt x="977" y="2143"/>
                    </a:lnTo>
                    <a:cubicBezTo>
                      <a:pt x="929" y="2108"/>
                      <a:pt x="893" y="2060"/>
                      <a:pt x="893" y="2000"/>
                    </a:cubicBezTo>
                    <a:cubicBezTo>
                      <a:pt x="893" y="1965"/>
                      <a:pt x="917" y="1929"/>
                      <a:pt x="941" y="1905"/>
                    </a:cubicBezTo>
                    <a:cubicBezTo>
                      <a:pt x="953" y="1905"/>
                      <a:pt x="953" y="1905"/>
                      <a:pt x="977" y="1881"/>
                    </a:cubicBezTo>
                    <a:close/>
                    <a:moveTo>
                      <a:pt x="2358" y="1346"/>
                    </a:moveTo>
                    <a:cubicBezTo>
                      <a:pt x="2429" y="1477"/>
                      <a:pt x="2548" y="1619"/>
                      <a:pt x="2715" y="1691"/>
                    </a:cubicBezTo>
                    <a:lnTo>
                      <a:pt x="2715" y="2227"/>
                    </a:lnTo>
                    <a:cubicBezTo>
                      <a:pt x="2739" y="2572"/>
                      <a:pt x="2465" y="2834"/>
                      <a:pt x="2132" y="2834"/>
                    </a:cubicBezTo>
                    <a:lnTo>
                      <a:pt x="1953" y="2834"/>
                    </a:lnTo>
                    <a:cubicBezTo>
                      <a:pt x="1631" y="2834"/>
                      <a:pt x="1346" y="2572"/>
                      <a:pt x="1346" y="2227"/>
                    </a:cubicBezTo>
                    <a:lnTo>
                      <a:pt x="1346" y="1738"/>
                    </a:lnTo>
                    <a:cubicBezTo>
                      <a:pt x="1596" y="1703"/>
                      <a:pt x="2024" y="1619"/>
                      <a:pt x="2358" y="1346"/>
                    </a:cubicBezTo>
                    <a:close/>
                    <a:moveTo>
                      <a:pt x="2262" y="3215"/>
                    </a:moveTo>
                    <a:lnTo>
                      <a:pt x="2262" y="3310"/>
                    </a:lnTo>
                    <a:lnTo>
                      <a:pt x="2251" y="3310"/>
                    </a:lnTo>
                    <a:lnTo>
                      <a:pt x="2048" y="3536"/>
                    </a:lnTo>
                    <a:lnTo>
                      <a:pt x="1846" y="3346"/>
                    </a:lnTo>
                    <a:lnTo>
                      <a:pt x="1846" y="3215"/>
                    </a:lnTo>
                    <a:close/>
                    <a:moveTo>
                      <a:pt x="2001" y="0"/>
                    </a:moveTo>
                    <a:cubicBezTo>
                      <a:pt x="1298" y="0"/>
                      <a:pt x="727" y="560"/>
                      <a:pt x="727" y="1262"/>
                    </a:cubicBezTo>
                    <a:lnTo>
                      <a:pt x="727" y="1584"/>
                    </a:lnTo>
                    <a:cubicBezTo>
                      <a:pt x="608" y="1691"/>
                      <a:pt x="536" y="1846"/>
                      <a:pt x="536" y="2000"/>
                    </a:cubicBezTo>
                    <a:cubicBezTo>
                      <a:pt x="536" y="2286"/>
                      <a:pt x="762" y="2524"/>
                      <a:pt x="1024" y="2536"/>
                    </a:cubicBezTo>
                    <a:cubicBezTo>
                      <a:pt x="1108" y="2762"/>
                      <a:pt x="1262" y="2953"/>
                      <a:pt x="1465" y="3072"/>
                    </a:cubicBezTo>
                    <a:lnTo>
                      <a:pt x="1465" y="3179"/>
                    </a:lnTo>
                    <a:lnTo>
                      <a:pt x="691" y="3477"/>
                    </a:lnTo>
                    <a:cubicBezTo>
                      <a:pt x="608" y="3512"/>
                      <a:pt x="0" y="3751"/>
                      <a:pt x="0" y="4525"/>
                    </a:cubicBezTo>
                    <a:lnTo>
                      <a:pt x="0" y="5191"/>
                    </a:lnTo>
                    <a:cubicBezTo>
                      <a:pt x="0" y="5298"/>
                      <a:pt x="96" y="5382"/>
                      <a:pt x="191" y="5382"/>
                    </a:cubicBezTo>
                    <a:lnTo>
                      <a:pt x="667" y="5382"/>
                    </a:lnTo>
                    <a:cubicBezTo>
                      <a:pt x="774" y="5382"/>
                      <a:pt x="869" y="5298"/>
                      <a:pt x="869" y="5191"/>
                    </a:cubicBezTo>
                    <a:cubicBezTo>
                      <a:pt x="869" y="5084"/>
                      <a:pt x="774" y="5001"/>
                      <a:pt x="667" y="5001"/>
                    </a:cubicBezTo>
                    <a:lnTo>
                      <a:pt x="369" y="5001"/>
                    </a:lnTo>
                    <a:lnTo>
                      <a:pt x="369" y="4501"/>
                    </a:lnTo>
                    <a:cubicBezTo>
                      <a:pt x="369" y="3989"/>
                      <a:pt x="786" y="3834"/>
                      <a:pt x="810" y="3822"/>
                    </a:cubicBezTo>
                    <a:lnTo>
                      <a:pt x="822" y="3822"/>
                    </a:lnTo>
                    <a:lnTo>
                      <a:pt x="1536" y="3536"/>
                    </a:lnTo>
                    <a:lnTo>
                      <a:pt x="1905" y="3905"/>
                    </a:lnTo>
                    <a:cubicBezTo>
                      <a:pt x="1941" y="3941"/>
                      <a:pt x="2001" y="3965"/>
                      <a:pt x="2036" y="3965"/>
                    </a:cubicBezTo>
                    <a:cubicBezTo>
                      <a:pt x="2084" y="3965"/>
                      <a:pt x="2143" y="3953"/>
                      <a:pt x="2179" y="3905"/>
                    </a:cubicBezTo>
                    <a:lnTo>
                      <a:pt x="2536" y="3536"/>
                    </a:lnTo>
                    <a:lnTo>
                      <a:pt x="3251" y="3822"/>
                    </a:lnTo>
                    <a:lnTo>
                      <a:pt x="3263" y="3822"/>
                    </a:lnTo>
                    <a:cubicBezTo>
                      <a:pt x="3275" y="3822"/>
                      <a:pt x="3691" y="3989"/>
                      <a:pt x="3691" y="4501"/>
                    </a:cubicBezTo>
                    <a:lnTo>
                      <a:pt x="3691" y="5001"/>
                    </a:lnTo>
                    <a:lnTo>
                      <a:pt x="1310" y="5001"/>
                    </a:lnTo>
                    <a:cubicBezTo>
                      <a:pt x="1203" y="5001"/>
                      <a:pt x="1119" y="5084"/>
                      <a:pt x="1119" y="5191"/>
                    </a:cubicBezTo>
                    <a:cubicBezTo>
                      <a:pt x="1119" y="5298"/>
                      <a:pt x="1203" y="5382"/>
                      <a:pt x="1310" y="5382"/>
                    </a:cubicBezTo>
                    <a:lnTo>
                      <a:pt x="3882" y="5382"/>
                    </a:lnTo>
                    <a:cubicBezTo>
                      <a:pt x="3888" y="5383"/>
                      <a:pt x="3894" y="5383"/>
                      <a:pt x="3900" y="5383"/>
                    </a:cubicBezTo>
                    <a:cubicBezTo>
                      <a:pt x="3989" y="5383"/>
                      <a:pt x="4072" y="5303"/>
                      <a:pt x="4072" y="5203"/>
                    </a:cubicBezTo>
                    <a:lnTo>
                      <a:pt x="4072" y="4536"/>
                    </a:lnTo>
                    <a:cubicBezTo>
                      <a:pt x="4072" y="3763"/>
                      <a:pt x="3477" y="3524"/>
                      <a:pt x="3382" y="3489"/>
                    </a:cubicBezTo>
                    <a:lnTo>
                      <a:pt x="2620" y="3191"/>
                    </a:lnTo>
                    <a:lnTo>
                      <a:pt x="2620" y="3096"/>
                    </a:lnTo>
                    <a:cubicBezTo>
                      <a:pt x="2834" y="2977"/>
                      <a:pt x="2977" y="2774"/>
                      <a:pt x="3048" y="2536"/>
                    </a:cubicBezTo>
                    <a:cubicBezTo>
                      <a:pt x="3322" y="2524"/>
                      <a:pt x="3548" y="2286"/>
                      <a:pt x="3548" y="2000"/>
                    </a:cubicBezTo>
                    <a:cubicBezTo>
                      <a:pt x="3548" y="1846"/>
                      <a:pt x="3465" y="1691"/>
                      <a:pt x="3346" y="1584"/>
                    </a:cubicBezTo>
                    <a:lnTo>
                      <a:pt x="3346" y="1262"/>
                    </a:lnTo>
                    <a:cubicBezTo>
                      <a:pt x="3346" y="560"/>
                      <a:pt x="2786" y="0"/>
                      <a:pt x="208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718" name="Google Shape;6513;p49"/>
              <p:cNvSpPr/>
              <p:nvPr/>
            </p:nvSpPr>
            <p:spPr>
              <a:xfrm>
                <a:off x="2438252" y="2611703"/>
                <a:ext cx="129633" cy="172441"/>
              </a:xfrm>
              <a:custGeom>
                <a:avLst/>
                <a:gdLst/>
                <a:ahLst/>
                <a:cxnLst/>
                <a:rect l="l" t="t" r="r" b="b"/>
                <a:pathLst>
                  <a:path w="4073" h="5418" extrusionOk="0">
                    <a:moveTo>
                      <a:pt x="2085" y="370"/>
                    </a:moveTo>
                    <a:cubicBezTo>
                      <a:pt x="2573" y="370"/>
                      <a:pt x="2978" y="774"/>
                      <a:pt x="2978" y="1263"/>
                    </a:cubicBezTo>
                    <a:lnTo>
                      <a:pt x="2978" y="1382"/>
                    </a:lnTo>
                    <a:lnTo>
                      <a:pt x="2966" y="1382"/>
                    </a:lnTo>
                    <a:cubicBezTo>
                      <a:pt x="2692" y="1322"/>
                      <a:pt x="2620" y="965"/>
                      <a:pt x="2620" y="965"/>
                    </a:cubicBezTo>
                    <a:cubicBezTo>
                      <a:pt x="2608" y="894"/>
                      <a:pt x="2549" y="834"/>
                      <a:pt x="2466" y="822"/>
                    </a:cubicBezTo>
                    <a:cubicBezTo>
                      <a:pt x="2450" y="817"/>
                      <a:pt x="2435" y="815"/>
                      <a:pt x="2420" y="815"/>
                    </a:cubicBezTo>
                    <a:cubicBezTo>
                      <a:pt x="2365" y="815"/>
                      <a:pt x="2313" y="847"/>
                      <a:pt x="2275" y="894"/>
                    </a:cubicBezTo>
                    <a:cubicBezTo>
                      <a:pt x="1942" y="1370"/>
                      <a:pt x="1180" y="1382"/>
                      <a:pt x="1168" y="1382"/>
                    </a:cubicBezTo>
                    <a:lnTo>
                      <a:pt x="1096" y="1382"/>
                    </a:lnTo>
                    <a:lnTo>
                      <a:pt x="1096" y="1263"/>
                    </a:lnTo>
                    <a:cubicBezTo>
                      <a:pt x="1096" y="774"/>
                      <a:pt x="1501" y="370"/>
                      <a:pt x="1989" y="370"/>
                    </a:cubicBezTo>
                    <a:close/>
                    <a:moveTo>
                      <a:pt x="3132" y="1906"/>
                    </a:moveTo>
                    <a:cubicBezTo>
                      <a:pt x="3156" y="1929"/>
                      <a:pt x="3168" y="1965"/>
                      <a:pt x="3168" y="2013"/>
                    </a:cubicBezTo>
                    <a:cubicBezTo>
                      <a:pt x="3168" y="2048"/>
                      <a:pt x="3144" y="2096"/>
                      <a:pt x="3109" y="2132"/>
                    </a:cubicBezTo>
                    <a:lnTo>
                      <a:pt x="3109" y="1906"/>
                    </a:lnTo>
                    <a:close/>
                    <a:moveTo>
                      <a:pt x="965" y="1894"/>
                    </a:moveTo>
                    <a:lnTo>
                      <a:pt x="965" y="2144"/>
                    </a:lnTo>
                    <a:cubicBezTo>
                      <a:pt x="930" y="2108"/>
                      <a:pt x="894" y="2072"/>
                      <a:pt x="894" y="2013"/>
                    </a:cubicBezTo>
                    <a:cubicBezTo>
                      <a:pt x="894" y="1965"/>
                      <a:pt x="906" y="1929"/>
                      <a:pt x="942" y="1906"/>
                    </a:cubicBezTo>
                    <a:cubicBezTo>
                      <a:pt x="953" y="1906"/>
                      <a:pt x="953" y="1906"/>
                      <a:pt x="965" y="1894"/>
                    </a:cubicBezTo>
                    <a:close/>
                    <a:moveTo>
                      <a:pt x="2347" y="1358"/>
                    </a:moveTo>
                    <a:cubicBezTo>
                      <a:pt x="2430" y="1489"/>
                      <a:pt x="2549" y="1620"/>
                      <a:pt x="2704" y="1691"/>
                    </a:cubicBezTo>
                    <a:lnTo>
                      <a:pt x="2704" y="2227"/>
                    </a:lnTo>
                    <a:cubicBezTo>
                      <a:pt x="2739" y="2572"/>
                      <a:pt x="2454" y="2846"/>
                      <a:pt x="2132" y="2846"/>
                    </a:cubicBezTo>
                    <a:lnTo>
                      <a:pt x="1954" y="2846"/>
                    </a:lnTo>
                    <a:cubicBezTo>
                      <a:pt x="1620" y="2846"/>
                      <a:pt x="1334" y="2572"/>
                      <a:pt x="1334" y="2227"/>
                    </a:cubicBezTo>
                    <a:lnTo>
                      <a:pt x="1334" y="1739"/>
                    </a:lnTo>
                    <a:cubicBezTo>
                      <a:pt x="1596" y="1715"/>
                      <a:pt x="2025" y="1620"/>
                      <a:pt x="2347" y="1358"/>
                    </a:cubicBezTo>
                    <a:close/>
                    <a:moveTo>
                      <a:pt x="2263" y="3215"/>
                    </a:moveTo>
                    <a:lnTo>
                      <a:pt x="2251" y="3322"/>
                    </a:lnTo>
                    <a:lnTo>
                      <a:pt x="2037" y="3537"/>
                    </a:lnTo>
                    <a:lnTo>
                      <a:pt x="1846" y="3346"/>
                    </a:lnTo>
                    <a:lnTo>
                      <a:pt x="1846" y="3215"/>
                    </a:lnTo>
                    <a:close/>
                    <a:moveTo>
                      <a:pt x="1989" y="1"/>
                    </a:moveTo>
                    <a:cubicBezTo>
                      <a:pt x="1299" y="1"/>
                      <a:pt x="727" y="560"/>
                      <a:pt x="727" y="1263"/>
                    </a:cubicBezTo>
                    <a:lnTo>
                      <a:pt x="727" y="1596"/>
                    </a:lnTo>
                    <a:cubicBezTo>
                      <a:pt x="608" y="1691"/>
                      <a:pt x="537" y="1846"/>
                      <a:pt x="537" y="2013"/>
                    </a:cubicBezTo>
                    <a:cubicBezTo>
                      <a:pt x="537" y="2287"/>
                      <a:pt x="763" y="2525"/>
                      <a:pt x="1025" y="2549"/>
                    </a:cubicBezTo>
                    <a:cubicBezTo>
                      <a:pt x="1096" y="2763"/>
                      <a:pt x="1263" y="2965"/>
                      <a:pt x="1454" y="3084"/>
                    </a:cubicBezTo>
                    <a:lnTo>
                      <a:pt x="1454" y="3180"/>
                    </a:lnTo>
                    <a:lnTo>
                      <a:pt x="680" y="3477"/>
                    </a:lnTo>
                    <a:cubicBezTo>
                      <a:pt x="608" y="3513"/>
                      <a:pt x="1" y="3751"/>
                      <a:pt x="1" y="4525"/>
                    </a:cubicBezTo>
                    <a:lnTo>
                      <a:pt x="1" y="5192"/>
                    </a:lnTo>
                    <a:cubicBezTo>
                      <a:pt x="1" y="5299"/>
                      <a:pt x="84" y="5382"/>
                      <a:pt x="191" y="5382"/>
                    </a:cubicBezTo>
                    <a:lnTo>
                      <a:pt x="668" y="5382"/>
                    </a:lnTo>
                    <a:cubicBezTo>
                      <a:pt x="775" y="5382"/>
                      <a:pt x="858" y="5299"/>
                      <a:pt x="858" y="5192"/>
                    </a:cubicBezTo>
                    <a:cubicBezTo>
                      <a:pt x="858" y="5085"/>
                      <a:pt x="775" y="5001"/>
                      <a:pt x="668" y="5001"/>
                    </a:cubicBezTo>
                    <a:lnTo>
                      <a:pt x="370" y="5001"/>
                    </a:lnTo>
                    <a:lnTo>
                      <a:pt x="370" y="4537"/>
                    </a:lnTo>
                    <a:cubicBezTo>
                      <a:pt x="370" y="4013"/>
                      <a:pt x="787" y="3870"/>
                      <a:pt x="799" y="3858"/>
                    </a:cubicBezTo>
                    <a:lnTo>
                      <a:pt x="823" y="3858"/>
                    </a:lnTo>
                    <a:lnTo>
                      <a:pt x="1537" y="3572"/>
                    </a:lnTo>
                    <a:lnTo>
                      <a:pt x="1906" y="3942"/>
                    </a:lnTo>
                    <a:cubicBezTo>
                      <a:pt x="1930" y="3977"/>
                      <a:pt x="1989" y="4001"/>
                      <a:pt x="2037" y="4001"/>
                    </a:cubicBezTo>
                    <a:cubicBezTo>
                      <a:pt x="2085" y="4001"/>
                      <a:pt x="2144" y="3989"/>
                      <a:pt x="2168" y="3942"/>
                    </a:cubicBezTo>
                    <a:lnTo>
                      <a:pt x="2525" y="3572"/>
                    </a:lnTo>
                    <a:lnTo>
                      <a:pt x="3239" y="3858"/>
                    </a:lnTo>
                    <a:lnTo>
                      <a:pt x="3263" y="3858"/>
                    </a:lnTo>
                    <a:cubicBezTo>
                      <a:pt x="3275" y="3858"/>
                      <a:pt x="3692" y="4013"/>
                      <a:pt x="3692" y="4537"/>
                    </a:cubicBezTo>
                    <a:lnTo>
                      <a:pt x="3692" y="5025"/>
                    </a:lnTo>
                    <a:lnTo>
                      <a:pt x="1311" y="5025"/>
                    </a:lnTo>
                    <a:cubicBezTo>
                      <a:pt x="1204" y="5025"/>
                      <a:pt x="1120" y="5120"/>
                      <a:pt x="1120" y="5215"/>
                    </a:cubicBezTo>
                    <a:cubicBezTo>
                      <a:pt x="1120" y="5323"/>
                      <a:pt x="1204" y="5418"/>
                      <a:pt x="1311" y="5418"/>
                    </a:cubicBezTo>
                    <a:lnTo>
                      <a:pt x="3882" y="5418"/>
                    </a:lnTo>
                    <a:cubicBezTo>
                      <a:pt x="3990" y="5418"/>
                      <a:pt x="4073" y="5323"/>
                      <a:pt x="4073" y="5215"/>
                    </a:cubicBezTo>
                    <a:lnTo>
                      <a:pt x="4073" y="4537"/>
                    </a:lnTo>
                    <a:cubicBezTo>
                      <a:pt x="4061" y="3763"/>
                      <a:pt x="3454" y="3525"/>
                      <a:pt x="3382" y="3501"/>
                    </a:cubicBezTo>
                    <a:lnTo>
                      <a:pt x="2620" y="3203"/>
                    </a:lnTo>
                    <a:lnTo>
                      <a:pt x="2620" y="3096"/>
                    </a:lnTo>
                    <a:cubicBezTo>
                      <a:pt x="2823" y="2977"/>
                      <a:pt x="2978" y="2787"/>
                      <a:pt x="3049" y="2560"/>
                    </a:cubicBezTo>
                    <a:cubicBezTo>
                      <a:pt x="3323" y="2549"/>
                      <a:pt x="3537" y="2310"/>
                      <a:pt x="3537" y="2025"/>
                    </a:cubicBezTo>
                    <a:cubicBezTo>
                      <a:pt x="3537" y="1858"/>
                      <a:pt x="3466" y="1703"/>
                      <a:pt x="3347" y="1608"/>
                    </a:cubicBezTo>
                    <a:lnTo>
                      <a:pt x="3347" y="1263"/>
                    </a:lnTo>
                    <a:cubicBezTo>
                      <a:pt x="3347" y="560"/>
                      <a:pt x="2787" y="1"/>
                      <a:pt x="2085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719" name="Google Shape;6514;p49"/>
              <p:cNvSpPr/>
              <p:nvPr/>
            </p:nvSpPr>
            <p:spPr>
              <a:xfrm>
                <a:off x="2185128" y="2611703"/>
                <a:ext cx="130015" cy="172441"/>
              </a:xfrm>
              <a:custGeom>
                <a:avLst/>
                <a:gdLst/>
                <a:ahLst/>
                <a:cxnLst/>
                <a:rect l="l" t="t" r="r" b="b"/>
                <a:pathLst>
                  <a:path w="4085" h="5418" extrusionOk="0">
                    <a:moveTo>
                      <a:pt x="2084" y="370"/>
                    </a:moveTo>
                    <a:cubicBezTo>
                      <a:pt x="2584" y="370"/>
                      <a:pt x="2977" y="774"/>
                      <a:pt x="2977" y="1263"/>
                    </a:cubicBezTo>
                    <a:lnTo>
                      <a:pt x="2977" y="1382"/>
                    </a:lnTo>
                    <a:lnTo>
                      <a:pt x="2965" y="1382"/>
                    </a:lnTo>
                    <a:cubicBezTo>
                      <a:pt x="2703" y="1322"/>
                      <a:pt x="2620" y="965"/>
                      <a:pt x="2620" y="965"/>
                    </a:cubicBezTo>
                    <a:cubicBezTo>
                      <a:pt x="2608" y="894"/>
                      <a:pt x="2549" y="834"/>
                      <a:pt x="2477" y="822"/>
                    </a:cubicBezTo>
                    <a:cubicBezTo>
                      <a:pt x="2462" y="817"/>
                      <a:pt x="2446" y="815"/>
                      <a:pt x="2430" y="815"/>
                    </a:cubicBezTo>
                    <a:cubicBezTo>
                      <a:pt x="2372" y="815"/>
                      <a:pt x="2315" y="847"/>
                      <a:pt x="2287" y="894"/>
                    </a:cubicBezTo>
                    <a:cubicBezTo>
                      <a:pt x="1941" y="1370"/>
                      <a:pt x="1179" y="1382"/>
                      <a:pt x="1167" y="1382"/>
                    </a:cubicBezTo>
                    <a:lnTo>
                      <a:pt x="1108" y="1382"/>
                    </a:lnTo>
                    <a:lnTo>
                      <a:pt x="1108" y="1263"/>
                    </a:lnTo>
                    <a:cubicBezTo>
                      <a:pt x="1108" y="774"/>
                      <a:pt x="1513" y="370"/>
                      <a:pt x="2001" y="370"/>
                    </a:cubicBezTo>
                    <a:close/>
                    <a:moveTo>
                      <a:pt x="3132" y="1906"/>
                    </a:moveTo>
                    <a:cubicBezTo>
                      <a:pt x="3168" y="1929"/>
                      <a:pt x="3180" y="1965"/>
                      <a:pt x="3180" y="2013"/>
                    </a:cubicBezTo>
                    <a:cubicBezTo>
                      <a:pt x="3180" y="2048"/>
                      <a:pt x="3144" y="2096"/>
                      <a:pt x="3120" y="2132"/>
                    </a:cubicBezTo>
                    <a:lnTo>
                      <a:pt x="3120" y="1906"/>
                    </a:lnTo>
                    <a:close/>
                    <a:moveTo>
                      <a:pt x="977" y="1894"/>
                    </a:moveTo>
                    <a:lnTo>
                      <a:pt x="977" y="2144"/>
                    </a:lnTo>
                    <a:cubicBezTo>
                      <a:pt x="929" y="2108"/>
                      <a:pt x="905" y="2072"/>
                      <a:pt x="905" y="2013"/>
                    </a:cubicBezTo>
                    <a:cubicBezTo>
                      <a:pt x="905" y="1965"/>
                      <a:pt x="917" y="1929"/>
                      <a:pt x="941" y="1906"/>
                    </a:cubicBezTo>
                    <a:cubicBezTo>
                      <a:pt x="965" y="1906"/>
                      <a:pt x="965" y="1906"/>
                      <a:pt x="977" y="1894"/>
                    </a:cubicBezTo>
                    <a:close/>
                    <a:moveTo>
                      <a:pt x="2358" y="1358"/>
                    </a:moveTo>
                    <a:cubicBezTo>
                      <a:pt x="2429" y="1489"/>
                      <a:pt x="2549" y="1620"/>
                      <a:pt x="2715" y="1691"/>
                    </a:cubicBezTo>
                    <a:lnTo>
                      <a:pt x="2715" y="2227"/>
                    </a:lnTo>
                    <a:cubicBezTo>
                      <a:pt x="2727" y="2572"/>
                      <a:pt x="2465" y="2846"/>
                      <a:pt x="2132" y="2846"/>
                    </a:cubicBezTo>
                    <a:lnTo>
                      <a:pt x="1953" y="2846"/>
                    </a:lnTo>
                    <a:cubicBezTo>
                      <a:pt x="1632" y="2846"/>
                      <a:pt x="1346" y="2572"/>
                      <a:pt x="1346" y="2227"/>
                    </a:cubicBezTo>
                    <a:lnTo>
                      <a:pt x="1346" y="1739"/>
                    </a:lnTo>
                    <a:cubicBezTo>
                      <a:pt x="1596" y="1715"/>
                      <a:pt x="2037" y="1620"/>
                      <a:pt x="2358" y="1358"/>
                    </a:cubicBezTo>
                    <a:close/>
                    <a:moveTo>
                      <a:pt x="2275" y="3215"/>
                    </a:moveTo>
                    <a:lnTo>
                      <a:pt x="2251" y="3322"/>
                    </a:lnTo>
                    <a:lnTo>
                      <a:pt x="2048" y="3537"/>
                    </a:lnTo>
                    <a:lnTo>
                      <a:pt x="1858" y="3346"/>
                    </a:lnTo>
                    <a:lnTo>
                      <a:pt x="1858" y="3215"/>
                    </a:lnTo>
                    <a:close/>
                    <a:moveTo>
                      <a:pt x="2001" y="1"/>
                    </a:moveTo>
                    <a:cubicBezTo>
                      <a:pt x="1298" y="1"/>
                      <a:pt x="739" y="560"/>
                      <a:pt x="739" y="1263"/>
                    </a:cubicBezTo>
                    <a:lnTo>
                      <a:pt x="739" y="1596"/>
                    </a:lnTo>
                    <a:cubicBezTo>
                      <a:pt x="620" y="1691"/>
                      <a:pt x="536" y="1846"/>
                      <a:pt x="536" y="2013"/>
                    </a:cubicBezTo>
                    <a:cubicBezTo>
                      <a:pt x="536" y="2287"/>
                      <a:pt x="763" y="2525"/>
                      <a:pt x="1036" y="2549"/>
                    </a:cubicBezTo>
                    <a:cubicBezTo>
                      <a:pt x="1108" y="2763"/>
                      <a:pt x="1275" y="2965"/>
                      <a:pt x="1465" y="3084"/>
                    </a:cubicBezTo>
                    <a:lnTo>
                      <a:pt x="1465" y="3180"/>
                    </a:lnTo>
                    <a:lnTo>
                      <a:pt x="691" y="3477"/>
                    </a:lnTo>
                    <a:cubicBezTo>
                      <a:pt x="620" y="3513"/>
                      <a:pt x="1" y="3751"/>
                      <a:pt x="1" y="4525"/>
                    </a:cubicBezTo>
                    <a:lnTo>
                      <a:pt x="1" y="5192"/>
                    </a:lnTo>
                    <a:cubicBezTo>
                      <a:pt x="1" y="5299"/>
                      <a:pt x="96" y="5382"/>
                      <a:pt x="203" y="5382"/>
                    </a:cubicBezTo>
                    <a:lnTo>
                      <a:pt x="679" y="5382"/>
                    </a:lnTo>
                    <a:cubicBezTo>
                      <a:pt x="775" y="5382"/>
                      <a:pt x="870" y="5299"/>
                      <a:pt x="870" y="5192"/>
                    </a:cubicBezTo>
                    <a:cubicBezTo>
                      <a:pt x="870" y="5085"/>
                      <a:pt x="775" y="5001"/>
                      <a:pt x="679" y="5001"/>
                    </a:cubicBezTo>
                    <a:lnTo>
                      <a:pt x="382" y="5001"/>
                    </a:lnTo>
                    <a:lnTo>
                      <a:pt x="382" y="4537"/>
                    </a:lnTo>
                    <a:cubicBezTo>
                      <a:pt x="382" y="4013"/>
                      <a:pt x="798" y="3870"/>
                      <a:pt x="810" y="3858"/>
                    </a:cubicBezTo>
                    <a:lnTo>
                      <a:pt x="822" y="3858"/>
                    </a:lnTo>
                    <a:lnTo>
                      <a:pt x="1537" y="3572"/>
                    </a:lnTo>
                    <a:lnTo>
                      <a:pt x="1906" y="3942"/>
                    </a:lnTo>
                    <a:cubicBezTo>
                      <a:pt x="1941" y="3977"/>
                      <a:pt x="2001" y="4001"/>
                      <a:pt x="2048" y="4001"/>
                    </a:cubicBezTo>
                    <a:cubicBezTo>
                      <a:pt x="2084" y="4001"/>
                      <a:pt x="2144" y="3989"/>
                      <a:pt x="2179" y="3942"/>
                    </a:cubicBezTo>
                    <a:lnTo>
                      <a:pt x="2537" y="3572"/>
                    </a:lnTo>
                    <a:lnTo>
                      <a:pt x="3251" y="3858"/>
                    </a:lnTo>
                    <a:lnTo>
                      <a:pt x="3263" y="3858"/>
                    </a:lnTo>
                    <a:cubicBezTo>
                      <a:pt x="3275" y="3858"/>
                      <a:pt x="3692" y="4013"/>
                      <a:pt x="3692" y="4537"/>
                    </a:cubicBezTo>
                    <a:lnTo>
                      <a:pt x="3692" y="5025"/>
                    </a:lnTo>
                    <a:lnTo>
                      <a:pt x="1310" y="5025"/>
                    </a:lnTo>
                    <a:cubicBezTo>
                      <a:pt x="1215" y="5025"/>
                      <a:pt x="1120" y="5120"/>
                      <a:pt x="1120" y="5215"/>
                    </a:cubicBezTo>
                    <a:cubicBezTo>
                      <a:pt x="1120" y="5323"/>
                      <a:pt x="1215" y="5418"/>
                      <a:pt x="1310" y="5418"/>
                    </a:cubicBezTo>
                    <a:lnTo>
                      <a:pt x="3894" y="5418"/>
                    </a:lnTo>
                    <a:cubicBezTo>
                      <a:pt x="3989" y="5418"/>
                      <a:pt x="4084" y="5323"/>
                      <a:pt x="4084" y="5215"/>
                    </a:cubicBezTo>
                    <a:lnTo>
                      <a:pt x="4084" y="4537"/>
                    </a:lnTo>
                    <a:cubicBezTo>
                      <a:pt x="4061" y="3763"/>
                      <a:pt x="3465" y="3525"/>
                      <a:pt x="3382" y="3501"/>
                    </a:cubicBezTo>
                    <a:lnTo>
                      <a:pt x="2632" y="3203"/>
                    </a:lnTo>
                    <a:lnTo>
                      <a:pt x="2632" y="3096"/>
                    </a:lnTo>
                    <a:cubicBezTo>
                      <a:pt x="2834" y="2977"/>
                      <a:pt x="2977" y="2787"/>
                      <a:pt x="3061" y="2560"/>
                    </a:cubicBezTo>
                    <a:cubicBezTo>
                      <a:pt x="3322" y="2549"/>
                      <a:pt x="3549" y="2310"/>
                      <a:pt x="3549" y="2025"/>
                    </a:cubicBezTo>
                    <a:cubicBezTo>
                      <a:pt x="3549" y="1858"/>
                      <a:pt x="3477" y="1703"/>
                      <a:pt x="3358" y="1608"/>
                    </a:cubicBezTo>
                    <a:lnTo>
                      <a:pt x="3358" y="1263"/>
                    </a:lnTo>
                    <a:cubicBezTo>
                      <a:pt x="3358" y="560"/>
                      <a:pt x="2787" y="1"/>
                      <a:pt x="2084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720" name="Google Shape;6515;p49"/>
            <p:cNvGrpSpPr/>
            <p:nvPr/>
          </p:nvGrpSpPr>
          <p:grpSpPr>
            <a:xfrm>
              <a:off x="10404793" y="3302715"/>
              <a:ext cx="355099" cy="355481"/>
              <a:chOff x="3539102" y="2427549"/>
              <a:chExt cx="355099" cy="355481"/>
            </a:xfrm>
            <a:solidFill>
              <a:schemeClr val="bg2">
                <a:lumMod val="75000"/>
              </a:schemeClr>
            </a:solidFill>
          </p:grpSpPr>
          <p:sp>
            <p:nvSpPr>
              <p:cNvPr id="721" name="Google Shape;6516;p49"/>
              <p:cNvSpPr/>
              <p:nvPr/>
            </p:nvSpPr>
            <p:spPr>
              <a:xfrm>
                <a:off x="3539102" y="2561320"/>
                <a:ext cx="355099" cy="221710"/>
              </a:xfrm>
              <a:custGeom>
                <a:avLst/>
                <a:gdLst/>
                <a:ahLst/>
                <a:cxnLst/>
                <a:rect l="l" t="t" r="r" b="b"/>
                <a:pathLst>
                  <a:path w="11157" h="6966" extrusionOk="0">
                    <a:moveTo>
                      <a:pt x="2953" y="3131"/>
                    </a:moveTo>
                    <a:lnTo>
                      <a:pt x="2953" y="6644"/>
                    </a:lnTo>
                    <a:lnTo>
                      <a:pt x="1537" y="6644"/>
                    </a:lnTo>
                    <a:lnTo>
                      <a:pt x="1537" y="3131"/>
                    </a:lnTo>
                    <a:close/>
                    <a:moveTo>
                      <a:pt x="6263" y="2250"/>
                    </a:moveTo>
                    <a:lnTo>
                      <a:pt x="6263" y="6644"/>
                    </a:lnTo>
                    <a:lnTo>
                      <a:pt x="4858" y="6644"/>
                    </a:lnTo>
                    <a:lnTo>
                      <a:pt x="4858" y="2250"/>
                    </a:lnTo>
                    <a:close/>
                    <a:moveTo>
                      <a:pt x="9585" y="333"/>
                    </a:moveTo>
                    <a:lnTo>
                      <a:pt x="9585" y="6644"/>
                    </a:lnTo>
                    <a:lnTo>
                      <a:pt x="8168" y="6644"/>
                    </a:lnTo>
                    <a:lnTo>
                      <a:pt x="8168" y="333"/>
                    </a:lnTo>
                    <a:close/>
                    <a:moveTo>
                      <a:pt x="8025" y="0"/>
                    </a:moveTo>
                    <a:cubicBezTo>
                      <a:pt x="7930" y="0"/>
                      <a:pt x="7859" y="83"/>
                      <a:pt x="7859" y="167"/>
                    </a:cubicBezTo>
                    <a:lnTo>
                      <a:pt x="7859" y="6644"/>
                    </a:lnTo>
                    <a:lnTo>
                      <a:pt x="6609" y="6644"/>
                    </a:lnTo>
                    <a:lnTo>
                      <a:pt x="6609" y="2084"/>
                    </a:lnTo>
                    <a:cubicBezTo>
                      <a:pt x="6609" y="2000"/>
                      <a:pt x="6537" y="1917"/>
                      <a:pt x="6442" y="1917"/>
                    </a:cubicBezTo>
                    <a:lnTo>
                      <a:pt x="4704" y="1917"/>
                    </a:lnTo>
                    <a:cubicBezTo>
                      <a:pt x="4608" y="1917"/>
                      <a:pt x="4537" y="2000"/>
                      <a:pt x="4537" y="2084"/>
                    </a:cubicBezTo>
                    <a:lnTo>
                      <a:pt x="4537" y="6644"/>
                    </a:lnTo>
                    <a:lnTo>
                      <a:pt x="3287" y="6644"/>
                    </a:lnTo>
                    <a:lnTo>
                      <a:pt x="3287" y="2965"/>
                    </a:lnTo>
                    <a:cubicBezTo>
                      <a:pt x="3287" y="2881"/>
                      <a:pt x="3215" y="2798"/>
                      <a:pt x="3120" y="2798"/>
                    </a:cubicBezTo>
                    <a:lnTo>
                      <a:pt x="1382" y="2798"/>
                    </a:lnTo>
                    <a:cubicBezTo>
                      <a:pt x="1298" y="2798"/>
                      <a:pt x="1215" y="2881"/>
                      <a:pt x="1215" y="2965"/>
                    </a:cubicBezTo>
                    <a:lnTo>
                      <a:pt x="1215" y="6644"/>
                    </a:lnTo>
                    <a:lnTo>
                      <a:pt x="167" y="6644"/>
                    </a:lnTo>
                    <a:cubicBezTo>
                      <a:pt x="72" y="6644"/>
                      <a:pt x="1" y="6715"/>
                      <a:pt x="1" y="6810"/>
                    </a:cubicBezTo>
                    <a:cubicBezTo>
                      <a:pt x="1" y="6894"/>
                      <a:pt x="72" y="6965"/>
                      <a:pt x="167" y="6965"/>
                    </a:cubicBezTo>
                    <a:lnTo>
                      <a:pt x="11002" y="6965"/>
                    </a:lnTo>
                    <a:cubicBezTo>
                      <a:pt x="11085" y="6965"/>
                      <a:pt x="11157" y="6894"/>
                      <a:pt x="11157" y="6810"/>
                    </a:cubicBezTo>
                    <a:cubicBezTo>
                      <a:pt x="11145" y="6715"/>
                      <a:pt x="11073" y="6644"/>
                      <a:pt x="10990" y="6644"/>
                    </a:cubicBezTo>
                    <a:lnTo>
                      <a:pt x="9930" y="6644"/>
                    </a:lnTo>
                    <a:lnTo>
                      <a:pt x="9930" y="167"/>
                    </a:lnTo>
                    <a:cubicBezTo>
                      <a:pt x="9930" y="83"/>
                      <a:pt x="9859" y="0"/>
                      <a:pt x="976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722" name="Google Shape;6517;p49"/>
              <p:cNvSpPr/>
              <p:nvPr/>
            </p:nvSpPr>
            <p:spPr>
              <a:xfrm>
                <a:off x="3544417" y="2427549"/>
                <a:ext cx="339568" cy="205415"/>
              </a:xfrm>
              <a:custGeom>
                <a:avLst/>
                <a:gdLst/>
                <a:ahLst/>
                <a:cxnLst/>
                <a:rect l="l" t="t" r="r" b="b"/>
                <a:pathLst>
                  <a:path w="10669" h="6454" extrusionOk="0">
                    <a:moveTo>
                      <a:pt x="10157" y="0"/>
                    </a:moveTo>
                    <a:cubicBezTo>
                      <a:pt x="10125" y="0"/>
                      <a:pt x="10093" y="4"/>
                      <a:pt x="10061" y="12"/>
                    </a:cubicBezTo>
                    <a:lnTo>
                      <a:pt x="8656" y="191"/>
                    </a:lnTo>
                    <a:cubicBezTo>
                      <a:pt x="8382" y="214"/>
                      <a:pt x="8180" y="488"/>
                      <a:pt x="8216" y="762"/>
                    </a:cubicBezTo>
                    <a:cubicBezTo>
                      <a:pt x="8238" y="1032"/>
                      <a:pt x="8483" y="1217"/>
                      <a:pt x="8751" y="1217"/>
                    </a:cubicBezTo>
                    <a:cubicBezTo>
                      <a:pt x="8767" y="1217"/>
                      <a:pt x="8783" y="1216"/>
                      <a:pt x="8799" y="1215"/>
                    </a:cubicBezTo>
                    <a:lnTo>
                      <a:pt x="8906" y="1203"/>
                    </a:lnTo>
                    <a:lnTo>
                      <a:pt x="8906" y="1203"/>
                    </a:lnTo>
                    <a:cubicBezTo>
                      <a:pt x="7204" y="3191"/>
                      <a:pt x="5156" y="4215"/>
                      <a:pt x="3715" y="4727"/>
                    </a:cubicBezTo>
                    <a:cubicBezTo>
                      <a:pt x="1917" y="5370"/>
                      <a:pt x="524" y="5429"/>
                      <a:pt x="500" y="5429"/>
                    </a:cubicBezTo>
                    <a:cubicBezTo>
                      <a:pt x="227" y="5441"/>
                      <a:pt x="0" y="5679"/>
                      <a:pt x="12" y="5965"/>
                    </a:cubicBezTo>
                    <a:cubicBezTo>
                      <a:pt x="24" y="6239"/>
                      <a:pt x="250" y="6453"/>
                      <a:pt x="524" y="6453"/>
                    </a:cubicBezTo>
                    <a:lnTo>
                      <a:pt x="536" y="6453"/>
                    </a:lnTo>
                    <a:cubicBezTo>
                      <a:pt x="596" y="6453"/>
                      <a:pt x="2084" y="6394"/>
                      <a:pt x="4037" y="5703"/>
                    </a:cubicBezTo>
                    <a:cubicBezTo>
                      <a:pt x="5132" y="5322"/>
                      <a:pt x="6156" y="4798"/>
                      <a:pt x="7096" y="4167"/>
                    </a:cubicBezTo>
                    <a:cubicBezTo>
                      <a:pt x="7168" y="4120"/>
                      <a:pt x="7192" y="4013"/>
                      <a:pt x="7144" y="3941"/>
                    </a:cubicBezTo>
                    <a:cubicBezTo>
                      <a:pt x="7113" y="3895"/>
                      <a:pt x="7058" y="3869"/>
                      <a:pt x="7003" y="3869"/>
                    </a:cubicBezTo>
                    <a:cubicBezTo>
                      <a:pt x="6973" y="3869"/>
                      <a:pt x="6943" y="3877"/>
                      <a:pt x="6918" y="3893"/>
                    </a:cubicBezTo>
                    <a:cubicBezTo>
                      <a:pt x="5989" y="4513"/>
                      <a:pt x="5001" y="5025"/>
                      <a:pt x="3929" y="5394"/>
                    </a:cubicBezTo>
                    <a:cubicBezTo>
                      <a:pt x="2024" y="6084"/>
                      <a:pt x="596" y="6120"/>
                      <a:pt x="536" y="6120"/>
                    </a:cubicBezTo>
                    <a:cubicBezTo>
                      <a:pt x="429" y="6120"/>
                      <a:pt x="358" y="6049"/>
                      <a:pt x="358" y="5953"/>
                    </a:cubicBezTo>
                    <a:cubicBezTo>
                      <a:pt x="358" y="5846"/>
                      <a:pt x="429" y="5751"/>
                      <a:pt x="536" y="5751"/>
                    </a:cubicBezTo>
                    <a:cubicBezTo>
                      <a:pt x="548" y="5751"/>
                      <a:pt x="1989" y="5691"/>
                      <a:pt x="3834" y="5036"/>
                    </a:cubicBezTo>
                    <a:cubicBezTo>
                      <a:pt x="5406" y="4489"/>
                      <a:pt x="7632" y="3346"/>
                      <a:pt x="9454" y="1084"/>
                    </a:cubicBezTo>
                    <a:cubicBezTo>
                      <a:pt x="9534" y="969"/>
                      <a:pt x="9459" y="809"/>
                      <a:pt x="9315" y="809"/>
                    </a:cubicBezTo>
                    <a:cubicBezTo>
                      <a:pt x="9310" y="809"/>
                      <a:pt x="9304" y="809"/>
                      <a:pt x="9299" y="810"/>
                    </a:cubicBezTo>
                    <a:lnTo>
                      <a:pt x="8775" y="869"/>
                    </a:lnTo>
                    <a:cubicBezTo>
                      <a:pt x="8768" y="870"/>
                      <a:pt x="8761" y="871"/>
                      <a:pt x="8754" y="871"/>
                    </a:cubicBezTo>
                    <a:cubicBezTo>
                      <a:pt x="8676" y="871"/>
                      <a:pt x="8595" y="815"/>
                      <a:pt x="8573" y="738"/>
                    </a:cubicBezTo>
                    <a:cubicBezTo>
                      <a:pt x="8537" y="631"/>
                      <a:pt x="8620" y="512"/>
                      <a:pt x="8740" y="500"/>
                    </a:cubicBezTo>
                    <a:lnTo>
                      <a:pt x="10133" y="322"/>
                    </a:lnTo>
                    <a:cubicBezTo>
                      <a:pt x="10139" y="321"/>
                      <a:pt x="10146" y="320"/>
                      <a:pt x="10153" y="320"/>
                    </a:cubicBezTo>
                    <a:cubicBezTo>
                      <a:pt x="10253" y="320"/>
                      <a:pt x="10347" y="400"/>
                      <a:pt x="10347" y="500"/>
                    </a:cubicBezTo>
                    <a:lnTo>
                      <a:pt x="10347" y="1893"/>
                    </a:lnTo>
                    <a:cubicBezTo>
                      <a:pt x="10347" y="2000"/>
                      <a:pt x="10252" y="2072"/>
                      <a:pt x="10168" y="2072"/>
                    </a:cubicBezTo>
                    <a:cubicBezTo>
                      <a:pt x="10073" y="2072"/>
                      <a:pt x="9990" y="1988"/>
                      <a:pt x="9990" y="1893"/>
                    </a:cubicBezTo>
                    <a:lnTo>
                      <a:pt x="9990" y="1477"/>
                    </a:lnTo>
                    <a:cubicBezTo>
                      <a:pt x="9990" y="1417"/>
                      <a:pt x="9942" y="1346"/>
                      <a:pt x="9883" y="1334"/>
                    </a:cubicBezTo>
                    <a:cubicBezTo>
                      <a:pt x="9866" y="1324"/>
                      <a:pt x="9848" y="1319"/>
                      <a:pt x="9830" y="1319"/>
                    </a:cubicBezTo>
                    <a:cubicBezTo>
                      <a:pt x="9784" y="1319"/>
                      <a:pt x="9738" y="1347"/>
                      <a:pt x="9704" y="1381"/>
                    </a:cubicBezTo>
                    <a:cubicBezTo>
                      <a:pt x="9085" y="2119"/>
                      <a:pt x="8394" y="2810"/>
                      <a:pt x="7632" y="3382"/>
                    </a:cubicBezTo>
                    <a:cubicBezTo>
                      <a:pt x="7561" y="3441"/>
                      <a:pt x="7537" y="3548"/>
                      <a:pt x="7597" y="3608"/>
                    </a:cubicBezTo>
                    <a:cubicBezTo>
                      <a:pt x="7635" y="3646"/>
                      <a:pt x="7692" y="3674"/>
                      <a:pt x="7744" y="3674"/>
                    </a:cubicBezTo>
                    <a:cubicBezTo>
                      <a:pt x="7773" y="3674"/>
                      <a:pt x="7801" y="3665"/>
                      <a:pt x="7823" y="3643"/>
                    </a:cubicBezTo>
                    <a:cubicBezTo>
                      <a:pt x="8489" y="3131"/>
                      <a:pt x="9109" y="2548"/>
                      <a:pt x="9656" y="1917"/>
                    </a:cubicBezTo>
                    <a:cubicBezTo>
                      <a:pt x="9668" y="2179"/>
                      <a:pt x="9894" y="2405"/>
                      <a:pt x="10156" y="2405"/>
                    </a:cubicBezTo>
                    <a:cubicBezTo>
                      <a:pt x="10442" y="2405"/>
                      <a:pt x="10668" y="2179"/>
                      <a:pt x="10668" y="1893"/>
                    </a:cubicBezTo>
                    <a:lnTo>
                      <a:pt x="10668" y="500"/>
                    </a:lnTo>
                    <a:cubicBezTo>
                      <a:pt x="10621" y="369"/>
                      <a:pt x="10561" y="238"/>
                      <a:pt x="10466" y="131"/>
                    </a:cubicBezTo>
                    <a:cubicBezTo>
                      <a:pt x="10382" y="48"/>
                      <a:pt x="10270" y="0"/>
                      <a:pt x="10157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723" name="Google Shape;6518;p49"/>
            <p:cNvGrpSpPr/>
            <p:nvPr/>
          </p:nvGrpSpPr>
          <p:grpSpPr>
            <a:xfrm>
              <a:off x="9522598" y="3314459"/>
              <a:ext cx="332757" cy="332343"/>
              <a:chOff x="2656907" y="2439293"/>
              <a:chExt cx="332757" cy="332343"/>
            </a:xfrm>
            <a:solidFill>
              <a:schemeClr val="bg2">
                <a:lumMod val="75000"/>
              </a:schemeClr>
            </a:solidFill>
          </p:grpSpPr>
          <p:sp>
            <p:nvSpPr>
              <p:cNvPr id="724" name="Google Shape;6519;p49"/>
              <p:cNvSpPr/>
              <p:nvPr/>
            </p:nvSpPr>
            <p:spPr>
              <a:xfrm>
                <a:off x="2868751" y="2547666"/>
                <a:ext cx="53088" cy="5308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668" extrusionOk="0">
                    <a:moveTo>
                      <a:pt x="834" y="334"/>
                    </a:moveTo>
                    <a:cubicBezTo>
                      <a:pt x="1120" y="334"/>
                      <a:pt x="1346" y="548"/>
                      <a:pt x="1346" y="834"/>
                    </a:cubicBezTo>
                    <a:cubicBezTo>
                      <a:pt x="1346" y="1120"/>
                      <a:pt x="1120" y="1334"/>
                      <a:pt x="834" y="1334"/>
                    </a:cubicBezTo>
                    <a:cubicBezTo>
                      <a:pt x="560" y="1334"/>
                      <a:pt x="334" y="1120"/>
                      <a:pt x="334" y="834"/>
                    </a:cubicBezTo>
                    <a:cubicBezTo>
                      <a:pt x="334" y="548"/>
                      <a:pt x="572" y="334"/>
                      <a:pt x="834" y="334"/>
                    </a:cubicBezTo>
                    <a:close/>
                    <a:moveTo>
                      <a:pt x="834" y="0"/>
                    </a:moveTo>
                    <a:cubicBezTo>
                      <a:pt x="381" y="0"/>
                      <a:pt x="0" y="370"/>
                      <a:pt x="0" y="834"/>
                    </a:cubicBezTo>
                    <a:cubicBezTo>
                      <a:pt x="0" y="1298"/>
                      <a:pt x="381" y="1667"/>
                      <a:pt x="834" y="1667"/>
                    </a:cubicBezTo>
                    <a:cubicBezTo>
                      <a:pt x="1298" y="1667"/>
                      <a:pt x="1667" y="1298"/>
                      <a:pt x="1667" y="834"/>
                    </a:cubicBezTo>
                    <a:cubicBezTo>
                      <a:pt x="1667" y="370"/>
                      <a:pt x="1298" y="0"/>
                      <a:pt x="83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725" name="Google Shape;6520;p49"/>
              <p:cNvSpPr/>
              <p:nvPr/>
            </p:nvSpPr>
            <p:spPr>
              <a:xfrm>
                <a:off x="2870661" y="2611703"/>
                <a:ext cx="68970" cy="49301"/>
              </a:xfrm>
              <a:custGeom>
                <a:avLst/>
                <a:gdLst/>
                <a:ahLst/>
                <a:cxnLst/>
                <a:rect l="l" t="t" r="r" b="b"/>
                <a:pathLst>
                  <a:path w="2167" h="1549" extrusionOk="0">
                    <a:moveTo>
                      <a:pt x="774" y="1"/>
                    </a:moveTo>
                    <a:cubicBezTo>
                      <a:pt x="560" y="1"/>
                      <a:pt x="333" y="60"/>
                      <a:pt x="119" y="167"/>
                    </a:cubicBezTo>
                    <a:cubicBezTo>
                      <a:pt x="48" y="203"/>
                      <a:pt x="0" y="310"/>
                      <a:pt x="48" y="382"/>
                    </a:cubicBezTo>
                    <a:cubicBezTo>
                      <a:pt x="83" y="443"/>
                      <a:pt x="150" y="479"/>
                      <a:pt x="212" y="479"/>
                    </a:cubicBezTo>
                    <a:cubicBezTo>
                      <a:pt x="234" y="479"/>
                      <a:pt x="255" y="474"/>
                      <a:pt x="274" y="465"/>
                    </a:cubicBezTo>
                    <a:cubicBezTo>
                      <a:pt x="417" y="382"/>
                      <a:pt x="595" y="346"/>
                      <a:pt x="762" y="346"/>
                    </a:cubicBezTo>
                    <a:cubicBezTo>
                      <a:pt x="1286" y="346"/>
                      <a:pt x="1715" y="727"/>
                      <a:pt x="1786" y="1215"/>
                    </a:cubicBezTo>
                    <a:lnTo>
                      <a:pt x="762" y="1215"/>
                    </a:lnTo>
                    <a:cubicBezTo>
                      <a:pt x="679" y="1215"/>
                      <a:pt x="595" y="1298"/>
                      <a:pt x="595" y="1382"/>
                    </a:cubicBezTo>
                    <a:cubicBezTo>
                      <a:pt x="595" y="1477"/>
                      <a:pt x="679" y="1548"/>
                      <a:pt x="762" y="1548"/>
                    </a:cubicBezTo>
                    <a:lnTo>
                      <a:pt x="1988" y="1548"/>
                    </a:lnTo>
                    <a:cubicBezTo>
                      <a:pt x="2072" y="1548"/>
                      <a:pt x="2143" y="1477"/>
                      <a:pt x="2143" y="1382"/>
                    </a:cubicBezTo>
                    <a:cubicBezTo>
                      <a:pt x="2167" y="608"/>
                      <a:pt x="1536" y="1"/>
                      <a:pt x="774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726" name="Google Shape;6521;p49"/>
              <p:cNvSpPr/>
              <p:nvPr/>
            </p:nvSpPr>
            <p:spPr>
              <a:xfrm>
                <a:off x="2705794" y="2611321"/>
                <a:ext cx="68620" cy="49301"/>
              </a:xfrm>
              <a:custGeom>
                <a:avLst/>
                <a:gdLst/>
                <a:ahLst/>
                <a:cxnLst/>
                <a:rect l="l" t="t" r="r" b="b"/>
                <a:pathLst>
                  <a:path w="2156" h="1549" extrusionOk="0">
                    <a:moveTo>
                      <a:pt x="1394" y="1"/>
                    </a:moveTo>
                    <a:cubicBezTo>
                      <a:pt x="632" y="1"/>
                      <a:pt x="1" y="620"/>
                      <a:pt x="1" y="1382"/>
                    </a:cubicBezTo>
                    <a:cubicBezTo>
                      <a:pt x="1" y="1465"/>
                      <a:pt x="84" y="1548"/>
                      <a:pt x="167" y="1548"/>
                    </a:cubicBezTo>
                    <a:lnTo>
                      <a:pt x="1406" y="1548"/>
                    </a:lnTo>
                    <a:cubicBezTo>
                      <a:pt x="1489" y="1548"/>
                      <a:pt x="1572" y="1465"/>
                      <a:pt x="1572" y="1382"/>
                    </a:cubicBezTo>
                    <a:cubicBezTo>
                      <a:pt x="1572" y="1287"/>
                      <a:pt x="1501" y="1215"/>
                      <a:pt x="1418" y="1215"/>
                    </a:cubicBezTo>
                    <a:lnTo>
                      <a:pt x="382" y="1215"/>
                    </a:lnTo>
                    <a:cubicBezTo>
                      <a:pt x="453" y="727"/>
                      <a:pt x="882" y="334"/>
                      <a:pt x="1406" y="334"/>
                    </a:cubicBezTo>
                    <a:cubicBezTo>
                      <a:pt x="1584" y="334"/>
                      <a:pt x="1751" y="382"/>
                      <a:pt x="1894" y="453"/>
                    </a:cubicBezTo>
                    <a:cubicBezTo>
                      <a:pt x="1918" y="469"/>
                      <a:pt x="1945" y="477"/>
                      <a:pt x="1974" y="477"/>
                    </a:cubicBezTo>
                    <a:cubicBezTo>
                      <a:pt x="2030" y="477"/>
                      <a:pt x="2088" y="445"/>
                      <a:pt x="2120" y="382"/>
                    </a:cubicBezTo>
                    <a:cubicBezTo>
                      <a:pt x="2156" y="310"/>
                      <a:pt x="2132" y="203"/>
                      <a:pt x="2049" y="155"/>
                    </a:cubicBezTo>
                    <a:cubicBezTo>
                      <a:pt x="1846" y="60"/>
                      <a:pt x="1632" y="1"/>
                      <a:pt x="1394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727" name="Google Shape;6522;p49"/>
              <p:cNvSpPr/>
              <p:nvPr/>
            </p:nvSpPr>
            <p:spPr>
              <a:xfrm>
                <a:off x="2724000" y="2547666"/>
                <a:ext cx="53088" cy="5308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668" extrusionOk="0">
                    <a:moveTo>
                      <a:pt x="834" y="334"/>
                    </a:moveTo>
                    <a:cubicBezTo>
                      <a:pt x="1119" y="334"/>
                      <a:pt x="1334" y="548"/>
                      <a:pt x="1334" y="834"/>
                    </a:cubicBezTo>
                    <a:cubicBezTo>
                      <a:pt x="1334" y="1120"/>
                      <a:pt x="1119" y="1334"/>
                      <a:pt x="834" y="1334"/>
                    </a:cubicBezTo>
                    <a:cubicBezTo>
                      <a:pt x="548" y="1334"/>
                      <a:pt x="322" y="1120"/>
                      <a:pt x="322" y="834"/>
                    </a:cubicBezTo>
                    <a:cubicBezTo>
                      <a:pt x="322" y="548"/>
                      <a:pt x="548" y="334"/>
                      <a:pt x="834" y="334"/>
                    </a:cubicBezTo>
                    <a:close/>
                    <a:moveTo>
                      <a:pt x="834" y="0"/>
                    </a:moveTo>
                    <a:cubicBezTo>
                      <a:pt x="369" y="0"/>
                      <a:pt x="0" y="370"/>
                      <a:pt x="0" y="834"/>
                    </a:cubicBezTo>
                    <a:cubicBezTo>
                      <a:pt x="0" y="1298"/>
                      <a:pt x="369" y="1667"/>
                      <a:pt x="834" y="1667"/>
                    </a:cubicBezTo>
                    <a:cubicBezTo>
                      <a:pt x="1298" y="1667"/>
                      <a:pt x="1667" y="1298"/>
                      <a:pt x="1667" y="834"/>
                    </a:cubicBezTo>
                    <a:cubicBezTo>
                      <a:pt x="1667" y="370"/>
                      <a:pt x="1298" y="0"/>
                      <a:pt x="83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728" name="Google Shape;6523;p49"/>
              <p:cNvSpPr/>
              <p:nvPr/>
            </p:nvSpPr>
            <p:spPr>
              <a:xfrm>
                <a:off x="2788800" y="2534394"/>
                <a:ext cx="68238" cy="68238"/>
              </a:xfrm>
              <a:custGeom>
                <a:avLst/>
                <a:gdLst/>
                <a:ahLst/>
                <a:cxnLst/>
                <a:rect l="l" t="t" r="r" b="b"/>
                <a:pathLst>
                  <a:path w="2144" h="2144" extrusionOk="0">
                    <a:moveTo>
                      <a:pt x="1072" y="334"/>
                    </a:moveTo>
                    <a:cubicBezTo>
                      <a:pt x="1489" y="334"/>
                      <a:pt x="1822" y="656"/>
                      <a:pt x="1822" y="1072"/>
                    </a:cubicBezTo>
                    <a:cubicBezTo>
                      <a:pt x="1822" y="1489"/>
                      <a:pt x="1489" y="1822"/>
                      <a:pt x="1072" y="1822"/>
                    </a:cubicBezTo>
                    <a:cubicBezTo>
                      <a:pt x="655" y="1822"/>
                      <a:pt x="334" y="1489"/>
                      <a:pt x="334" y="1072"/>
                    </a:cubicBezTo>
                    <a:cubicBezTo>
                      <a:pt x="334" y="656"/>
                      <a:pt x="667" y="334"/>
                      <a:pt x="1072" y="334"/>
                    </a:cubicBezTo>
                    <a:close/>
                    <a:moveTo>
                      <a:pt x="1072" y="1"/>
                    </a:moveTo>
                    <a:cubicBezTo>
                      <a:pt x="477" y="1"/>
                      <a:pt x="0" y="477"/>
                      <a:pt x="0" y="1072"/>
                    </a:cubicBezTo>
                    <a:cubicBezTo>
                      <a:pt x="0" y="1668"/>
                      <a:pt x="477" y="2144"/>
                      <a:pt x="1072" y="2144"/>
                    </a:cubicBezTo>
                    <a:cubicBezTo>
                      <a:pt x="1667" y="2144"/>
                      <a:pt x="2143" y="1668"/>
                      <a:pt x="2143" y="1072"/>
                    </a:cubicBezTo>
                    <a:cubicBezTo>
                      <a:pt x="2143" y="477"/>
                      <a:pt x="1667" y="1"/>
                      <a:pt x="1072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729" name="Google Shape;6524;p49"/>
              <p:cNvSpPr/>
              <p:nvPr/>
            </p:nvSpPr>
            <p:spPr>
              <a:xfrm>
                <a:off x="2764930" y="2613613"/>
                <a:ext cx="115979" cy="62923"/>
              </a:xfrm>
              <a:custGeom>
                <a:avLst/>
                <a:gdLst/>
                <a:ahLst/>
                <a:cxnLst/>
                <a:rect l="l" t="t" r="r" b="b"/>
                <a:pathLst>
                  <a:path w="3644" h="1977" extrusionOk="0">
                    <a:moveTo>
                      <a:pt x="1822" y="345"/>
                    </a:moveTo>
                    <a:cubicBezTo>
                      <a:pt x="2584" y="345"/>
                      <a:pt x="3203" y="917"/>
                      <a:pt x="3298" y="1655"/>
                    </a:cubicBezTo>
                    <a:lnTo>
                      <a:pt x="345" y="1655"/>
                    </a:lnTo>
                    <a:cubicBezTo>
                      <a:pt x="441" y="905"/>
                      <a:pt x="1060" y="345"/>
                      <a:pt x="1822" y="345"/>
                    </a:cubicBezTo>
                    <a:close/>
                    <a:moveTo>
                      <a:pt x="1822" y="0"/>
                    </a:moveTo>
                    <a:cubicBezTo>
                      <a:pt x="822" y="0"/>
                      <a:pt x="0" y="822"/>
                      <a:pt x="0" y="1810"/>
                    </a:cubicBezTo>
                    <a:cubicBezTo>
                      <a:pt x="0" y="1905"/>
                      <a:pt x="84" y="1977"/>
                      <a:pt x="167" y="1977"/>
                    </a:cubicBezTo>
                    <a:lnTo>
                      <a:pt x="3477" y="1977"/>
                    </a:lnTo>
                    <a:cubicBezTo>
                      <a:pt x="3560" y="1977"/>
                      <a:pt x="3643" y="1905"/>
                      <a:pt x="3643" y="1810"/>
                    </a:cubicBezTo>
                    <a:cubicBezTo>
                      <a:pt x="3643" y="798"/>
                      <a:pt x="2822" y="0"/>
                      <a:pt x="1822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730" name="Google Shape;6525;p49"/>
              <p:cNvSpPr/>
              <p:nvPr/>
            </p:nvSpPr>
            <p:spPr>
              <a:xfrm>
                <a:off x="2656907" y="2439293"/>
                <a:ext cx="332757" cy="332343"/>
              </a:xfrm>
              <a:custGeom>
                <a:avLst/>
                <a:gdLst/>
                <a:ahLst/>
                <a:cxnLst/>
                <a:rect l="l" t="t" r="r" b="b"/>
                <a:pathLst>
                  <a:path w="10455" h="10442" extrusionOk="0">
                    <a:moveTo>
                      <a:pt x="5383" y="893"/>
                    </a:moveTo>
                    <a:cubicBezTo>
                      <a:pt x="7645" y="977"/>
                      <a:pt x="9454" y="2798"/>
                      <a:pt x="9550" y="5060"/>
                    </a:cubicBezTo>
                    <a:lnTo>
                      <a:pt x="9145" y="5060"/>
                    </a:lnTo>
                    <a:cubicBezTo>
                      <a:pt x="9050" y="5060"/>
                      <a:pt x="8978" y="5132"/>
                      <a:pt x="8978" y="5227"/>
                    </a:cubicBezTo>
                    <a:cubicBezTo>
                      <a:pt x="8978" y="5310"/>
                      <a:pt x="9050" y="5382"/>
                      <a:pt x="9145" y="5382"/>
                    </a:cubicBezTo>
                    <a:lnTo>
                      <a:pt x="9550" y="5382"/>
                    </a:lnTo>
                    <a:cubicBezTo>
                      <a:pt x="9454" y="7644"/>
                      <a:pt x="7645" y="9466"/>
                      <a:pt x="5383" y="9549"/>
                    </a:cubicBezTo>
                    <a:lnTo>
                      <a:pt x="5383" y="9156"/>
                    </a:lnTo>
                    <a:cubicBezTo>
                      <a:pt x="5383" y="9061"/>
                      <a:pt x="5311" y="8989"/>
                      <a:pt x="5216" y="8989"/>
                    </a:cubicBezTo>
                    <a:cubicBezTo>
                      <a:pt x="5121" y="8989"/>
                      <a:pt x="5049" y="9061"/>
                      <a:pt x="5049" y="9156"/>
                    </a:cubicBezTo>
                    <a:lnTo>
                      <a:pt x="5049" y="9549"/>
                    </a:lnTo>
                    <a:cubicBezTo>
                      <a:pt x="2787" y="9466"/>
                      <a:pt x="977" y="7644"/>
                      <a:pt x="882" y="5382"/>
                    </a:cubicBezTo>
                    <a:lnTo>
                      <a:pt x="1287" y="5382"/>
                    </a:lnTo>
                    <a:cubicBezTo>
                      <a:pt x="1382" y="5382"/>
                      <a:pt x="1453" y="5310"/>
                      <a:pt x="1453" y="5227"/>
                    </a:cubicBezTo>
                    <a:cubicBezTo>
                      <a:pt x="1453" y="5132"/>
                      <a:pt x="1382" y="5060"/>
                      <a:pt x="1287" y="5060"/>
                    </a:cubicBezTo>
                    <a:lnTo>
                      <a:pt x="882" y="5060"/>
                    </a:lnTo>
                    <a:cubicBezTo>
                      <a:pt x="977" y="2798"/>
                      <a:pt x="2787" y="977"/>
                      <a:pt x="5049" y="893"/>
                    </a:cubicBezTo>
                    <a:lnTo>
                      <a:pt x="5049" y="1286"/>
                    </a:lnTo>
                    <a:cubicBezTo>
                      <a:pt x="5049" y="1381"/>
                      <a:pt x="5121" y="1453"/>
                      <a:pt x="5216" y="1453"/>
                    </a:cubicBezTo>
                    <a:cubicBezTo>
                      <a:pt x="5311" y="1453"/>
                      <a:pt x="5383" y="1381"/>
                      <a:pt x="5383" y="1286"/>
                    </a:cubicBezTo>
                    <a:lnTo>
                      <a:pt x="5383" y="893"/>
                    </a:lnTo>
                    <a:close/>
                    <a:moveTo>
                      <a:pt x="5228" y="0"/>
                    </a:moveTo>
                    <a:cubicBezTo>
                      <a:pt x="5144" y="0"/>
                      <a:pt x="5061" y="72"/>
                      <a:pt x="5061" y="167"/>
                    </a:cubicBezTo>
                    <a:lnTo>
                      <a:pt x="5061" y="560"/>
                    </a:lnTo>
                    <a:cubicBezTo>
                      <a:pt x="2620" y="655"/>
                      <a:pt x="656" y="2620"/>
                      <a:pt x="572" y="5060"/>
                    </a:cubicBezTo>
                    <a:lnTo>
                      <a:pt x="168" y="5060"/>
                    </a:lnTo>
                    <a:cubicBezTo>
                      <a:pt x="84" y="5060"/>
                      <a:pt x="1" y="5132"/>
                      <a:pt x="1" y="5227"/>
                    </a:cubicBezTo>
                    <a:cubicBezTo>
                      <a:pt x="1" y="5310"/>
                      <a:pt x="84" y="5382"/>
                      <a:pt x="168" y="5382"/>
                    </a:cubicBezTo>
                    <a:lnTo>
                      <a:pt x="572" y="5382"/>
                    </a:lnTo>
                    <a:cubicBezTo>
                      <a:pt x="656" y="7823"/>
                      <a:pt x="2620" y="9787"/>
                      <a:pt x="5061" y="9882"/>
                    </a:cubicBezTo>
                    <a:lnTo>
                      <a:pt x="5061" y="10287"/>
                    </a:lnTo>
                    <a:cubicBezTo>
                      <a:pt x="5061" y="10371"/>
                      <a:pt x="5144" y="10442"/>
                      <a:pt x="5228" y="10442"/>
                    </a:cubicBezTo>
                    <a:cubicBezTo>
                      <a:pt x="5323" y="10442"/>
                      <a:pt x="5394" y="10371"/>
                      <a:pt x="5394" y="10287"/>
                    </a:cubicBezTo>
                    <a:lnTo>
                      <a:pt x="5394" y="9882"/>
                    </a:lnTo>
                    <a:cubicBezTo>
                      <a:pt x="7835" y="9787"/>
                      <a:pt x="9800" y="7823"/>
                      <a:pt x="9883" y="5382"/>
                    </a:cubicBezTo>
                    <a:lnTo>
                      <a:pt x="10288" y="5382"/>
                    </a:lnTo>
                    <a:cubicBezTo>
                      <a:pt x="10383" y="5382"/>
                      <a:pt x="10455" y="5310"/>
                      <a:pt x="10455" y="5227"/>
                    </a:cubicBezTo>
                    <a:cubicBezTo>
                      <a:pt x="10455" y="5132"/>
                      <a:pt x="10383" y="5060"/>
                      <a:pt x="10288" y="5060"/>
                    </a:cubicBezTo>
                    <a:lnTo>
                      <a:pt x="9883" y="5060"/>
                    </a:lnTo>
                    <a:cubicBezTo>
                      <a:pt x="9800" y="2620"/>
                      <a:pt x="7835" y="655"/>
                      <a:pt x="5394" y="560"/>
                    </a:cubicBezTo>
                    <a:lnTo>
                      <a:pt x="5394" y="167"/>
                    </a:lnTo>
                    <a:cubicBezTo>
                      <a:pt x="5394" y="72"/>
                      <a:pt x="5323" y="0"/>
                      <a:pt x="522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731" name="Google Shape;6526;p49"/>
            <p:cNvGrpSpPr/>
            <p:nvPr/>
          </p:nvGrpSpPr>
          <p:grpSpPr>
            <a:xfrm>
              <a:off x="8597214" y="3297782"/>
              <a:ext cx="399435" cy="365698"/>
              <a:chOff x="1731523" y="2422616"/>
              <a:chExt cx="399435" cy="365698"/>
            </a:xfrm>
            <a:solidFill>
              <a:schemeClr val="bg2">
                <a:lumMod val="75000"/>
              </a:schemeClr>
            </a:solidFill>
          </p:grpSpPr>
          <p:sp>
            <p:nvSpPr>
              <p:cNvPr id="732" name="Google Shape;6527;p49"/>
              <p:cNvSpPr/>
              <p:nvPr/>
            </p:nvSpPr>
            <p:spPr>
              <a:xfrm>
                <a:off x="1865294" y="2725009"/>
                <a:ext cx="43604" cy="43604"/>
              </a:xfrm>
              <a:custGeom>
                <a:avLst/>
                <a:gdLst/>
                <a:ahLst/>
                <a:cxnLst/>
                <a:rect l="l" t="t" r="r" b="b"/>
                <a:pathLst>
                  <a:path w="1370" h="1370" extrusionOk="0">
                    <a:moveTo>
                      <a:pt x="679" y="370"/>
                    </a:moveTo>
                    <a:cubicBezTo>
                      <a:pt x="858" y="370"/>
                      <a:pt x="1013" y="512"/>
                      <a:pt x="1013" y="691"/>
                    </a:cubicBezTo>
                    <a:cubicBezTo>
                      <a:pt x="1013" y="870"/>
                      <a:pt x="858" y="1024"/>
                      <a:pt x="679" y="1024"/>
                    </a:cubicBezTo>
                    <a:cubicBezTo>
                      <a:pt x="501" y="1024"/>
                      <a:pt x="358" y="870"/>
                      <a:pt x="358" y="691"/>
                    </a:cubicBezTo>
                    <a:cubicBezTo>
                      <a:pt x="370" y="501"/>
                      <a:pt x="501" y="370"/>
                      <a:pt x="679" y="370"/>
                    </a:cubicBezTo>
                    <a:close/>
                    <a:moveTo>
                      <a:pt x="679" y="1"/>
                    </a:moveTo>
                    <a:cubicBezTo>
                      <a:pt x="310" y="1"/>
                      <a:pt x="1" y="310"/>
                      <a:pt x="1" y="679"/>
                    </a:cubicBezTo>
                    <a:cubicBezTo>
                      <a:pt x="1" y="1072"/>
                      <a:pt x="310" y="1370"/>
                      <a:pt x="679" y="1370"/>
                    </a:cubicBezTo>
                    <a:cubicBezTo>
                      <a:pt x="1048" y="1370"/>
                      <a:pt x="1370" y="1048"/>
                      <a:pt x="1370" y="679"/>
                    </a:cubicBezTo>
                    <a:cubicBezTo>
                      <a:pt x="1370" y="310"/>
                      <a:pt x="1048" y="1"/>
                      <a:pt x="679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733" name="Google Shape;6528;p49"/>
              <p:cNvSpPr/>
              <p:nvPr/>
            </p:nvSpPr>
            <p:spPr>
              <a:xfrm>
                <a:off x="2005876" y="2725009"/>
                <a:ext cx="43636" cy="43604"/>
              </a:xfrm>
              <a:custGeom>
                <a:avLst/>
                <a:gdLst/>
                <a:ahLst/>
                <a:cxnLst/>
                <a:rect l="l" t="t" r="r" b="b"/>
                <a:pathLst>
                  <a:path w="1371" h="1370" extrusionOk="0">
                    <a:moveTo>
                      <a:pt x="680" y="370"/>
                    </a:moveTo>
                    <a:cubicBezTo>
                      <a:pt x="858" y="370"/>
                      <a:pt x="1013" y="512"/>
                      <a:pt x="1013" y="691"/>
                    </a:cubicBezTo>
                    <a:cubicBezTo>
                      <a:pt x="1013" y="870"/>
                      <a:pt x="858" y="1024"/>
                      <a:pt x="680" y="1024"/>
                    </a:cubicBezTo>
                    <a:cubicBezTo>
                      <a:pt x="501" y="1024"/>
                      <a:pt x="358" y="870"/>
                      <a:pt x="358" y="691"/>
                    </a:cubicBezTo>
                    <a:cubicBezTo>
                      <a:pt x="370" y="501"/>
                      <a:pt x="501" y="370"/>
                      <a:pt x="680" y="370"/>
                    </a:cubicBezTo>
                    <a:close/>
                    <a:moveTo>
                      <a:pt x="680" y="1"/>
                    </a:moveTo>
                    <a:cubicBezTo>
                      <a:pt x="311" y="1"/>
                      <a:pt x="1" y="310"/>
                      <a:pt x="1" y="679"/>
                    </a:cubicBezTo>
                    <a:cubicBezTo>
                      <a:pt x="1" y="1072"/>
                      <a:pt x="311" y="1370"/>
                      <a:pt x="680" y="1370"/>
                    </a:cubicBezTo>
                    <a:cubicBezTo>
                      <a:pt x="1061" y="1370"/>
                      <a:pt x="1370" y="1048"/>
                      <a:pt x="1370" y="679"/>
                    </a:cubicBezTo>
                    <a:cubicBezTo>
                      <a:pt x="1370" y="310"/>
                      <a:pt x="1061" y="1"/>
                      <a:pt x="680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734" name="Google Shape;6529;p49"/>
              <p:cNvSpPr/>
              <p:nvPr/>
            </p:nvSpPr>
            <p:spPr>
              <a:xfrm>
                <a:off x="1731523" y="2422616"/>
                <a:ext cx="399435" cy="365698"/>
              </a:xfrm>
              <a:custGeom>
                <a:avLst/>
                <a:gdLst/>
                <a:ahLst/>
                <a:cxnLst/>
                <a:rect l="l" t="t" r="r" b="b"/>
                <a:pathLst>
                  <a:path w="12550" h="11490" extrusionOk="0">
                    <a:moveTo>
                      <a:pt x="4323" y="2143"/>
                    </a:moveTo>
                    <a:lnTo>
                      <a:pt x="4323" y="3215"/>
                    </a:lnTo>
                    <a:lnTo>
                      <a:pt x="3585" y="3215"/>
                    </a:lnTo>
                    <a:lnTo>
                      <a:pt x="3216" y="2143"/>
                    </a:lnTo>
                    <a:close/>
                    <a:moveTo>
                      <a:pt x="5787" y="2143"/>
                    </a:moveTo>
                    <a:lnTo>
                      <a:pt x="5787" y="3215"/>
                    </a:lnTo>
                    <a:lnTo>
                      <a:pt x="4692" y="3215"/>
                    </a:lnTo>
                    <a:lnTo>
                      <a:pt x="4692" y="2143"/>
                    </a:lnTo>
                    <a:close/>
                    <a:moveTo>
                      <a:pt x="7252" y="2143"/>
                    </a:moveTo>
                    <a:lnTo>
                      <a:pt x="7252" y="3215"/>
                    </a:lnTo>
                    <a:lnTo>
                      <a:pt x="6144" y="3215"/>
                    </a:lnTo>
                    <a:lnTo>
                      <a:pt x="6144" y="2143"/>
                    </a:lnTo>
                    <a:close/>
                    <a:moveTo>
                      <a:pt x="8704" y="2143"/>
                    </a:moveTo>
                    <a:lnTo>
                      <a:pt x="8704" y="3215"/>
                    </a:lnTo>
                    <a:lnTo>
                      <a:pt x="7609" y="3215"/>
                    </a:lnTo>
                    <a:lnTo>
                      <a:pt x="7609" y="2143"/>
                    </a:lnTo>
                    <a:close/>
                    <a:moveTo>
                      <a:pt x="10169" y="2143"/>
                    </a:moveTo>
                    <a:lnTo>
                      <a:pt x="10169" y="3215"/>
                    </a:lnTo>
                    <a:lnTo>
                      <a:pt x="9061" y="3215"/>
                    </a:lnTo>
                    <a:lnTo>
                      <a:pt x="9061" y="2143"/>
                    </a:lnTo>
                    <a:close/>
                    <a:moveTo>
                      <a:pt x="11050" y="2143"/>
                    </a:moveTo>
                    <a:lnTo>
                      <a:pt x="10788" y="3215"/>
                    </a:lnTo>
                    <a:lnTo>
                      <a:pt x="10538" y="3215"/>
                    </a:lnTo>
                    <a:lnTo>
                      <a:pt x="10538" y="2143"/>
                    </a:lnTo>
                    <a:close/>
                    <a:moveTo>
                      <a:pt x="10716" y="3572"/>
                    </a:moveTo>
                    <a:lnTo>
                      <a:pt x="10538" y="4334"/>
                    </a:lnTo>
                    <a:lnTo>
                      <a:pt x="10538" y="3572"/>
                    </a:lnTo>
                    <a:close/>
                    <a:moveTo>
                      <a:pt x="4323" y="3572"/>
                    </a:moveTo>
                    <a:lnTo>
                      <a:pt x="4323" y="4680"/>
                    </a:lnTo>
                    <a:lnTo>
                      <a:pt x="4108" y="4680"/>
                    </a:lnTo>
                    <a:lnTo>
                      <a:pt x="3727" y="3572"/>
                    </a:lnTo>
                    <a:close/>
                    <a:moveTo>
                      <a:pt x="5787" y="3572"/>
                    </a:moveTo>
                    <a:lnTo>
                      <a:pt x="5787" y="4680"/>
                    </a:lnTo>
                    <a:lnTo>
                      <a:pt x="4692" y="4680"/>
                    </a:lnTo>
                    <a:lnTo>
                      <a:pt x="4692" y="3572"/>
                    </a:lnTo>
                    <a:close/>
                    <a:moveTo>
                      <a:pt x="7252" y="3572"/>
                    </a:moveTo>
                    <a:lnTo>
                      <a:pt x="7252" y="4680"/>
                    </a:lnTo>
                    <a:lnTo>
                      <a:pt x="6144" y="4680"/>
                    </a:lnTo>
                    <a:lnTo>
                      <a:pt x="6144" y="3572"/>
                    </a:lnTo>
                    <a:close/>
                    <a:moveTo>
                      <a:pt x="8704" y="3572"/>
                    </a:moveTo>
                    <a:lnTo>
                      <a:pt x="8704" y="4680"/>
                    </a:lnTo>
                    <a:lnTo>
                      <a:pt x="7609" y="4680"/>
                    </a:lnTo>
                    <a:lnTo>
                      <a:pt x="7609" y="3572"/>
                    </a:lnTo>
                    <a:close/>
                    <a:moveTo>
                      <a:pt x="10169" y="3572"/>
                    </a:moveTo>
                    <a:lnTo>
                      <a:pt x="10169" y="4680"/>
                    </a:lnTo>
                    <a:lnTo>
                      <a:pt x="9061" y="4680"/>
                    </a:lnTo>
                    <a:lnTo>
                      <a:pt x="9061" y="3572"/>
                    </a:lnTo>
                    <a:close/>
                    <a:moveTo>
                      <a:pt x="4335" y="5037"/>
                    </a:moveTo>
                    <a:lnTo>
                      <a:pt x="4335" y="5275"/>
                    </a:lnTo>
                    <a:lnTo>
                      <a:pt x="4239" y="5037"/>
                    </a:lnTo>
                    <a:close/>
                    <a:moveTo>
                      <a:pt x="5787" y="5037"/>
                    </a:moveTo>
                    <a:lnTo>
                      <a:pt x="5787" y="5894"/>
                    </a:lnTo>
                    <a:cubicBezTo>
                      <a:pt x="5706" y="5890"/>
                      <a:pt x="5631" y="5889"/>
                      <a:pt x="5561" y="5889"/>
                    </a:cubicBezTo>
                    <a:cubicBezTo>
                      <a:pt x="5443" y="5889"/>
                      <a:pt x="5341" y="5892"/>
                      <a:pt x="5248" y="5892"/>
                    </a:cubicBezTo>
                    <a:cubicBezTo>
                      <a:pt x="5036" y="5892"/>
                      <a:pt x="4874" y="5875"/>
                      <a:pt x="4692" y="5763"/>
                    </a:cubicBezTo>
                    <a:lnTo>
                      <a:pt x="4692" y="5037"/>
                    </a:lnTo>
                    <a:close/>
                    <a:moveTo>
                      <a:pt x="7252" y="5037"/>
                    </a:moveTo>
                    <a:lnTo>
                      <a:pt x="7252" y="5894"/>
                    </a:lnTo>
                    <a:lnTo>
                      <a:pt x="6144" y="5894"/>
                    </a:lnTo>
                    <a:lnTo>
                      <a:pt x="6144" y="5037"/>
                    </a:lnTo>
                    <a:close/>
                    <a:moveTo>
                      <a:pt x="8704" y="5037"/>
                    </a:moveTo>
                    <a:lnTo>
                      <a:pt x="8704" y="5894"/>
                    </a:lnTo>
                    <a:lnTo>
                      <a:pt x="7609" y="5894"/>
                    </a:lnTo>
                    <a:lnTo>
                      <a:pt x="7609" y="5037"/>
                    </a:lnTo>
                    <a:close/>
                    <a:moveTo>
                      <a:pt x="10169" y="5037"/>
                    </a:moveTo>
                    <a:lnTo>
                      <a:pt x="10169" y="5894"/>
                    </a:lnTo>
                    <a:lnTo>
                      <a:pt x="9061" y="5894"/>
                    </a:lnTo>
                    <a:lnTo>
                      <a:pt x="9061" y="5037"/>
                    </a:lnTo>
                    <a:close/>
                    <a:moveTo>
                      <a:pt x="4882" y="9240"/>
                    </a:moveTo>
                    <a:cubicBezTo>
                      <a:pt x="5406" y="9240"/>
                      <a:pt x="5823" y="9680"/>
                      <a:pt x="5823" y="10180"/>
                    </a:cubicBezTo>
                    <a:cubicBezTo>
                      <a:pt x="5823" y="10704"/>
                      <a:pt x="5406" y="11121"/>
                      <a:pt x="4882" y="11121"/>
                    </a:cubicBezTo>
                    <a:cubicBezTo>
                      <a:pt x="4359" y="11121"/>
                      <a:pt x="3942" y="10704"/>
                      <a:pt x="3942" y="10180"/>
                    </a:cubicBezTo>
                    <a:cubicBezTo>
                      <a:pt x="3942" y="9656"/>
                      <a:pt x="4359" y="9240"/>
                      <a:pt x="4882" y="9240"/>
                    </a:cubicBezTo>
                    <a:close/>
                    <a:moveTo>
                      <a:pt x="9300" y="9240"/>
                    </a:moveTo>
                    <a:cubicBezTo>
                      <a:pt x="9823" y="9263"/>
                      <a:pt x="10240" y="9680"/>
                      <a:pt x="10240" y="10180"/>
                    </a:cubicBezTo>
                    <a:cubicBezTo>
                      <a:pt x="10240" y="10704"/>
                      <a:pt x="9823" y="11121"/>
                      <a:pt x="9300" y="11121"/>
                    </a:cubicBezTo>
                    <a:cubicBezTo>
                      <a:pt x="8788" y="11121"/>
                      <a:pt x="8371" y="10704"/>
                      <a:pt x="8371" y="10180"/>
                    </a:cubicBezTo>
                    <a:cubicBezTo>
                      <a:pt x="8371" y="9656"/>
                      <a:pt x="8788" y="9240"/>
                      <a:pt x="9300" y="9240"/>
                    </a:cubicBezTo>
                    <a:close/>
                    <a:moveTo>
                      <a:pt x="668" y="0"/>
                    </a:moveTo>
                    <a:cubicBezTo>
                      <a:pt x="298" y="0"/>
                      <a:pt x="1" y="298"/>
                      <a:pt x="1" y="667"/>
                    </a:cubicBezTo>
                    <a:cubicBezTo>
                      <a:pt x="1" y="1048"/>
                      <a:pt x="298" y="1346"/>
                      <a:pt x="668" y="1346"/>
                    </a:cubicBezTo>
                    <a:lnTo>
                      <a:pt x="1489" y="1346"/>
                    </a:lnTo>
                    <a:lnTo>
                      <a:pt x="2513" y="4227"/>
                    </a:lnTo>
                    <a:cubicBezTo>
                      <a:pt x="2540" y="4299"/>
                      <a:pt x="2608" y="4351"/>
                      <a:pt x="2681" y="4351"/>
                    </a:cubicBezTo>
                    <a:cubicBezTo>
                      <a:pt x="2704" y="4351"/>
                      <a:pt x="2728" y="4346"/>
                      <a:pt x="2751" y="4334"/>
                    </a:cubicBezTo>
                    <a:cubicBezTo>
                      <a:pt x="2846" y="4299"/>
                      <a:pt x="2906" y="4203"/>
                      <a:pt x="2858" y="4096"/>
                    </a:cubicBezTo>
                    <a:cubicBezTo>
                      <a:pt x="1858" y="1262"/>
                      <a:pt x="1822" y="1143"/>
                      <a:pt x="1822" y="1143"/>
                    </a:cubicBezTo>
                    <a:cubicBezTo>
                      <a:pt x="1775" y="1048"/>
                      <a:pt x="1668" y="965"/>
                      <a:pt x="1549" y="965"/>
                    </a:cubicBezTo>
                    <a:lnTo>
                      <a:pt x="668" y="965"/>
                    </a:lnTo>
                    <a:cubicBezTo>
                      <a:pt x="513" y="965"/>
                      <a:pt x="370" y="834"/>
                      <a:pt x="370" y="667"/>
                    </a:cubicBezTo>
                    <a:cubicBezTo>
                      <a:pt x="370" y="500"/>
                      <a:pt x="513" y="369"/>
                      <a:pt x="668" y="369"/>
                    </a:cubicBezTo>
                    <a:lnTo>
                      <a:pt x="1549" y="369"/>
                    </a:lnTo>
                    <a:cubicBezTo>
                      <a:pt x="1906" y="369"/>
                      <a:pt x="2215" y="584"/>
                      <a:pt x="2370" y="905"/>
                    </a:cubicBezTo>
                    <a:cubicBezTo>
                      <a:pt x="2596" y="1524"/>
                      <a:pt x="3811" y="5001"/>
                      <a:pt x="4001" y="5525"/>
                    </a:cubicBezTo>
                    <a:cubicBezTo>
                      <a:pt x="4144" y="5894"/>
                      <a:pt x="4573" y="6251"/>
                      <a:pt x="5109" y="6251"/>
                    </a:cubicBezTo>
                    <a:lnTo>
                      <a:pt x="11717" y="6251"/>
                    </a:lnTo>
                    <a:cubicBezTo>
                      <a:pt x="11883" y="6251"/>
                      <a:pt x="12014" y="6382"/>
                      <a:pt x="12014" y="6549"/>
                    </a:cubicBezTo>
                    <a:cubicBezTo>
                      <a:pt x="12014" y="6715"/>
                      <a:pt x="11883" y="6846"/>
                      <a:pt x="11717" y="6846"/>
                    </a:cubicBezTo>
                    <a:lnTo>
                      <a:pt x="5109" y="6846"/>
                    </a:lnTo>
                    <a:cubicBezTo>
                      <a:pt x="4394" y="6846"/>
                      <a:pt x="3739" y="6418"/>
                      <a:pt x="3466" y="5763"/>
                    </a:cubicBezTo>
                    <a:lnTo>
                      <a:pt x="3096" y="4715"/>
                    </a:lnTo>
                    <a:cubicBezTo>
                      <a:pt x="3078" y="4652"/>
                      <a:pt x="3013" y="4603"/>
                      <a:pt x="2936" y="4603"/>
                    </a:cubicBezTo>
                    <a:cubicBezTo>
                      <a:pt x="2911" y="4603"/>
                      <a:pt x="2885" y="4608"/>
                      <a:pt x="2858" y="4620"/>
                    </a:cubicBezTo>
                    <a:cubicBezTo>
                      <a:pt x="2751" y="4656"/>
                      <a:pt x="2715" y="4751"/>
                      <a:pt x="2751" y="4858"/>
                    </a:cubicBezTo>
                    <a:cubicBezTo>
                      <a:pt x="3049" y="5596"/>
                      <a:pt x="3073" y="5942"/>
                      <a:pt x="3406" y="6406"/>
                    </a:cubicBezTo>
                    <a:lnTo>
                      <a:pt x="3013" y="7001"/>
                    </a:lnTo>
                    <a:cubicBezTo>
                      <a:pt x="2394" y="7894"/>
                      <a:pt x="2930" y="9097"/>
                      <a:pt x="3989" y="9240"/>
                    </a:cubicBezTo>
                    <a:cubicBezTo>
                      <a:pt x="3144" y="10049"/>
                      <a:pt x="3692" y="11490"/>
                      <a:pt x="4870" y="11490"/>
                    </a:cubicBezTo>
                    <a:cubicBezTo>
                      <a:pt x="6025" y="11490"/>
                      <a:pt x="6597" y="10061"/>
                      <a:pt x="5763" y="9251"/>
                    </a:cubicBezTo>
                    <a:lnTo>
                      <a:pt x="8383" y="9251"/>
                    </a:lnTo>
                    <a:cubicBezTo>
                      <a:pt x="7549" y="10061"/>
                      <a:pt x="8109" y="11490"/>
                      <a:pt x="9276" y="11490"/>
                    </a:cubicBezTo>
                    <a:cubicBezTo>
                      <a:pt x="10431" y="11490"/>
                      <a:pt x="11002" y="10061"/>
                      <a:pt x="10169" y="9251"/>
                    </a:cubicBezTo>
                    <a:lnTo>
                      <a:pt x="10407" y="9251"/>
                    </a:lnTo>
                    <a:cubicBezTo>
                      <a:pt x="10776" y="9251"/>
                      <a:pt x="11074" y="8954"/>
                      <a:pt x="11074" y="8585"/>
                    </a:cubicBezTo>
                    <a:cubicBezTo>
                      <a:pt x="11074" y="8216"/>
                      <a:pt x="10776" y="7918"/>
                      <a:pt x="10407" y="7918"/>
                    </a:cubicBezTo>
                    <a:lnTo>
                      <a:pt x="8788" y="7918"/>
                    </a:lnTo>
                    <a:cubicBezTo>
                      <a:pt x="8680" y="7918"/>
                      <a:pt x="8609" y="7989"/>
                      <a:pt x="8609" y="8097"/>
                    </a:cubicBezTo>
                    <a:cubicBezTo>
                      <a:pt x="8609" y="8204"/>
                      <a:pt x="8680" y="8275"/>
                      <a:pt x="8788" y="8275"/>
                    </a:cubicBezTo>
                    <a:lnTo>
                      <a:pt x="10431" y="8275"/>
                    </a:lnTo>
                    <a:cubicBezTo>
                      <a:pt x="10597" y="8275"/>
                      <a:pt x="10728" y="8406"/>
                      <a:pt x="10728" y="8573"/>
                    </a:cubicBezTo>
                    <a:cubicBezTo>
                      <a:pt x="10728" y="8740"/>
                      <a:pt x="10597" y="8871"/>
                      <a:pt x="10431" y="8871"/>
                    </a:cubicBezTo>
                    <a:lnTo>
                      <a:pt x="4204" y="8871"/>
                    </a:lnTo>
                    <a:cubicBezTo>
                      <a:pt x="3323" y="8871"/>
                      <a:pt x="2811" y="7882"/>
                      <a:pt x="3311" y="7168"/>
                    </a:cubicBezTo>
                    <a:lnTo>
                      <a:pt x="3668" y="6656"/>
                    </a:lnTo>
                    <a:cubicBezTo>
                      <a:pt x="3811" y="6787"/>
                      <a:pt x="3978" y="6906"/>
                      <a:pt x="4168" y="7001"/>
                    </a:cubicBezTo>
                    <a:lnTo>
                      <a:pt x="3799" y="7537"/>
                    </a:lnTo>
                    <a:cubicBezTo>
                      <a:pt x="3573" y="7847"/>
                      <a:pt x="3799" y="8275"/>
                      <a:pt x="4180" y="8275"/>
                    </a:cubicBezTo>
                    <a:lnTo>
                      <a:pt x="8085" y="8275"/>
                    </a:lnTo>
                    <a:cubicBezTo>
                      <a:pt x="8192" y="8275"/>
                      <a:pt x="8264" y="8204"/>
                      <a:pt x="8264" y="8097"/>
                    </a:cubicBezTo>
                    <a:cubicBezTo>
                      <a:pt x="8264" y="7989"/>
                      <a:pt x="8192" y="7918"/>
                      <a:pt x="8085" y="7918"/>
                    </a:cubicBezTo>
                    <a:lnTo>
                      <a:pt x="4180" y="7918"/>
                    </a:lnTo>
                    <a:cubicBezTo>
                      <a:pt x="4097" y="7918"/>
                      <a:pt x="4037" y="7811"/>
                      <a:pt x="4097" y="7739"/>
                    </a:cubicBezTo>
                    <a:lnTo>
                      <a:pt x="4513" y="7132"/>
                    </a:lnTo>
                    <a:cubicBezTo>
                      <a:pt x="4753" y="7201"/>
                      <a:pt x="4820" y="7217"/>
                      <a:pt x="5587" y="7217"/>
                    </a:cubicBezTo>
                    <a:cubicBezTo>
                      <a:pt x="6309" y="7217"/>
                      <a:pt x="7651" y="7202"/>
                      <a:pt x="10341" y="7202"/>
                    </a:cubicBezTo>
                    <a:cubicBezTo>
                      <a:pt x="10765" y="7202"/>
                      <a:pt x="11223" y="7203"/>
                      <a:pt x="11717" y="7204"/>
                    </a:cubicBezTo>
                    <a:cubicBezTo>
                      <a:pt x="12086" y="7204"/>
                      <a:pt x="12383" y="6906"/>
                      <a:pt x="12383" y="6537"/>
                    </a:cubicBezTo>
                    <a:cubicBezTo>
                      <a:pt x="12383" y="6168"/>
                      <a:pt x="12098" y="5894"/>
                      <a:pt x="11728" y="5894"/>
                    </a:cubicBezTo>
                    <a:lnTo>
                      <a:pt x="11538" y="5894"/>
                    </a:lnTo>
                    <a:lnTo>
                      <a:pt x="12383" y="2191"/>
                    </a:lnTo>
                    <a:cubicBezTo>
                      <a:pt x="12550" y="1489"/>
                      <a:pt x="12014" y="822"/>
                      <a:pt x="11300" y="822"/>
                    </a:cubicBezTo>
                    <a:lnTo>
                      <a:pt x="7752" y="822"/>
                    </a:lnTo>
                    <a:cubicBezTo>
                      <a:pt x="7657" y="822"/>
                      <a:pt x="7573" y="893"/>
                      <a:pt x="7573" y="1000"/>
                    </a:cubicBezTo>
                    <a:cubicBezTo>
                      <a:pt x="7573" y="1108"/>
                      <a:pt x="7657" y="1179"/>
                      <a:pt x="7752" y="1179"/>
                    </a:cubicBezTo>
                    <a:lnTo>
                      <a:pt x="11300" y="1179"/>
                    </a:lnTo>
                    <a:cubicBezTo>
                      <a:pt x="11788" y="1179"/>
                      <a:pt x="12145" y="1620"/>
                      <a:pt x="12026" y="2096"/>
                    </a:cubicBezTo>
                    <a:lnTo>
                      <a:pt x="11145" y="5894"/>
                    </a:lnTo>
                    <a:lnTo>
                      <a:pt x="10526" y="5894"/>
                    </a:lnTo>
                    <a:cubicBezTo>
                      <a:pt x="10609" y="5489"/>
                      <a:pt x="11300" y="2548"/>
                      <a:pt x="11419" y="2001"/>
                    </a:cubicBezTo>
                    <a:cubicBezTo>
                      <a:pt x="11443" y="1882"/>
                      <a:pt x="11359" y="1774"/>
                      <a:pt x="11240" y="1774"/>
                    </a:cubicBezTo>
                    <a:lnTo>
                      <a:pt x="3073" y="1774"/>
                    </a:lnTo>
                    <a:lnTo>
                      <a:pt x="2858" y="1167"/>
                    </a:lnTo>
                    <a:lnTo>
                      <a:pt x="7073" y="1167"/>
                    </a:lnTo>
                    <a:cubicBezTo>
                      <a:pt x="7180" y="1167"/>
                      <a:pt x="7252" y="1084"/>
                      <a:pt x="7252" y="989"/>
                    </a:cubicBezTo>
                    <a:cubicBezTo>
                      <a:pt x="7252" y="881"/>
                      <a:pt x="7180" y="810"/>
                      <a:pt x="7073" y="810"/>
                    </a:cubicBezTo>
                    <a:lnTo>
                      <a:pt x="2727" y="810"/>
                    </a:lnTo>
                    <a:cubicBezTo>
                      <a:pt x="2561" y="346"/>
                      <a:pt x="2096" y="0"/>
                      <a:pt x="1549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735" name="Google Shape;6530;p49"/>
            <p:cNvGrpSpPr/>
            <p:nvPr/>
          </p:nvGrpSpPr>
          <p:grpSpPr>
            <a:xfrm>
              <a:off x="9962932" y="3308730"/>
              <a:ext cx="344883" cy="343387"/>
              <a:chOff x="3097241" y="2433564"/>
              <a:chExt cx="344883" cy="343387"/>
            </a:xfrm>
            <a:solidFill>
              <a:schemeClr val="bg2">
                <a:lumMod val="75000"/>
              </a:schemeClr>
            </a:solidFill>
          </p:grpSpPr>
          <p:sp>
            <p:nvSpPr>
              <p:cNvPr id="736" name="Google Shape;6531;p49"/>
              <p:cNvSpPr/>
              <p:nvPr/>
            </p:nvSpPr>
            <p:spPr>
              <a:xfrm>
                <a:off x="3151825" y="2465806"/>
                <a:ext cx="235746" cy="311146"/>
              </a:xfrm>
              <a:custGeom>
                <a:avLst/>
                <a:gdLst/>
                <a:ahLst/>
                <a:cxnLst/>
                <a:rect l="l" t="t" r="r" b="b"/>
                <a:pathLst>
                  <a:path w="7407" h="9776" extrusionOk="0">
                    <a:moveTo>
                      <a:pt x="3703" y="322"/>
                    </a:moveTo>
                    <a:cubicBezTo>
                      <a:pt x="5573" y="322"/>
                      <a:pt x="7097" y="1846"/>
                      <a:pt x="7097" y="3715"/>
                    </a:cubicBezTo>
                    <a:cubicBezTo>
                      <a:pt x="7097" y="5239"/>
                      <a:pt x="6144" y="6728"/>
                      <a:pt x="5358" y="7704"/>
                    </a:cubicBezTo>
                    <a:cubicBezTo>
                      <a:pt x="4656" y="8573"/>
                      <a:pt x="3953" y="9192"/>
                      <a:pt x="3703" y="9418"/>
                    </a:cubicBezTo>
                    <a:cubicBezTo>
                      <a:pt x="3441" y="9192"/>
                      <a:pt x="2751" y="8573"/>
                      <a:pt x="2048" y="7704"/>
                    </a:cubicBezTo>
                    <a:cubicBezTo>
                      <a:pt x="1263" y="6728"/>
                      <a:pt x="310" y="5239"/>
                      <a:pt x="310" y="3715"/>
                    </a:cubicBezTo>
                    <a:cubicBezTo>
                      <a:pt x="310" y="1846"/>
                      <a:pt x="1822" y="322"/>
                      <a:pt x="3703" y="322"/>
                    </a:cubicBezTo>
                    <a:close/>
                    <a:moveTo>
                      <a:pt x="3703" y="1"/>
                    </a:moveTo>
                    <a:cubicBezTo>
                      <a:pt x="1667" y="1"/>
                      <a:pt x="0" y="1668"/>
                      <a:pt x="0" y="3704"/>
                    </a:cubicBezTo>
                    <a:cubicBezTo>
                      <a:pt x="0" y="4418"/>
                      <a:pt x="191" y="5192"/>
                      <a:pt x="560" y="5978"/>
                    </a:cubicBezTo>
                    <a:cubicBezTo>
                      <a:pt x="858" y="6609"/>
                      <a:pt x="1274" y="7263"/>
                      <a:pt x="1798" y="7894"/>
                    </a:cubicBezTo>
                    <a:cubicBezTo>
                      <a:pt x="2691" y="9002"/>
                      <a:pt x="3549" y="9716"/>
                      <a:pt x="3596" y="9740"/>
                    </a:cubicBezTo>
                    <a:cubicBezTo>
                      <a:pt x="3626" y="9764"/>
                      <a:pt x="3665" y="9776"/>
                      <a:pt x="3700" y="9776"/>
                    </a:cubicBezTo>
                    <a:cubicBezTo>
                      <a:pt x="3736" y="9776"/>
                      <a:pt x="3769" y="9764"/>
                      <a:pt x="3787" y="9740"/>
                    </a:cubicBezTo>
                    <a:cubicBezTo>
                      <a:pt x="3822" y="9716"/>
                      <a:pt x="4703" y="9002"/>
                      <a:pt x="5596" y="7894"/>
                    </a:cubicBezTo>
                    <a:cubicBezTo>
                      <a:pt x="6108" y="7252"/>
                      <a:pt x="6525" y="6609"/>
                      <a:pt x="6823" y="5978"/>
                    </a:cubicBezTo>
                    <a:cubicBezTo>
                      <a:pt x="7204" y="5192"/>
                      <a:pt x="7394" y="4418"/>
                      <a:pt x="7394" y="3704"/>
                    </a:cubicBezTo>
                    <a:cubicBezTo>
                      <a:pt x="7406" y="1668"/>
                      <a:pt x="5739" y="1"/>
                      <a:pt x="3703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737" name="Google Shape;6532;p49"/>
              <p:cNvSpPr/>
              <p:nvPr/>
            </p:nvSpPr>
            <p:spPr>
              <a:xfrm>
                <a:off x="3179483" y="2492732"/>
                <a:ext cx="181926" cy="181894"/>
              </a:xfrm>
              <a:custGeom>
                <a:avLst/>
                <a:gdLst/>
                <a:ahLst/>
                <a:cxnLst/>
                <a:rect l="l" t="t" r="r" b="b"/>
                <a:pathLst>
                  <a:path w="5716" h="5715" extrusionOk="0">
                    <a:moveTo>
                      <a:pt x="2858" y="0"/>
                    </a:moveTo>
                    <a:cubicBezTo>
                      <a:pt x="1286" y="0"/>
                      <a:pt x="1" y="1286"/>
                      <a:pt x="1" y="2858"/>
                    </a:cubicBezTo>
                    <a:cubicBezTo>
                      <a:pt x="1" y="4441"/>
                      <a:pt x="1286" y="5715"/>
                      <a:pt x="2858" y="5715"/>
                    </a:cubicBezTo>
                    <a:cubicBezTo>
                      <a:pt x="4442" y="5715"/>
                      <a:pt x="5716" y="4429"/>
                      <a:pt x="5716" y="2858"/>
                    </a:cubicBezTo>
                    <a:cubicBezTo>
                      <a:pt x="5692" y="2131"/>
                      <a:pt x="5418" y="1429"/>
                      <a:pt x="4918" y="893"/>
                    </a:cubicBezTo>
                    <a:cubicBezTo>
                      <a:pt x="4888" y="863"/>
                      <a:pt x="4846" y="848"/>
                      <a:pt x="4805" y="848"/>
                    </a:cubicBezTo>
                    <a:cubicBezTo>
                      <a:pt x="4763" y="848"/>
                      <a:pt x="4721" y="863"/>
                      <a:pt x="4692" y="893"/>
                    </a:cubicBezTo>
                    <a:cubicBezTo>
                      <a:pt x="4632" y="953"/>
                      <a:pt x="4632" y="1060"/>
                      <a:pt x="4692" y="1119"/>
                    </a:cubicBezTo>
                    <a:cubicBezTo>
                      <a:pt x="5144" y="1595"/>
                      <a:pt x="5394" y="2215"/>
                      <a:pt x="5394" y="2869"/>
                    </a:cubicBezTo>
                    <a:cubicBezTo>
                      <a:pt x="5394" y="4274"/>
                      <a:pt x="4251" y="5417"/>
                      <a:pt x="2846" y="5417"/>
                    </a:cubicBezTo>
                    <a:cubicBezTo>
                      <a:pt x="1453" y="5417"/>
                      <a:pt x="298" y="4274"/>
                      <a:pt x="298" y="2869"/>
                    </a:cubicBezTo>
                    <a:cubicBezTo>
                      <a:pt x="298" y="1476"/>
                      <a:pt x="1453" y="333"/>
                      <a:pt x="2846" y="333"/>
                    </a:cubicBezTo>
                    <a:cubicBezTo>
                      <a:pt x="3299" y="333"/>
                      <a:pt x="3739" y="452"/>
                      <a:pt x="4132" y="667"/>
                    </a:cubicBezTo>
                    <a:cubicBezTo>
                      <a:pt x="4157" y="683"/>
                      <a:pt x="4185" y="691"/>
                      <a:pt x="4214" y="691"/>
                    </a:cubicBezTo>
                    <a:cubicBezTo>
                      <a:pt x="4269" y="691"/>
                      <a:pt x="4323" y="662"/>
                      <a:pt x="4346" y="607"/>
                    </a:cubicBezTo>
                    <a:cubicBezTo>
                      <a:pt x="4394" y="536"/>
                      <a:pt x="4370" y="429"/>
                      <a:pt x="4287" y="393"/>
                    </a:cubicBezTo>
                    <a:cubicBezTo>
                      <a:pt x="3858" y="131"/>
                      <a:pt x="3370" y="0"/>
                      <a:pt x="285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738" name="Google Shape;6533;p49"/>
              <p:cNvSpPr/>
              <p:nvPr/>
            </p:nvSpPr>
            <p:spPr>
              <a:xfrm>
                <a:off x="3242024" y="2524941"/>
                <a:ext cx="54202" cy="117857"/>
              </a:xfrm>
              <a:custGeom>
                <a:avLst/>
                <a:gdLst/>
                <a:ahLst/>
                <a:cxnLst/>
                <a:rect l="l" t="t" r="r" b="b"/>
                <a:pathLst>
                  <a:path w="1703" h="3703" extrusionOk="0">
                    <a:moveTo>
                      <a:pt x="857" y="0"/>
                    </a:moveTo>
                    <a:cubicBezTo>
                      <a:pt x="762" y="0"/>
                      <a:pt x="691" y="71"/>
                      <a:pt x="691" y="167"/>
                    </a:cubicBezTo>
                    <a:lnTo>
                      <a:pt x="691" y="524"/>
                    </a:lnTo>
                    <a:cubicBezTo>
                      <a:pt x="322" y="560"/>
                      <a:pt x="24" y="881"/>
                      <a:pt x="24" y="1262"/>
                    </a:cubicBezTo>
                    <a:cubicBezTo>
                      <a:pt x="24" y="1679"/>
                      <a:pt x="357" y="2012"/>
                      <a:pt x="762" y="2012"/>
                    </a:cubicBezTo>
                    <a:lnTo>
                      <a:pt x="929" y="2012"/>
                    </a:lnTo>
                    <a:cubicBezTo>
                      <a:pt x="1167" y="2012"/>
                      <a:pt x="1357" y="2203"/>
                      <a:pt x="1357" y="2441"/>
                    </a:cubicBezTo>
                    <a:cubicBezTo>
                      <a:pt x="1357" y="2679"/>
                      <a:pt x="1167" y="2869"/>
                      <a:pt x="929" y="2869"/>
                    </a:cubicBezTo>
                    <a:lnTo>
                      <a:pt x="679" y="2869"/>
                    </a:lnTo>
                    <a:cubicBezTo>
                      <a:pt x="476" y="2869"/>
                      <a:pt x="334" y="2703"/>
                      <a:pt x="334" y="2524"/>
                    </a:cubicBezTo>
                    <a:cubicBezTo>
                      <a:pt x="334" y="2441"/>
                      <a:pt x="262" y="2369"/>
                      <a:pt x="167" y="2369"/>
                    </a:cubicBezTo>
                    <a:cubicBezTo>
                      <a:pt x="83" y="2369"/>
                      <a:pt x="0" y="2441"/>
                      <a:pt x="0" y="2524"/>
                    </a:cubicBezTo>
                    <a:cubicBezTo>
                      <a:pt x="0" y="2905"/>
                      <a:pt x="298" y="3203"/>
                      <a:pt x="679" y="3203"/>
                    </a:cubicBezTo>
                    <a:lnTo>
                      <a:pt x="691" y="3203"/>
                    </a:lnTo>
                    <a:lnTo>
                      <a:pt x="691" y="3536"/>
                    </a:lnTo>
                    <a:cubicBezTo>
                      <a:pt x="691" y="3631"/>
                      <a:pt x="762" y="3703"/>
                      <a:pt x="857" y="3703"/>
                    </a:cubicBezTo>
                    <a:cubicBezTo>
                      <a:pt x="941" y="3703"/>
                      <a:pt x="1012" y="3631"/>
                      <a:pt x="1012" y="3536"/>
                    </a:cubicBezTo>
                    <a:lnTo>
                      <a:pt x="1012" y="3179"/>
                    </a:lnTo>
                    <a:cubicBezTo>
                      <a:pt x="1393" y="3143"/>
                      <a:pt x="1691" y="2822"/>
                      <a:pt x="1691" y="2441"/>
                    </a:cubicBezTo>
                    <a:cubicBezTo>
                      <a:pt x="1691" y="2024"/>
                      <a:pt x="1346" y="1691"/>
                      <a:pt x="941" y="1691"/>
                    </a:cubicBezTo>
                    <a:lnTo>
                      <a:pt x="774" y="1691"/>
                    </a:lnTo>
                    <a:cubicBezTo>
                      <a:pt x="536" y="1691"/>
                      <a:pt x="345" y="1500"/>
                      <a:pt x="345" y="1262"/>
                    </a:cubicBezTo>
                    <a:cubicBezTo>
                      <a:pt x="345" y="1024"/>
                      <a:pt x="536" y="833"/>
                      <a:pt x="774" y="833"/>
                    </a:cubicBezTo>
                    <a:lnTo>
                      <a:pt x="1036" y="833"/>
                    </a:lnTo>
                    <a:cubicBezTo>
                      <a:pt x="1226" y="833"/>
                      <a:pt x="1369" y="1000"/>
                      <a:pt x="1369" y="1179"/>
                    </a:cubicBezTo>
                    <a:lnTo>
                      <a:pt x="1369" y="1345"/>
                    </a:lnTo>
                    <a:cubicBezTo>
                      <a:pt x="1393" y="1429"/>
                      <a:pt x="1453" y="1500"/>
                      <a:pt x="1536" y="1500"/>
                    </a:cubicBezTo>
                    <a:cubicBezTo>
                      <a:pt x="1631" y="1500"/>
                      <a:pt x="1703" y="1429"/>
                      <a:pt x="1703" y="1345"/>
                    </a:cubicBezTo>
                    <a:lnTo>
                      <a:pt x="1703" y="1179"/>
                    </a:lnTo>
                    <a:cubicBezTo>
                      <a:pt x="1703" y="810"/>
                      <a:pt x="1405" y="512"/>
                      <a:pt x="1036" y="512"/>
                    </a:cubicBezTo>
                    <a:lnTo>
                      <a:pt x="1012" y="512"/>
                    </a:lnTo>
                    <a:lnTo>
                      <a:pt x="1012" y="167"/>
                    </a:lnTo>
                    <a:cubicBezTo>
                      <a:pt x="1012" y="71"/>
                      <a:pt x="941" y="0"/>
                      <a:pt x="857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739" name="Google Shape;6534;p49"/>
              <p:cNvSpPr/>
              <p:nvPr/>
            </p:nvSpPr>
            <p:spPr>
              <a:xfrm>
                <a:off x="3390945" y="2433724"/>
                <a:ext cx="51179" cy="85934"/>
              </a:xfrm>
              <a:custGeom>
                <a:avLst/>
                <a:gdLst/>
                <a:ahLst/>
                <a:cxnLst/>
                <a:rect l="l" t="t" r="r" b="b"/>
                <a:pathLst>
                  <a:path w="1608" h="2700" extrusionOk="0">
                    <a:moveTo>
                      <a:pt x="182" y="1"/>
                    </a:moveTo>
                    <a:cubicBezTo>
                      <a:pt x="134" y="1"/>
                      <a:pt x="86" y="22"/>
                      <a:pt x="48" y="68"/>
                    </a:cubicBezTo>
                    <a:cubicBezTo>
                      <a:pt x="0" y="140"/>
                      <a:pt x="12" y="235"/>
                      <a:pt x="84" y="294"/>
                    </a:cubicBezTo>
                    <a:cubicBezTo>
                      <a:pt x="834" y="794"/>
                      <a:pt x="1274" y="1628"/>
                      <a:pt x="1274" y="2545"/>
                    </a:cubicBezTo>
                    <a:cubicBezTo>
                      <a:pt x="1274" y="2628"/>
                      <a:pt x="1358" y="2699"/>
                      <a:pt x="1441" y="2699"/>
                    </a:cubicBezTo>
                    <a:cubicBezTo>
                      <a:pt x="1536" y="2699"/>
                      <a:pt x="1608" y="2628"/>
                      <a:pt x="1608" y="2545"/>
                    </a:cubicBezTo>
                    <a:cubicBezTo>
                      <a:pt x="1596" y="1533"/>
                      <a:pt x="1096" y="592"/>
                      <a:pt x="262" y="20"/>
                    </a:cubicBezTo>
                    <a:cubicBezTo>
                      <a:pt x="237" y="8"/>
                      <a:pt x="209" y="1"/>
                      <a:pt x="182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740" name="Google Shape;6535;p49"/>
              <p:cNvSpPr/>
              <p:nvPr/>
            </p:nvSpPr>
            <p:spPr>
              <a:xfrm>
                <a:off x="3360613" y="2478187"/>
                <a:ext cx="27340" cy="41471"/>
              </a:xfrm>
              <a:custGeom>
                <a:avLst/>
                <a:gdLst/>
                <a:ahLst/>
                <a:cxnLst/>
                <a:rect l="l" t="t" r="r" b="b"/>
                <a:pathLst>
                  <a:path w="859" h="1303" extrusionOk="0">
                    <a:moveTo>
                      <a:pt x="177" y="1"/>
                    </a:moveTo>
                    <a:cubicBezTo>
                      <a:pt x="131" y="1"/>
                      <a:pt x="85" y="25"/>
                      <a:pt x="48" y="76"/>
                    </a:cubicBezTo>
                    <a:cubicBezTo>
                      <a:pt x="1" y="147"/>
                      <a:pt x="13" y="231"/>
                      <a:pt x="84" y="290"/>
                    </a:cubicBezTo>
                    <a:cubicBezTo>
                      <a:pt x="370" y="493"/>
                      <a:pt x="537" y="802"/>
                      <a:pt x="537" y="1148"/>
                    </a:cubicBezTo>
                    <a:cubicBezTo>
                      <a:pt x="537" y="1231"/>
                      <a:pt x="608" y="1302"/>
                      <a:pt x="703" y="1302"/>
                    </a:cubicBezTo>
                    <a:cubicBezTo>
                      <a:pt x="787" y="1302"/>
                      <a:pt x="858" y="1231"/>
                      <a:pt x="858" y="1148"/>
                    </a:cubicBezTo>
                    <a:cubicBezTo>
                      <a:pt x="858" y="683"/>
                      <a:pt x="644" y="278"/>
                      <a:pt x="263" y="28"/>
                    </a:cubicBezTo>
                    <a:cubicBezTo>
                      <a:pt x="235" y="10"/>
                      <a:pt x="206" y="1"/>
                      <a:pt x="17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741" name="Google Shape;6536;p49"/>
              <p:cNvSpPr/>
              <p:nvPr/>
            </p:nvSpPr>
            <p:spPr>
              <a:xfrm>
                <a:off x="3375795" y="2455939"/>
                <a:ext cx="39434" cy="63719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2002" extrusionOk="0">
                    <a:moveTo>
                      <a:pt x="183" y="0"/>
                    </a:moveTo>
                    <a:cubicBezTo>
                      <a:pt x="134" y="0"/>
                      <a:pt x="86" y="26"/>
                      <a:pt x="48" y="73"/>
                    </a:cubicBezTo>
                    <a:cubicBezTo>
                      <a:pt x="0" y="144"/>
                      <a:pt x="12" y="239"/>
                      <a:pt x="83" y="299"/>
                    </a:cubicBezTo>
                    <a:cubicBezTo>
                      <a:pt x="595" y="632"/>
                      <a:pt x="905" y="1216"/>
                      <a:pt x="905" y="1847"/>
                    </a:cubicBezTo>
                    <a:cubicBezTo>
                      <a:pt x="905" y="1930"/>
                      <a:pt x="976" y="2001"/>
                      <a:pt x="1072" y="2001"/>
                    </a:cubicBezTo>
                    <a:cubicBezTo>
                      <a:pt x="1155" y="2001"/>
                      <a:pt x="1238" y="1930"/>
                      <a:pt x="1238" y="1847"/>
                    </a:cubicBezTo>
                    <a:cubicBezTo>
                      <a:pt x="1238" y="1108"/>
                      <a:pt x="881" y="430"/>
                      <a:pt x="262" y="25"/>
                    </a:cubicBezTo>
                    <a:cubicBezTo>
                      <a:pt x="237" y="8"/>
                      <a:pt x="210" y="0"/>
                      <a:pt x="183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742" name="Google Shape;6537;p49"/>
              <p:cNvSpPr/>
              <p:nvPr/>
            </p:nvSpPr>
            <p:spPr>
              <a:xfrm>
                <a:off x="3097241" y="2433564"/>
                <a:ext cx="50829" cy="85711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2693" extrusionOk="0">
                    <a:moveTo>
                      <a:pt x="1408" y="1"/>
                    </a:moveTo>
                    <a:cubicBezTo>
                      <a:pt x="1378" y="1"/>
                      <a:pt x="1348" y="9"/>
                      <a:pt x="1323" y="25"/>
                    </a:cubicBezTo>
                    <a:cubicBezTo>
                      <a:pt x="489" y="597"/>
                      <a:pt x="1" y="1538"/>
                      <a:pt x="1" y="2526"/>
                    </a:cubicBezTo>
                    <a:cubicBezTo>
                      <a:pt x="1" y="2621"/>
                      <a:pt x="72" y="2692"/>
                      <a:pt x="168" y="2692"/>
                    </a:cubicBezTo>
                    <a:cubicBezTo>
                      <a:pt x="251" y="2692"/>
                      <a:pt x="322" y="2621"/>
                      <a:pt x="322" y="2526"/>
                    </a:cubicBezTo>
                    <a:cubicBezTo>
                      <a:pt x="322" y="1633"/>
                      <a:pt x="775" y="787"/>
                      <a:pt x="1513" y="275"/>
                    </a:cubicBezTo>
                    <a:cubicBezTo>
                      <a:pt x="1573" y="240"/>
                      <a:pt x="1596" y="133"/>
                      <a:pt x="1549" y="73"/>
                    </a:cubicBezTo>
                    <a:cubicBezTo>
                      <a:pt x="1518" y="27"/>
                      <a:pt x="1462" y="1"/>
                      <a:pt x="1408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743" name="Google Shape;6538;p49"/>
              <p:cNvSpPr/>
              <p:nvPr/>
            </p:nvSpPr>
            <p:spPr>
              <a:xfrm>
                <a:off x="3151061" y="2477773"/>
                <a:ext cx="27690" cy="41503"/>
              </a:xfrm>
              <a:custGeom>
                <a:avLst/>
                <a:gdLst/>
                <a:ahLst/>
                <a:cxnLst/>
                <a:rect l="l" t="t" r="r" b="b"/>
                <a:pathLst>
                  <a:path w="870" h="1304" extrusionOk="0">
                    <a:moveTo>
                      <a:pt x="681" y="1"/>
                    </a:moveTo>
                    <a:cubicBezTo>
                      <a:pt x="647" y="1"/>
                      <a:pt x="613" y="10"/>
                      <a:pt x="584" y="29"/>
                    </a:cubicBezTo>
                    <a:cubicBezTo>
                      <a:pt x="215" y="280"/>
                      <a:pt x="1" y="696"/>
                      <a:pt x="1" y="1137"/>
                    </a:cubicBezTo>
                    <a:cubicBezTo>
                      <a:pt x="1" y="1232"/>
                      <a:pt x="84" y="1303"/>
                      <a:pt x="167" y="1303"/>
                    </a:cubicBezTo>
                    <a:cubicBezTo>
                      <a:pt x="263" y="1303"/>
                      <a:pt x="334" y="1232"/>
                      <a:pt x="334" y="1137"/>
                    </a:cubicBezTo>
                    <a:cubicBezTo>
                      <a:pt x="334" y="803"/>
                      <a:pt x="501" y="482"/>
                      <a:pt x="775" y="291"/>
                    </a:cubicBezTo>
                    <a:cubicBezTo>
                      <a:pt x="834" y="244"/>
                      <a:pt x="870" y="149"/>
                      <a:pt x="810" y="65"/>
                    </a:cubicBezTo>
                    <a:cubicBezTo>
                      <a:pt x="782" y="22"/>
                      <a:pt x="732" y="1"/>
                      <a:pt x="681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744" name="Google Shape;6539;p49"/>
              <p:cNvSpPr/>
              <p:nvPr/>
            </p:nvSpPr>
            <p:spPr>
              <a:xfrm>
                <a:off x="3124167" y="2455939"/>
                <a:ext cx="39434" cy="63337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90" extrusionOk="0">
                    <a:moveTo>
                      <a:pt x="1038" y="0"/>
                    </a:moveTo>
                    <a:cubicBezTo>
                      <a:pt x="1008" y="0"/>
                      <a:pt x="978" y="8"/>
                      <a:pt x="953" y="25"/>
                    </a:cubicBezTo>
                    <a:cubicBezTo>
                      <a:pt x="357" y="430"/>
                      <a:pt x="0" y="1108"/>
                      <a:pt x="0" y="1823"/>
                    </a:cubicBezTo>
                    <a:cubicBezTo>
                      <a:pt x="0" y="1918"/>
                      <a:pt x="72" y="1989"/>
                      <a:pt x="167" y="1989"/>
                    </a:cubicBezTo>
                    <a:cubicBezTo>
                      <a:pt x="250" y="1989"/>
                      <a:pt x="334" y="1918"/>
                      <a:pt x="334" y="1823"/>
                    </a:cubicBezTo>
                    <a:cubicBezTo>
                      <a:pt x="334" y="1204"/>
                      <a:pt x="643" y="632"/>
                      <a:pt x="1143" y="275"/>
                    </a:cubicBezTo>
                    <a:cubicBezTo>
                      <a:pt x="1203" y="239"/>
                      <a:pt x="1239" y="132"/>
                      <a:pt x="1179" y="73"/>
                    </a:cubicBezTo>
                    <a:cubicBezTo>
                      <a:pt x="1148" y="26"/>
                      <a:pt x="1093" y="0"/>
                      <a:pt x="103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745" name="Google Shape;6540;p49"/>
            <p:cNvGrpSpPr/>
            <p:nvPr/>
          </p:nvGrpSpPr>
          <p:grpSpPr>
            <a:xfrm>
              <a:off x="8143990" y="3314459"/>
              <a:ext cx="410829" cy="332343"/>
              <a:chOff x="1278299" y="2439293"/>
              <a:chExt cx="410829" cy="332343"/>
            </a:xfrm>
            <a:solidFill>
              <a:schemeClr val="bg2">
                <a:lumMod val="75000"/>
              </a:schemeClr>
            </a:solidFill>
          </p:grpSpPr>
          <p:sp>
            <p:nvSpPr>
              <p:cNvPr id="746" name="Google Shape;6541;p49"/>
              <p:cNvSpPr/>
              <p:nvPr/>
            </p:nvSpPr>
            <p:spPr>
              <a:xfrm>
                <a:off x="1360159" y="2510141"/>
                <a:ext cx="245963" cy="12540"/>
              </a:xfrm>
              <a:custGeom>
                <a:avLst/>
                <a:gdLst/>
                <a:ahLst/>
                <a:cxnLst/>
                <a:rect l="l" t="t" r="r" b="b"/>
                <a:pathLst>
                  <a:path w="7728" h="394" extrusionOk="0">
                    <a:moveTo>
                      <a:pt x="191" y="1"/>
                    </a:moveTo>
                    <a:cubicBezTo>
                      <a:pt x="96" y="1"/>
                      <a:pt x="1" y="96"/>
                      <a:pt x="1" y="203"/>
                    </a:cubicBezTo>
                    <a:cubicBezTo>
                      <a:pt x="1" y="298"/>
                      <a:pt x="96" y="394"/>
                      <a:pt x="191" y="394"/>
                    </a:cubicBezTo>
                    <a:lnTo>
                      <a:pt x="7537" y="394"/>
                    </a:lnTo>
                    <a:cubicBezTo>
                      <a:pt x="7633" y="394"/>
                      <a:pt x="7728" y="298"/>
                      <a:pt x="7728" y="203"/>
                    </a:cubicBezTo>
                    <a:cubicBezTo>
                      <a:pt x="7728" y="96"/>
                      <a:pt x="7633" y="1"/>
                      <a:pt x="7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747" name="Google Shape;6542;p49"/>
              <p:cNvSpPr/>
              <p:nvPr/>
            </p:nvSpPr>
            <p:spPr>
              <a:xfrm>
                <a:off x="1360159" y="2575706"/>
                <a:ext cx="245963" cy="12158"/>
              </a:xfrm>
              <a:custGeom>
                <a:avLst/>
                <a:gdLst/>
                <a:ahLst/>
                <a:cxnLst/>
                <a:rect l="l" t="t" r="r" b="b"/>
                <a:pathLst>
                  <a:path w="7728" h="382" extrusionOk="0">
                    <a:moveTo>
                      <a:pt x="191" y="0"/>
                    </a:moveTo>
                    <a:cubicBezTo>
                      <a:pt x="96" y="0"/>
                      <a:pt x="1" y="84"/>
                      <a:pt x="1" y="191"/>
                    </a:cubicBezTo>
                    <a:cubicBezTo>
                      <a:pt x="1" y="298"/>
                      <a:pt x="96" y="381"/>
                      <a:pt x="191" y="381"/>
                    </a:cubicBezTo>
                    <a:lnTo>
                      <a:pt x="7537" y="381"/>
                    </a:lnTo>
                    <a:cubicBezTo>
                      <a:pt x="7633" y="381"/>
                      <a:pt x="7728" y="298"/>
                      <a:pt x="7728" y="191"/>
                    </a:cubicBezTo>
                    <a:cubicBezTo>
                      <a:pt x="7728" y="84"/>
                      <a:pt x="7633" y="0"/>
                      <a:pt x="7537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748" name="Google Shape;6543;p49"/>
              <p:cNvSpPr/>
              <p:nvPr/>
            </p:nvSpPr>
            <p:spPr>
              <a:xfrm>
                <a:off x="1437086" y="2618132"/>
                <a:ext cx="92873" cy="12540"/>
              </a:xfrm>
              <a:custGeom>
                <a:avLst/>
                <a:gdLst/>
                <a:ahLst/>
                <a:cxnLst/>
                <a:rect l="l" t="t" r="r" b="b"/>
                <a:pathLst>
                  <a:path w="2918" h="394" extrusionOk="0">
                    <a:moveTo>
                      <a:pt x="191" y="1"/>
                    </a:moveTo>
                    <a:cubicBezTo>
                      <a:pt x="84" y="1"/>
                      <a:pt x="1" y="96"/>
                      <a:pt x="1" y="203"/>
                    </a:cubicBezTo>
                    <a:cubicBezTo>
                      <a:pt x="1" y="299"/>
                      <a:pt x="84" y="394"/>
                      <a:pt x="191" y="394"/>
                    </a:cubicBezTo>
                    <a:lnTo>
                      <a:pt x="2715" y="394"/>
                    </a:lnTo>
                    <a:cubicBezTo>
                      <a:pt x="2822" y="394"/>
                      <a:pt x="2918" y="299"/>
                      <a:pt x="2918" y="203"/>
                    </a:cubicBezTo>
                    <a:cubicBezTo>
                      <a:pt x="2918" y="96"/>
                      <a:pt x="2822" y="1"/>
                      <a:pt x="2715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749" name="Google Shape;6544;p49"/>
              <p:cNvSpPr/>
              <p:nvPr/>
            </p:nvSpPr>
            <p:spPr>
              <a:xfrm>
                <a:off x="1419295" y="2543115"/>
                <a:ext cx="186827" cy="12158"/>
              </a:xfrm>
              <a:custGeom>
                <a:avLst/>
                <a:gdLst/>
                <a:ahLst/>
                <a:cxnLst/>
                <a:rect l="l" t="t" r="r" b="b"/>
                <a:pathLst>
                  <a:path w="5870" h="382" extrusionOk="0">
                    <a:moveTo>
                      <a:pt x="191" y="1"/>
                    </a:moveTo>
                    <a:cubicBezTo>
                      <a:pt x="95" y="1"/>
                      <a:pt x="0" y="84"/>
                      <a:pt x="0" y="191"/>
                    </a:cubicBezTo>
                    <a:cubicBezTo>
                      <a:pt x="0" y="298"/>
                      <a:pt x="95" y="382"/>
                      <a:pt x="191" y="382"/>
                    </a:cubicBezTo>
                    <a:lnTo>
                      <a:pt x="5679" y="382"/>
                    </a:lnTo>
                    <a:cubicBezTo>
                      <a:pt x="5775" y="382"/>
                      <a:pt x="5870" y="298"/>
                      <a:pt x="5870" y="191"/>
                    </a:cubicBezTo>
                    <a:cubicBezTo>
                      <a:pt x="5870" y="84"/>
                      <a:pt x="5775" y="1"/>
                      <a:pt x="5679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750" name="Google Shape;6545;p49"/>
              <p:cNvSpPr/>
              <p:nvPr/>
            </p:nvSpPr>
            <p:spPr>
              <a:xfrm>
                <a:off x="1360541" y="2543115"/>
                <a:ext cx="43604" cy="12158"/>
              </a:xfrm>
              <a:custGeom>
                <a:avLst/>
                <a:gdLst/>
                <a:ahLst/>
                <a:cxnLst/>
                <a:rect l="l" t="t" r="r" b="b"/>
                <a:pathLst>
                  <a:path w="1370" h="382" extrusionOk="0">
                    <a:moveTo>
                      <a:pt x="203" y="1"/>
                    </a:moveTo>
                    <a:cubicBezTo>
                      <a:pt x="96" y="1"/>
                      <a:pt x="1" y="84"/>
                      <a:pt x="1" y="191"/>
                    </a:cubicBezTo>
                    <a:cubicBezTo>
                      <a:pt x="1" y="298"/>
                      <a:pt x="96" y="382"/>
                      <a:pt x="203" y="382"/>
                    </a:cubicBezTo>
                    <a:lnTo>
                      <a:pt x="1179" y="382"/>
                    </a:lnTo>
                    <a:cubicBezTo>
                      <a:pt x="1286" y="382"/>
                      <a:pt x="1370" y="298"/>
                      <a:pt x="1370" y="191"/>
                    </a:cubicBezTo>
                    <a:cubicBezTo>
                      <a:pt x="1358" y="72"/>
                      <a:pt x="1286" y="1"/>
                      <a:pt x="1179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751" name="Google Shape;6546;p49"/>
              <p:cNvSpPr/>
              <p:nvPr/>
            </p:nvSpPr>
            <p:spPr>
              <a:xfrm>
                <a:off x="1306721" y="2469211"/>
                <a:ext cx="353222" cy="228171"/>
              </a:xfrm>
              <a:custGeom>
                <a:avLst/>
                <a:gdLst/>
                <a:ahLst/>
                <a:cxnLst/>
                <a:rect l="l" t="t" r="r" b="b"/>
                <a:pathLst>
                  <a:path w="11098" h="7169" extrusionOk="0">
                    <a:moveTo>
                      <a:pt x="1144" y="1"/>
                    </a:moveTo>
                    <a:cubicBezTo>
                      <a:pt x="1025" y="1"/>
                      <a:pt x="918" y="96"/>
                      <a:pt x="906" y="215"/>
                    </a:cubicBezTo>
                    <a:cubicBezTo>
                      <a:pt x="894" y="596"/>
                      <a:pt x="596" y="894"/>
                      <a:pt x="215" y="906"/>
                    </a:cubicBezTo>
                    <a:cubicBezTo>
                      <a:pt x="96" y="906"/>
                      <a:pt x="1" y="1013"/>
                      <a:pt x="1" y="1144"/>
                    </a:cubicBezTo>
                    <a:lnTo>
                      <a:pt x="1" y="6025"/>
                    </a:lnTo>
                    <a:cubicBezTo>
                      <a:pt x="1" y="6144"/>
                      <a:pt x="96" y="6252"/>
                      <a:pt x="215" y="6264"/>
                    </a:cubicBezTo>
                    <a:cubicBezTo>
                      <a:pt x="596" y="6275"/>
                      <a:pt x="894" y="6573"/>
                      <a:pt x="906" y="6942"/>
                    </a:cubicBezTo>
                    <a:cubicBezTo>
                      <a:pt x="906" y="7061"/>
                      <a:pt x="1013" y="7168"/>
                      <a:pt x="1144" y="7168"/>
                    </a:cubicBezTo>
                    <a:lnTo>
                      <a:pt x="6728" y="7168"/>
                    </a:lnTo>
                    <a:cubicBezTo>
                      <a:pt x="6835" y="7168"/>
                      <a:pt x="6918" y="7085"/>
                      <a:pt x="6918" y="6978"/>
                    </a:cubicBezTo>
                    <a:cubicBezTo>
                      <a:pt x="6918" y="6871"/>
                      <a:pt x="6835" y="6787"/>
                      <a:pt x="6728" y="6787"/>
                    </a:cubicBezTo>
                    <a:lnTo>
                      <a:pt x="1275" y="6787"/>
                    </a:lnTo>
                    <a:cubicBezTo>
                      <a:pt x="1203" y="6323"/>
                      <a:pt x="846" y="5978"/>
                      <a:pt x="382" y="5894"/>
                    </a:cubicBezTo>
                    <a:lnTo>
                      <a:pt x="382" y="1263"/>
                    </a:lnTo>
                    <a:cubicBezTo>
                      <a:pt x="846" y="1191"/>
                      <a:pt x="1192" y="834"/>
                      <a:pt x="1275" y="370"/>
                    </a:cubicBezTo>
                    <a:lnTo>
                      <a:pt x="9776" y="370"/>
                    </a:lnTo>
                    <a:cubicBezTo>
                      <a:pt x="9847" y="846"/>
                      <a:pt x="10240" y="1203"/>
                      <a:pt x="10717" y="1263"/>
                    </a:cubicBezTo>
                    <a:lnTo>
                      <a:pt x="10717" y="4466"/>
                    </a:lnTo>
                    <a:cubicBezTo>
                      <a:pt x="10717" y="4561"/>
                      <a:pt x="10800" y="4656"/>
                      <a:pt x="10907" y="4656"/>
                    </a:cubicBezTo>
                    <a:cubicBezTo>
                      <a:pt x="11014" y="4656"/>
                      <a:pt x="11098" y="4561"/>
                      <a:pt x="11098" y="4466"/>
                    </a:cubicBezTo>
                    <a:lnTo>
                      <a:pt x="11098" y="1108"/>
                    </a:lnTo>
                    <a:cubicBezTo>
                      <a:pt x="11086" y="1072"/>
                      <a:pt x="11062" y="1013"/>
                      <a:pt x="11014" y="965"/>
                    </a:cubicBezTo>
                    <a:cubicBezTo>
                      <a:pt x="10967" y="918"/>
                      <a:pt x="10907" y="906"/>
                      <a:pt x="10848" y="906"/>
                    </a:cubicBezTo>
                    <a:cubicBezTo>
                      <a:pt x="10467" y="906"/>
                      <a:pt x="10145" y="608"/>
                      <a:pt x="10133" y="215"/>
                    </a:cubicBezTo>
                    <a:cubicBezTo>
                      <a:pt x="10133" y="96"/>
                      <a:pt x="10026" y="1"/>
                      <a:pt x="9895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752" name="Google Shape;6547;p49"/>
              <p:cNvSpPr/>
              <p:nvPr/>
            </p:nvSpPr>
            <p:spPr>
              <a:xfrm>
                <a:off x="1278299" y="2439293"/>
                <a:ext cx="410829" cy="332343"/>
              </a:xfrm>
              <a:custGeom>
                <a:avLst/>
                <a:gdLst/>
                <a:ahLst/>
                <a:cxnLst/>
                <a:rect l="l" t="t" r="r" b="b"/>
                <a:pathLst>
                  <a:path w="12908" h="10442" extrusionOk="0">
                    <a:moveTo>
                      <a:pt x="12348" y="369"/>
                    </a:moveTo>
                    <a:cubicBezTo>
                      <a:pt x="12431" y="369"/>
                      <a:pt x="12503" y="429"/>
                      <a:pt x="12503" y="524"/>
                    </a:cubicBezTo>
                    <a:lnTo>
                      <a:pt x="12503" y="8513"/>
                    </a:lnTo>
                    <a:cubicBezTo>
                      <a:pt x="12503" y="8585"/>
                      <a:pt x="12443" y="8656"/>
                      <a:pt x="12348" y="8656"/>
                    </a:cubicBezTo>
                    <a:lnTo>
                      <a:pt x="11610" y="8656"/>
                    </a:lnTo>
                    <a:lnTo>
                      <a:pt x="11502" y="8454"/>
                    </a:lnTo>
                    <a:cubicBezTo>
                      <a:pt x="11502" y="8454"/>
                      <a:pt x="11514" y="8454"/>
                      <a:pt x="11514" y="8442"/>
                    </a:cubicBezTo>
                    <a:cubicBezTo>
                      <a:pt x="11776" y="8323"/>
                      <a:pt x="11931" y="8049"/>
                      <a:pt x="11907" y="7763"/>
                    </a:cubicBezTo>
                    <a:cubicBezTo>
                      <a:pt x="11907" y="7692"/>
                      <a:pt x="11919" y="7632"/>
                      <a:pt x="11967" y="7573"/>
                    </a:cubicBezTo>
                    <a:cubicBezTo>
                      <a:pt x="12133" y="7334"/>
                      <a:pt x="12133" y="7025"/>
                      <a:pt x="11967" y="6799"/>
                    </a:cubicBezTo>
                    <a:cubicBezTo>
                      <a:pt x="11919" y="6739"/>
                      <a:pt x="11907" y="6668"/>
                      <a:pt x="11907" y="6608"/>
                    </a:cubicBezTo>
                    <a:cubicBezTo>
                      <a:pt x="11931" y="6322"/>
                      <a:pt x="11776" y="6061"/>
                      <a:pt x="11514" y="5941"/>
                    </a:cubicBezTo>
                    <a:cubicBezTo>
                      <a:pt x="11455" y="5906"/>
                      <a:pt x="11395" y="5858"/>
                      <a:pt x="11371" y="5787"/>
                    </a:cubicBezTo>
                    <a:cubicBezTo>
                      <a:pt x="11263" y="5559"/>
                      <a:pt x="11027" y="5401"/>
                      <a:pt x="10779" y="5401"/>
                    </a:cubicBezTo>
                    <a:cubicBezTo>
                      <a:pt x="10754" y="5401"/>
                      <a:pt x="10729" y="5402"/>
                      <a:pt x="10705" y="5406"/>
                    </a:cubicBezTo>
                    <a:cubicBezTo>
                      <a:pt x="10621" y="5406"/>
                      <a:pt x="10562" y="5382"/>
                      <a:pt x="10502" y="5346"/>
                    </a:cubicBezTo>
                    <a:cubicBezTo>
                      <a:pt x="10383" y="5263"/>
                      <a:pt x="10246" y="5221"/>
                      <a:pt x="10111" y="5221"/>
                    </a:cubicBezTo>
                    <a:cubicBezTo>
                      <a:pt x="9975" y="5221"/>
                      <a:pt x="9841" y="5263"/>
                      <a:pt x="9728" y="5346"/>
                    </a:cubicBezTo>
                    <a:cubicBezTo>
                      <a:pt x="9669" y="5382"/>
                      <a:pt x="9597" y="5406"/>
                      <a:pt x="9538" y="5406"/>
                    </a:cubicBezTo>
                    <a:cubicBezTo>
                      <a:pt x="9512" y="5402"/>
                      <a:pt x="9486" y="5401"/>
                      <a:pt x="9461" y="5401"/>
                    </a:cubicBezTo>
                    <a:cubicBezTo>
                      <a:pt x="9206" y="5401"/>
                      <a:pt x="8979" y="5559"/>
                      <a:pt x="8871" y="5787"/>
                    </a:cubicBezTo>
                    <a:cubicBezTo>
                      <a:pt x="8835" y="5846"/>
                      <a:pt x="8800" y="5906"/>
                      <a:pt x="8716" y="5941"/>
                    </a:cubicBezTo>
                    <a:cubicBezTo>
                      <a:pt x="8466" y="6061"/>
                      <a:pt x="8300" y="6322"/>
                      <a:pt x="8335" y="6608"/>
                    </a:cubicBezTo>
                    <a:cubicBezTo>
                      <a:pt x="8335" y="6680"/>
                      <a:pt x="8323" y="6739"/>
                      <a:pt x="8276" y="6799"/>
                    </a:cubicBezTo>
                    <a:cubicBezTo>
                      <a:pt x="8109" y="7037"/>
                      <a:pt x="8109" y="7346"/>
                      <a:pt x="8276" y="7573"/>
                    </a:cubicBezTo>
                    <a:cubicBezTo>
                      <a:pt x="8323" y="7632"/>
                      <a:pt x="8335" y="7704"/>
                      <a:pt x="8335" y="7763"/>
                    </a:cubicBezTo>
                    <a:cubicBezTo>
                      <a:pt x="8300" y="8049"/>
                      <a:pt x="8466" y="8323"/>
                      <a:pt x="8716" y="8442"/>
                    </a:cubicBezTo>
                    <a:cubicBezTo>
                      <a:pt x="8716" y="8442"/>
                      <a:pt x="8740" y="8442"/>
                      <a:pt x="8740" y="8454"/>
                    </a:cubicBezTo>
                    <a:lnTo>
                      <a:pt x="8633" y="8656"/>
                    </a:lnTo>
                    <a:lnTo>
                      <a:pt x="525" y="8656"/>
                    </a:lnTo>
                    <a:cubicBezTo>
                      <a:pt x="441" y="8656"/>
                      <a:pt x="370" y="8597"/>
                      <a:pt x="370" y="8513"/>
                    </a:cubicBezTo>
                    <a:lnTo>
                      <a:pt x="370" y="524"/>
                    </a:lnTo>
                    <a:cubicBezTo>
                      <a:pt x="370" y="441"/>
                      <a:pt x="430" y="369"/>
                      <a:pt x="525" y="369"/>
                    </a:cubicBezTo>
                    <a:close/>
                    <a:moveTo>
                      <a:pt x="10139" y="5638"/>
                    </a:moveTo>
                    <a:cubicBezTo>
                      <a:pt x="10199" y="5638"/>
                      <a:pt x="10258" y="5656"/>
                      <a:pt x="10312" y="5691"/>
                    </a:cubicBezTo>
                    <a:cubicBezTo>
                      <a:pt x="10420" y="5770"/>
                      <a:pt x="10553" y="5817"/>
                      <a:pt x="10684" y="5817"/>
                    </a:cubicBezTo>
                    <a:cubicBezTo>
                      <a:pt x="10711" y="5817"/>
                      <a:pt x="10738" y="5815"/>
                      <a:pt x="10764" y="5810"/>
                    </a:cubicBezTo>
                    <a:cubicBezTo>
                      <a:pt x="10773" y="5810"/>
                      <a:pt x="10782" y="5809"/>
                      <a:pt x="10790" y="5809"/>
                    </a:cubicBezTo>
                    <a:cubicBezTo>
                      <a:pt x="10900" y="5809"/>
                      <a:pt x="11007" y="5878"/>
                      <a:pt x="11062" y="5977"/>
                    </a:cubicBezTo>
                    <a:cubicBezTo>
                      <a:pt x="11133" y="6132"/>
                      <a:pt x="11229" y="6251"/>
                      <a:pt x="11383" y="6311"/>
                    </a:cubicBezTo>
                    <a:cubicBezTo>
                      <a:pt x="11502" y="6370"/>
                      <a:pt x="11562" y="6477"/>
                      <a:pt x="11550" y="6608"/>
                    </a:cubicBezTo>
                    <a:cubicBezTo>
                      <a:pt x="11526" y="6775"/>
                      <a:pt x="11574" y="6930"/>
                      <a:pt x="11669" y="7049"/>
                    </a:cubicBezTo>
                    <a:cubicBezTo>
                      <a:pt x="11741" y="7156"/>
                      <a:pt x="11741" y="7287"/>
                      <a:pt x="11669" y="7394"/>
                    </a:cubicBezTo>
                    <a:cubicBezTo>
                      <a:pt x="11574" y="7525"/>
                      <a:pt x="11538" y="7692"/>
                      <a:pt x="11550" y="7835"/>
                    </a:cubicBezTo>
                    <a:cubicBezTo>
                      <a:pt x="11562" y="7966"/>
                      <a:pt x="11490" y="8085"/>
                      <a:pt x="11383" y="8132"/>
                    </a:cubicBezTo>
                    <a:cubicBezTo>
                      <a:pt x="11288" y="8180"/>
                      <a:pt x="11217" y="8239"/>
                      <a:pt x="11157" y="8299"/>
                    </a:cubicBezTo>
                    <a:lnTo>
                      <a:pt x="11145" y="8323"/>
                    </a:lnTo>
                    <a:lnTo>
                      <a:pt x="11050" y="8454"/>
                    </a:lnTo>
                    <a:cubicBezTo>
                      <a:pt x="10995" y="8563"/>
                      <a:pt x="10911" y="8622"/>
                      <a:pt x="10787" y="8622"/>
                    </a:cubicBezTo>
                    <a:cubicBezTo>
                      <a:pt x="10776" y="8622"/>
                      <a:pt x="10764" y="8621"/>
                      <a:pt x="10752" y="8620"/>
                    </a:cubicBezTo>
                    <a:cubicBezTo>
                      <a:pt x="10726" y="8616"/>
                      <a:pt x="10699" y="8614"/>
                      <a:pt x="10672" y="8614"/>
                    </a:cubicBezTo>
                    <a:cubicBezTo>
                      <a:pt x="10542" y="8614"/>
                      <a:pt x="10410" y="8660"/>
                      <a:pt x="10312" y="8739"/>
                    </a:cubicBezTo>
                    <a:cubicBezTo>
                      <a:pt x="10252" y="8751"/>
                      <a:pt x="10205" y="8763"/>
                      <a:pt x="10169" y="8775"/>
                    </a:cubicBezTo>
                    <a:lnTo>
                      <a:pt x="10074" y="8775"/>
                    </a:lnTo>
                    <a:cubicBezTo>
                      <a:pt x="10026" y="8775"/>
                      <a:pt x="9978" y="8751"/>
                      <a:pt x="9955" y="8739"/>
                    </a:cubicBezTo>
                    <a:cubicBezTo>
                      <a:pt x="9836" y="8656"/>
                      <a:pt x="9705" y="8620"/>
                      <a:pt x="9562" y="8620"/>
                    </a:cubicBezTo>
                    <a:lnTo>
                      <a:pt x="9514" y="8620"/>
                    </a:lnTo>
                    <a:cubicBezTo>
                      <a:pt x="9504" y="8621"/>
                      <a:pt x="9495" y="8622"/>
                      <a:pt x="9486" y="8622"/>
                    </a:cubicBezTo>
                    <a:cubicBezTo>
                      <a:pt x="9366" y="8622"/>
                      <a:pt x="9261" y="8553"/>
                      <a:pt x="9216" y="8454"/>
                    </a:cubicBezTo>
                    <a:cubicBezTo>
                      <a:pt x="9181" y="8406"/>
                      <a:pt x="9157" y="8347"/>
                      <a:pt x="9121" y="8323"/>
                    </a:cubicBezTo>
                    <a:lnTo>
                      <a:pt x="9121" y="8299"/>
                    </a:lnTo>
                    <a:cubicBezTo>
                      <a:pt x="9062" y="8227"/>
                      <a:pt x="8990" y="8168"/>
                      <a:pt x="8895" y="8132"/>
                    </a:cubicBezTo>
                    <a:cubicBezTo>
                      <a:pt x="8776" y="8085"/>
                      <a:pt x="8716" y="7977"/>
                      <a:pt x="8728" y="7835"/>
                    </a:cubicBezTo>
                    <a:cubicBezTo>
                      <a:pt x="8752" y="7680"/>
                      <a:pt x="8704" y="7513"/>
                      <a:pt x="8609" y="7394"/>
                    </a:cubicBezTo>
                    <a:cubicBezTo>
                      <a:pt x="8538" y="7287"/>
                      <a:pt x="8538" y="7156"/>
                      <a:pt x="8609" y="7049"/>
                    </a:cubicBezTo>
                    <a:cubicBezTo>
                      <a:pt x="8704" y="6918"/>
                      <a:pt x="8752" y="6751"/>
                      <a:pt x="8728" y="6608"/>
                    </a:cubicBezTo>
                    <a:cubicBezTo>
                      <a:pt x="8716" y="6489"/>
                      <a:pt x="8788" y="6370"/>
                      <a:pt x="8895" y="6311"/>
                    </a:cubicBezTo>
                    <a:cubicBezTo>
                      <a:pt x="9050" y="6227"/>
                      <a:pt x="9169" y="6132"/>
                      <a:pt x="9228" y="5977"/>
                    </a:cubicBezTo>
                    <a:cubicBezTo>
                      <a:pt x="9283" y="5868"/>
                      <a:pt x="9387" y="5809"/>
                      <a:pt x="9496" y="5809"/>
                    </a:cubicBezTo>
                    <a:cubicBezTo>
                      <a:pt x="9506" y="5809"/>
                      <a:pt x="9516" y="5809"/>
                      <a:pt x="9526" y="5810"/>
                    </a:cubicBezTo>
                    <a:cubicBezTo>
                      <a:pt x="9552" y="5815"/>
                      <a:pt x="9579" y="5817"/>
                      <a:pt x="9606" y="5817"/>
                    </a:cubicBezTo>
                    <a:cubicBezTo>
                      <a:pt x="9737" y="5817"/>
                      <a:pt x="9868" y="5770"/>
                      <a:pt x="9966" y="5691"/>
                    </a:cubicBezTo>
                    <a:cubicBezTo>
                      <a:pt x="10020" y="5656"/>
                      <a:pt x="10080" y="5638"/>
                      <a:pt x="10139" y="5638"/>
                    </a:cubicBezTo>
                    <a:close/>
                    <a:moveTo>
                      <a:pt x="8990" y="8775"/>
                    </a:moveTo>
                    <a:cubicBezTo>
                      <a:pt x="9105" y="8910"/>
                      <a:pt x="9274" y="8982"/>
                      <a:pt x="9458" y="8982"/>
                    </a:cubicBezTo>
                    <a:cubicBezTo>
                      <a:pt x="9484" y="8982"/>
                      <a:pt x="9511" y="8981"/>
                      <a:pt x="9538" y="8978"/>
                    </a:cubicBezTo>
                    <a:cubicBezTo>
                      <a:pt x="9609" y="8978"/>
                      <a:pt x="9669" y="8989"/>
                      <a:pt x="9728" y="9037"/>
                    </a:cubicBezTo>
                    <a:cubicBezTo>
                      <a:pt x="9740" y="9049"/>
                      <a:pt x="9776" y="9061"/>
                      <a:pt x="9788" y="9061"/>
                    </a:cubicBezTo>
                    <a:lnTo>
                      <a:pt x="9383" y="9894"/>
                    </a:lnTo>
                    <a:lnTo>
                      <a:pt x="9193" y="9573"/>
                    </a:lnTo>
                    <a:cubicBezTo>
                      <a:pt x="9151" y="9500"/>
                      <a:pt x="9082" y="9463"/>
                      <a:pt x="9001" y="9463"/>
                    </a:cubicBezTo>
                    <a:cubicBezTo>
                      <a:pt x="8990" y="9463"/>
                      <a:pt x="8978" y="9464"/>
                      <a:pt x="8966" y="9466"/>
                    </a:cubicBezTo>
                    <a:lnTo>
                      <a:pt x="8633" y="9525"/>
                    </a:lnTo>
                    <a:lnTo>
                      <a:pt x="8990" y="8775"/>
                    </a:lnTo>
                    <a:close/>
                    <a:moveTo>
                      <a:pt x="11264" y="8775"/>
                    </a:moveTo>
                    <a:lnTo>
                      <a:pt x="11621" y="9525"/>
                    </a:lnTo>
                    <a:lnTo>
                      <a:pt x="11264" y="9466"/>
                    </a:lnTo>
                    <a:cubicBezTo>
                      <a:pt x="11254" y="9464"/>
                      <a:pt x="11243" y="9463"/>
                      <a:pt x="11233" y="9463"/>
                    </a:cubicBezTo>
                    <a:cubicBezTo>
                      <a:pt x="11158" y="9463"/>
                      <a:pt x="11080" y="9500"/>
                      <a:pt x="11038" y="9573"/>
                    </a:cubicBezTo>
                    <a:lnTo>
                      <a:pt x="10848" y="9894"/>
                    </a:lnTo>
                    <a:lnTo>
                      <a:pt x="10467" y="9061"/>
                    </a:lnTo>
                    <a:cubicBezTo>
                      <a:pt x="10478" y="9049"/>
                      <a:pt x="10502" y="9025"/>
                      <a:pt x="10514" y="9025"/>
                    </a:cubicBezTo>
                    <a:cubicBezTo>
                      <a:pt x="10574" y="8989"/>
                      <a:pt x="10657" y="8978"/>
                      <a:pt x="10717" y="8978"/>
                    </a:cubicBezTo>
                    <a:cubicBezTo>
                      <a:pt x="10731" y="8978"/>
                      <a:pt x="10746" y="8979"/>
                      <a:pt x="10760" y="8979"/>
                    </a:cubicBezTo>
                    <a:cubicBezTo>
                      <a:pt x="10946" y="8979"/>
                      <a:pt x="11121" y="8908"/>
                      <a:pt x="11264" y="8775"/>
                    </a:cubicBezTo>
                    <a:close/>
                    <a:moveTo>
                      <a:pt x="525" y="0"/>
                    </a:moveTo>
                    <a:cubicBezTo>
                      <a:pt x="239" y="0"/>
                      <a:pt x="1" y="238"/>
                      <a:pt x="1" y="524"/>
                    </a:cubicBezTo>
                    <a:lnTo>
                      <a:pt x="1" y="8513"/>
                    </a:lnTo>
                    <a:cubicBezTo>
                      <a:pt x="1" y="8799"/>
                      <a:pt x="239" y="9037"/>
                      <a:pt x="525" y="9037"/>
                    </a:cubicBezTo>
                    <a:lnTo>
                      <a:pt x="8454" y="9037"/>
                    </a:lnTo>
                    <a:lnTo>
                      <a:pt x="8169" y="9632"/>
                    </a:lnTo>
                    <a:cubicBezTo>
                      <a:pt x="8145" y="9704"/>
                      <a:pt x="8145" y="9787"/>
                      <a:pt x="8204" y="9870"/>
                    </a:cubicBezTo>
                    <a:cubicBezTo>
                      <a:pt x="8234" y="9930"/>
                      <a:pt x="8306" y="9957"/>
                      <a:pt x="8370" y="9957"/>
                    </a:cubicBezTo>
                    <a:cubicBezTo>
                      <a:pt x="8383" y="9957"/>
                      <a:pt x="8395" y="9956"/>
                      <a:pt x="8407" y="9954"/>
                    </a:cubicBezTo>
                    <a:lnTo>
                      <a:pt x="8931" y="9870"/>
                    </a:lnTo>
                    <a:lnTo>
                      <a:pt x="9228" y="10347"/>
                    </a:lnTo>
                    <a:cubicBezTo>
                      <a:pt x="9276" y="10418"/>
                      <a:pt x="9347" y="10442"/>
                      <a:pt x="9419" y="10442"/>
                    </a:cubicBezTo>
                    <a:lnTo>
                      <a:pt x="9431" y="10442"/>
                    </a:lnTo>
                    <a:cubicBezTo>
                      <a:pt x="9526" y="10442"/>
                      <a:pt x="9585" y="10382"/>
                      <a:pt x="9633" y="10311"/>
                    </a:cubicBezTo>
                    <a:lnTo>
                      <a:pt x="10133" y="9251"/>
                    </a:lnTo>
                    <a:lnTo>
                      <a:pt x="10645" y="10311"/>
                    </a:lnTo>
                    <a:cubicBezTo>
                      <a:pt x="10669" y="10382"/>
                      <a:pt x="10740" y="10430"/>
                      <a:pt x="10836" y="10442"/>
                    </a:cubicBezTo>
                    <a:lnTo>
                      <a:pt x="10848" y="10442"/>
                    </a:lnTo>
                    <a:cubicBezTo>
                      <a:pt x="10919" y="10442"/>
                      <a:pt x="11002" y="10406"/>
                      <a:pt x="11038" y="10347"/>
                    </a:cubicBezTo>
                    <a:lnTo>
                      <a:pt x="11336" y="9870"/>
                    </a:lnTo>
                    <a:lnTo>
                      <a:pt x="11860" y="9954"/>
                    </a:lnTo>
                    <a:cubicBezTo>
                      <a:pt x="11875" y="9956"/>
                      <a:pt x="11890" y="9957"/>
                      <a:pt x="11904" y="9957"/>
                    </a:cubicBezTo>
                    <a:cubicBezTo>
                      <a:pt x="11977" y="9957"/>
                      <a:pt x="12034" y="9930"/>
                      <a:pt x="12074" y="9870"/>
                    </a:cubicBezTo>
                    <a:cubicBezTo>
                      <a:pt x="12110" y="9787"/>
                      <a:pt x="12133" y="9716"/>
                      <a:pt x="12098" y="9620"/>
                    </a:cubicBezTo>
                    <a:lnTo>
                      <a:pt x="11812" y="9025"/>
                    </a:lnTo>
                    <a:lnTo>
                      <a:pt x="12383" y="9025"/>
                    </a:lnTo>
                    <a:cubicBezTo>
                      <a:pt x="12669" y="9025"/>
                      <a:pt x="12907" y="8787"/>
                      <a:pt x="12907" y="8513"/>
                    </a:cubicBezTo>
                    <a:lnTo>
                      <a:pt x="12907" y="524"/>
                    </a:lnTo>
                    <a:cubicBezTo>
                      <a:pt x="12884" y="238"/>
                      <a:pt x="12645" y="0"/>
                      <a:pt x="1234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753" name="Google Shape;6548;p49"/>
              <p:cNvSpPr/>
              <p:nvPr/>
            </p:nvSpPr>
            <p:spPr>
              <a:xfrm>
                <a:off x="1562519" y="2630640"/>
                <a:ext cx="74699" cy="74699"/>
              </a:xfrm>
              <a:custGeom>
                <a:avLst/>
                <a:gdLst/>
                <a:ahLst/>
                <a:cxnLst/>
                <a:rect l="l" t="t" r="r" b="b"/>
                <a:pathLst>
                  <a:path w="2347" h="2347" extrusionOk="0">
                    <a:moveTo>
                      <a:pt x="1179" y="382"/>
                    </a:moveTo>
                    <a:cubicBezTo>
                      <a:pt x="1608" y="382"/>
                      <a:pt x="1965" y="739"/>
                      <a:pt x="1965" y="1180"/>
                    </a:cubicBezTo>
                    <a:cubicBezTo>
                      <a:pt x="1977" y="1608"/>
                      <a:pt x="1620" y="1965"/>
                      <a:pt x="1179" y="1965"/>
                    </a:cubicBezTo>
                    <a:cubicBezTo>
                      <a:pt x="739" y="1965"/>
                      <a:pt x="382" y="1608"/>
                      <a:pt x="382" y="1180"/>
                    </a:cubicBezTo>
                    <a:cubicBezTo>
                      <a:pt x="382" y="739"/>
                      <a:pt x="739" y="382"/>
                      <a:pt x="1179" y="382"/>
                    </a:cubicBezTo>
                    <a:close/>
                    <a:moveTo>
                      <a:pt x="1179" y="1"/>
                    </a:moveTo>
                    <a:cubicBezTo>
                      <a:pt x="536" y="1"/>
                      <a:pt x="1" y="525"/>
                      <a:pt x="1" y="1180"/>
                    </a:cubicBezTo>
                    <a:cubicBezTo>
                      <a:pt x="1" y="1811"/>
                      <a:pt x="525" y="2346"/>
                      <a:pt x="1179" y="2346"/>
                    </a:cubicBezTo>
                    <a:cubicBezTo>
                      <a:pt x="1834" y="2346"/>
                      <a:pt x="2346" y="1823"/>
                      <a:pt x="2346" y="1180"/>
                    </a:cubicBezTo>
                    <a:cubicBezTo>
                      <a:pt x="2346" y="525"/>
                      <a:pt x="1834" y="1"/>
                      <a:pt x="1179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754" name="Google Shape;6549;p49"/>
            <p:cNvGrpSpPr/>
            <p:nvPr/>
          </p:nvGrpSpPr>
          <p:grpSpPr>
            <a:xfrm>
              <a:off x="7736630" y="3314459"/>
              <a:ext cx="331993" cy="331993"/>
              <a:chOff x="870939" y="2439293"/>
              <a:chExt cx="331993" cy="331993"/>
            </a:xfrm>
            <a:solidFill>
              <a:schemeClr val="bg2">
                <a:lumMod val="75000"/>
              </a:schemeClr>
            </a:solidFill>
          </p:grpSpPr>
          <p:sp>
            <p:nvSpPr>
              <p:cNvPr id="755" name="Google Shape;6550;p49"/>
              <p:cNvSpPr/>
              <p:nvPr/>
            </p:nvSpPr>
            <p:spPr>
              <a:xfrm>
                <a:off x="870939" y="2439293"/>
                <a:ext cx="331993" cy="331993"/>
              </a:xfrm>
              <a:custGeom>
                <a:avLst/>
                <a:gdLst/>
                <a:ahLst/>
                <a:cxnLst/>
                <a:rect l="l" t="t" r="r" b="b"/>
                <a:pathLst>
                  <a:path w="10431" h="10431" extrusionOk="0">
                    <a:moveTo>
                      <a:pt x="9490" y="298"/>
                    </a:moveTo>
                    <a:cubicBezTo>
                      <a:pt x="9835" y="298"/>
                      <a:pt x="10121" y="584"/>
                      <a:pt x="10121" y="917"/>
                    </a:cubicBezTo>
                    <a:lnTo>
                      <a:pt x="10121" y="9513"/>
                    </a:lnTo>
                    <a:cubicBezTo>
                      <a:pt x="10121" y="9847"/>
                      <a:pt x="9835" y="10132"/>
                      <a:pt x="9490" y="10132"/>
                    </a:cubicBezTo>
                    <a:lnTo>
                      <a:pt x="7037" y="10132"/>
                    </a:lnTo>
                    <a:lnTo>
                      <a:pt x="7037" y="9156"/>
                    </a:lnTo>
                    <a:cubicBezTo>
                      <a:pt x="7037" y="9055"/>
                      <a:pt x="6960" y="9004"/>
                      <a:pt x="6883" y="9004"/>
                    </a:cubicBezTo>
                    <a:cubicBezTo>
                      <a:pt x="6805" y="9004"/>
                      <a:pt x="6728" y="9055"/>
                      <a:pt x="6728" y="9156"/>
                    </a:cubicBezTo>
                    <a:lnTo>
                      <a:pt x="6728" y="10132"/>
                    </a:lnTo>
                    <a:lnTo>
                      <a:pt x="3644" y="10132"/>
                    </a:lnTo>
                    <a:lnTo>
                      <a:pt x="3644" y="298"/>
                    </a:lnTo>
                    <a:lnTo>
                      <a:pt x="6728" y="298"/>
                    </a:lnTo>
                    <a:lnTo>
                      <a:pt x="6728" y="8347"/>
                    </a:lnTo>
                    <a:cubicBezTo>
                      <a:pt x="6728" y="8442"/>
                      <a:pt x="6805" y="8489"/>
                      <a:pt x="6883" y="8489"/>
                    </a:cubicBezTo>
                    <a:cubicBezTo>
                      <a:pt x="6960" y="8489"/>
                      <a:pt x="7037" y="8442"/>
                      <a:pt x="7037" y="8347"/>
                    </a:cubicBezTo>
                    <a:lnTo>
                      <a:pt x="7037" y="298"/>
                    </a:lnTo>
                    <a:close/>
                    <a:moveTo>
                      <a:pt x="918" y="0"/>
                    </a:moveTo>
                    <a:cubicBezTo>
                      <a:pt x="417" y="0"/>
                      <a:pt x="1" y="417"/>
                      <a:pt x="1" y="917"/>
                    </a:cubicBezTo>
                    <a:lnTo>
                      <a:pt x="1" y="2096"/>
                    </a:lnTo>
                    <a:cubicBezTo>
                      <a:pt x="1" y="2191"/>
                      <a:pt x="78" y="2239"/>
                      <a:pt x="156" y="2239"/>
                    </a:cubicBezTo>
                    <a:cubicBezTo>
                      <a:pt x="233" y="2239"/>
                      <a:pt x="310" y="2191"/>
                      <a:pt x="310" y="2096"/>
                    </a:cubicBezTo>
                    <a:lnTo>
                      <a:pt x="310" y="917"/>
                    </a:lnTo>
                    <a:cubicBezTo>
                      <a:pt x="310" y="584"/>
                      <a:pt x="596" y="298"/>
                      <a:pt x="941" y="298"/>
                    </a:cubicBezTo>
                    <a:lnTo>
                      <a:pt x="3394" y="298"/>
                    </a:lnTo>
                    <a:lnTo>
                      <a:pt x="3394" y="10132"/>
                    </a:lnTo>
                    <a:lnTo>
                      <a:pt x="941" y="10132"/>
                    </a:lnTo>
                    <a:cubicBezTo>
                      <a:pt x="596" y="10132"/>
                      <a:pt x="310" y="9847"/>
                      <a:pt x="310" y="9513"/>
                    </a:cubicBezTo>
                    <a:lnTo>
                      <a:pt x="310" y="2965"/>
                    </a:lnTo>
                    <a:cubicBezTo>
                      <a:pt x="310" y="2864"/>
                      <a:pt x="233" y="2813"/>
                      <a:pt x="156" y="2813"/>
                    </a:cubicBezTo>
                    <a:cubicBezTo>
                      <a:pt x="78" y="2813"/>
                      <a:pt x="1" y="2864"/>
                      <a:pt x="1" y="2965"/>
                    </a:cubicBezTo>
                    <a:lnTo>
                      <a:pt x="1" y="9513"/>
                    </a:lnTo>
                    <a:cubicBezTo>
                      <a:pt x="1" y="10013"/>
                      <a:pt x="417" y="10430"/>
                      <a:pt x="918" y="10430"/>
                    </a:cubicBezTo>
                    <a:lnTo>
                      <a:pt x="9514" y="10430"/>
                    </a:lnTo>
                    <a:cubicBezTo>
                      <a:pt x="10014" y="10430"/>
                      <a:pt x="10431" y="10013"/>
                      <a:pt x="10431" y="9513"/>
                    </a:cubicBezTo>
                    <a:lnTo>
                      <a:pt x="10431" y="917"/>
                    </a:lnTo>
                    <a:cubicBezTo>
                      <a:pt x="10431" y="417"/>
                      <a:pt x="10014" y="0"/>
                      <a:pt x="951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756" name="Google Shape;6551;p49"/>
              <p:cNvSpPr/>
              <p:nvPr/>
            </p:nvSpPr>
            <p:spPr>
              <a:xfrm>
                <a:off x="908463" y="2696969"/>
                <a:ext cx="41726" cy="41726"/>
              </a:xfrm>
              <a:custGeom>
                <a:avLst/>
                <a:gdLst/>
                <a:ahLst/>
                <a:cxnLst/>
                <a:rect l="l" t="t" r="r" b="b"/>
                <a:pathLst>
                  <a:path w="1311" h="1311" extrusionOk="0">
                    <a:moveTo>
                      <a:pt x="673" y="309"/>
                    </a:moveTo>
                    <a:cubicBezTo>
                      <a:pt x="844" y="309"/>
                      <a:pt x="989" y="471"/>
                      <a:pt x="989" y="655"/>
                    </a:cubicBezTo>
                    <a:cubicBezTo>
                      <a:pt x="989" y="846"/>
                      <a:pt x="846" y="1001"/>
                      <a:pt x="655" y="1001"/>
                    </a:cubicBezTo>
                    <a:cubicBezTo>
                      <a:pt x="453" y="1001"/>
                      <a:pt x="310" y="846"/>
                      <a:pt x="310" y="655"/>
                    </a:cubicBezTo>
                    <a:cubicBezTo>
                      <a:pt x="310" y="465"/>
                      <a:pt x="453" y="310"/>
                      <a:pt x="655" y="310"/>
                    </a:cubicBezTo>
                    <a:cubicBezTo>
                      <a:pt x="661" y="310"/>
                      <a:pt x="667" y="309"/>
                      <a:pt x="673" y="309"/>
                    </a:cubicBezTo>
                    <a:close/>
                    <a:moveTo>
                      <a:pt x="655" y="0"/>
                    </a:moveTo>
                    <a:cubicBezTo>
                      <a:pt x="274" y="0"/>
                      <a:pt x="0" y="286"/>
                      <a:pt x="0" y="655"/>
                    </a:cubicBezTo>
                    <a:cubicBezTo>
                      <a:pt x="0" y="1012"/>
                      <a:pt x="298" y="1310"/>
                      <a:pt x="655" y="1310"/>
                    </a:cubicBezTo>
                    <a:cubicBezTo>
                      <a:pt x="1012" y="1310"/>
                      <a:pt x="1310" y="1012"/>
                      <a:pt x="1310" y="655"/>
                    </a:cubicBezTo>
                    <a:cubicBezTo>
                      <a:pt x="1310" y="298"/>
                      <a:pt x="1012" y="0"/>
                      <a:pt x="655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757" name="Google Shape;6552;p49"/>
              <p:cNvSpPr/>
              <p:nvPr/>
            </p:nvSpPr>
            <p:spPr>
              <a:xfrm>
                <a:off x="1015690" y="2696969"/>
                <a:ext cx="41726" cy="41726"/>
              </a:xfrm>
              <a:custGeom>
                <a:avLst/>
                <a:gdLst/>
                <a:ahLst/>
                <a:cxnLst/>
                <a:rect l="l" t="t" r="r" b="b"/>
                <a:pathLst>
                  <a:path w="1311" h="1311" extrusionOk="0">
                    <a:moveTo>
                      <a:pt x="656" y="310"/>
                    </a:moveTo>
                    <a:cubicBezTo>
                      <a:pt x="858" y="310"/>
                      <a:pt x="1001" y="465"/>
                      <a:pt x="1001" y="655"/>
                    </a:cubicBezTo>
                    <a:cubicBezTo>
                      <a:pt x="1001" y="846"/>
                      <a:pt x="858" y="1001"/>
                      <a:pt x="656" y="1001"/>
                    </a:cubicBezTo>
                    <a:cubicBezTo>
                      <a:pt x="465" y="1001"/>
                      <a:pt x="322" y="846"/>
                      <a:pt x="322" y="655"/>
                    </a:cubicBezTo>
                    <a:cubicBezTo>
                      <a:pt x="322" y="465"/>
                      <a:pt x="465" y="310"/>
                      <a:pt x="656" y="310"/>
                    </a:cubicBezTo>
                    <a:close/>
                    <a:moveTo>
                      <a:pt x="656" y="0"/>
                    </a:moveTo>
                    <a:cubicBezTo>
                      <a:pt x="299" y="0"/>
                      <a:pt x="1" y="298"/>
                      <a:pt x="1" y="655"/>
                    </a:cubicBezTo>
                    <a:cubicBezTo>
                      <a:pt x="1" y="1012"/>
                      <a:pt x="299" y="1310"/>
                      <a:pt x="656" y="1310"/>
                    </a:cubicBezTo>
                    <a:cubicBezTo>
                      <a:pt x="1013" y="1310"/>
                      <a:pt x="1311" y="1012"/>
                      <a:pt x="1311" y="655"/>
                    </a:cubicBezTo>
                    <a:cubicBezTo>
                      <a:pt x="1311" y="298"/>
                      <a:pt x="1013" y="0"/>
                      <a:pt x="656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758" name="Google Shape;6553;p49"/>
              <p:cNvSpPr/>
              <p:nvPr/>
            </p:nvSpPr>
            <p:spPr>
              <a:xfrm>
                <a:off x="1122567" y="2696969"/>
                <a:ext cx="41726" cy="41726"/>
              </a:xfrm>
              <a:custGeom>
                <a:avLst/>
                <a:gdLst/>
                <a:ahLst/>
                <a:cxnLst/>
                <a:rect l="l" t="t" r="r" b="b"/>
                <a:pathLst>
                  <a:path w="1311" h="1311" extrusionOk="0">
                    <a:moveTo>
                      <a:pt x="655" y="310"/>
                    </a:moveTo>
                    <a:cubicBezTo>
                      <a:pt x="846" y="310"/>
                      <a:pt x="989" y="465"/>
                      <a:pt x="989" y="655"/>
                    </a:cubicBezTo>
                    <a:cubicBezTo>
                      <a:pt x="989" y="846"/>
                      <a:pt x="846" y="1001"/>
                      <a:pt x="655" y="1001"/>
                    </a:cubicBezTo>
                    <a:cubicBezTo>
                      <a:pt x="453" y="1001"/>
                      <a:pt x="310" y="846"/>
                      <a:pt x="310" y="655"/>
                    </a:cubicBezTo>
                    <a:cubicBezTo>
                      <a:pt x="310" y="465"/>
                      <a:pt x="453" y="310"/>
                      <a:pt x="655" y="310"/>
                    </a:cubicBezTo>
                    <a:close/>
                    <a:moveTo>
                      <a:pt x="655" y="0"/>
                    </a:moveTo>
                    <a:cubicBezTo>
                      <a:pt x="298" y="0"/>
                      <a:pt x="0" y="298"/>
                      <a:pt x="0" y="655"/>
                    </a:cubicBezTo>
                    <a:cubicBezTo>
                      <a:pt x="0" y="1012"/>
                      <a:pt x="298" y="1310"/>
                      <a:pt x="655" y="1310"/>
                    </a:cubicBezTo>
                    <a:cubicBezTo>
                      <a:pt x="1013" y="1310"/>
                      <a:pt x="1310" y="1012"/>
                      <a:pt x="1310" y="655"/>
                    </a:cubicBezTo>
                    <a:cubicBezTo>
                      <a:pt x="1310" y="298"/>
                      <a:pt x="1013" y="0"/>
                      <a:pt x="655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759" name="Google Shape;6554;p49"/>
              <p:cNvSpPr/>
              <p:nvPr/>
            </p:nvSpPr>
            <p:spPr>
              <a:xfrm>
                <a:off x="913015" y="2504094"/>
                <a:ext cx="31859" cy="9867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310" extrusionOk="0">
                    <a:moveTo>
                      <a:pt x="191" y="0"/>
                    </a:moveTo>
                    <a:cubicBezTo>
                      <a:pt x="0" y="12"/>
                      <a:pt x="0" y="310"/>
                      <a:pt x="191" y="310"/>
                    </a:cubicBezTo>
                    <a:lnTo>
                      <a:pt x="810" y="310"/>
                    </a:lnTo>
                    <a:cubicBezTo>
                      <a:pt x="1000" y="310"/>
                      <a:pt x="1000" y="0"/>
                      <a:pt x="8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760" name="Google Shape;6555;p49"/>
              <p:cNvSpPr/>
              <p:nvPr/>
            </p:nvSpPr>
            <p:spPr>
              <a:xfrm>
                <a:off x="913015" y="2532898"/>
                <a:ext cx="31859" cy="10248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322" extrusionOk="0">
                    <a:moveTo>
                      <a:pt x="191" y="0"/>
                    </a:moveTo>
                    <a:cubicBezTo>
                      <a:pt x="0" y="24"/>
                      <a:pt x="0" y="322"/>
                      <a:pt x="191" y="322"/>
                    </a:cubicBezTo>
                    <a:lnTo>
                      <a:pt x="810" y="322"/>
                    </a:lnTo>
                    <a:cubicBezTo>
                      <a:pt x="1000" y="322"/>
                      <a:pt x="1000" y="0"/>
                      <a:pt x="8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761" name="Google Shape;6556;p49"/>
              <p:cNvSpPr/>
              <p:nvPr/>
            </p:nvSpPr>
            <p:spPr>
              <a:xfrm>
                <a:off x="913015" y="2562052"/>
                <a:ext cx="31859" cy="9898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311" extrusionOk="0">
                    <a:moveTo>
                      <a:pt x="191" y="1"/>
                    </a:moveTo>
                    <a:cubicBezTo>
                      <a:pt x="0" y="13"/>
                      <a:pt x="0" y="310"/>
                      <a:pt x="191" y="310"/>
                    </a:cubicBezTo>
                    <a:lnTo>
                      <a:pt x="810" y="310"/>
                    </a:lnTo>
                    <a:cubicBezTo>
                      <a:pt x="1000" y="310"/>
                      <a:pt x="1000" y="1"/>
                      <a:pt x="810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762" name="Google Shape;6557;p49"/>
              <p:cNvSpPr/>
              <p:nvPr/>
            </p:nvSpPr>
            <p:spPr>
              <a:xfrm>
                <a:off x="894428" y="2474908"/>
                <a:ext cx="69384" cy="167508"/>
              </a:xfrm>
              <a:custGeom>
                <a:avLst/>
                <a:gdLst/>
                <a:ahLst/>
                <a:cxnLst/>
                <a:rect l="l" t="t" r="r" b="b"/>
                <a:pathLst>
                  <a:path w="2180" h="5263" extrusionOk="0">
                    <a:moveTo>
                      <a:pt x="1870" y="298"/>
                    </a:moveTo>
                    <a:lnTo>
                      <a:pt x="1870" y="3703"/>
                    </a:lnTo>
                    <a:lnTo>
                      <a:pt x="287" y="3703"/>
                    </a:lnTo>
                    <a:lnTo>
                      <a:pt x="287" y="298"/>
                    </a:lnTo>
                    <a:close/>
                    <a:moveTo>
                      <a:pt x="1882" y="4001"/>
                    </a:moveTo>
                    <a:lnTo>
                      <a:pt x="1882" y="4953"/>
                    </a:lnTo>
                    <a:lnTo>
                      <a:pt x="299" y="4953"/>
                    </a:lnTo>
                    <a:lnTo>
                      <a:pt x="299" y="4001"/>
                    </a:lnTo>
                    <a:close/>
                    <a:moveTo>
                      <a:pt x="156" y="0"/>
                    </a:moveTo>
                    <a:cubicBezTo>
                      <a:pt x="60" y="0"/>
                      <a:pt x="1" y="72"/>
                      <a:pt x="1" y="143"/>
                    </a:cubicBezTo>
                    <a:lnTo>
                      <a:pt x="1" y="5120"/>
                    </a:lnTo>
                    <a:cubicBezTo>
                      <a:pt x="1" y="5203"/>
                      <a:pt x="84" y="5263"/>
                      <a:pt x="156" y="5263"/>
                    </a:cubicBezTo>
                    <a:lnTo>
                      <a:pt x="2025" y="5263"/>
                    </a:lnTo>
                    <a:cubicBezTo>
                      <a:pt x="2108" y="5263"/>
                      <a:pt x="2180" y="5192"/>
                      <a:pt x="2180" y="5120"/>
                    </a:cubicBezTo>
                    <a:lnTo>
                      <a:pt x="2180" y="143"/>
                    </a:lnTo>
                    <a:cubicBezTo>
                      <a:pt x="2180" y="60"/>
                      <a:pt x="2108" y="0"/>
                      <a:pt x="2025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763" name="Google Shape;6558;p49"/>
              <p:cNvSpPr/>
              <p:nvPr/>
            </p:nvSpPr>
            <p:spPr>
              <a:xfrm>
                <a:off x="1002068" y="2474145"/>
                <a:ext cx="69384" cy="168272"/>
              </a:xfrm>
              <a:custGeom>
                <a:avLst/>
                <a:gdLst/>
                <a:ahLst/>
                <a:cxnLst/>
                <a:rect l="l" t="t" r="r" b="b"/>
                <a:pathLst>
                  <a:path w="2180" h="5287" extrusionOk="0">
                    <a:moveTo>
                      <a:pt x="1881" y="322"/>
                    </a:moveTo>
                    <a:lnTo>
                      <a:pt x="1881" y="3727"/>
                    </a:lnTo>
                    <a:lnTo>
                      <a:pt x="298" y="3727"/>
                    </a:lnTo>
                    <a:lnTo>
                      <a:pt x="298" y="322"/>
                    </a:lnTo>
                    <a:close/>
                    <a:moveTo>
                      <a:pt x="1881" y="4025"/>
                    </a:moveTo>
                    <a:lnTo>
                      <a:pt x="1881" y="4977"/>
                    </a:lnTo>
                    <a:lnTo>
                      <a:pt x="298" y="4977"/>
                    </a:lnTo>
                    <a:lnTo>
                      <a:pt x="298" y="4025"/>
                    </a:lnTo>
                    <a:close/>
                    <a:moveTo>
                      <a:pt x="155" y="1"/>
                    </a:moveTo>
                    <a:cubicBezTo>
                      <a:pt x="60" y="1"/>
                      <a:pt x="0" y="84"/>
                      <a:pt x="0" y="155"/>
                    </a:cubicBezTo>
                    <a:lnTo>
                      <a:pt x="0" y="5144"/>
                    </a:lnTo>
                    <a:cubicBezTo>
                      <a:pt x="0" y="5227"/>
                      <a:pt x="72" y="5287"/>
                      <a:pt x="155" y="5287"/>
                    </a:cubicBezTo>
                    <a:lnTo>
                      <a:pt x="2024" y="5287"/>
                    </a:lnTo>
                    <a:cubicBezTo>
                      <a:pt x="2120" y="5287"/>
                      <a:pt x="2179" y="5216"/>
                      <a:pt x="2179" y="5144"/>
                    </a:cubicBezTo>
                    <a:lnTo>
                      <a:pt x="2179" y="167"/>
                    </a:lnTo>
                    <a:cubicBezTo>
                      <a:pt x="2179" y="84"/>
                      <a:pt x="2120" y="1"/>
                      <a:pt x="2024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764" name="Google Shape;6559;p49"/>
              <p:cNvSpPr/>
              <p:nvPr/>
            </p:nvSpPr>
            <p:spPr>
              <a:xfrm>
                <a:off x="1108531" y="2474145"/>
                <a:ext cx="69384" cy="168272"/>
              </a:xfrm>
              <a:custGeom>
                <a:avLst/>
                <a:gdLst/>
                <a:ahLst/>
                <a:cxnLst/>
                <a:rect l="l" t="t" r="r" b="b"/>
                <a:pathLst>
                  <a:path w="2180" h="5287" extrusionOk="0">
                    <a:moveTo>
                      <a:pt x="1882" y="322"/>
                    </a:moveTo>
                    <a:lnTo>
                      <a:pt x="1882" y="3727"/>
                    </a:lnTo>
                    <a:lnTo>
                      <a:pt x="299" y="3727"/>
                    </a:lnTo>
                    <a:lnTo>
                      <a:pt x="299" y="322"/>
                    </a:lnTo>
                    <a:close/>
                    <a:moveTo>
                      <a:pt x="1882" y="4025"/>
                    </a:moveTo>
                    <a:lnTo>
                      <a:pt x="1882" y="4977"/>
                    </a:lnTo>
                    <a:lnTo>
                      <a:pt x="299" y="4977"/>
                    </a:lnTo>
                    <a:lnTo>
                      <a:pt x="299" y="4025"/>
                    </a:lnTo>
                    <a:close/>
                    <a:moveTo>
                      <a:pt x="156" y="1"/>
                    </a:moveTo>
                    <a:cubicBezTo>
                      <a:pt x="60" y="1"/>
                      <a:pt x="1" y="84"/>
                      <a:pt x="1" y="155"/>
                    </a:cubicBezTo>
                    <a:lnTo>
                      <a:pt x="1" y="5144"/>
                    </a:lnTo>
                    <a:cubicBezTo>
                      <a:pt x="1" y="5227"/>
                      <a:pt x="84" y="5287"/>
                      <a:pt x="156" y="5287"/>
                    </a:cubicBezTo>
                    <a:lnTo>
                      <a:pt x="2025" y="5287"/>
                    </a:lnTo>
                    <a:cubicBezTo>
                      <a:pt x="2120" y="5287"/>
                      <a:pt x="2180" y="5216"/>
                      <a:pt x="2180" y="5144"/>
                    </a:cubicBezTo>
                    <a:lnTo>
                      <a:pt x="2180" y="167"/>
                    </a:lnTo>
                    <a:cubicBezTo>
                      <a:pt x="2180" y="84"/>
                      <a:pt x="2120" y="1"/>
                      <a:pt x="2025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765" name="Google Shape;6560;p49"/>
              <p:cNvSpPr/>
              <p:nvPr/>
            </p:nvSpPr>
            <p:spPr>
              <a:xfrm>
                <a:off x="1127118" y="2504094"/>
                <a:ext cx="31859" cy="9867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310" extrusionOk="0">
                    <a:moveTo>
                      <a:pt x="191" y="0"/>
                    </a:moveTo>
                    <a:cubicBezTo>
                      <a:pt x="0" y="12"/>
                      <a:pt x="0" y="310"/>
                      <a:pt x="191" y="310"/>
                    </a:cubicBezTo>
                    <a:lnTo>
                      <a:pt x="810" y="310"/>
                    </a:lnTo>
                    <a:cubicBezTo>
                      <a:pt x="1000" y="310"/>
                      <a:pt x="1000" y="0"/>
                      <a:pt x="8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766" name="Google Shape;6561;p49"/>
              <p:cNvSpPr/>
              <p:nvPr/>
            </p:nvSpPr>
            <p:spPr>
              <a:xfrm>
                <a:off x="1127118" y="2532898"/>
                <a:ext cx="31859" cy="10248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322" extrusionOk="0">
                    <a:moveTo>
                      <a:pt x="191" y="0"/>
                    </a:moveTo>
                    <a:cubicBezTo>
                      <a:pt x="0" y="24"/>
                      <a:pt x="0" y="322"/>
                      <a:pt x="191" y="322"/>
                    </a:cubicBezTo>
                    <a:lnTo>
                      <a:pt x="810" y="322"/>
                    </a:lnTo>
                    <a:cubicBezTo>
                      <a:pt x="1000" y="322"/>
                      <a:pt x="1000" y="0"/>
                      <a:pt x="8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767" name="Google Shape;6562;p49"/>
              <p:cNvSpPr/>
              <p:nvPr/>
            </p:nvSpPr>
            <p:spPr>
              <a:xfrm>
                <a:off x="1127118" y="2562052"/>
                <a:ext cx="31859" cy="9898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311" extrusionOk="0">
                    <a:moveTo>
                      <a:pt x="191" y="1"/>
                    </a:moveTo>
                    <a:cubicBezTo>
                      <a:pt x="0" y="13"/>
                      <a:pt x="0" y="310"/>
                      <a:pt x="191" y="310"/>
                    </a:cubicBezTo>
                    <a:lnTo>
                      <a:pt x="810" y="310"/>
                    </a:lnTo>
                    <a:cubicBezTo>
                      <a:pt x="1000" y="310"/>
                      <a:pt x="1000" y="1"/>
                      <a:pt x="810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768" name="Google Shape;6563;p49"/>
              <p:cNvSpPr/>
              <p:nvPr/>
            </p:nvSpPr>
            <p:spPr>
              <a:xfrm>
                <a:off x="1020624" y="2504094"/>
                <a:ext cx="32241" cy="9867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310" extrusionOk="0">
                    <a:moveTo>
                      <a:pt x="203" y="0"/>
                    </a:moveTo>
                    <a:cubicBezTo>
                      <a:pt x="1" y="12"/>
                      <a:pt x="1" y="310"/>
                      <a:pt x="203" y="310"/>
                    </a:cubicBezTo>
                    <a:lnTo>
                      <a:pt x="822" y="310"/>
                    </a:lnTo>
                    <a:cubicBezTo>
                      <a:pt x="1013" y="310"/>
                      <a:pt x="1013" y="0"/>
                      <a:pt x="822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769" name="Google Shape;6564;p49"/>
              <p:cNvSpPr/>
              <p:nvPr/>
            </p:nvSpPr>
            <p:spPr>
              <a:xfrm>
                <a:off x="1020624" y="2532898"/>
                <a:ext cx="32241" cy="10248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322" extrusionOk="0">
                    <a:moveTo>
                      <a:pt x="203" y="0"/>
                    </a:moveTo>
                    <a:cubicBezTo>
                      <a:pt x="1" y="24"/>
                      <a:pt x="1" y="322"/>
                      <a:pt x="203" y="322"/>
                    </a:cubicBezTo>
                    <a:lnTo>
                      <a:pt x="822" y="322"/>
                    </a:lnTo>
                    <a:cubicBezTo>
                      <a:pt x="1013" y="322"/>
                      <a:pt x="1013" y="0"/>
                      <a:pt x="822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770" name="Google Shape;6565;p49"/>
              <p:cNvSpPr/>
              <p:nvPr/>
            </p:nvSpPr>
            <p:spPr>
              <a:xfrm>
                <a:off x="1020624" y="2562052"/>
                <a:ext cx="32241" cy="9898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311" extrusionOk="0">
                    <a:moveTo>
                      <a:pt x="203" y="1"/>
                    </a:moveTo>
                    <a:cubicBezTo>
                      <a:pt x="1" y="13"/>
                      <a:pt x="1" y="310"/>
                      <a:pt x="203" y="310"/>
                    </a:cubicBezTo>
                    <a:lnTo>
                      <a:pt x="822" y="310"/>
                    </a:lnTo>
                    <a:cubicBezTo>
                      <a:pt x="1013" y="310"/>
                      <a:pt x="1013" y="1"/>
                      <a:pt x="822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771" name="Google Shape;6566;p49"/>
            <p:cNvGrpSpPr/>
            <p:nvPr/>
          </p:nvGrpSpPr>
          <p:grpSpPr>
            <a:xfrm>
              <a:off x="2328192" y="5131763"/>
              <a:ext cx="371395" cy="278904"/>
              <a:chOff x="6644957" y="2456353"/>
              <a:chExt cx="371395" cy="278904"/>
            </a:xfrm>
            <a:solidFill>
              <a:schemeClr val="bg2">
                <a:lumMod val="75000"/>
              </a:schemeClr>
            </a:solidFill>
          </p:grpSpPr>
          <p:sp>
            <p:nvSpPr>
              <p:cNvPr id="772" name="Google Shape;6567;p49"/>
              <p:cNvSpPr/>
              <p:nvPr/>
            </p:nvSpPr>
            <p:spPr>
              <a:xfrm>
                <a:off x="6644957" y="2456353"/>
                <a:ext cx="371395" cy="203123"/>
              </a:xfrm>
              <a:custGeom>
                <a:avLst/>
                <a:gdLst/>
                <a:ahLst/>
                <a:cxnLst/>
                <a:rect l="l" t="t" r="r" b="b"/>
                <a:pathLst>
                  <a:path w="11669" h="6382" extrusionOk="0">
                    <a:moveTo>
                      <a:pt x="4763" y="0"/>
                    </a:moveTo>
                    <a:cubicBezTo>
                      <a:pt x="4167" y="0"/>
                      <a:pt x="3596" y="191"/>
                      <a:pt x="3120" y="548"/>
                    </a:cubicBezTo>
                    <a:cubicBezTo>
                      <a:pt x="2679" y="881"/>
                      <a:pt x="2358" y="1322"/>
                      <a:pt x="2179" y="1834"/>
                    </a:cubicBezTo>
                    <a:cubicBezTo>
                      <a:pt x="977" y="1893"/>
                      <a:pt x="0" y="2881"/>
                      <a:pt x="0" y="4108"/>
                    </a:cubicBezTo>
                    <a:cubicBezTo>
                      <a:pt x="0" y="5358"/>
                      <a:pt x="1036" y="6382"/>
                      <a:pt x="2286" y="6382"/>
                    </a:cubicBezTo>
                    <a:lnTo>
                      <a:pt x="3096" y="6382"/>
                    </a:lnTo>
                    <a:cubicBezTo>
                      <a:pt x="3191" y="6382"/>
                      <a:pt x="3274" y="6310"/>
                      <a:pt x="3274" y="6203"/>
                    </a:cubicBezTo>
                    <a:cubicBezTo>
                      <a:pt x="3274" y="6120"/>
                      <a:pt x="3203" y="6025"/>
                      <a:pt x="3096" y="6025"/>
                    </a:cubicBezTo>
                    <a:lnTo>
                      <a:pt x="2286" y="6025"/>
                    </a:lnTo>
                    <a:cubicBezTo>
                      <a:pt x="1215" y="6025"/>
                      <a:pt x="346" y="5167"/>
                      <a:pt x="346" y="4096"/>
                    </a:cubicBezTo>
                    <a:cubicBezTo>
                      <a:pt x="346" y="3024"/>
                      <a:pt x="1215" y="2155"/>
                      <a:pt x="2286" y="2155"/>
                    </a:cubicBezTo>
                    <a:lnTo>
                      <a:pt x="2298" y="2155"/>
                    </a:lnTo>
                    <a:cubicBezTo>
                      <a:pt x="2370" y="2155"/>
                      <a:pt x="2441" y="2107"/>
                      <a:pt x="2465" y="2036"/>
                    </a:cubicBezTo>
                    <a:cubicBezTo>
                      <a:pt x="2608" y="1548"/>
                      <a:pt x="2905" y="1119"/>
                      <a:pt x="3310" y="822"/>
                    </a:cubicBezTo>
                    <a:cubicBezTo>
                      <a:pt x="3727" y="500"/>
                      <a:pt x="4227" y="321"/>
                      <a:pt x="4751" y="321"/>
                    </a:cubicBezTo>
                    <a:cubicBezTo>
                      <a:pt x="5584" y="321"/>
                      <a:pt x="6346" y="738"/>
                      <a:pt x="6775" y="1453"/>
                    </a:cubicBezTo>
                    <a:cubicBezTo>
                      <a:pt x="6811" y="1516"/>
                      <a:pt x="6861" y="1545"/>
                      <a:pt x="6914" y="1545"/>
                    </a:cubicBezTo>
                    <a:cubicBezTo>
                      <a:pt x="6931" y="1545"/>
                      <a:pt x="6948" y="1542"/>
                      <a:pt x="6965" y="1536"/>
                    </a:cubicBezTo>
                    <a:cubicBezTo>
                      <a:pt x="7168" y="1476"/>
                      <a:pt x="7370" y="1429"/>
                      <a:pt x="7585" y="1429"/>
                    </a:cubicBezTo>
                    <a:cubicBezTo>
                      <a:pt x="8430" y="1429"/>
                      <a:pt x="9168" y="1976"/>
                      <a:pt x="9430" y="2786"/>
                    </a:cubicBezTo>
                    <a:cubicBezTo>
                      <a:pt x="9452" y="2851"/>
                      <a:pt x="9513" y="2907"/>
                      <a:pt x="9587" y="2907"/>
                    </a:cubicBezTo>
                    <a:cubicBezTo>
                      <a:pt x="9594" y="2907"/>
                      <a:pt x="9601" y="2906"/>
                      <a:pt x="9609" y="2905"/>
                    </a:cubicBezTo>
                    <a:cubicBezTo>
                      <a:pt x="9668" y="2905"/>
                      <a:pt x="9728" y="2881"/>
                      <a:pt x="9763" y="2881"/>
                    </a:cubicBezTo>
                    <a:cubicBezTo>
                      <a:pt x="10633" y="2881"/>
                      <a:pt x="11335" y="3584"/>
                      <a:pt x="11335" y="4453"/>
                    </a:cubicBezTo>
                    <a:cubicBezTo>
                      <a:pt x="11335" y="5310"/>
                      <a:pt x="10633" y="6013"/>
                      <a:pt x="9763" y="6013"/>
                    </a:cubicBezTo>
                    <a:lnTo>
                      <a:pt x="8573" y="6013"/>
                    </a:lnTo>
                    <a:cubicBezTo>
                      <a:pt x="8489" y="6013"/>
                      <a:pt x="8394" y="6084"/>
                      <a:pt x="8394" y="6191"/>
                    </a:cubicBezTo>
                    <a:cubicBezTo>
                      <a:pt x="8394" y="6298"/>
                      <a:pt x="8478" y="6370"/>
                      <a:pt x="8573" y="6370"/>
                    </a:cubicBezTo>
                    <a:lnTo>
                      <a:pt x="9763" y="6370"/>
                    </a:lnTo>
                    <a:cubicBezTo>
                      <a:pt x="10823" y="6370"/>
                      <a:pt x="11668" y="5501"/>
                      <a:pt x="11668" y="4465"/>
                    </a:cubicBezTo>
                    <a:cubicBezTo>
                      <a:pt x="11668" y="3417"/>
                      <a:pt x="10859" y="2560"/>
                      <a:pt x="9811" y="2560"/>
                    </a:cubicBezTo>
                    <a:lnTo>
                      <a:pt x="9740" y="2560"/>
                    </a:lnTo>
                    <a:cubicBezTo>
                      <a:pt x="9585" y="2155"/>
                      <a:pt x="9323" y="1798"/>
                      <a:pt x="8966" y="1548"/>
                    </a:cubicBezTo>
                    <a:cubicBezTo>
                      <a:pt x="8561" y="1250"/>
                      <a:pt x="8097" y="1095"/>
                      <a:pt x="7608" y="1095"/>
                    </a:cubicBezTo>
                    <a:cubicBezTo>
                      <a:pt x="7418" y="1095"/>
                      <a:pt x="7204" y="1131"/>
                      <a:pt x="7013" y="1179"/>
                    </a:cubicBezTo>
                    <a:cubicBezTo>
                      <a:pt x="6513" y="429"/>
                      <a:pt x="5680" y="0"/>
                      <a:pt x="4763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773" name="Google Shape;6568;p49"/>
              <p:cNvSpPr/>
              <p:nvPr/>
            </p:nvSpPr>
            <p:spPr>
              <a:xfrm>
                <a:off x="6761668" y="2549194"/>
                <a:ext cx="139850" cy="186064"/>
              </a:xfrm>
              <a:custGeom>
                <a:avLst/>
                <a:gdLst/>
                <a:ahLst/>
                <a:cxnLst/>
                <a:rect l="l" t="t" r="r" b="b"/>
                <a:pathLst>
                  <a:path w="4394" h="5846" extrusionOk="0">
                    <a:moveTo>
                      <a:pt x="2584" y="357"/>
                    </a:moveTo>
                    <a:lnTo>
                      <a:pt x="2584" y="1476"/>
                    </a:lnTo>
                    <a:cubicBezTo>
                      <a:pt x="2584" y="1667"/>
                      <a:pt x="2751" y="1834"/>
                      <a:pt x="2941" y="1834"/>
                    </a:cubicBezTo>
                    <a:lnTo>
                      <a:pt x="3501" y="1834"/>
                    </a:lnTo>
                    <a:cubicBezTo>
                      <a:pt x="3584" y="1834"/>
                      <a:pt x="3679" y="1750"/>
                      <a:pt x="3679" y="1655"/>
                    </a:cubicBezTo>
                    <a:cubicBezTo>
                      <a:pt x="3679" y="1548"/>
                      <a:pt x="3596" y="1476"/>
                      <a:pt x="3501" y="1476"/>
                    </a:cubicBezTo>
                    <a:lnTo>
                      <a:pt x="2941" y="1476"/>
                    </a:lnTo>
                    <a:cubicBezTo>
                      <a:pt x="2941" y="1476"/>
                      <a:pt x="2929" y="1476"/>
                      <a:pt x="2929" y="1453"/>
                    </a:cubicBezTo>
                    <a:lnTo>
                      <a:pt x="2929" y="393"/>
                    </a:lnTo>
                    <a:lnTo>
                      <a:pt x="4001" y="1465"/>
                    </a:lnTo>
                    <a:cubicBezTo>
                      <a:pt x="4037" y="1500"/>
                      <a:pt x="4060" y="1560"/>
                      <a:pt x="4060" y="1607"/>
                    </a:cubicBezTo>
                    <a:lnTo>
                      <a:pt x="4060" y="5501"/>
                    </a:lnTo>
                    <a:lnTo>
                      <a:pt x="4049" y="5501"/>
                    </a:lnTo>
                    <a:lnTo>
                      <a:pt x="369" y="5525"/>
                    </a:lnTo>
                    <a:cubicBezTo>
                      <a:pt x="369" y="5525"/>
                      <a:pt x="358" y="5525"/>
                      <a:pt x="358" y="5501"/>
                    </a:cubicBezTo>
                    <a:lnTo>
                      <a:pt x="358" y="369"/>
                    </a:lnTo>
                    <a:cubicBezTo>
                      <a:pt x="358" y="369"/>
                      <a:pt x="358" y="357"/>
                      <a:pt x="369" y="357"/>
                    </a:cubicBezTo>
                    <a:close/>
                    <a:moveTo>
                      <a:pt x="358" y="0"/>
                    </a:moveTo>
                    <a:cubicBezTo>
                      <a:pt x="167" y="0"/>
                      <a:pt x="0" y="167"/>
                      <a:pt x="0" y="357"/>
                    </a:cubicBezTo>
                    <a:lnTo>
                      <a:pt x="0" y="5489"/>
                    </a:lnTo>
                    <a:cubicBezTo>
                      <a:pt x="0" y="5679"/>
                      <a:pt x="155" y="5846"/>
                      <a:pt x="358" y="5846"/>
                    </a:cubicBezTo>
                    <a:lnTo>
                      <a:pt x="4013" y="5846"/>
                    </a:lnTo>
                    <a:cubicBezTo>
                      <a:pt x="4203" y="5846"/>
                      <a:pt x="4370" y="5679"/>
                      <a:pt x="4370" y="5489"/>
                    </a:cubicBezTo>
                    <a:lnTo>
                      <a:pt x="4370" y="1607"/>
                    </a:lnTo>
                    <a:cubicBezTo>
                      <a:pt x="4394" y="1476"/>
                      <a:pt x="4334" y="1334"/>
                      <a:pt x="4227" y="1238"/>
                    </a:cubicBezTo>
                    <a:lnTo>
                      <a:pt x="3156" y="167"/>
                    </a:lnTo>
                    <a:cubicBezTo>
                      <a:pt x="3048" y="60"/>
                      <a:pt x="2917" y="0"/>
                      <a:pt x="2763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774" name="Google Shape;6569;p49"/>
              <p:cNvSpPr/>
              <p:nvPr/>
            </p:nvSpPr>
            <p:spPr>
              <a:xfrm>
                <a:off x="6802216" y="2625357"/>
                <a:ext cx="58754" cy="75431"/>
              </a:xfrm>
              <a:custGeom>
                <a:avLst/>
                <a:gdLst/>
                <a:ahLst/>
                <a:cxnLst/>
                <a:rect l="l" t="t" r="r" b="b"/>
                <a:pathLst>
                  <a:path w="1846" h="2370" extrusionOk="0">
                    <a:moveTo>
                      <a:pt x="929" y="0"/>
                    </a:moveTo>
                    <a:cubicBezTo>
                      <a:pt x="881" y="0"/>
                      <a:pt x="822" y="36"/>
                      <a:pt x="786" y="60"/>
                    </a:cubicBezTo>
                    <a:lnTo>
                      <a:pt x="60" y="988"/>
                    </a:lnTo>
                    <a:cubicBezTo>
                      <a:pt x="0" y="1060"/>
                      <a:pt x="12" y="1167"/>
                      <a:pt x="96" y="1227"/>
                    </a:cubicBezTo>
                    <a:cubicBezTo>
                      <a:pt x="123" y="1250"/>
                      <a:pt x="157" y="1260"/>
                      <a:pt x="190" y="1260"/>
                    </a:cubicBezTo>
                    <a:cubicBezTo>
                      <a:pt x="243" y="1260"/>
                      <a:pt x="297" y="1234"/>
                      <a:pt x="334" y="1191"/>
                    </a:cubicBezTo>
                    <a:lnTo>
                      <a:pt x="762" y="655"/>
                    </a:lnTo>
                    <a:lnTo>
                      <a:pt x="762" y="2191"/>
                    </a:lnTo>
                    <a:cubicBezTo>
                      <a:pt x="762" y="2274"/>
                      <a:pt x="834" y="2370"/>
                      <a:pt x="941" y="2370"/>
                    </a:cubicBezTo>
                    <a:cubicBezTo>
                      <a:pt x="1024" y="2370"/>
                      <a:pt x="1120" y="2298"/>
                      <a:pt x="1120" y="2191"/>
                    </a:cubicBezTo>
                    <a:lnTo>
                      <a:pt x="1120" y="655"/>
                    </a:lnTo>
                    <a:lnTo>
                      <a:pt x="1548" y="1191"/>
                    </a:lnTo>
                    <a:cubicBezTo>
                      <a:pt x="1584" y="1238"/>
                      <a:pt x="1643" y="1250"/>
                      <a:pt x="1691" y="1250"/>
                    </a:cubicBezTo>
                    <a:cubicBezTo>
                      <a:pt x="1727" y="1250"/>
                      <a:pt x="1762" y="1238"/>
                      <a:pt x="1786" y="1203"/>
                    </a:cubicBezTo>
                    <a:cubicBezTo>
                      <a:pt x="1834" y="1167"/>
                      <a:pt x="1846" y="1060"/>
                      <a:pt x="1786" y="988"/>
                    </a:cubicBezTo>
                    <a:lnTo>
                      <a:pt x="1060" y="60"/>
                    </a:lnTo>
                    <a:cubicBezTo>
                      <a:pt x="1036" y="12"/>
                      <a:pt x="989" y="0"/>
                      <a:pt x="929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775" name="Google Shape;6570;p49"/>
              <p:cNvSpPr/>
              <p:nvPr/>
            </p:nvSpPr>
            <p:spPr>
              <a:xfrm>
                <a:off x="6802216" y="2480828"/>
                <a:ext cx="47009" cy="33132"/>
              </a:xfrm>
              <a:custGeom>
                <a:avLst/>
                <a:gdLst/>
                <a:ahLst/>
                <a:cxnLst/>
                <a:rect l="l" t="t" r="r" b="b"/>
                <a:pathLst>
                  <a:path w="1477" h="1041" extrusionOk="0">
                    <a:moveTo>
                      <a:pt x="193" y="0"/>
                    </a:moveTo>
                    <a:cubicBezTo>
                      <a:pt x="119" y="0"/>
                      <a:pt x="45" y="64"/>
                      <a:pt x="24" y="136"/>
                    </a:cubicBezTo>
                    <a:cubicBezTo>
                      <a:pt x="0" y="231"/>
                      <a:pt x="60" y="314"/>
                      <a:pt x="155" y="338"/>
                    </a:cubicBezTo>
                    <a:cubicBezTo>
                      <a:pt x="560" y="422"/>
                      <a:pt x="917" y="636"/>
                      <a:pt x="1155" y="969"/>
                    </a:cubicBezTo>
                    <a:cubicBezTo>
                      <a:pt x="1179" y="1017"/>
                      <a:pt x="1239" y="1041"/>
                      <a:pt x="1286" y="1041"/>
                    </a:cubicBezTo>
                    <a:cubicBezTo>
                      <a:pt x="1310" y="1041"/>
                      <a:pt x="1358" y="1029"/>
                      <a:pt x="1393" y="1017"/>
                    </a:cubicBezTo>
                    <a:cubicBezTo>
                      <a:pt x="1465" y="946"/>
                      <a:pt x="1477" y="838"/>
                      <a:pt x="1429" y="767"/>
                    </a:cubicBezTo>
                    <a:cubicBezTo>
                      <a:pt x="1131" y="374"/>
                      <a:pt x="703" y="88"/>
                      <a:pt x="227" y="5"/>
                    </a:cubicBezTo>
                    <a:cubicBezTo>
                      <a:pt x="216" y="2"/>
                      <a:pt x="204" y="0"/>
                      <a:pt x="193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776" name="Google Shape;6571;p49"/>
              <p:cNvSpPr/>
              <p:nvPr/>
            </p:nvSpPr>
            <p:spPr>
              <a:xfrm>
                <a:off x="6895439" y="2517112"/>
                <a:ext cx="36793" cy="32114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1009" extrusionOk="0">
                    <a:moveTo>
                      <a:pt x="206" y="1"/>
                    </a:moveTo>
                    <a:cubicBezTo>
                      <a:pt x="131" y="1"/>
                      <a:pt x="65" y="39"/>
                      <a:pt x="36" y="115"/>
                    </a:cubicBezTo>
                    <a:cubicBezTo>
                      <a:pt x="0" y="198"/>
                      <a:pt x="48" y="306"/>
                      <a:pt x="143" y="341"/>
                    </a:cubicBezTo>
                    <a:cubicBezTo>
                      <a:pt x="429" y="437"/>
                      <a:pt x="667" y="639"/>
                      <a:pt x="810" y="913"/>
                    </a:cubicBezTo>
                    <a:cubicBezTo>
                      <a:pt x="846" y="972"/>
                      <a:pt x="893" y="1008"/>
                      <a:pt x="965" y="1008"/>
                    </a:cubicBezTo>
                    <a:cubicBezTo>
                      <a:pt x="989" y="1008"/>
                      <a:pt x="1024" y="1008"/>
                      <a:pt x="1036" y="996"/>
                    </a:cubicBezTo>
                    <a:cubicBezTo>
                      <a:pt x="1108" y="937"/>
                      <a:pt x="1155" y="829"/>
                      <a:pt x="1108" y="734"/>
                    </a:cubicBezTo>
                    <a:cubicBezTo>
                      <a:pt x="929" y="401"/>
                      <a:pt x="619" y="127"/>
                      <a:pt x="262" y="8"/>
                    </a:cubicBezTo>
                    <a:cubicBezTo>
                      <a:pt x="243" y="3"/>
                      <a:pt x="224" y="1"/>
                      <a:pt x="206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777" name="Google Shape;6572;p49"/>
            <p:cNvGrpSpPr/>
            <p:nvPr/>
          </p:nvGrpSpPr>
          <p:grpSpPr>
            <a:xfrm>
              <a:off x="1071992" y="5090069"/>
              <a:ext cx="260349" cy="362292"/>
              <a:chOff x="5388757" y="2414659"/>
              <a:chExt cx="260349" cy="362292"/>
            </a:xfrm>
            <a:solidFill>
              <a:schemeClr val="bg2">
                <a:lumMod val="75000"/>
              </a:schemeClr>
            </a:solidFill>
          </p:grpSpPr>
          <p:sp>
            <p:nvSpPr>
              <p:cNvPr id="778" name="Google Shape;6573;p49"/>
              <p:cNvSpPr/>
              <p:nvPr/>
            </p:nvSpPr>
            <p:spPr>
              <a:xfrm>
                <a:off x="5388757" y="2414659"/>
                <a:ext cx="260349" cy="362292"/>
              </a:xfrm>
              <a:custGeom>
                <a:avLst/>
                <a:gdLst/>
                <a:ahLst/>
                <a:cxnLst/>
                <a:rect l="l" t="t" r="r" b="b"/>
                <a:pathLst>
                  <a:path w="8180" h="11383" extrusionOk="0">
                    <a:moveTo>
                      <a:pt x="4096" y="322"/>
                    </a:moveTo>
                    <a:cubicBezTo>
                      <a:pt x="4286" y="322"/>
                      <a:pt x="4465" y="429"/>
                      <a:pt x="4572" y="596"/>
                    </a:cubicBezTo>
                    <a:cubicBezTo>
                      <a:pt x="4608" y="643"/>
                      <a:pt x="4655" y="679"/>
                      <a:pt x="4727" y="679"/>
                    </a:cubicBezTo>
                    <a:lnTo>
                      <a:pt x="5358" y="679"/>
                    </a:lnTo>
                    <a:cubicBezTo>
                      <a:pt x="5465" y="679"/>
                      <a:pt x="5548" y="774"/>
                      <a:pt x="5548" y="881"/>
                    </a:cubicBezTo>
                    <a:lnTo>
                      <a:pt x="5548" y="1429"/>
                    </a:lnTo>
                    <a:lnTo>
                      <a:pt x="2679" y="1429"/>
                    </a:lnTo>
                    <a:lnTo>
                      <a:pt x="2679" y="881"/>
                    </a:lnTo>
                    <a:lnTo>
                      <a:pt x="2643" y="881"/>
                    </a:lnTo>
                    <a:cubicBezTo>
                      <a:pt x="2643" y="774"/>
                      <a:pt x="2727" y="679"/>
                      <a:pt x="2834" y="679"/>
                    </a:cubicBezTo>
                    <a:lnTo>
                      <a:pt x="3465" y="679"/>
                    </a:lnTo>
                    <a:cubicBezTo>
                      <a:pt x="3536" y="679"/>
                      <a:pt x="3584" y="655"/>
                      <a:pt x="3620" y="596"/>
                    </a:cubicBezTo>
                    <a:cubicBezTo>
                      <a:pt x="3727" y="417"/>
                      <a:pt x="3905" y="322"/>
                      <a:pt x="4096" y="322"/>
                    </a:cubicBezTo>
                    <a:close/>
                    <a:moveTo>
                      <a:pt x="7477" y="1036"/>
                    </a:moveTo>
                    <a:cubicBezTo>
                      <a:pt x="7680" y="1036"/>
                      <a:pt x="7846" y="1203"/>
                      <a:pt x="7846" y="1417"/>
                    </a:cubicBezTo>
                    <a:lnTo>
                      <a:pt x="7846" y="10680"/>
                    </a:lnTo>
                    <a:lnTo>
                      <a:pt x="7834" y="10680"/>
                    </a:lnTo>
                    <a:cubicBezTo>
                      <a:pt x="7834" y="10895"/>
                      <a:pt x="7668" y="11061"/>
                      <a:pt x="7465" y="11061"/>
                    </a:cubicBezTo>
                    <a:lnTo>
                      <a:pt x="691" y="11061"/>
                    </a:lnTo>
                    <a:cubicBezTo>
                      <a:pt x="476" y="11061"/>
                      <a:pt x="322" y="10895"/>
                      <a:pt x="322" y="10680"/>
                    </a:cubicBezTo>
                    <a:lnTo>
                      <a:pt x="322" y="1417"/>
                    </a:lnTo>
                    <a:cubicBezTo>
                      <a:pt x="322" y="1203"/>
                      <a:pt x="476" y="1036"/>
                      <a:pt x="691" y="1036"/>
                    </a:cubicBezTo>
                    <a:lnTo>
                      <a:pt x="2310" y="1036"/>
                    </a:lnTo>
                    <a:lnTo>
                      <a:pt x="2310" y="1596"/>
                    </a:lnTo>
                    <a:cubicBezTo>
                      <a:pt x="2310" y="1679"/>
                      <a:pt x="2381" y="1751"/>
                      <a:pt x="2477" y="1751"/>
                    </a:cubicBezTo>
                    <a:lnTo>
                      <a:pt x="5691" y="1751"/>
                    </a:lnTo>
                    <a:cubicBezTo>
                      <a:pt x="5775" y="1751"/>
                      <a:pt x="5846" y="1679"/>
                      <a:pt x="5846" y="1596"/>
                    </a:cubicBezTo>
                    <a:lnTo>
                      <a:pt x="5846" y="1036"/>
                    </a:lnTo>
                    <a:close/>
                    <a:moveTo>
                      <a:pt x="4084" y="0"/>
                    </a:moveTo>
                    <a:cubicBezTo>
                      <a:pt x="3798" y="0"/>
                      <a:pt x="3548" y="131"/>
                      <a:pt x="3381" y="358"/>
                    </a:cubicBezTo>
                    <a:lnTo>
                      <a:pt x="2834" y="358"/>
                    </a:lnTo>
                    <a:cubicBezTo>
                      <a:pt x="2608" y="358"/>
                      <a:pt x="2393" y="500"/>
                      <a:pt x="2346" y="715"/>
                    </a:cubicBezTo>
                    <a:lnTo>
                      <a:pt x="703" y="715"/>
                    </a:lnTo>
                    <a:cubicBezTo>
                      <a:pt x="322" y="715"/>
                      <a:pt x="0" y="1024"/>
                      <a:pt x="0" y="1417"/>
                    </a:cubicBezTo>
                    <a:lnTo>
                      <a:pt x="0" y="10680"/>
                    </a:lnTo>
                    <a:cubicBezTo>
                      <a:pt x="0" y="11073"/>
                      <a:pt x="310" y="11383"/>
                      <a:pt x="703" y="11383"/>
                    </a:cubicBezTo>
                    <a:lnTo>
                      <a:pt x="7477" y="11383"/>
                    </a:lnTo>
                    <a:cubicBezTo>
                      <a:pt x="7858" y="11383"/>
                      <a:pt x="8180" y="11073"/>
                      <a:pt x="8180" y="10680"/>
                    </a:cubicBezTo>
                    <a:lnTo>
                      <a:pt x="8180" y="1417"/>
                    </a:lnTo>
                    <a:cubicBezTo>
                      <a:pt x="8156" y="1024"/>
                      <a:pt x="7846" y="715"/>
                      <a:pt x="7465" y="715"/>
                    </a:cubicBezTo>
                    <a:lnTo>
                      <a:pt x="5822" y="715"/>
                    </a:lnTo>
                    <a:cubicBezTo>
                      <a:pt x="5751" y="500"/>
                      <a:pt x="5560" y="358"/>
                      <a:pt x="5334" y="358"/>
                    </a:cubicBezTo>
                    <a:lnTo>
                      <a:pt x="4786" y="358"/>
                    </a:lnTo>
                    <a:cubicBezTo>
                      <a:pt x="4620" y="131"/>
                      <a:pt x="4346" y="0"/>
                      <a:pt x="408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779" name="Google Shape;6574;p49"/>
              <p:cNvSpPr/>
              <p:nvPr/>
            </p:nvSpPr>
            <p:spPr>
              <a:xfrm>
                <a:off x="5513425" y="2437384"/>
                <a:ext cx="10248" cy="10280"/>
              </a:xfrm>
              <a:custGeom>
                <a:avLst/>
                <a:gdLst/>
                <a:ahLst/>
                <a:cxnLst/>
                <a:rect l="l" t="t" r="r" b="b"/>
                <a:pathLst>
                  <a:path w="322" h="323" extrusionOk="0">
                    <a:moveTo>
                      <a:pt x="167" y="1"/>
                    </a:moveTo>
                    <a:cubicBezTo>
                      <a:pt x="72" y="1"/>
                      <a:pt x="0" y="72"/>
                      <a:pt x="0" y="167"/>
                    </a:cubicBezTo>
                    <a:cubicBezTo>
                      <a:pt x="0" y="251"/>
                      <a:pt x="72" y="322"/>
                      <a:pt x="167" y="322"/>
                    </a:cubicBezTo>
                    <a:cubicBezTo>
                      <a:pt x="250" y="322"/>
                      <a:pt x="322" y="251"/>
                      <a:pt x="322" y="167"/>
                    </a:cubicBezTo>
                    <a:cubicBezTo>
                      <a:pt x="322" y="72"/>
                      <a:pt x="250" y="1"/>
                      <a:pt x="16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780" name="Google Shape;6575;p49"/>
              <p:cNvSpPr/>
              <p:nvPr/>
            </p:nvSpPr>
            <p:spPr>
              <a:xfrm>
                <a:off x="5411100" y="2460140"/>
                <a:ext cx="214517" cy="283106"/>
              </a:xfrm>
              <a:custGeom>
                <a:avLst/>
                <a:gdLst/>
                <a:ahLst/>
                <a:cxnLst/>
                <a:rect l="l" t="t" r="r" b="b"/>
                <a:pathLst>
                  <a:path w="6740" h="8895" extrusionOk="0">
                    <a:moveTo>
                      <a:pt x="5692" y="0"/>
                    </a:moveTo>
                    <a:cubicBezTo>
                      <a:pt x="5596" y="0"/>
                      <a:pt x="5525" y="72"/>
                      <a:pt x="5525" y="167"/>
                    </a:cubicBezTo>
                    <a:cubicBezTo>
                      <a:pt x="5525" y="250"/>
                      <a:pt x="5596" y="322"/>
                      <a:pt x="5692" y="322"/>
                    </a:cubicBezTo>
                    <a:lnTo>
                      <a:pt x="6418" y="322"/>
                    </a:lnTo>
                    <a:lnTo>
                      <a:pt x="6418" y="8561"/>
                    </a:lnTo>
                    <a:lnTo>
                      <a:pt x="334" y="8561"/>
                    </a:lnTo>
                    <a:lnTo>
                      <a:pt x="334" y="345"/>
                    </a:lnTo>
                    <a:lnTo>
                      <a:pt x="1060" y="345"/>
                    </a:lnTo>
                    <a:cubicBezTo>
                      <a:pt x="1144" y="345"/>
                      <a:pt x="1227" y="262"/>
                      <a:pt x="1227" y="179"/>
                    </a:cubicBezTo>
                    <a:cubicBezTo>
                      <a:pt x="1227" y="83"/>
                      <a:pt x="1144" y="12"/>
                      <a:pt x="1060" y="12"/>
                    </a:cubicBezTo>
                    <a:lnTo>
                      <a:pt x="167" y="12"/>
                    </a:lnTo>
                    <a:cubicBezTo>
                      <a:pt x="72" y="12"/>
                      <a:pt x="1" y="83"/>
                      <a:pt x="1" y="179"/>
                    </a:cubicBezTo>
                    <a:lnTo>
                      <a:pt x="1" y="8739"/>
                    </a:lnTo>
                    <a:cubicBezTo>
                      <a:pt x="1" y="8823"/>
                      <a:pt x="72" y="8894"/>
                      <a:pt x="167" y="8894"/>
                    </a:cubicBezTo>
                    <a:lnTo>
                      <a:pt x="6585" y="8894"/>
                    </a:lnTo>
                    <a:cubicBezTo>
                      <a:pt x="6668" y="8894"/>
                      <a:pt x="6739" y="8823"/>
                      <a:pt x="6739" y="8739"/>
                    </a:cubicBezTo>
                    <a:lnTo>
                      <a:pt x="6739" y="179"/>
                    </a:lnTo>
                    <a:cubicBezTo>
                      <a:pt x="6739" y="72"/>
                      <a:pt x="6668" y="0"/>
                      <a:pt x="6585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781" name="Google Shape;6576;p49"/>
              <p:cNvSpPr/>
              <p:nvPr/>
            </p:nvSpPr>
            <p:spPr>
              <a:xfrm>
                <a:off x="5439904" y="2488562"/>
                <a:ext cx="78837" cy="106495"/>
              </a:xfrm>
              <a:custGeom>
                <a:avLst/>
                <a:gdLst/>
                <a:ahLst/>
                <a:cxnLst/>
                <a:rect l="l" t="t" r="r" b="b"/>
                <a:pathLst>
                  <a:path w="2477" h="3346" extrusionOk="0">
                    <a:moveTo>
                      <a:pt x="1405" y="322"/>
                    </a:moveTo>
                    <a:cubicBezTo>
                      <a:pt x="1608" y="322"/>
                      <a:pt x="1774" y="488"/>
                      <a:pt x="1774" y="703"/>
                    </a:cubicBezTo>
                    <a:lnTo>
                      <a:pt x="1774" y="1060"/>
                    </a:lnTo>
                    <a:cubicBezTo>
                      <a:pt x="1774" y="1357"/>
                      <a:pt x="1536" y="1607"/>
                      <a:pt x="1227" y="1607"/>
                    </a:cubicBezTo>
                    <a:cubicBezTo>
                      <a:pt x="929" y="1607"/>
                      <a:pt x="679" y="1357"/>
                      <a:pt x="679" y="1060"/>
                    </a:cubicBezTo>
                    <a:lnTo>
                      <a:pt x="679" y="703"/>
                    </a:lnTo>
                    <a:cubicBezTo>
                      <a:pt x="679" y="488"/>
                      <a:pt x="834" y="322"/>
                      <a:pt x="1048" y="322"/>
                    </a:cubicBezTo>
                    <a:close/>
                    <a:moveTo>
                      <a:pt x="1417" y="1905"/>
                    </a:moveTo>
                    <a:lnTo>
                      <a:pt x="1417" y="2012"/>
                    </a:lnTo>
                    <a:cubicBezTo>
                      <a:pt x="1417" y="2084"/>
                      <a:pt x="1429" y="2143"/>
                      <a:pt x="1465" y="2191"/>
                    </a:cubicBezTo>
                    <a:lnTo>
                      <a:pt x="1239" y="2405"/>
                    </a:lnTo>
                    <a:lnTo>
                      <a:pt x="1215" y="2405"/>
                    </a:lnTo>
                    <a:lnTo>
                      <a:pt x="989" y="2191"/>
                    </a:lnTo>
                    <a:cubicBezTo>
                      <a:pt x="1012" y="2143"/>
                      <a:pt x="1036" y="2084"/>
                      <a:pt x="1036" y="2012"/>
                    </a:cubicBezTo>
                    <a:lnTo>
                      <a:pt x="1036" y="1905"/>
                    </a:lnTo>
                    <a:cubicBezTo>
                      <a:pt x="1096" y="1917"/>
                      <a:pt x="1155" y="1917"/>
                      <a:pt x="1227" y="1917"/>
                    </a:cubicBezTo>
                    <a:cubicBezTo>
                      <a:pt x="1286" y="1917"/>
                      <a:pt x="1358" y="1917"/>
                      <a:pt x="1417" y="1905"/>
                    </a:cubicBezTo>
                    <a:close/>
                    <a:moveTo>
                      <a:pt x="1703" y="2393"/>
                    </a:moveTo>
                    <a:lnTo>
                      <a:pt x="1989" y="2548"/>
                    </a:lnTo>
                    <a:cubicBezTo>
                      <a:pt x="2048" y="2572"/>
                      <a:pt x="2084" y="2643"/>
                      <a:pt x="2084" y="2703"/>
                    </a:cubicBezTo>
                    <a:lnTo>
                      <a:pt x="2084" y="3024"/>
                    </a:lnTo>
                    <a:lnTo>
                      <a:pt x="2120" y="3024"/>
                    </a:lnTo>
                    <a:lnTo>
                      <a:pt x="322" y="3036"/>
                    </a:lnTo>
                    <a:cubicBezTo>
                      <a:pt x="322" y="3036"/>
                      <a:pt x="298" y="3036"/>
                      <a:pt x="298" y="3024"/>
                    </a:cubicBezTo>
                    <a:lnTo>
                      <a:pt x="298" y="2703"/>
                    </a:lnTo>
                    <a:cubicBezTo>
                      <a:pt x="298" y="2631"/>
                      <a:pt x="346" y="2572"/>
                      <a:pt x="405" y="2548"/>
                    </a:cubicBezTo>
                    <a:lnTo>
                      <a:pt x="691" y="2393"/>
                    </a:lnTo>
                    <a:lnTo>
                      <a:pt x="953" y="2667"/>
                    </a:lnTo>
                    <a:cubicBezTo>
                      <a:pt x="1012" y="2715"/>
                      <a:pt x="1108" y="2762"/>
                      <a:pt x="1191" y="2762"/>
                    </a:cubicBezTo>
                    <a:cubicBezTo>
                      <a:pt x="1286" y="2762"/>
                      <a:pt x="1370" y="2738"/>
                      <a:pt x="1429" y="2667"/>
                    </a:cubicBezTo>
                    <a:lnTo>
                      <a:pt x="1703" y="2393"/>
                    </a:lnTo>
                    <a:close/>
                    <a:moveTo>
                      <a:pt x="1048" y="0"/>
                    </a:moveTo>
                    <a:cubicBezTo>
                      <a:pt x="655" y="0"/>
                      <a:pt x="346" y="310"/>
                      <a:pt x="346" y="703"/>
                    </a:cubicBezTo>
                    <a:lnTo>
                      <a:pt x="346" y="1060"/>
                    </a:lnTo>
                    <a:cubicBezTo>
                      <a:pt x="346" y="1334"/>
                      <a:pt x="477" y="1607"/>
                      <a:pt x="703" y="1750"/>
                    </a:cubicBezTo>
                    <a:lnTo>
                      <a:pt x="703" y="2012"/>
                    </a:lnTo>
                    <a:lnTo>
                      <a:pt x="703" y="2024"/>
                    </a:lnTo>
                    <a:lnTo>
                      <a:pt x="286" y="2227"/>
                    </a:lnTo>
                    <a:cubicBezTo>
                      <a:pt x="108" y="2322"/>
                      <a:pt x="0" y="2500"/>
                      <a:pt x="0" y="2691"/>
                    </a:cubicBezTo>
                    <a:lnTo>
                      <a:pt x="0" y="3000"/>
                    </a:lnTo>
                    <a:cubicBezTo>
                      <a:pt x="0" y="3203"/>
                      <a:pt x="155" y="3346"/>
                      <a:pt x="346" y="3346"/>
                    </a:cubicBezTo>
                    <a:lnTo>
                      <a:pt x="2132" y="3346"/>
                    </a:lnTo>
                    <a:cubicBezTo>
                      <a:pt x="2322" y="3346"/>
                      <a:pt x="2477" y="3203"/>
                      <a:pt x="2477" y="3000"/>
                    </a:cubicBezTo>
                    <a:lnTo>
                      <a:pt x="2477" y="2691"/>
                    </a:lnTo>
                    <a:cubicBezTo>
                      <a:pt x="2465" y="2500"/>
                      <a:pt x="2334" y="2322"/>
                      <a:pt x="2167" y="2227"/>
                    </a:cubicBezTo>
                    <a:lnTo>
                      <a:pt x="1751" y="2024"/>
                    </a:lnTo>
                    <a:lnTo>
                      <a:pt x="1751" y="2012"/>
                    </a:lnTo>
                    <a:lnTo>
                      <a:pt x="1751" y="1750"/>
                    </a:lnTo>
                    <a:cubicBezTo>
                      <a:pt x="1965" y="1595"/>
                      <a:pt x="2108" y="1334"/>
                      <a:pt x="2108" y="1060"/>
                    </a:cubicBezTo>
                    <a:lnTo>
                      <a:pt x="2108" y="703"/>
                    </a:lnTo>
                    <a:cubicBezTo>
                      <a:pt x="2108" y="310"/>
                      <a:pt x="1786" y="0"/>
                      <a:pt x="1405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782" name="Google Shape;6577;p49"/>
              <p:cNvSpPr/>
              <p:nvPr/>
            </p:nvSpPr>
            <p:spPr>
              <a:xfrm>
                <a:off x="5530103" y="2494228"/>
                <a:ext cx="67856" cy="33005"/>
              </a:xfrm>
              <a:custGeom>
                <a:avLst/>
                <a:gdLst/>
                <a:ahLst/>
                <a:cxnLst/>
                <a:rect l="l" t="t" r="r" b="b"/>
                <a:pathLst>
                  <a:path w="2132" h="1037" extrusionOk="0">
                    <a:moveTo>
                      <a:pt x="1786" y="346"/>
                    </a:moveTo>
                    <a:lnTo>
                      <a:pt x="1786" y="715"/>
                    </a:lnTo>
                    <a:lnTo>
                      <a:pt x="345" y="715"/>
                    </a:lnTo>
                    <a:lnTo>
                      <a:pt x="345" y="346"/>
                    </a:lnTo>
                    <a:close/>
                    <a:moveTo>
                      <a:pt x="167" y="1"/>
                    </a:moveTo>
                    <a:cubicBezTo>
                      <a:pt x="72" y="1"/>
                      <a:pt x="0" y="72"/>
                      <a:pt x="0" y="167"/>
                    </a:cubicBezTo>
                    <a:lnTo>
                      <a:pt x="0" y="882"/>
                    </a:lnTo>
                    <a:cubicBezTo>
                      <a:pt x="0" y="965"/>
                      <a:pt x="72" y="1036"/>
                      <a:pt x="167" y="1036"/>
                    </a:cubicBezTo>
                    <a:lnTo>
                      <a:pt x="1953" y="1036"/>
                    </a:lnTo>
                    <a:cubicBezTo>
                      <a:pt x="2036" y="1036"/>
                      <a:pt x="2107" y="965"/>
                      <a:pt x="2107" y="882"/>
                    </a:cubicBezTo>
                    <a:lnTo>
                      <a:pt x="2107" y="167"/>
                    </a:lnTo>
                    <a:cubicBezTo>
                      <a:pt x="2131" y="72"/>
                      <a:pt x="2048" y="1"/>
                      <a:pt x="1953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783" name="Google Shape;6578;p49"/>
              <p:cNvSpPr/>
              <p:nvPr/>
            </p:nvSpPr>
            <p:spPr>
              <a:xfrm>
                <a:off x="5530103" y="2539709"/>
                <a:ext cx="67092" cy="10248"/>
              </a:xfrm>
              <a:custGeom>
                <a:avLst/>
                <a:gdLst/>
                <a:ahLst/>
                <a:cxnLst/>
                <a:rect l="l" t="t" r="r" b="b"/>
                <a:pathLst>
                  <a:path w="2108" h="322" extrusionOk="0">
                    <a:moveTo>
                      <a:pt x="167" y="0"/>
                    </a:moveTo>
                    <a:cubicBezTo>
                      <a:pt x="72" y="0"/>
                      <a:pt x="0" y="72"/>
                      <a:pt x="0" y="167"/>
                    </a:cubicBezTo>
                    <a:cubicBezTo>
                      <a:pt x="0" y="250"/>
                      <a:pt x="72" y="322"/>
                      <a:pt x="167" y="322"/>
                    </a:cubicBezTo>
                    <a:lnTo>
                      <a:pt x="1953" y="322"/>
                    </a:lnTo>
                    <a:cubicBezTo>
                      <a:pt x="2036" y="322"/>
                      <a:pt x="2107" y="250"/>
                      <a:pt x="2107" y="167"/>
                    </a:cubicBezTo>
                    <a:cubicBezTo>
                      <a:pt x="2107" y="72"/>
                      <a:pt x="2048" y="0"/>
                      <a:pt x="1953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784" name="Google Shape;6579;p49"/>
              <p:cNvSpPr/>
              <p:nvPr/>
            </p:nvSpPr>
            <p:spPr>
              <a:xfrm>
                <a:off x="5530103" y="2562434"/>
                <a:ext cx="32973" cy="10280"/>
              </a:xfrm>
              <a:custGeom>
                <a:avLst/>
                <a:gdLst/>
                <a:ahLst/>
                <a:cxnLst/>
                <a:rect l="l" t="t" r="r" b="b"/>
                <a:pathLst>
                  <a:path w="1036" h="323" extrusionOk="0">
                    <a:moveTo>
                      <a:pt x="167" y="1"/>
                    </a:moveTo>
                    <a:cubicBezTo>
                      <a:pt x="72" y="1"/>
                      <a:pt x="0" y="72"/>
                      <a:pt x="0" y="167"/>
                    </a:cubicBezTo>
                    <a:cubicBezTo>
                      <a:pt x="0" y="251"/>
                      <a:pt x="72" y="322"/>
                      <a:pt x="167" y="322"/>
                    </a:cubicBezTo>
                    <a:lnTo>
                      <a:pt x="881" y="322"/>
                    </a:lnTo>
                    <a:cubicBezTo>
                      <a:pt x="964" y="322"/>
                      <a:pt x="1036" y="251"/>
                      <a:pt x="1036" y="167"/>
                    </a:cubicBezTo>
                    <a:cubicBezTo>
                      <a:pt x="1036" y="72"/>
                      <a:pt x="976" y="1"/>
                      <a:pt x="881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785" name="Google Shape;6580;p49"/>
              <p:cNvSpPr/>
              <p:nvPr/>
            </p:nvSpPr>
            <p:spPr>
              <a:xfrm>
                <a:off x="5439522" y="2607534"/>
                <a:ext cx="158437" cy="10280"/>
              </a:xfrm>
              <a:custGeom>
                <a:avLst/>
                <a:gdLst/>
                <a:ahLst/>
                <a:cxnLst/>
                <a:rect l="l" t="t" r="r" b="b"/>
                <a:pathLst>
                  <a:path w="4978" h="323" extrusionOk="0">
                    <a:moveTo>
                      <a:pt x="167" y="1"/>
                    </a:moveTo>
                    <a:cubicBezTo>
                      <a:pt x="72" y="1"/>
                      <a:pt x="0" y="72"/>
                      <a:pt x="0" y="155"/>
                    </a:cubicBezTo>
                    <a:cubicBezTo>
                      <a:pt x="0" y="251"/>
                      <a:pt x="72" y="322"/>
                      <a:pt x="167" y="322"/>
                    </a:cubicBezTo>
                    <a:lnTo>
                      <a:pt x="4799" y="322"/>
                    </a:lnTo>
                    <a:cubicBezTo>
                      <a:pt x="4882" y="322"/>
                      <a:pt x="4953" y="251"/>
                      <a:pt x="4953" y="155"/>
                    </a:cubicBezTo>
                    <a:cubicBezTo>
                      <a:pt x="4977" y="72"/>
                      <a:pt x="4894" y="1"/>
                      <a:pt x="4799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786" name="Google Shape;6581;p49"/>
              <p:cNvSpPr/>
              <p:nvPr/>
            </p:nvSpPr>
            <p:spPr>
              <a:xfrm>
                <a:off x="5439522" y="2630258"/>
                <a:ext cx="22025" cy="10280"/>
              </a:xfrm>
              <a:custGeom>
                <a:avLst/>
                <a:gdLst/>
                <a:ahLst/>
                <a:cxnLst/>
                <a:rect l="l" t="t" r="r" b="b"/>
                <a:pathLst>
                  <a:path w="692" h="323" extrusionOk="0">
                    <a:moveTo>
                      <a:pt x="167" y="1"/>
                    </a:moveTo>
                    <a:cubicBezTo>
                      <a:pt x="72" y="1"/>
                      <a:pt x="0" y="72"/>
                      <a:pt x="0" y="156"/>
                    </a:cubicBezTo>
                    <a:cubicBezTo>
                      <a:pt x="0" y="251"/>
                      <a:pt x="72" y="322"/>
                      <a:pt x="167" y="322"/>
                    </a:cubicBezTo>
                    <a:lnTo>
                      <a:pt x="524" y="322"/>
                    </a:lnTo>
                    <a:cubicBezTo>
                      <a:pt x="608" y="322"/>
                      <a:pt x="679" y="251"/>
                      <a:pt x="679" y="156"/>
                    </a:cubicBezTo>
                    <a:cubicBezTo>
                      <a:pt x="691" y="72"/>
                      <a:pt x="608" y="1"/>
                      <a:pt x="524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787" name="Google Shape;6582;p49"/>
              <p:cNvSpPr/>
              <p:nvPr/>
            </p:nvSpPr>
            <p:spPr>
              <a:xfrm>
                <a:off x="5439522" y="2698497"/>
                <a:ext cx="22025" cy="10248"/>
              </a:xfrm>
              <a:custGeom>
                <a:avLst/>
                <a:gdLst/>
                <a:ahLst/>
                <a:cxnLst/>
                <a:rect l="l" t="t" r="r" b="b"/>
                <a:pathLst>
                  <a:path w="692" h="322" extrusionOk="0">
                    <a:moveTo>
                      <a:pt x="167" y="0"/>
                    </a:moveTo>
                    <a:cubicBezTo>
                      <a:pt x="72" y="0"/>
                      <a:pt x="0" y="72"/>
                      <a:pt x="0" y="155"/>
                    </a:cubicBezTo>
                    <a:cubicBezTo>
                      <a:pt x="0" y="250"/>
                      <a:pt x="72" y="322"/>
                      <a:pt x="167" y="322"/>
                    </a:cubicBezTo>
                    <a:lnTo>
                      <a:pt x="524" y="322"/>
                    </a:lnTo>
                    <a:cubicBezTo>
                      <a:pt x="608" y="322"/>
                      <a:pt x="679" y="250"/>
                      <a:pt x="679" y="155"/>
                    </a:cubicBezTo>
                    <a:cubicBezTo>
                      <a:pt x="691" y="72"/>
                      <a:pt x="608" y="0"/>
                      <a:pt x="5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788" name="Google Shape;6583;p49"/>
              <p:cNvSpPr/>
              <p:nvPr/>
            </p:nvSpPr>
            <p:spPr>
              <a:xfrm>
                <a:off x="5439522" y="2675740"/>
                <a:ext cx="22025" cy="10280"/>
              </a:xfrm>
              <a:custGeom>
                <a:avLst/>
                <a:gdLst/>
                <a:ahLst/>
                <a:cxnLst/>
                <a:rect l="l" t="t" r="r" b="b"/>
                <a:pathLst>
                  <a:path w="692" h="323" extrusionOk="0">
                    <a:moveTo>
                      <a:pt x="167" y="1"/>
                    </a:moveTo>
                    <a:cubicBezTo>
                      <a:pt x="72" y="1"/>
                      <a:pt x="0" y="72"/>
                      <a:pt x="0" y="156"/>
                    </a:cubicBezTo>
                    <a:cubicBezTo>
                      <a:pt x="0" y="251"/>
                      <a:pt x="72" y="322"/>
                      <a:pt x="167" y="322"/>
                    </a:cubicBezTo>
                    <a:lnTo>
                      <a:pt x="524" y="322"/>
                    </a:lnTo>
                    <a:cubicBezTo>
                      <a:pt x="608" y="322"/>
                      <a:pt x="679" y="251"/>
                      <a:pt x="679" y="156"/>
                    </a:cubicBezTo>
                    <a:cubicBezTo>
                      <a:pt x="691" y="72"/>
                      <a:pt x="608" y="1"/>
                      <a:pt x="524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789" name="Google Shape;6584;p49"/>
              <p:cNvSpPr/>
              <p:nvPr/>
            </p:nvSpPr>
            <p:spPr>
              <a:xfrm>
                <a:off x="5439522" y="2653015"/>
                <a:ext cx="22025" cy="10248"/>
              </a:xfrm>
              <a:custGeom>
                <a:avLst/>
                <a:gdLst/>
                <a:ahLst/>
                <a:cxnLst/>
                <a:rect l="l" t="t" r="r" b="b"/>
                <a:pathLst>
                  <a:path w="692" h="322" extrusionOk="0">
                    <a:moveTo>
                      <a:pt x="167" y="0"/>
                    </a:moveTo>
                    <a:cubicBezTo>
                      <a:pt x="72" y="0"/>
                      <a:pt x="0" y="72"/>
                      <a:pt x="0" y="155"/>
                    </a:cubicBezTo>
                    <a:cubicBezTo>
                      <a:pt x="0" y="250"/>
                      <a:pt x="72" y="322"/>
                      <a:pt x="167" y="322"/>
                    </a:cubicBezTo>
                    <a:lnTo>
                      <a:pt x="524" y="322"/>
                    </a:lnTo>
                    <a:cubicBezTo>
                      <a:pt x="608" y="322"/>
                      <a:pt x="679" y="250"/>
                      <a:pt x="679" y="155"/>
                    </a:cubicBezTo>
                    <a:cubicBezTo>
                      <a:pt x="691" y="72"/>
                      <a:pt x="608" y="0"/>
                      <a:pt x="5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790" name="Google Shape;6585;p49"/>
              <p:cNvSpPr/>
              <p:nvPr/>
            </p:nvSpPr>
            <p:spPr>
              <a:xfrm>
                <a:off x="5473641" y="2630258"/>
                <a:ext cx="44718" cy="10280"/>
              </a:xfrm>
              <a:custGeom>
                <a:avLst/>
                <a:gdLst/>
                <a:ahLst/>
                <a:cxnLst/>
                <a:rect l="l" t="t" r="r" b="b"/>
                <a:pathLst>
                  <a:path w="1405" h="323" extrusionOk="0">
                    <a:moveTo>
                      <a:pt x="167" y="1"/>
                    </a:moveTo>
                    <a:cubicBezTo>
                      <a:pt x="71" y="1"/>
                      <a:pt x="0" y="72"/>
                      <a:pt x="0" y="156"/>
                    </a:cubicBezTo>
                    <a:cubicBezTo>
                      <a:pt x="0" y="251"/>
                      <a:pt x="71" y="322"/>
                      <a:pt x="167" y="322"/>
                    </a:cubicBezTo>
                    <a:lnTo>
                      <a:pt x="1238" y="322"/>
                    </a:lnTo>
                    <a:cubicBezTo>
                      <a:pt x="1322" y="322"/>
                      <a:pt x="1393" y="251"/>
                      <a:pt x="1393" y="156"/>
                    </a:cubicBezTo>
                    <a:cubicBezTo>
                      <a:pt x="1405" y="72"/>
                      <a:pt x="1322" y="1"/>
                      <a:pt x="1238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791" name="Google Shape;6586;p49"/>
              <p:cNvSpPr/>
              <p:nvPr/>
            </p:nvSpPr>
            <p:spPr>
              <a:xfrm>
                <a:off x="5473641" y="2698497"/>
                <a:ext cx="67474" cy="10248"/>
              </a:xfrm>
              <a:custGeom>
                <a:avLst/>
                <a:gdLst/>
                <a:ahLst/>
                <a:cxnLst/>
                <a:rect l="l" t="t" r="r" b="b"/>
                <a:pathLst>
                  <a:path w="2120" h="322" extrusionOk="0">
                    <a:moveTo>
                      <a:pt x="167" y="0"/>
                    </a:moveTo>
                    <a:cubicBezTo>
                      <a:pt x="71" y="0"/>
                      <a:pt x="0" y="72"/>
                      <a:pt x="0" y="155"/>
                    </a:cubicBezTo>
                    <a:cubicBezTo>
                      <a:pt x="0" y="250"/>
                      <a:pt x="71" y="322"/>
                      <a:pt x="167" y="322"/>
                    </a:cubicBezTo>
                    <a:lnTo>
                      <a:pt x="1953" y="322"/>
                    </a:lnTo>
                    <a:cubicBezTo>
                      <a:pt x="2036" y="322"/>
                      <a:pt x="2107" y="250"/>
                      <a:pt x="2107" y="155"/>
                    </a:cubicBezTo>
                    <a:cubicBezTo>
                      <a:pt x="2119" y="72"/>
                      <a:pt x="2036" y="0"/>
                      <a:pt x="1953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792" name="Google Shape;6587;p49"/>
              <p:cNvSpPr/>
              <p:nvPr/>
            </p:nvSpPr>
            <p:spPr>
              <a:xfrm>
                <a:off x="5473641" y="2675740"/>
                <a:ext cx="44718" cy="10280"/>
              </a:xfrm>
              <a:custGeom>
                <a:avLst/>
                <a:gdLst/>
                <a:ahLst/>
                <a:cxnLst/>
                <a:rect l="l" t="t" r="r" b="b"/>
                <a:pathLst>
                  <a:path w="1405" h="323" extrusionOk="0">
                    <a:moveTo>
                      <a:pt x="167" y="1"/>
                    </a:moveTo>
                    <a:cubicBezTo>
                      <a:pt x="71" y="1"/>
                      <a:pt x="0" y="72"/>
                      <a:pt x="0" y="156"/>
                    </a:cubicBezTo>
                    <a:cubicBezTo>
                      <a:pt x="0" y="251"/>
                      <a:pt x="71" y="322"/>
                      <a:pt x="167" y="322"/>
                    </a:cubicBezTo>
                    <a:lnTo>
                      <a:pt x="1238" y="322"/>
                    </a:lnTo>
                    <a:cubicBezTo>
                      <a:pt x="1322" y="322"/>
                      <a:pt x="1393" y="251"/>
                      <a:pt x="1393" y="156"/>
                    </a:cubicBezTo>
                    <a:cubicBezTo>
                      <a:pt x="1405" y="72"/>
                      <a:pt x="1322" y="1"/>
                      <a:pt x="1238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793" name="Google Shape;6588;p49"/>
              <p:cNvSpPr/>
              <p:nvPr/>
            </p:nvSpPr>
            <p:spPr>
              <a:xfrm>
                <a:off x="5473641" y="2653015"/>
                <a:ext cx="67474" cy="10248"/>
              </a:xfrm>
              <a:custGeom>
                <a:avLst/>
                <a:gdLst/>
                <a:ahLst/>
                <a:cxnLst/>
                <a:rect l="l" t="t" r="r" b="b"/>
                <a:pathLst>
                  <a:path w="2120" h="322" extrusionOk="0">
                    <a:moveTo>
                      <a:pt x="167" y="0"/>
                    </a:moveTo>
                    <a:cubicBezTo>
                      <a:pt x="71" y="0"/>
                      <a:pt x="0" y="72"/>
                      <a:pt x="0" y="155"/>
                    </a:cubicBezTo>
                    <a:cubicBezTo>
                      <a:pt x="0" y="250"/>
                      <a:pt x="71" y="322"/>
                      <a:pt x="167" y="322"/>
                    </a:cubicBezTo>
                    <a:lnTo>
                      <a:pt x="1953" y="322"/>
                    </a:lnTo>
                    <a:cubicBezTo>
                      <a:pt x="2036" y="322"/>
                      <a:pt x="2107" y="250"/>
                      <a:pt x="2107" y="155"/>
                    </a:cubicBezTo>
                    <a:cubicBezTo>
                      <a:pt x="2119" y="72"/>
                      <a:pt x="2036" y="0"/>
                      <a:pt x="1953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794" name="Google Shape;6589;p49"/>
              <p:cNvSpPr/>
              <p:nvPr/>
            </p:nvSpPr>
            <p:spPr>
              <a:xfrm>
                <a:off x="5558525" y="2653015"/>
                <a:ext cx="39434" cy="10248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322" extrusionOk="0">
                    <a:moveTo>
                      <a:pt x="167" y="0"/>
                    </a:moveTo>
                    <a:cubicBezTo>
                      <a:pt x="71" y="0"/>
                      <a:pt x="0" y="72"/>
                      <a:pt x="0" y="155"/>
                    </a:cubicBezTo>
                    <a:cubicBezTo>
                      <a:pt x="0" y="250"/>
                      <a:pt x="71" y="322"/>
                      <a:pt x="167" y="322"/>
                    </a:cubicBezTo>
                    <a:lnTo>
                      <a:pt x="1060" y="322"/>
                    </a:lnTo>
                    <a:cubicBezTo>
                      <a:pt x="1143" y="322"/>
                      <a:pt x="1214" y="250"/>
                      <a:pt x="1214" y="155"/>
                    </a:cubicBezTo>
                    <a:cubicBezTo>
                      <a:pt x="1238" y="72"/>
                      <a:pt x="1155" y="0"/>
                      <a:pt x="106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795" name="Google Shape;6590;p49"/>
              <p:cNvSpPr/>
              <p:nvPr/>
            </p:nvSpPr>
            <p:spPr>
              <a:xfrm>
                <a:off x="5558525" y="2630258"/>
                <a:ext cx="39434" cy="1028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323" extrusionOk="0">
                    <a:moveTo>
                      <a:pt x="167" y="1"/>
                    </a:moveTo>
                    <a:cubicBezTo>
                      <a:pt x="71" y="1"/>
                      <a:pt x="0" y="72"/>
                      <a:pt x="0" y="156"/>
                    </a:cubicBezTo>
                    <a:cubicBezTo>
                      <a:pt x="0" y="251"/>
                      <a:pt x="71" y="322"/>
                      <a:pt x="167" y="322"/>
                    </a:cubicBezTo>
                    <a:lnTo>
                      <a:pt x="1060" y="322"/>
                    </a:lnTo>
                    <a:cubicBezTo>
                      <a:pt x="1143" y="322"/>
                      <a:pt x="1214" y="251"/>
                      <a:pt x="1214" y="156"/>
                    </a:cubicBezTo>
                    <a:cubicBezTo>
                      <a:pt x="1238" y="72"/>
                      <a:pt x="1155" y="1"/>
                      <a:pt x="1060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796" name="Google Shape;6591;p49"/>
              <p:cNvSpPr/>
              <p:nvPr/>
            </p:nvSpPr>
            <p:spPr>
              <a:xfrm>
                <a:off x="5558525" y="2675740"/>
                <a:ext cx="39434" cy="1028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323" extrusionOk="0">
                    <a:moveTo>
                      <a:pt x="167" y="1"/>
                    </a:moveTo>
                    <a:cubicBezTo>
                      <a:pt x="71" y="1"/>
                      <a:pt x="0" y="72"/>
                      <a:pt x="0" y="156"/>
                    </a:cubicBezTo>
                    <a:cubicBezTo>
                      <a:pt x="0" y="251"/>
                      <a:pt x="71" y="322"/>
                      <a:pt x="167" y="322"/>
                    </a:cubicBezTo>
                    <a:lnTo>
                      <a:pt x="1060" y="322"/>
                    </a:lnTo>
                    <a:cubicBezTo>
                      <a:pt x="1143" y="322"/>
                      <a:pt x="1214" y="251"/>
                      <a:pt x="1214" y="156"/>
                    </a:cubicBezTo>
                    <a:cubicBezTo>
                      <a:pt x="1238" y="72"/>
                      <a:pt x="1155" y="1"/>
                      <a:pt x="1060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797" name="Google Shape;6592;p49"/>
              <p:cNvSpPr/>
              <p:nvPr/>
            </p:nvSpPr>
            <p:spPr>
              <a:xfrm>
                <a:off x="5558525" y="2698497"/>
                <a:ext cx="39434" cy="10248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322" extrusionOk="0">
                    <a:moveTo>
                      <a:pt x="167" y="0"/>
                    </a:moveTo>
                    <a:cubicBezTo>
                      <a:pt x="71" y="0"/>
                      <a:pt x="0" y="72"/>
                      <a:pt x="0" y="155"/>
                    </a:cubicBezTo>
                    <a:cubicBezTo>
                      <a:pt x="0" y="250"/>
                      <a:pt x="71" y="322"/>
                      <a:pt x="167" y="322"/>
                    </a:cubicBezTo>
                    <a:lnTo>
                      <a:pt x="1060" y="322"/>
                    </a:lnTo>
                    <a:cubicBezTo>
                      <a:pt x="1143" y="322"/>
                      <a:pt x="1214" y="250"/>
                      <a:pt x="1214" y="155"/>
                    </a:cubicBezTo>
                    <a:cubicBezTo>
                      <a:pt x="1238" y="72"/>
                      <a:pt x="1155" y="0"/>
                      <a:pt x="106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798" name="Google Shape;6593;p49"/>
            <p:cNvGrpSpPr/>
            <p:nvPr/>
          </p:nvGrpSpPr>
          <p:grpSpPr>
            <a:xfrm>
              <a:off x="10432833" y="3780923"/>
              <a:ext cx="348288" cy="340331"/>
              <a:chOff x="3567142" y="2905757"/>
              <a:chExt cx="348288" cy="340331"/>
            </a:xfrm>
            <a:solidFill>
              <a:schemeClr val="bg2">
                <a:lumMod val="75000"/>
              </a:schemeClr>
            </a:solidFill>
          </p:grpSpPr>
          <p:sp>
            <p:nvSpPr>
              <p:cNvPr id="799" name="Google Shape;6594;p49"/>
              <p:cNvSpPr/>
              <p:nvPr/>
            </p:nvSpPr>
            <p:spPr>
              <a:xfrm>
                <a:off x="3567142" y="2905757"/>
                <a:ext cx="348288" cy="340331"/>
              </a:xfrm>
              <a:custGeom>
                <a:avLst/>
                <a:gdLst/>
                <a:ahLst/>
                <a:cxnLst/>
                <a:rect l="l" t="t" r="r" b="b"/>
                <a:pathLst>
                  <a:path w="10943" h="10693" extrusionOk="0">
                    <a:moveTo>
                      <a:pt x="2799" y="608"/>
                    </a:moveTo>
                    <a:lnTo>
                      <a:pt x="6811" y="620"/>
                    </a:lnTo>
                    <a:cubicBezTo>
                      <a:pt x="7013" y="620"/>
                      <a:pt x="7156" y="763"/>
                      <a:pt x="7204" y="941"/>
                    </a:cubicBezTo>
                    <a:cubicBezTo>
                      <a:pt x="7204" y="965"/>
                      <a:pt x="7216" y="1001"/>
                      <a:pt x="7216" y="1013"/>
                    </a:cubicBezTo>
                    <a:lnTo>
                      <a:pt x="7216" y="1715"/>
                    </a:lnTo>
                    <a:lnTo>
                      <a:pt x="3144" y="1703"/>
                    </a:lnTo>
                    <a:lnTo>
                      <a:pt x="3144" y="1596"/>
                    </a:lnTo>
                    <a:cubicBezTo>
                      <a:pt x="3144" y="1215"/>
                      <a:pt x="3001" y="882"/>
                      <a:pt x="2799" y="608"/>
                    </a:cubicBezTo>
                    <a:close/>
                    <a:moveTo>
                      <a:pt x="1560" y="346"/>
                    </a:moveTo>
                    <a:cubicBezTo>
                      <a:pt x="2251" y="346"/>
                      <a:pt x="2811" y="906"/>
                      <a:pt x="2811" y="1596"/>
                    </a:cubicBezTo>
                    <a:cubicBezTo>
                      <a:pt x="2811" y="2275"/>
                      <a:pt x="2263" y="2846"/>
                      <a:pt x="1560" y="2846"/>
                    </a:cubicBezTo>
                    <a:cubicBezTo>
                      <a:pt x="882" y="2846"/>
                      <a:pt x="310" y="2275"/>
                      <a:pt x="310" y="1596"/>
                    </a:cubicBezTo>
                    <a:cubicBezTo>
                      <a:pt x="310" y="906"/>
                      <a:pt x="882" y="346"/>
                      <a:pt x="1560" y="346"/>
                    </a:cubicBezTo>
                    <a:close/>
                    <a:moveTo>
                      <a:pt x="1799" y="9252"/>
                    </a:moveTo>
                    <a:lnTo>
                      <a:pt x="7168" y="9288"/>
                    </a:lnTo>
                    <a:lnTo>
                      <a:pt x="7168" y="9990"/>
                    </a:lnTo>
                    <a:cubicBezTo>
                      <a:pt x="7168" y="10014"/>
                      <a:pt x="7168" y="10050"/>
                      <a:pt x="7156" y="10062"/>
                    </a:cubicBezTo>
                    <a:cubicBezTo>
                      <a:pt x="7109" y="10240"/>
                      <a:pt x="6966" y="10371"/>
                      <a:pt x="6775" y="10371"/>
                    </a:cubicBezTo>
                    <a:lnTo>
                      <a:pt x="2191" y="10359"/>
                    </a:lnTo>
                    <a:cubicBezTo>
                      <a:pt x="1965" y="10359"/>
                      <a:pt x="1799" y="10181"/>
                      <a:pt x="1799" y="9954"/>
                    </a:cubicBezTo>
                    <a:lnTo>
                      <a:pt x="1799" y="9252"/>
                    </a:lnTo>
                    <a:close/>
                    <a:moveTo>
                      <a:pt x="1572" y="1"/>
                    </a:moveTo>
                    <a:cubicBezTo>
                      <a:pt x="715" y="1"/>
                      <a:pt x="1" y="703"/>
                      <a:pt x="1" y="1561"/>
                    </a:cubicBezTo>
                    <a:cubicBezTo>
                      <a:pt x="1" y="2418"/>
                      <a:pt x="667" y="3108"/>
                      <a:pt x="1501" y="3144"/>
                    </a:cubicBezTo>
                    <a:lnTo>
                      <a:pt x="1501" y="4644"/>
                    </a:lnTo>
                    <a:cubicBezTo>
                      <a:pt x="1501" y="4739"/>
                      <a:pt x="1572" y="4811"/>
                      <a:pt x="1668" y="4811"/>
                    </a:cubicBezTo>
                    <a:cubicBezTo>
                      <a:pt x="1751" y="4811"/>
                      <a:pt x="1834" y="4739"/>
                      <a:pt x="1834" y="4644"/>
                    </a:cubicBezTo>
                    <a:lnTo>
                      <a:pt x="1834" y="3132"/>
                    </a:lnTo>
                    <a:cubicBezTo>
                      <a:pt x="2441" y="3025"/>
                      <a:pt x="2918" y="2596"/>
                      <a:pt x="3096" y="2013"/>
                    </a:cubicBezTo>
                    <a:lnTo>
                      <a:pt x="7216" y="2025"/>
                    </a:lnTo>
                    <a:lnTo>
                      <a:pt x="7216" y="3323"/>
                    </a:lnTo>
                    <a:lnTo>
                      <a:pt x="4704" y="3311"/>
                    </a:lnTo>
                    <a:lnTo>
                      <a:pt x="4668" y="3311"/>
                    </a:lnTo>
                    <a:lnTo>
                      <a:pt x="4668" y="2751"/>
                    </a:lnTo>
                    <a:cubicBezTo>
                      <a:pt x="4668" y="2668"/>
                      <a:pt x="4597" y="2596"/>
                      <a:pt x="4513" y="2596"/>
                    </a:cubicBezTo>
                    <a:cubicBezTo>
                      <a:pt x="4418" y="2596"/>
                      <a:pt x="4346" y="2668"/>
                      <a:pt x="4346" y="2751"/>
                    </a:cubicBezTo>
                    <a:lnTo>
                      <a:pt x="4346" y="3668"/>
                    </a:lnTo>
                    <a:lnTo>
                      <a:pt x="4335" y="7276"/>
                    </a:lnTo>
                    <a:lnTo>
                      <a:pt x="4335" y="8204"/>
                    </a:lnTo>
                    <a:cubicBezTo>
                      <a:pt x="4335" y="8288"/>
                      <a:pt x="4406" y="8371"/>
                      <a:pt x="4489" y="8371"/>
                    </a:cubicBezTo>
                    <a:cubicBezTo>
                      <a:pt x="4585" y="8371"/>
                      <a:pt x="4656" y="8288"/>
                      <a:pt x="4656" y="8204"/>
                    </a:cubicBezTo>
                    <a:lnTo>
                      <a:pt x="4656" y="7633"/>
                    </a:lnTo>
                    <a:lnTo>
                      <a:pt x="4692" y="7633"/>
                    </a:lnTo>
                    <a:lnTo>
                      <a:pt x="7204" y="7657"/>
                    </a:lnTo>
                    <a:lnTo>
                      <a:pt x="7204" y="8966"/>
                    </a:lnTo>
                    <a:lnTo>
                      <a:pt x="1834" y="8930"/>
                    </a:lnTo>
                    <a:lnTo>
                      <a:pt x="1846" y="5335"/>
                    </a:lnTo>
                    <a:cubicBezTo>
                      <a:pt x="1846" y="5240"/>
                      <a:pt x="1775" y="5168"/>
                      <a:pt x="1679" y="5168"/>
                    </a:cubicBezTo>
                    <a:cubicBezTo>
                      <a:pt x="1596" y="5168"/>
                      <a:pt x="1513" y="5240"/>
                      <a:pt x="1513" y="5335"/>
                    </a:cubicBezTo>
                    <a:lnTo>
                      <a:pt x="1501" y="9097"/>
                    </a:lnTo>
                    <a:lnTo>
                      <a:pt x="1501" y="9954"/>
                    </a:lnTo>
                    <a:cubicBezTo>
                      <a:pt x="1501" y="10347"/>
                      <a:pt x="1810" y="10669"/>
                      <a:pt x="2215" y="10669"/>
                    </a:cubicBezTo>
                    <a:lnTo>
                      <a:pt x="6799" y="10693"/>
                    </a:lnTo>
                    <a:cubicBezTo>
                      <a:pt x="7168" y="10693"/>
                      <a:pt x="7466" y="10407"/>
                      <a:pt x="7514" y="10050"/>
                    </a:cubicBezTo>
                    <a:lnTo>
                      <a:pt x="7514" y="9978"/>
                    </a:lnTo>
                    <a:lnTo>
                      <a:pt x="7514" y="9109"/>
                    </a:lnTo>
                    <a:lnTo>
                      <a:pt x="7514" y="7633"/>
                    </a:lnTo>
                    <a:lnTo>
                      <a:pt x="8478" y="7633"/>
                    </a:lnTo>
                    <a:cubicBezTo>
                      <a:pt x="8573" y="7633"/>
                      <a:pt x="8645" y="7561"/>
                      <a:pt x="8645" y="7478"/>
                    </a:cubicBezTo>
                    <a:cubicBezTo>
                      <a:pt x="8645" y="7383"/>
                      <a:pt x="8573" y="7311"/>
                      <a:pt x="8478" y="7311"/>
                    </a:cubicBezTo>
                    <a:lnTo>
                      <a:pt x="4668" y="7299"/>
                    </a:lnTo>
                    <a:cubicBezTo>
                      <a:pt x="4656" y="7299"/>
                      <a:pt x="4644" y="7276"/>
                      <a:pt x="4644" y="7264"/>
                    </a:cubicBezTo>
                    <a:lnTo>
                      <a:pt x="4656" y="3644"/>
                    </a:lnTo>
                    <a:cubicBezTo>
                      <a:pt x="4656" y="3632"/>
                      <a:pt x="4668" y="3620"/>
                      <a:pt x="4692" y="3620"/>
                    </a:cubicBezTo>
                    <a:lnTo>
                      <a:pt x="10585" y="3644"/>
                    </a:lnTo>
                    <a:cubicBezTo>
                      <a:pt x="10597" y="3644"/>
                      <a:pt x="10609" y="3668"/>
                      <a:pt x="10609" y="3680"/>
                    </a:cubicBezTo>
                    <a:lnTo>
                      <a:pt x="10597" y="7299"/>
                    </a:lnTo>
                    <a:cubicBezTo>
                      <a:pt x="10597" y="7311"/>
                      <a:pt x="10585" y="7323"/>
                      <a:pt x="10562" y="7323"/>
                    </a:cubicBezTo>
                    <a:lnTo>
                      <a:pt x="9192" y="7323"/>
                    </a:lnTo>
                    <a:cubicBezTo>
                      <a:pt x="9109" y="7323"/>
                      <a:pt x="9038" y="7395"/>
                      <a:pt x="9038" y="7490"/>
                    </a:cubicBezTo>
                    <a:cubicBezTo>
                      <a:pt x="9038" y="7573"/>
                      <a:pt x="9109" y="7657"/>
                      <a:pt x="9192" y="7657"/>
                    </a:cubicBezTo>
                    <a:lnTo>
                      <a:pt x="10562" y="7657"/>
                    </a:lnTo>
                    <a:cubicBezTo>
                      <a:pt x="10764" y="7657"/>
                      <a:pt x="10919" y="7490"/>
                      <a:pt x="10919" y="7299"/>
                    </a:cubicBezTo>
                    <a:lnTo>
                      <a:pt x="10943" y="3680"/>
                    </a:lnTo>
                    <a:cubicBezTo>
                      <a:pt x="10919" y="3513"/>
                      <a:pt x="10776" y="3346"/>
                      <a:pt x="10562" y="3346"/>
                    </a:cubicBezTo>
                    <a:lnTo>
                      <a:pt x="7514" y="3335"/>
                    </a:lnTo>
                    <a:lnTo>
                      <a:pt x="7514" y="1882"/>
                    </a:lnTo>
                    <a:lnTo>
                      <a:pt x="7514" y="1013"/>
                    </a:lnTo>
                    <a:lnTo>
                      <a:pt x="7514" y="941"/>
                    </a:lnTo>
                    <a:cubicBezTo>
                      <a:pt x="7490" y="584"/>
                      <a:pt x="7168" y="298"/>
                      <a:pt x="6799" y="298"/>
                    </a:cubicBezTo>
                    <a:lnTo>
                      <a:pt x="2501" y="287"/>
                    </a:lnTo>
                    <a:lnTo>
                      <a:pt x="2453" y="287"/>
                    </a:lnTo>
                    <a:cubicBezTo>
                      <a:pt x="2203" y="108"/>
                      <a:pt x="1906" y="1"/>
                      <a:pt x="1572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800" name="Google Shape;6595;p49"/>
              <p:cNvSpPr/>
              <p:nvPr/>
            </p:nvSpPr>
            <p:spPr>
              <a:xfrm>
                <a:off x="3819534" y="3034977"/>
                <a:ext cx="73903" cy="48919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1537" extrusionOk="0">
                    <a:moveTo>
                      <a:pt x="1560" y="322"/>
                    </a:moveTo>
                    <a:cubicBezTo>
                      <a:pt x="1798" y="334"/>
                      <a:pt x="2001" y="525"/>
                      <a:pt x="2001" y="763"/>
                    </a:cubicBezTo>
                    <a:cubicBezTo>
                      <a:pt x="2001" y="1001"/>
                      <a:pt x="1798" y="1191"/>
                      <a:pt x="1548" y="1191"/>
                    </a:cubicBezTo>
                    <a:cubicBezTo>
                      <a:pt x="1310" y="1191"/>
                      <a:pt x="1119" y="1001"/>
                      <a:pt x="1119" y="751"/>
                    </a:cubicBezTo>
                    <a:cubicBezTo>
                      <a:pt x="1119" y="513"/>
                      <a:pt x="1310" y="322"/>
                      <a:pt x="1560" y="322"/>
                    </a:cubicBezTo>
                    <a:close/>
                    <a:moveTo>
                      <a:pt x="774" y="334"/>
                    </a:moveTo>
                    <a:cubicBezTo>
                      <a:pt x="834" y="334"/>
                      <a:pt x="881" y="346"/>
                      <a:pt x="929" y="358"/>
                    </a:cubicBezTo>
                    <a:cubicBezTo>
                      <a:pt x="846" y="477"/>
                      <a:pt x="810" y="620"/>
                      <a:pt x="810" y="775"/>
                    </a:cubicBezTo>
                    <a:cubicBezTo>
                      <a:pt x="810" y="930"/>
                      <a:pt x="846" y="1072"/>
                      <a:pt x="929" y="1191"/>
                    </a:cubicBezTo>
                    <a:cubicBezTo>
                      <a:pt x="881" y="1215"/>
                      <a:pt x="822" y="1227"/>
                      <a:pt x="774" y="1227"/>
                    </a:cubicBezTo>
                    <a:cubicBezTo>
                      <a:pt x="524" y="1191"/>
                      <a:pt x="334" y="1001"/>
                      <a:pt x="334" y="763"/>
                    </a:cubicBezTo>
                    <a:cubicBezTo>
                      <a:pt x="334" y="525"/>
                      <a:pt x="524" y="334"/>
                      <a:pt x="774" y="334"/>
                    </a:cubicBezTo>
                    <a:close/>
                    <a:moveTo>
                      <a:pt x="762" y="1"/>
                    </a:moveTo>
                    <a:cubicBezTo>
                      <a:pt x="346" y="1"/>
                      <a:pt x="0" y="346"/>
                      <a:pt x="0" y="763"/>
                    </a:cubicBezTo>
                    <a:cubicBezTo>
                      <a:pt x="0" y="1180"/>
                      <a:pt x="346" y="1525"/>
                      <a:pt x="762" y="1525"/>
                    </a:cubicBezTo>
                    <a:cubicBezTo>
                      <a:pt x="905" y="1525"/>
                      <a:pt x="1048" y="1489"/>
                      <a:pt x="1167" y="1418"/>
                    </a:cubicBezTo>
                    <a:cubicBezTo>
                      <a:pt x="1286" y="1489"/>
                      <a:pt x="1417" y="1537"/>
                      <a:pt x="1560" y="1537"/>
                    </a:cubicBezTo>
                    <a:cubicBezTo>
                      <a:pt x="1977" y="1537"/>
                      <a:pt x="2322" y="1191"/>
                      <a:pt x="2322" y="775"/>
                    </a:cubicBezTo>
                    <a:cubicBezTo>
                      <a:pt x="2322" y="358"/>
                      <a:pt x="1977" y="13"/>
                      <a:pt x="1560" y="13"/>
                    </a:cubicBezTo>
                    <a:cubicBezTo>
                      <a:pt x="1417" y="13"/>
                      <a:pt x="1286" y="60"/>
                      <a:pt x="1167" y="120"/>
                    </a:cubicBezTo>
                    <a:cubicBezTo>
                      <a:pt x="1048" y="48"/>
                      <a:pt x="905" y="1"/>
                      <a:pt x="762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801" name="Google Shape;6596;p49"/>
              <p:cNvSpPr/>
              <p:nvPr/>
            </p:nvSpPr>
            <p:spPr>
              <a:xfrm>
                <a:off x="3728571" y="3036123"/>
                <a:ext cx="67506" cy="45895"/>
              </a:xfrm>
              <a:custGeom>
                <a:avLst/>
                <a:gdLst/>
                <a:ahLst/>
                <a:cxnLst/>
                <a:rect l="l" t="t" r="r" b="b"/>
                <a:pathLst>
                  <a:path w="2121" h="1442" extrusionOk="0">
                    <a:moveTo>
                      <a:pt x="1739" y="310"/>
                    </a:moveTo>
                    <a:cubicBezTo>
                      <a:pt x="1763" y="310"/>
                      <a:pt x="1775" y="322"/>
                      <a:pt x="1775" y="346"/>
                    </a:cubicBezTo>
                    <a:lnTo>
                      <a:pt x="1775" y="1072"/>
                    </a:lnTo>
                    <a:cubicBezTo>
                      <a:pt x="1775" y="1084"/>
                      <a:pt x="1763" y="1096"/>
                      <a:pt x="1739" y="1096"/>
                    </a:cubicBezTo>
                    <a:lnTo>
                      <a:pt x="346" y="1096"/>
                    </a:lnTo>
                    <a:cubicBezTo>
                      <a:pt x="343" y="1103"/>
                      <a:pt x="338" y="1106"/>
                      <a:pt x="333" y="1106"/>
                    </a:cubicBezTo>
                    <a:cubicBezTo>
                      <a:pt x="322" y="1106"/>
                      <a:pt x="310" y="1089"/>
                      <a:pt x="310" y="1072"/>
                    </a:cubicBezTo>
                    <a:lnTo>
                      <a:pt x="310" y="346"/>
                    </a:lnTo>
                    <a:cubicBezTo>
                      <a:pt x="310" y="322"/>
                      <a:pt x="334" y="310"/>
                      <a:pt x="346" y="310"/>
                    </a:cubicBezTo>
                    <a:close/>
                    <a:moveTo>
                      <a:pt x="358" y="1"/>
                    </a:moveTo>
                    <a:cubicBezTo>
                      <a:pt x="167" y="1"/>
                      <a:pt x="1" y="167"/>
                      <a:pt x="1" y="358"/>
                    </a:cubicBezTo>
                    <a:lnTo>
                      <a:pt x="1" y="1084"/>
                    </a:lnTo>
                    <a:cubicBezTo>
                      <a:pt x="1" y="1275"/>
                      <a:pt x="167" y="1441"/>
                      <a:pt x="358" y="1441"/>
                    </a:cubicBezTo>
                    <a:lnTo>
                      <a:pt x="1763" y="1441"/>
                    </a:lnTo>
                    <a:cubicBezTo>
                      <a:pt x="1953" y="1441"/>
                      <a:pt x="2120" y="1275"/>
                      <a:pt x="2120" y="1084"/>
                    </a:cubicBezTo>
                    <a:lnTo>
                      <a:pt x="2120" y="358"/>
                    </a:lnTo>
                    <a:cubicBezTo>
                      <a:pt x="2120" y="167"/>
                      <a:pt x="1953" y="1"/>
                      <a:pt x="1763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802" name="Google Shape;6597;p49"/>
              <p:cNvSpPr/>
              <p:nvPr/>
            </p:nvSpPr>
            <p:spPr>
              <a:xfrm>
                <a:off x="3724783" y="3091439"/>
                <a:ext cx="170946" cy="30745"/>
              </a:xfrm>
              <a:custGeom>
                <a:avLst/>
                <a:gdLst/>
                <a:ahLst/>
                <a:cxnLst/>
                <a:rect l="l" t="t" r="r" b="b"/>
                <a:pathLst>
                  <a:path w="5371" h="966" extrusionOk="0">
                    <a:moveTo>
                      <a:pt x="358" y="346"/>
                    </a:moveTo>
                    <a:lnTo>
                      <a:pt x="5013" y="358"/>
                    </a:lnTo>
                    <a:cubicBezTo>
                      <a:pt x="5037" y="358"/>
                      <a:pt x="5049" y="370"/>
                      <a:pt x="5049" y="394"/>
                    </a:cubicBezTo>
                    <a:lnTo>
                      <a:pt x="5049" y="632"/>
                    </a:lnTo>
                    <a:cubicBezTo>
                      <a:pt x="5049" y="644"/>
                      <a:pt x="5037" y="656"/>
                      <a:pt x="5013" y="656"/>
                    </a:cubicBezTo>
                    <a:lnTo>
                      <a:pt x="358" y="644"/>
                    </a:lnTo>
                    <a:cubicBezTo>
                      <a:pt x="346" y="644"/>
                      <a:pt x="334" y="632"/>
                      <a:pt x="334" y="608"/>
                    </a:cubicBezTo>
                    <a:lnTo>
                      <a:pt x="334" y="370"/>
                    </a:lnTo>
                    <a:cubicBezTo>
                      <a:pt x="334" y="358"/>
                      <a:pt x="346" y="346"/>
                      <a:pt x="358" y="346"/>
                    </a:cubicBezTo>
                    <a:close/>
                    <a:moveTo>
                      <a:pt x="358" y="1"/>
                    </a:moveTo>
                    <a:cubicBezTo>
                      <a:pt x="167" y="13"/>
                      <a:pt x="1" y="168"/>
                      <a:pt x="1" y="358"/>
                    </a:cubicBezTo>
                    <a:lnTo>
                      <a:pt x="1" y="596"/>
                    </a:lnTo>
                    <a:cubicBezTo>
                      <a:pt x="1" y="787"/>
                      <a:pt x="167" y="953"/>
                      <a:pt x="358" y="953"/>
                    </a:cubicBezTo>
                    <a:lnTo>
                      <a:pt x="5013" y="965"/>
                    </a:lnTo>
                    <a:cubicBezTo>
                      <a:pt x="5204" y="965"/>
                      <a:pt x="5370" y="810"/>
                      <a:pt x="5370" y="608"/>
                    </a:cubicBezTo>
                    <a:lnTo>
                      <a:pt x="5370" y="370"/>
                    </a:lnTo>
                    <a:cubicBezTo>
                      <a:pt x="5370" y="179"/>
                      <a:pt x="5204" y="13"/>
                      <a:pt x="5013" y="13"/>
                    </a:cubicBezTo>
                    <a:lnTo>
                      <a:pt x="358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803" name="Google Shape;6598;p49"/>
              <p:cNvSpPr/>
              <p:nvPr/>
            </p:nvSpPr>
            <p:spPr>
              <a:xfrm>
                <a:off x="3597092" y="2940799"/>
                <a:ext cx="40580" cy="30936"/>
              </a:xfrm>
              <a:custGeom>
                <a:avLst/>
                <a:gdLst/>
                <a:ahLst/>
                <a:cxnLst/>
                <a:rect l="l" t="t" r="r" b="b"/>
                <a:pathLst>
                  <a:path w="1275" h="972" extrusionOk="0">
                    <a:moveTo>
                      <a:pt x="1100" y="1"/>
                    </a:moveTo>
                    <a:cubicBezTo>
                      <a:pt x="1055" y="1"/>
                      <a:pt x="1009" y="21"/>
                      <a:pt x="977" y="67"/>
                    </a:cubicBezTo>
                    <a:lnTo>
                      <a:pt x="500" y="567"/>
                    </a:lnTo>
                    <a:lnTo>
                      <a:pt x="298" y="305"/>
                    </a:lnTo>
                    <a:cubicBezTo>
                      <a:pt x="264" y="257"/>
                      <a:pt x="215" y="237"/>
                      <a:pt x="167" y="237"/>
                    </a:cubicBezTo>
                    <a:cubicBezTo>
                      <a:pt x="132" y="237"/>
                      <a:pt x="97" y="249"/>
                      <a:pt x="72" y="269"/>
                    </a:cubicBezTo>
                    <a:cubicBezTo>
                      <a:pt x="0" y="329"/>
                      <a:pt x="0" y="436"/>
                      <a:pt x="36" y="495"/>
                    </a:cubicBezTo>
                    <a:lnTo>
                      <a:pt x="369" y="912"/>
                    </a:lnTo>
                    <a:cubicBezTo>
                      <a:pt x="393" y="936"/>
                      <a:pt x="441" y="971"/>
                      <a:pt x="488" y="971"/>
                    </a:cubicBezTo>
                    <a:cubicBezTo>
                      <a:pt x="524" y="971"/>
                      <a:pt x="572" y="948"/>
                      <a:pt x="608" y="924"/>
                    </a:cubicBezTo>
                    <a:lnTo>
                      <a:pt x="1215" y="269"/>
                    </a:lnTo>
                    <a:cubicBezTo>
                      <a:pt x="1274" y="209"/>
                      <a:pt x="1274" y="102"/>
                      <a:pt x="1203" y="43"/>
                    </a:cubicBezTo>
                    <a:cubicBezTo>
                      <a:pt x="1176" y="16"/>
                      <a:pt x="1138" y="1"/>
                      <a:pt x="1100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804" name="Google Shape;6599;p49"/>
            <p:cNvGrpSpPr/>
            <p:nvPr/>
          </p:nvGrpSpPr>
          <p:grpSpPr>
            <a:xfrm>
              <a:off x="3650338" y="5090451"/>
              <a:ext cx="355863" cy="361911"/>
              <a:chOff x="7967103" y="2415041"/>
              <a:chExt cx="355863" cy="361911"/>
            </a:xfrm>
            <a:solidFill>
              <a:schemeClr val="bg2">
                <a:lumMod val="75000"/>
              </a:schemeClr>
            </a:solidFill>
          </p:grpSpPr>
          <p:sp>
            <p:nvSpPr>
              <p:cNvPr id="805" name="Google Shape;6600;p49"/>
              <p:cNvSpPr/>
              <p:nvPr/>
            </p:nvSpPr>
            <p:spPr>
              <a:xfrm>
                <a:off x="7967103" y="2584427"/>
                <a:ext cx="111810" cy="192525"/>
              </a:xfrm>
              <a:custGeom>
                <a:avLst/>
                <a:gdLst/>
                <a:ahLst/>
                <a:cxnLst/>
                <a:rect l="l" t="t" r="r" b="b"/>
                <a:pathLst>
                  <a:path w="3513" h="6049" extrusionOk="0">
                    <a:moveTo>
                      <a:pt x="1738" y="346"/>
                    </a:moveTo>
                    <a:cubicBezTo>
                      <a:pt x="2036" y="346"/>
                      <a:pt x="2298" y="560"/>
                      <a:pt x="2298" y="810"/>
                    </a:cubicBezTo>
                    <a:lnTo>
                      <a:pt x="2298" y="846"/>
                    </a:lnTo>
                    <a:cubicBezTo>
                      <a:pt x="2131" y="762"/>
                      <a:pt x="1941" y="739"/>
                      <a:pt x="1738" y="739"/>
                    </a:cubicBezTo>
                    <a:cubicBezTo>
                      <a:pt x="1548" y="739"/>
                      <a:pt x="1369" y="786"/>
                      <a:pt x="1191" y="846"/>
                    </a:cubicBezTo>
                    <a:lnTo>
                      <a:pt x="1191" y="810"/>
                    </a:lnTo>
                    <a:cubicBezTo>
                      <a:pt x="1203" y="560"/>
                      <a:pt x="1441" y="346"/>
                      <a:pt x="1738" y="346"/>
                    </a:cubicBezTo>
                    <a:close/>
                    <a:moveTo>
                      <a:pt x="1738" y="1048"/>
                    </a:moveTo>
                    <a:cubicBezTo>
                      <a:pt x="2334" y="1048"/>
                      <a:pt x="2834" y="1536"/>
                      <a:pt x="2834" y="2132"/>
                    </a:cubicBezTo>
                    <a:cubicBezTo>
                      <a:pt x="2834" y="2251"/>
                      <a:pt x="2810" y="2358"/>
                      <a:pt x="2762" y="2477"/>
                    </a:cubicBezTo>
                    <a:cubicBezTo>
                      <a:pt x="2286" y="2001"/>
                      <a:pt x="1453" y="1810"/>
                      <a:pt x="1429" y="1798"/>
                    </a:cubicBezTo>
                    <a:cubicBezTo>
                      <a:pt x="1415" y="1791"/>
                      <a:pt x="1400" y="1788"/>
                      <a:pt x="1385" y="1788"/>
                    </a:cubicBezTo>
                    <a:cubicBezTo>
                      <a:pt x="1347" y="1788"/>
                      <a:pt x="1308" y="1805"/>
                      <a:pt x="1274" y="1822"/>
                    </a:cubicBezTo>
                    <a:cubicBezTo>
                      <a:pt x="1238" y="1858"/>
                      <a:pt x="1215" y="1893"/>
                      <a:pt x="1215" y="1953"/>
                    </a:cubicBezTo>
                    <a:cubicBezTo>
                      <a:pt x="1215" y="1977"/>
                      <a:pt x="1203" y="2072"/>
                      <a:pt x="1084" y="2191"/>
                    </a:cubicBezTo>
                    <a:cubicBezTo>
                      <a:pt x="1024" y="2251"/>
                      <a:pt x="1024" y="2358"/>
                      <a:pt x="1084" y="2429"/>
                    </a:cubicBezTo>
                    <a:cubicBezTo>
                      <a:pt x="1111" y="2467"/>
                      <a:pt x="1148" y="2483"/>
                      <a:pt x="1188" y="2483"/>
                    </a:cubicBezTo>
                    <a:cubicBezTo>
                      <a:pt x="1234" y="2483"/>
                      <a:pt x="1283" y="2461"/>
                      <a:pt x="1322" y="2429"/>
                    </a:cubicBezTo>
                    <a:cubicBezTo>
                      <a:pt x="1417" y="2346"/>
                      <a:pt x="1477" y="2239"/>
                      <a:pt x="1500" y="2167"/>
                    </a:cubicBezTo>
                    <a:cubicBezTo>
                      <a:pt x="1786" y="2251"/>
                      <a:pt x="2370" y="2465"/>
                      <a:pt x="2631" y="2834"/>
                    </a:cubicBezTo>
                    <a:cubicBezTo>
                      <a:pt x="2560" y="3263"/>
                      <a:pt x="2191" y="3584"/>
                      <a:pt x="1738" y="3584"/>
                    </a:cubicBezTo>
                    <a:cubicBezTo>
                      <a:pt x="1286" y="3584"/>
                      <a:pt x="893" y="3239"/>
                      <a:pt x="846" y="2774"/>
                    </a:cubicBezTo>
                    <a:cubicBezTo>
                      <a:pt x="846" y="2751"/>
                      <a:pt x="834" y="2727"/>
                      <a:pt x="822" y="2703"/>
                    </a:cubicBezTo>
                    <a:cubicBezTo>
                      <a:pt x="715" y="2536"/>
                      <a:pt x="655" y="2334"/>
                      <a:pt x="655" y="2132"/>
                    </a:cubicBezTo>
                    <a:cubicBezTo>
                      <a:pt x="655" y="1536"/>
                      <a:pt x="1143" y="1048"/>
                      <a:pt x="1738" y="1048"/>
                    </a:cubicBezTo>
                    <a:close/>
                    <a:moveTo>
                      <a:pt x="2131" y="3858"/>
                    </a:moveTo>
                    <a:lnTo>
                      <a:pt x="2131" y="4037"/>
                    </a:lnTo>
                    <a:cubicBezTo>
                      <a:pt x="2131" y="4096"/>
                      <a:pt x="2143" y="4156"/>
                      <a:pt x="2167" y="4203"/>
                    </a:cubicBezTo>
                    <a:lnTo>
                      <a:pt x="1738" y="4596"/>
                    </a:lnTo>
                    <a:lnTo>
                      <a:pt x="1346" y="4203"/>
                    </a:lnTo>
                    <a:cubicBezTo>
                      <a:pt x="1369" y="4156"/>
                      <a:pt x="1381" y="4096"/>
                      <a:pt x="1381" y="4037"/>
                    </a:cubicBezTo>
                    <a:lnTo>
                      <a:pt x="1381" y="3858"/>
                    </a:lnTo>
                    <a:cubicBezTo>
                      <a:pt x="1500" y="3894"/>
                      <a:pt x="1619" y="3917"/>
                      <a:pt x="1750" y="3917"/>
                    </a:cubicBezTo>
                    <a:cubicBezTo>
                      <a:pt x="1893" y="3917"/>
                      <a:pt x="2012" y="3906"/>
                      <a:pt x="2131" y="3858"/>
                    </a:cubicBezTo>
                    <a:close/>
                    <a:moveTo>
                      <a:pt x="1762" y="0"/>
                    </a:moveTo>
                    <a:cubicBezTo>
                      <a:pt x="1286" y="0"/>
                      <a:pt x="881" y="358"/>
                      <a:pt x="881" y="798"/>
                    </a:cubicBezTo>
                    <a:cubicBezTo>
                      <a:pt x="881" y="869"/>
                      <a:pt x="893" y="929"/>
                      <a:pt x="905" y="1000"/>
                    </a:cubicBezTo>
                    <a:cubicBezTo>
                      <a:pt x="572" y="1250"/>
                      <a:pt x="345" y="1667"/>
                      <a:pt x="345" y="2132"/>
                    </a:cubicBezTo>
                    <a:cubicBezTo>
                      <a:pt x="345" y="2382"/>
                      <a:pt x="405" y="2632"/>
                      <a:pt x="536" y="2834"/>
                    </a:cubicBezTo>
                    <a:cubicBezTo>
                      <a:pt x="584" y="3191"/>
                      <a:pt x="774" y="3489"/>
                      <a:pt x="1060" y="3679"/>
                    </a:cubicBezTo>
                    <a:lnTo>
                      <a:pt x="1060" y="4025"/>
                    </a:lnTo>
                    <a:lnTo>
                      <a:pt x="1060" y="4037"/>
                    </a:lnTo>
                    <a:lnTo>
                      <a:pt x="393" y="4382"/>
                    </a:lnTo>
                    <a:cubicBezTo>
                      <a:pt x="155" y="4501"/>
                      <a:pt x="0" y="4739"/>
                      <a:pt x="0" y="5013"/>
                    </a:cubicBezTo>
                    <a:lnTo>
                      <a:pt x="0" y="5882"/>
                    </a:lnTo>
                    <a:cubicBezTo>
                      <a:pt x="0" y="5977"/>
                      <a:pt x="72" y="6049"/>
                      <a:pt x="167" y="6049"/>
                    </a:cubicBezTo>
                    <a:cubicBezTo>
                      <a:pt x="250" y="6049"/>
                      <a:pt x="334" y="5977"/>
                      <a:pt x="334" y="5882"/>
                    </a:cubicBezTo>
                    <a:lnTo>
                      <a:pt x="334" y="5013"/>
                    </a:lnTo>
                    <a:cubicBezTo>
                      <a:pt x="334" y="4870"/>
                      <a:pt x="405" y="4739"/>
                      <a:pt x="536" y="4679"/>
                    </a:cubicBezTo>
                    <a:lnTo>
                      <a:pt x="1084" y="4394"/>
                    </a:lnTo>
                    <a:lnTo>
                      <a:pt x="1596" y="4894"/>
                    </a:lnTo>
                    <a:lnTo>
                      <a:pt x="1596" y="5882"/>
                    </a:lnTo>
                    <a:cubicBezTo>
                      <a:pt x="1596" y="5977"/>
                      <a:pt x="1667" y="6049"/>
                      <a:pt x="1762" y="6049"/>
                    </a:cubicBezTo>
                    <a:cubicBezTo>
                      <a:pt x="1846" y="6049"/>
                      <a:pt x="1917" y="5977"/>
                      <a:pt x="1917" y="5882"/>
                    </a:cubicBezTo>
                    <a:lnTo>
                      <a:pt x="1917" y="4894"/>
                    </a:lnTo>
                    <a:lnTo>
                      <a:pt x="2429" y="4394"/>
                    </a:lnTo>
                    <a:lnTo>
                      <a:pt x="2977" y="4679"/>
                    </a:lnTo>
                    <a:cubicBezTo>
                      <a:pt x="3096" y="4739"/>
                      <a:pt x="3191" y="4870"/>
                      <a:pt x="3191" y="5013"/>
                    </a:cubicBezTo>
                    <a:lnTo>
                      <a:pt x="3191" y="5882"/>
                    </a:lnTo>
                    <a:cubicBezTo>
                      <a:pt x="3191" y="5977"/>
                      <a:pt x="3262" y="6049"/>
                      <a:pt x="3346" y="6049"/>
                    </a:cubicBezTo>
                    <a:cubicBezTo>
                      <a:pt x="3441" y="6049"/>
                      <a:pt x="3513" y="5977"/>
                      <a:pt x="3513" y="5882"/>
                    </a:cubicBezTo>
                    <a:lnTo>
                      <a:pt x="3513" y="5013"/>
                    </a:lnTo>
                    <a:cubicBezTo>
                      <a:pt x="3513" y="4739"/>
                      <a:pt x="3370" y="4501"/>
                      <a:pt x="3132" y="4382"/>
                    </a:cubicBezTo>
                    <a:lnTo>
                      <a:pt x="2453" y="4037"/>
                    </a:lnTo>
                    <a:lnTo>
                      <a:pt x="2453" y="4025"/>
                    </a:lnTo>
                    <a:lnTo>
                      <a:pt x="2453" y="3679"/>
                    </a:lnTo>
                    <a:cubicBezTo>
                      <a:pt x="2739" y="3489"/>
                      <a:pt x="2929" y="3191"/>
                      <a:pt x="2977" y="2834"/>
                    </a:cubicBezTo>
                    <a:cubicBezTo>
                      <a:pt x="3096" y="2632"/>
                      <a:pt x="3167" y="2370"/>
                      <a:pt x="3167" y="2132"/>
                    </a:cubicBezTo>
                    <a:cubicBezTo>
                      <a:pt x="3167" y="1667"/>
                      <a:pt x="2953" y="1262"/>
                      <a:pt x="2608" y="1000"/>
                    </a:cubicBezTo>
                    <a:cubicBezTo>
                      <a:pt x="2620" y="941"/>
                      <a:pt x="2631" y="869"/>
                      <a:pt x="2631" y="798"/>
                    </a:cubicBezTo>
                    <a:cubicBezTo>
                      <a:pt x="2631" y="369"/>
                      <a:pt x="2239" y="0"/>
                      <a:pt x="1762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806" name="Google Shape;6601;p49"/>
              <p:cNvSpPr/>
              <p:nvPr/>
            </p:nvSpPr>
            <p:spPr>
              <a:xfrm>
                <a:off x="7989446" y="2750789"/>
                <a:ext cx="10280" cy="26162"/>
              </a:xfrm>
              <a:custGeom>
                <a:avLst/>
                <a:gdLst/>
                <a:ahLst/>
                <a:cxnLst/>
                <a:rect l="l" t="t" r="r" b="b"/>
                <a:pathLst>
                  <a:path w="323" h="822" extrusionOk="0">
                    <a:moveTo>
                      <a:pt x="167" y="0"/>
                    </a:moveTo>
                    <a:cubicBezTo>
                      <a:pt x="72" y="0"/>
                      <a:pt x="1" y="83"/>
                      <a:pt x="1" y="167"/>
                    </a:cubicBezTo>
                    <a:lnTo>
                      <a:pt x="1" y="655"/>
                    </a:lnTo>
                    <a:cubicBezTo>
                      <a:pt x="1" y="750"/>
                      <a:pt x="72" y="822"/>
                      <a:pt x="167" y="822"/>
                    </a:cubicBezTo>
                    <a:cubicBezTo>
                      <a:pt x="251" y="822"/>
                      <a:pt x="322" y="750"/>
                      <a:pt x="322" y="655"/>
                    </a:cubicBezTo>
                    <a:lnTo>
                      <a:pt x="322" y="167"/>
                    </a:lnTo>
                    <a:cubicBezTo>
                      <a:pt x="322" y="83"/>
                      <a:pt x="251" y="0"/>
                      <a:pt x="167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807" name="Google Shape;6602;p49"/>
              <p:cNvSpPr/>
              <p:nvPr/>
            </p:nvSpPr>
            <p:spPr>
              <a:xfrm>
                <a:off x="8045908" y="2750789"/>
                <a:ext cx="10662" cy="26162"/>
              </a:xfrm>
              <a:custGeom>
                <a:avLst/>
                <a:gdLst/>
                <a:ahLst/>
                <a:cxnLst/>
                <a:rect l="l" t="t" r="r" b="b"/>
                <a:pathLst>
                  <a:path w="335" h="822" extrusionOk="0">
                    <a:moveTo>
                      <a:pt x="155" y="0"/>
                    </a:moveTo>
                    <a:cubicBezTo>
                      <a:pt x="72" y="0"/>
                      <a:pt x="1" y="83"/>
                      <a:pt x="1" y="167"/>
                    </a:cubicBezTo>
                    <a:lnTo>
                      <a:pt x="1" y="655"/>
                    </a:lnTo>
                    <a:cubicBezTo>
                      <a:pt x="1" y="750"/>
                      <a:pt x="72" y="822"/>
                      <a:pt x="155" y="822"/>
                    </a:cubicBezTo>
                    <a:cubicBezTo>
                      <a:pt x="251" y="822"/>
                      <a:pt x="322" y="750"/>
                      <a:pt x="322" y="655"/>
                    </a:cubicBezTo>
                    <a:lnTo>
                      <a:pt x="322" y="167"/>
                    </a:lnTo>
                    <a:cubicBezTo>
                      <a:pt x="334" y="83"/>
                      <a:pt x="263" y="0"/>
                      <a:pt x="155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808" name="Google Shape;6603;p49"/>
              <p:cNvSpPr/>
              <p:nvPr/>
            </p:nvSpPr>
            <p:spPr>
              <a:xfrm>
                <a:off x="8073184" y="2595789"/>
                <a:ext cx="136858" cy="112956"/>
              </a:xfrm>
              <a:custGeom>
                <a:avLst/>
                <a:gdLst/>
                <a:ahLst/>
                <a:cxnLst/>
                <a:rect l="l" t="t" r="r" b="b"/>
                <a:pathLst>
                  <a:path w="4300" h="3549" extrusionOk="0">
                    <a:moveTo>
                      <a:pt x="2156" y="1"/>
                    </a:moveTo>
                    <a:cubicBezTo>
                      <a:pt x="2073" y="1"/>
                      <a:pt x="2001" y="84"/>
                      <a:pt x="2001" y="167"/>
                    </a:cubicBezTo>
                    <a:lnTo>
                      <a:pt x="2001" y="2048"/>
                    </a:lnTo>
                    <a:lnTo>
                      <a:pt x="108" y="3251"/>
                    </a:lnTo>
                    <a:cubicBezTo>
                      <a:pt x="37" y="3299"/>
                      <a:pt x="1" y="3406"/>
                      <a:pt x="60" y="3477"/>
                    </a:cubicBezTo>
                    <a:cubicBezTo>
                      <a:pt x="96" y="3525"/>
                      <a:pt x="156" y="3549"/>
                      <a:pt x="191" y="3549"/>
                    </a:cubicBezTo>
                    <a:cubicBezTo>
                      <a:pt x="227" y="3549"/>
                      <a:pt x="251" y="3537"/>
                      <a:pt x="287" y="3525"/>
                    </a:cubicBezTo>
                    <a:lnTo>
                      <a:pt x="2156" y="2334"/>
                    </a:lnTo>
                    <a:lnTo>
                      <a:pt x="4037" y="3525"/>
                    </a:lnTo>
                    <a:cubicBezTo>
                      <a:pt x="4063" y="3538"/>
                      <a:pt x="4093" y="3544"/>
                      <a:pt x="4123" y="3544"/>
                    </a:cubicBezTo>
                    <a:cubicBezTo>
                      <a:pt x="4178" y="3544"/>
                      <a:pt x="4233" y="3523"/>
                      <a:pt x="4263" y="3477"/>
                    </a:cubicBezTo>
                    <a:cubicBezTo>
                      <a:pt x="4299" y="3406"/>
                      <a:pt x="4287" y="3299"/>
                      <a:pt x="4216" y="3251"/>
                    </a:cubicBezTo>
                    <a:lnTo>
                      <a:pt x="2323" y="2048"/>
                    </a:lnTo>
                    <a:lnTo>
                      <a:pt x="2323" y="167"/>
                    </a:lnTo>
                    <a:cubicBezTo>
                      <a:pt x="2323" y="84"/>
                      <a:pt x="2251" y="1"/>
                      <a:pt x="2156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809" name="Google Shape;6604;p49"/>
              <p:cNvSpPr/>
              <p:nvPr/>
            </p:nvSpPr>
            <p:spPr>
              <a:xfrm>
                <a:off x="8085310" y="2415041"/>
                <a:ext cx="112956" cy="169036"/>
              </a:xfrm>
              <a:custGeom>
                <a:avLst/>
                <a:gdLst/>
                <a:ahLst/>
                <a:cxnLst/>
                <a:rect l="l" t="t" r="r" b="b"/>
                <a:pathLst>
                  <a:path w="3549" h="5311" extrusionOk="0">
                    <a:moveTo>
                      <a:pt x="1775" y="334"/>
                    </a:moveTo>
                    <a:cubicBezTo>
                      <a:pt x="2061" y="334"/>
                      <a:pt x="2335" y="453"/>
                      <a:pt x="2525" y="643"/>
                    </a:cubicBezTo>
                    <a:cubicBezTo>
                      <a:pt x="2716" y="846"/>
                      <a:pt x="2835" y="1119"/>
                      <a:pt x="2870" y="1417"/>
                    </a:cubicBezTo>
                    <a:cubicBezTo>
                      <a:pt x="2882" y="1524"/>
                      <a:pt x="2894" y="1655"/>
                      <a:pt x="2906" y="1822"/>
                    </a:cubicBezTo>
                    <a:cubicBezTo>
                      <a:pt x="2727" y="1500"/>
                      <a:pt x="2430" y="1286"/>
                      <a:pt x="2061" y="1167"/>
                    </a:cubicBezTo>
                    <a:cubicBezTo>
                      <a:pt x="1727" y="1060"/>
                      <a:pt x="1430" y="1060"/>
                      <a:pt x="1418" y="1060"/>
                    </a:cubicBezTo>
                    <a:cubicBezTo>
                      <a:pt x="1382" y="1060"/>
                      <a:pt x="1334" y="1072"/>
                      <a:pt x="1299" y="1108"/>
                    </a:cubicBezTo>
                    <a:lnTo>
                      <a:pt x="1001" y="1417"/>
                    </a:lnTo>
                    <a:cubicBezTo>
                      <a:pt x="942" y="1477"/>
                      <a:pt x="942" y="1596"/>
                      <a:pt x="1001" y="1655"/>
                    </a:cubicBezTo>
                    <a:cubicBezTo>
                      <a:pt x="1031" y="1685"/>
                      <a:pt x="1075" y="1700"/>
                      <a:pt x="1120" y="1700"/>
                    </a:cubicBezTo>
                    <a:cubicBezTo>
                      <a:pt x="1165" y="1700"/>
                      <a:pt x="1209" y="1685"/>
                      <a:pt x="1239" y="1655"/>
                    </a:cubicBezTo>
                    <a:lnTo>
                      <a:pt x="1501" y="1405"/>
                    </a:lnTo>
                    <a:cubicBezTo>
                      <a:pt x="1584" y="1405"/>
                      <a:pt x="1763" y="1417"/>
                      <a:pt x="1954" y="1489"/>
                    </a:cubicBezTo>
                    <a:cubicBezTo>
                      <a:pt x="2299" y="1608"/>
                      <a:pt x="2537" y="1798"/>
                      <a:pt x="2668" y="2084"/>
                    </a:cubicBezTo>
                    <a:cubicBezTo>
                      <a:pt x="2596" y="2512"/>
                      <a:pt x="2227" y="2846"/>
                      <a:pt x="1775" y="2846"/>
                    </a:cubicBezTo>
                    <a:cubicBezTo>
                      <a:pt x="1287" y="2846"/>
                      <a:pt x="870" y="2441"/>
                      <a:pt x="870" y="1941"/>
                    </a:cubicBezTo>
                    <a:cubicBezTo>
                      <a:pt x="870" y="1846"/>
                      <a:pt x="799" y="1774"/>
                      <a:pt x="703" y="1774"/>
                    </a:cubicBezTo>
                    <a:cubicBezTo>
                      <a:pt x="691" y="1774"/>
                      <a:pt x="680" y="1774"/>
                      <a:pt x="644" y="1786"/>
                    </a:cubicBezTo>
                    <a:cubicBezTo>
                      <a:pt x="668" y="1655"/>
                      <a:pt x="680" y="1524"/>
                      <a:pt x="691" y="1417"/>
                    </a:cubicBezTo>
                    <a:cubicBezTo>
                      <a:pt x="703" y="1119"/>
                      <a:pt x="822" y="834"/>
                      <a:pt x="1037" y="643"/>
                    </a:cubicBezTo>
                    <a:cubicBezTo>
                      <a:pt x="1227" y="429"/>
                      <a:pt x="1501" y="334"/>
                      <a:pt x="1775" y="334"/>
                    </a:cubicBezTo>
                    <a:close/>
                    <a:moveTo>
                      <a:pt x="572" y="2239"/>
                    </a:moveTo>
                    <a:cubicBezTo>
                      <a:pt x="644" y="2536"/>
                      <a:pt x="822" y="2786"/>
                      <a:pt x="1084" y="2965"/>
                    </a:cubicBezTo>
                    <a:lnTo>
                      <a:pt x="1084" y="3143"/>
                    </a:lnTo>
                    <a:cubicBezTo>
                      <a:pt x="763" y="3084"/>
                      <a:pt x="549" y="3013"/>
                      <a:pt x="394" y="2929"/>
                    </a:cubicBezTo>
                    <a:cubicBezTo>
                      <a:pt x="382" y="2929"/>
                      <a:pt x="394" y="2917"/>
                      <a:pt x="394" y="2917"/>
                    </a:cubicBezTo>
                    <a:cubicBezTo>
                      <a:pt x="465" y="2727"/>
                      <a:pt x="525" y="2477"/>
                      <a:pt x="572" y="2239"/>
                    </a:cubicBezTo>
                    <a:close/>
                    <a:moveTo>
                      <a:pt x="2989" y="2239"/>
                    </a:moveTo>
                    <a:cubicBezTo>
                      <a:pt x="3025" y="2489"/>
                      <a:pt x="3108" y="2727"/>
                      <a:pt x="3168" y="2917"/>
                    </a:cubicBezTo>
                    <a:lnTo>
                      <a:pt x="3168" y="2929"/>
                    </a:lnTo>
                    <a:cubicBezTo>
                      <a:pt x="3025" y="2989"/>
                      <a:pt x="2811" y="3084"/>
                      <a:pt x="2477" y="3143"/>
                    </a:cubicBezTo>
                    <a:lnTo>
                      <a:pt x="2477" y="2965"/>
                    </a:lnTo>
                    <a:cubicBezTo>
                      <a:pt x="2716" y="2798"/>
                      <a:pt x="2906" y="2536"/>
                      <a:pt x="2989" y="2239"/>
                    </a:cubicBezTo>
                    <a:close/>
                    <a:moveTo>
                      <a:pt x="2168" y="3108"/>
                    </a:moveTo>
                    <a:lnTo>
                      <a:pt x="2168" y="3286"/>
                    </a:lnTo>
                    <a:cubicBezTo>
                      <a:pt x="2168" y="3346"/>
                      <a:pt x="2180" y="3405"/>
                      <a:pt x="2204" y="3453"/>
                    </a:cubicBezTo>
                    <a:lnTo>
                      <a:pt x="2037" y="3608"/>
                    </a:lnTo>
                    <a:cubicBezTo>
                      <a:pt x="1960" y="3673"/>
                      <a:pt x="1864" y="3706"/>
                      <a:pt x="1772" y="3706"/>
                    </a:cubicBezTo>
                    <a:cubicBezTo>
                      <a:pt x="1680" y="3706"/>
                      <a:pt x="1590" y="3673"/>
                      <a:pt x="1525" y="3608"/>
                    </a:cubicBezTo>
                    <a:lnTo>
                      <a:pt x="1382" y="3453"/>
                    </a:lnTo>
                    <a:cubicBezTo>
                      <a:pt x="1406" y="3405"/>
                      <a:pt x="1418" y="3346"/>
                      <a:pt x="1418" y="3286"/>
                    </a:cubicBezTo>
                    <a:lnTo>
                      <a:pt x="1418" y="3108"/>
                    </a:lnTo>
                    <a:cubicBezTo>
                      <a:pt x="1537" y="3143"/>
                      <a:pt x="1656" y="3167"/>
                      <a:pt x="1799" y="3167"/>
                    </a:cubicBezTo>
                    <a:cubicBezTo>
                      <a:pt x="1930" y="3167"/>
                      <a:pt x="2049" y="3155"/>
                      <a:pt x="2168" y="3108"/>
                    </a:cubicBezTo>
                    <a:close/>
                    <a:moveTo>
                      <a:pt x="1775" y="0"/>
                    </a:moveTo>
                    <a:cubicBezTo>
                      <a:pt x="1037" y="0"/>
                      <a:pt x="418" y="607"/>
                      <a:pt x="358" y="1405"/>
                    </a:cubicBezTo>
                    <a:cubicBezTo>
                      <a:pt x="334" y="1727"/>
                      <a:pt x="227" y="2417"/>
                      <a:pt x="84" y="2810"/>
                    </a:cubicBezTo>
                    <a:cubicBezTo>
                      <a:pt x="25" y="2989"/>
                      <a:pt x="96" y="3167"/>
                      <a:pt x="263" y="3251"/>
                    </a:cubicBezTo>
                    <a:cubicBezTo>
                      <a:pt x="382" y="3310"/>
                      <a:pt x="572" y="3382"/>
                      <a:pt x="822" y="3441"/>
                    </a:cubicBezTo>
                    <a:lnTo>
                      <a:pt x="394" y="3644"/>
                    </a:lnTo>
                    <a:cubicBezTo>
                      <a:pt x="156" y="3763"/>
                      <a:pt x="1" y="4001"/>
                      <a:pt x="1" y="4275"/>
                    </a:cubicBezTo>
                    <a:lnTo>
                      <a:pt x="1" y="5156"/>
                    </a:lnTo>
                    <a:cubicBezTo>
                      <a:pt x="1" y="5239"/>
                      <a:pt x="84" y="5310"/>
                      <a:pt x="168" y="5310"/>
                    </a:cubicBezTo>
                    <a:cubicBezTo>
                      <a:pt x="263" y="5310"/>
                      <a:pt x="334" y="5239"/>
                      <a:pt x="334" y="5156"/>
                    </a:cubicBezTo>
                    <a:lnTo>
                      <a:pt x="334" y="4275"/>
                    </a:lnTo>
                    <a:cubicBezTo>
                      <a:pt x="334" y="4144"/>
                      <a:pt x="406" y="4001"/>
                      <a:pt x="537" y="3941"/>
                    </a:cubicBezTo>
                    <a:lnTo>
                      <a:pt x="1096" y="3667"/>
                    </a:lnTo>
                    <a:lnTo>
                      <a:pt x="1287" y="3846"/>
                    </a:lnTo>
                    <a:cubicBezTo>
                      <a:pt x="1418" y="3977"/>
                      <a:pt x="1596" y="4036"/>
                      <a:pt x="1763" y="4036"/>
                    </a:cubicBezTo>
                    <a:cubicBezTo>
                      <a:pt x="1942" y="4036"/>
                      <a:pt x="2108" y="3977"/>
                      <a:pt x="2239" y="3846"/>
                    </a:cubicBezTo>
                    <a:lnTo>
                      <a:pt x="2430" y="3667"/>
                    </a:lnTo>
                    <a:lnTo>
                      <a:pt x="2977" y="3941"/>
                    </a:lnTo>
                    <a:cubicBezTo>
                      <a:pt x="3097" y="4001"/>
                      <a:pt x="3192" y="4144"/>
                      <a:pt x="3192" y="4275"/>
                    </a:cubicBezTo>
                    <a:lnTo>
                      <a:pt x="3192" y="5156"/>
                    </a:lnTo>
                    <a:cubicBezTo>
                      <a:pt x="3192" y="5239"/>
                      <a:pt x="3263" y="5310"/>
                      <a:pt x="3358" y="5310"/>
                    </a:cubicBezTo>
                    <a:cubicBezTo>
                      <a:pt x="3442" y="5310"/>
                      <a:pt x="3513" y="5239"/>
                      <a:pt x="3513" y="5156"/>
                    </a:cubicBezTo>
                    <a:lnTo>
                      <a:pt x="3513" y="4275"/>
                    </a:lnTo>
                    <a:cubicBezTo>
                      <a:pt x="3549" y="4001"/>
                      <a:pt x="3406" y="3763"/>
                      <a:pt x="3168" y="3644"/>
                    </a:cubicBezTo>
                    <a:lnTo>
                      <a:pt x="2727" y="3441"/>
                    </a:lnTo>
                    <a:cubicBezTo>
                      <a:pt x="2989" y="3382"/>
                      <a:pt x="3180" y="3310"/>
                      <a:pt x="3299" y="3251"/>
                    </a:cubicBezTo>
                    <a:cubicBezTo>
                      <a:pt x="3454" y="3167"/>
                      <a:pt x="3537" y="2977"/>
                      <a:pt x="3478" y="2810"/>
                    </a:cubicBezTo>
                    <a:cubicBezTo>
                      <a:pt x="3323" y="2417"/>
                      <a:pt x="3204" y="1727"/>
                      <a:pt x="3192" y="1405"/>
                    </a:cubicBezTo>
                    <a:cubicBezTo>
                      <a:pt x="3132" y="596"/>
                      <a:pt x="2525" y="0"/>
                      <a:pt x="1775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810" name="Google Shape;6605;p49"/>
              <p:cNvSpPr/>
              <p:nvPr/>
            </p:nvSpPr>
            <p:spPr>
              <a:xfrm>
                <a:off x="8108449" y="2557501"/>
                <a:ext cx="10248" cy="26194"/>
              </a:xfrm>
              <a:custGeom>
                <a:avLst/>
                <a:gdLst/>
                <a:ahLst/>
                <a:cxnLst/>
                <a:rect l="l" t="t" r="r" b="b"/>
                <a:pathLst>
                  <a:path w="322" h="823" extrusionOk="0">
                    <a:moveTo>
                      <a:pt x="155" y="1"/>
                    </a:moveTo>
                    <a:cubicBezTo>
                      <a:pt x="72" y="1"/>
                      <a:pt x="0" y="84"/>
                      <a:pt x="0" y="168"/>
                    </a:cubicBezTo>
                    <a:lnTo>
                      <a:pt x="0" y="656"/>
                    </a:lnTo>
                    <a:cubicBezTo>
                      <a:pt x="0" y="751"/>
                      <a:pt x="72" y="823"/>
                      <a:pt x="155" y="823"/>
                    </a:cubicBezTo>
                    <a:cubicBezTo>
                      <a:pt x="250" y="823"/>
                      <a:pt x="322" y="751"/>
                      <a:pt x="322" y="656"/>
                    </a:cubicBezTo>
                    <a:lnTo>
                      <a:pt x="322" y="168"/>
                    </a:lnTo>
                    <a:cubicBezTo>
                      <a:pt x="322" y="84"/>
                      <a:pt x="250" y="1"/>
                      <a:pt x="155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811" name="Google Shape;6606;p49"/>
              <p:cNvSpPr/>
              <p:nvPr/>
            </p:nvSpPr>
            <p:spPr>
              <a:xfrm>
                <a:off x="8165293" y="2557501"/>
                <a:ext cx="10248" cy="26194"/>
              </a:xfrm>
              <a:custGeom>
                <a:avLst/>
                <a:gdLst/>
                <a:ahLst/>
                <a:cxnLst/>
                <a:rect l="l" t="t" r="r" b="b"/>
                <a:pathLst>
                  <a:path w="322" h="823" extrusionOk="0">
                    <a:moveTo>
                      <a:pt x="155" y="1"/>
                    </a:moveTo>
                    <a:cubicBezTo>
                      <a:pt x="72" y="1"/>
                      <a:pt x="0" y="84"/>
                      <a:pt x="0" y="168"/>
                    </a:cubicBezTo>
                    <a:lnTo>
                      <a:pt x="0" y="656"/>
                    </a:lnTo>
                    <a:cubicBezTo>
                      <a:pt x="0" y="751"/>
                      <a:pt x="72" y="823"/>
                      <a:pt x="155" y="823"/>
                    </a:cubicBezTo>
                    <a:cubicBezTo>
                      <a:pt x="250" y="823"/>
                      <a:pt x="322" y="751"/>
                      <a:pt x="322" y="656"/>
                    </a:cubicBezTo>
                    <a:lnTo>
                      <a:pt x="322" y="168"/>
                    </a:lnTo>
                    <a:cubicBezTo>
                      <a:pt x="322" y="84"/>
                      <a:pt x="250" y="1"/>
                      <a:pt x="155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812" name="Google Shape;6607;p49"/>
              <p:cNvSpPr/>
              <p:nvPr/>
            </p:nvSpPr>
            <p:spPr>
              <a:xfrm>
                <a:off x="8238432" y="2635956"/>
                <a:ext cx="45481" cy="15946"/>
              </a:xfrm>
              <a:custGeom>
                <a:avLst/>
                <a:gdLst/>
                <a:ahLst/>
                <a:cxnLst/>
                <a:rect l="l" t="t" r="r" b="b"/>
                <a:pathLst>
                  <a:path w="1429" h="501" extrusionOk="0">
                    <a:moveTo>
                      <a:pt x="167" y="1"/>
                    </a:moveTo>
                    <a:cubicBezTo>
                      <a:pt x="83" y="1"/>
                      <a:pt x="0" y="72"/>
                      <a:pt x="0" y="155"/>
                    </a:cubicBezTo>
                    <a:cubicBezTo>
                      <a:pt x="0" y="251"/>
                      <a:pt x="83" y="322"/>
                      <a:pt x="167" y="322"/>
                    </a:cubicBezTo>
                    <a:cubicBezTo>
                      <a:pt x="357" y="322"/>
                      <a:pt x="893" y="358"/>
                      <a:pt x="1167" y="489"/>
                    </a:cubicBezTo>
                    <a:cubicBezTo>
                      <a:pt x="1191" y="501"/>
                      <a:pt x="1214" y="501"/>
                      <a:pt x="1238" y="501"/>
                    </a:cubicBezTo>
                    <a:cubicBezTo>
                      <a:pt x="1298" y="501"/>
                      <a:pt x="1357" y="477"/>
                      <a:pt x="1393" y="417"/>
                    </a:cubicBezTo>
                    <a:cubicBezTo>
                      <a:pt x="1429" y="334"/>
                      <a:pt x="1405" y="239"/>
                      <a:pt x="1310" y="191"/>
                    </a:cubicBezTo>
                    <a:cubicBezTo>
                      <a:pt x="929" y="1"/>
                      <a:pt x="202" y="1"/>
                      <a:pt x="16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813" name="Google Shape;6608;p49"/>
              <p:cNvSpPr/>
              <p:nvPr/>
            </p:nvSpPr>
            <p:spPr>
              <a:xfrm>
                <a:off x="8198998" y="2607534"/>
                <a:ext cx="123968" cy="169036"/>
              </a:xfrm>
              <a:custGeom>
                <a:avLst/>
                <a:gdLst/>
                <a:ahLst/>
                <a:cxnLst/>
                <a:rect l="l" t="t" r="r" b="b"/>
                <a:pathLst>
                  <a:path w="3895" h="5311" extrusionOk="0">
                    <a:moveTo>
                      <a:pt x="3049" y="322"/>
                    </a:moveTo>
                    <a:lnTo>
                      <a:pt x="3049" y="1025"/>
                    </a:lnTo>
                    <a:cubicBezTo>
                      <a:pt x="3049" y="1144"/>
                      <a:pt x="3013" y="1251"/>
                      <a:pt x="2965" y="1346"/>
                    </a:cubicBezTo>
                    <a:lnTo>
                      <a:pt x="2882" y="1513"/>
                    </a:lnTo>
                    <a:cubicBezTo>
                      <a:pt x="2870" y="1548"/>
                      <a:pt x="2870" y="1560"/>
                      <a:pt x="2870" y="1584"/>
                    </a:cubicBezTo>
                    <a:lnTo>
                      <a:pt x="2870" y="1941"/>
                    </a:lnTo>
                    <a:cubicBezTo>
                      <a:pt x="2870" y="2203"/>
                      <a:pt x="2763" y="2418"/>
                      <a:pt x="2596" y="2596"/>
                    </a:cubicBezTo>
                    <a:cubicBezTo>
                      <a:pt x="2406" y="2763"/>
                      <a:pt x="2168" y="2858"/>
                      <a:pt x="1930" y="2858"/>
                    </a:cubicBezTo>
                    <a:cubicBezTo>
                      <a:pt x="1453" y="2834"/>
                      <a:pt x="1049" y="2406"/>
                      <a:pt x="1049" y="1906"/>
                    </a:cubicBezTo>
                    <a:lnTo>
                      <a:pt x="1049" y="1584"/>
                    </a:lnTo>
                    <a:cubicBezTo>
                      <a:pt x="1049" y="1560"/>
                      <a:pt x="1049" y="1548"/>
                      <a:pt x="1037" y="1513"/>
                    </a:cubicBezTo>
                    <a:lnTo>
                      <a:pt x="929" y="1310"/>
                    </a:lnTo>
                    <a:cubicBezTo>
                      <a:pt x="882" y="1227"/>
                      <a:pt x="870" y="1144"/>
                      <a:pt x="870" y="1072"/>
                    </a:cubicBezTo>
                    <a:lnTo>
                      <a:pt x="870" y="1048"/>
                    </a:lnTo>
                    <a:cubicBezTo>
                      <a:pt x="870" y="655"/>
                      <a:pt x="1203" y="322"/>
                      <a:pt x="1596" y="322"/>
                    </a:cubicBezTo>
                    <a:close/>
                    <a:moveTo>
                      <a:pt x="2334" y="3132"/>
                    </a:moveTo>
                    <a:cubicBezTo>
                      <a:pt x="2334" y="3180"/>
                      <a:pt x="2346" y="3239"/>
                      <a:pt x="2358" y="3287"/>
                    </a:cubicBezTo>
                    <a:lnTo>
                      <a:pt x="2215" y="3418"/>
                    </a:lnTo>
                    <a:cubicBezTo>
                      <a:pt x="2138" y="3495"/>
                      <a:pt x="2043" y="3534"/>
                      <a:pt x="1949" y="3534"/>
                    </a:cubicBezTo>
                    <a:cubicBezTo>
                      <a:pt x="1855" y="3534"/>
                      <a:pt x="1763" y="3495"/>
                      <a:pt x="1691" y="3418"/>
                    </a:cubicBezTo>
                    <a:lnTo>
                      <a:pt x="1561" y="3287"/>
                    </a:lnTo>
                    <a:cubicBezTo>
                      <a:pt x="1572" y="3239"/>
                      <a:pt x="1584" y="3180"/>
                      <a:pt x="1584" y="3132"/>
                    </a:cubicBezTo>
                    <a:cubicBezTo>
                      <a:pt x="1691" y="3168"/>
                      <a:pt x="1811" y="3191"/>
                      <a:pt x="1918" y="3191"/>
                    </a:cubicBezTo>
                    <a:lnTo>
                      <a:pt x="1953" y="3191"/>
                    </a:lnTo>
                    <a:cubicBezTo>
                      <a:pt x="2096" y="3191"/>
                      <a:pt x="2215" y="3180"/>
                      <a:pt x="2334" y="3132"/>
                    </a:cubicBezTo>
                    <a:close/>
                    <a:moveTo>
                      <a:pt x="1584" y="1"/>
                    </a:moveTo>
                    <a:cubicBezTo>
                      <a:pt x="1001" y="1"/>
                      <a:pt x="525" y="477"/>
                      <a:pt x="525" y="1048"/>
                    </a:cubicBezTo>
                    <a:lnTo>
                      <a:pt x="525" y="1072"/>
                    </a:lnTo>
                    <a:cubicBezTo>
                      <a:pt x="525" y="1203"/>
                      <a:pt x="560" y="1334"/>
                      <a:pt x="620" y="1453"/>
                    </a:cubicBezTo>
                    <a:lnTo>
                      <a:pt x="703" y="1620"/>
                    </a:lnTo>
                    <a:lnTo>
                      <a:pt x="703" y="1882"/>
                    </a:lnTo>
                    <a:cubicBezTo>
                      <a:pt x="703" y="2322"/>
                      <a:pt x="918" y="2703"/>
                      <a:pt x="1239" y="2941"/>
                    </a:cubicBezTo>
                    <a:lnTo>
                      <a:pt x="1239" y="3096"/>
                    </a:lnTo>
                    <a:cubicBezTo>
                      <a:pt x="1239" y="3180"/>
                      <a:pt x="1180" y="3251"/>
                      <a:pt x="1108" y="3275"/>
                    </a:cubicBezTo>
                    <a:lnTo>
                      <a:pt x="513" y="3453"/>
                    </a:lnTo>
                    <a:cubicBezTo>
                      <a:pt x="215" y="3537"/>
                      <a:pt x="1" y="3811"/>
                      <a:pt x="1" y="4120"/>
                    </a:cubicBezTo>
                    <a:lnTo>
                      <a:pt x="1" y="5144"/>
                    </a:lnTo>
                    <a:cubicBezTo>
                      <a:pt x="1" y="5239"/>
                      <a:pt x="84" y="5311"/>
                      <a:pt x="167" y="5311"/>
                    </a:cubicBezTo>
                    <a:cubicBezTo>
                      <a:pt x="263" y="5311"/>
                      <a:pt x="334" y="5239"/>
                      <a:pt x="334" y="5144"/>
                    </a:cubicBezTo>
                    <a:lnTo>
                      <a:pt x="334" y="4120"/>
                    </a:lnTo>
                    <a:cubicBezTo>
                      <a:pt x="334" y="3953"/>
                      <a:pt x="441" y="3811"/>
                      <a:pt x="596" y="3763"/>
                    </a:cubicBezTo>
                    <a:lnTo>
                      <a:pt x="1191" y="3584"/>
                    </a:lnTo>
                    <a:cubicBezTo>
                      <a:pt x="1251" y="3572"/>
                      <a:pt x="1299" y="3537"/>
                      <a:pt x="1346" y="3525"/>
                    </a:cubicBezTo>
                    <a:lnTo>
                      <a:pt x="1453" y="3632"/>
                    </a:lnTo>
                    <a:cubicBezTo>
                      <a:pt x="1584" y="3763"/>
                      <a:pt x="1763" y="3834"/>
                      <a:pt x="1942" y="3834"/>
                    </a:cubicBezTo>
                    <a:cubicBezTo>
                      <a:pt x="2120" y="3834"/>
                      <a:pt x="2299" y="3763"/>
                      <a:pt x="2430" y="3632"/>
                    </a:cubicBezTo>
                    <a:lnTo>
                      <a:pt x="2537" y="3525"/>
                    </a:lnTo>
                    <a:cubicBezTo>
                      <a:pt x="2584" y="3549"/>
                      <a:pt x="2620" y="3572"/>
                      <a:pt x="2680" y="3584"/>
                    </a:cubicBezTo>
                    <a:lnTo>
                      <a:pt x="3275" y="3763"/>
                    </a:lnTo>
                    <a:cubicBezTo>
                      <a:pt x="3442" y="3811"/>
                      <a:pt x="3549" y="3953"/>
                      <a:pt x="3549" y="4120"/>
                    </a:cubicBezTo>
                    <a:lnTo>
                      <a:pt x="3549" y="5144"/>
                    </a:lnTo>
                    <a:cubicBezTo>
                      <a:pt x="3549" y="5239"/>
                      <a:pt x="3620" y="5311"/>
                      <a:pt x="3716" y="5311"/>
                    </a:cubicBezTo>
                    <a:cubicBezTo>
                      <a:pt x="3799" y="5311"/>
                      <a:pt x="3870" y="5239"/>
                      <a:pt x="3870" y="5144"/>
                    </a:cubicBezTo>
                    <a:lnTo>
                      <a:pt x="3870" y="4120"/>
                    </a:lnTo>
                    <a:cubicBezTo>
                      <a:pt x="3894" y="3822"/>
                      <a:pt x="3680" y="3549"/>
                      <a:pt x="3382" y="3465"/>
                    </a:cubicBezTo>
                    <a:lnTo>
                      <a:pt x="2787" y="3287"/>
                    </a:lnTo>
                    <a:cubicBezTo>
                      <a:pt x="2715" y="3251"/>
                      <a:pt x="2656" y="3180"/>
                      <a:pt x="2656" y="3108"/>
                    </a:cubicBezTo>
                    <a:lnTo>
                      <a:pt x="2656" y="2977"/>
                    </a:lnTo>
                    <a:cubicBezTo>
                      <a:pt x="2715" y="2930"/>
                      <a:pt x="2763" y="2882"/>
                      <a:pt x="2823" y="2834"/>
                    </a:cubicBezTo>
                    <a:cubicBezTo>
                      <a:pt x="3061" y="2596"/>
                      <a:pt x="3192" y="2287"/>
                      <a:pt x="3192" y="1941"/>
                    </a:cubicBezTo>
                    <a:lnTo>
                      <a:pt x="3192" y="1632"/>
                    </a:lnTo>
                    <a:lnTo>
                      <a:pt x="3251" y="1501"/>
                    </a:lnTo>
                    <a:cubicBezTo>
                      <a:pt x="3323" y="1346"/>
                      <a:pt x="3370" y="1191"/>
                      <a:pt x="3370" y="1025"/>
                    </a:cubicBezTo>
                    <a:lnTo>
                      <a:pt x="3370" y="155"/>
                    </a:lnTo>
                    <a:cubicBezTo>
                      <a:pt x="3370" y="72"/>
                      <a:pt x="3299" y="1"/>
                      <a:pt x="3204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814" name="Google Shape;6609;p49"/>
              <p:cNvSpPr/>
              <p:nvPr/>
            </p:nvSpPr>
            <p:spPr>
              <a:xfrm>
                <a:off x="8222137" y="2743946"/>
                <a:ext cx="10248" cy="33005"/>
              </a:xfrm>
              <a:custGeom>
                <a:avLst/>
                <a:gdLst/>
                <a:ahLst/>
                <a:cxnLst/>
                <a:rect l="l" t="t" r="r" b="b"/>
                <a:pathLst>
                  <a:path w="322" h="1037" extrusionOk="0">
                    <a:moveTo>
                      <a:pt x="155" y="1"/>
                    </a:moveTo>
                    <a:cubicBezTo>
                      <a:pt x="72" y="1"/>
                      <a:pt x="0" y="72"/>
                      <a:pt x="0" y="156"/>
                    </a:cubicBezTo>
                    <a:lnTo>
                      <a:pt x="0" y="870"/>
                    </a:lnTo>
                    <a:cubicBezTo>
                      <a:pt x="0" y="965"/>
                      <a:pt x="72" y="1037"/>
                      <a:pt x="155" y="1037"/>
                    </a:cubicBezTo>
                    <a:cubicBezTo>
                      <a:pt x="250" y="1037"/>
                      <a:pt x="322" y="965"/>
                      <a:pt x="322" y="870"/>
                    </a:cubicBezTo>
                    <a:lnTo>
                      <a:pt x="322" y="156"/>
                    </a:lnTo>
                    <a:cubicBezTo>
                      <a:pt x="322" y="72"/>
                      <a:pt x="250" y="1"/>
                      <a:pt x="155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815" name="Google Shape;6610;p49"/>
              <p:cNvSpPr/>
              <p:nvPr/>
            </p:nvSpPr>
            <p:spPr>
              <a:xfrm>
                <a:off x="8289579" y="2743946"/>
                <a:ext cx="10630" cy="33005"/>
              </a:xfrm>
              <a:custGeom>
                <a:avLst/>
                <a:gdLst/>
                <a:ahLst/>
                <a:cxnLst/>
                <a:rect l="l" t="t" r="r" b="b"/>
                <a:pathLst>
                  <a:path w="334" h="1037" extrusionOk="0">
                    <a:moveTo>
                      <a:pt x="167" y="1"/>
                    </a:moveTo>
                    <a:cubicBezTo>
                      <a:pt x="84" y="1"/>
                      <a:pt x="0" y="72"/>
                      <a:pt x="0" y="156"/>
                    </a:cubicBezTo>
                    <a:lnTo>
                      <a:pt x="0" y="870"/>
                    </a:lnTo>
                    <a:cubicBezTo>
                      <a:pt x="0" y="965"/>
                      <a:pt x="84" y="1037"/>
                      <a:pt x="167" y="1037"/>
                    </a:cubicBezTo>
                    <a:cubicBezTo>
                      <a:pt x="250" y="1037"/>
                      <a:pt x="334" y="965"/>
                      <a:pt x="334" y="870"/>
                    </a:cubicBezTo>
                    <a:lnTo>
                      <a:pt x="334" y="156"/>
                    </a:lnTo>
                    <a:cubicBezTo>
                      <a:pt x="334" y="72"/>
                      <a:pt x="262" y="1"/>
                      <a:pt x="16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816" name="Google Shape;6611;p49"/>
            <p:cNvGrpSpPr/>
            <p:nvPr/>
          </p:nvGrpSpPr>
          <p:grpSpPr>
            <a:xfrm>
              <a:off x="3212646" y="5090069"/>
              <a:ext cx="355863" cy="362292"/>
              <a:chOff x="7529411" y="2414659"/>
              <a:chExt cx="355863" cy="362292"/>
            </a:xfrm>
            <a:solidFill>
              <a:schemeClr val="bg2">
                <a:lumMod val="75000"/>
              </a:schemeClr>
            </a:solidFill>
          </p:grpSpPr>
          <p:sp>
            <p:nvSpPr>
              <p:cNvPr id="817" name="Google Shape;6612;p49"/>
              <p:cNvSpPr/>
              <p:nvPr/>
            </p:nvSpPr>
            <p:spPr>
              <a:xfrm>
                <a:off x="7687816" y="2443081"/>
                <a:ext cx="45481" cy="15946"/>
              </a:xfrm>
              <a:custGeom>
                <a:avLst/>
                <a:gdLst/>
                <a:ahLst/>
                <a:cxnLst/>
                <a:rect l="l" t="t" r="r" b="b"/>
                <a:pathLst>
                  <a:path w="1429" h="501" extrusionOk="0">
                    <a:moveTo>
                      <a:pt x="155" y="0"/>
                    </a:moveTo>
                    <a:cubicBezTo>
                      <a:pt x="72" y="0"/>
                      <a:pt x="0" y="72"/>
                      <a:pt x="0" y="167"/>
                    </a:cubicBezTo>
                    <a:cubicBezTo>
                      <a:pt x="0" y="250"/>
                      <a:pt x="72" y="322"/>
                      <a:pt x="155" y="322"/>
                    </a:cubicBezTo>
                    <a:cubicBezTo>
                      <a:pt x="357" y="322"/>
                      <a:pt x="893" y="357"/>
                      <a:pt x="1155" y="488"/>
                    </a:cubicBezTo>
                    <a:cubicBezTo>
                      <a:pt x="1191" y="500"/>
                      <a:pt x="1203" y="500"/>
                      <a:pt x="1227" y="500"/>
                    </a:cubicBezTo>
                    <a:cubicBezTo>
                      <a:pt x="1286" y="500"/>
                      <a:pt x="1346" y="477"/>
                      <a:pt x="1381" y="417"/>
                    </a:cubicBezTo>
                    <a:cubicBezTo>
                      <a:pt x="1429" y="346"/>
                      <a:pt x="1381" y="238"/>
                      <a:pt x="1310" y="191"/>
                    </a:cubicBezTo>
                    <a:cubicBezTo>
                      <a:pt x="917" y="0"/>
                      <a:pt x="191" y="0"/>
                      <a:pt x="155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818" name="Google Shape;6613;p49"/>
              <p:cNvSpPr/>
              <p:nvPr/>
            </p:nvSpPr>
            <p:spPr>
              <a:xfrm>
                <a:off x="7648764" y="2414659"/>
                <a:ext cx="123204" cy="168654"/>
              </a:xfrm>
              <a:custGeom>
                <a:avLst/>
                <a:gdLst/>
                <a:ahLst/>
                <a:cxnLst/>
                <a:rect l="l" t="t" r="r" b="b"/>
                <a:pathLst>
                  <a:path w="3871" h="5299" extrusionOk="0">
                    <a:moveTo>
                      <a:pt x="3013" y="322"/>
                    </a:moveTo>
                    <a:lnTo>
                      <a:pt x="3013" y="1024"/>
                    </a:lnTo>
                    <a:cubicBezTo>
                      <a:pt x="3013" y="1143"/>
                      <a:pt x="2977" y="1250"/>
                      <a:pt x="2930" y="1358"/>
                    </a:cubicBezTo>
                    <a:lnTo>
                      <a:pt x="2847" y="1512"/>
                    </a:lnTo>
                    <a:cubicBezTo>
                      <a:pt x="2835" y="1548"/>
                      <a:pt x="2835" y="1560"/>
                      <a:pt x="2835" y="1596"/>
                    </a:cubicBezTo>
                    <a:lnTo>
                      <a:pt x="2835" y="1953"/>
                    </a:lnTo>
                    <a:cubicBezTo>
                      <a:pt x="2835" y="2203"/>
                      <a:pt x="2727" y="2429"/>
                      <a:pt x="2561" y="2608"/>
                    </a:cubicBezTo>
                    <a:cubicBezTo>
                      <a:pt x="2370" y="2763"/>
                      <a:pt x="2144" y="2858"/>
                      <a:pt x="1894" y="2858"/>
                    </a:cubicBezTo>
                    <a:cubicBezTo>
                      <a:pt x="1418" y="2846"/>
                      <a:pt x="1013" y="2405"/>
                      <a:pt x="1013" y="1905"/>
                    </a:cubicBezTo>
                    <a:lnTo>
                      <a:pt x="1013" y="1596"/>
                    </a:lnTo>
                    <a:cubicBezTo>
                      <a:pt x="1013" y="1560"/>
                      <a:pt x="1013" y="1548"/>
                      <a:pt x="1001" y="1512"/>
                    </a:cubicBezTo>
                    <a:lnTo>
                      <a:pt x="894" y="1310"/>
                    </a:lnTo>
                    <a:cubicBezTo>
                      <a:pt x="846" y="1239"/>
                      <a:pt x="834" y="1143"/>
                      <a:pt x="834" y="1072"/>
                    </a:cubicBezTo>
                    <a:lnTo>
                      <a:pt x="834" y="1060"/>
                    </a:lnTo>
                    <a:cubicBezTo>
                      <a:pt x="834" y="655"/>
                      <a:pt x="1168" y="322"/>
                      <a:pt x="1561" y="322"/>
                    </a:cubicBezTo>
                    <a:close/>
                    <a:moveTo>
                      <a:pt x="2299" y="3108"/>
                    </a:moveTo>
                    <a:cubicBezTo>
                      <a:pt x="2299" y="3155"/>
                      <a:pt x="2311" y="3215"/>
                      <a:pt x="2323" y="3263"/>
                    </a:cubicBezTo>
                    <a:lnTo>
                      <a:pt x="1918" y="3679"/>
                    </a:lnTo>
                    <a:lnTo>
                      <a:pt x="1537" y="3286"/>
                    </a:lnTo>
                    <a:cubicBezTo>
                      <a:pt x="1549" y="3263"/>
                      <a:pt x="1549" y="3227"/>
                      <a:pt x="1549" y="3179"/>
                    </a:cubicBezTo>
                    <a:lnTo>
                      <a:pt x="1549" y="3108"/>
                    </a:lnTo>
                    <a:cubicBezTo>
                      <a:pt x="1656" y="3144"/>
                      <a:pt x="1763" y="3167"/>
                      <a:pt x="1882" y="3167"/>
                    </a:cubicBezTo>
                    <a:lnTo>
                      <a:pt x="1918" y="3167"/>
                    </a:lnTo>
                    <a:cubicBezTo>
                      <a:pt x="2061" y="3167"/>
                      <a:pt x="2180" y="3155"/>
                      <a:pt x="2299" y="3108"/>
                    </a:cubicBezTo>
                    <a:close/>
                    <a:moveTo>
                      <a:pt x="1584" y="0"/>
                    </a:moveTo>
                    <a:cubicBezTo>
                      <a:pt x="1001" y="0"/>
                      <a:pt x="525" y="477"/>
                      <a:pt x="525" y="1060"/>
                    </a:cubicBezTo>
                    <a:lnTo>
                      <a:pt x="525" y="1072"/>
                    </a:lnTo>
                    <a:cubicBezTo>
                      <a:pt x="525" y="1203"/>
                      <a:pt x="549" y="1334"/>
                      <a:pt x="608" y="1453"/>
                    </a:cubicBezTo>
                    <a:lnTo>
                      <a:pt x="703" y="1620"/>
                    </a:lnTo>
                    <a:lnTo>
                      <a:pt x="703" y="1893"/>
                    </a:lnTo>
                    <a:cubicBezTo>
                      <a:pt x="703" y="2322"/>
                      <a:pt x="906" y="2703"/>
                      <a:pt x="1239" y="2941"/>
                    </a:cubicBezTo>
                    <a:lnTo>
                      <a:pt x="1239" y="3179"/>
                    </a:lnTo>
                    <a:cubicBezTo>
                      <a:pt x="1239" y="3215"/>
                      <a:pt x="1227" y="3239"/>
                      <a:pt x="1192" y="3239"/>
                    </a:cubicBezTo>
                    <a:lnTo>
                      <a:pt x="513" y="3441"/>
                    </a:lnTo>
                    <a:cubicBezTo>
                      <a:pt x="215" y="3525"/>
                      <a:pt x="1" y="3798"/>
                      <a:pt x="1" y="4108"/>
                    </a:cubicBezTo>
                    <a:lnTo>
                      <a:pt x="1" y="5132"/>
                    </a:lnTo>
                    <a:cubicBezTo>
                      <a:pt x="1" y="5227"/>
                      <a:pt x="72" y="5299"/>
                      <a:pt x="168" y="5299"/>
                    </a:cubicBezTo>
                    <a:cubicBezTo>
                      <a:pt x="251" y="5299"/>
                      <a:pt x="322" y="5227"/>
                      <a:pt x="322" y="5132"/>
                    </a:cubicBezTo>
                    <a:lnTo>
                      <a:pt x="322" y="4108"/>
                    </a:lnTo>
                    <a:cubicBezTo>
                      <a:pt x="322" y="3941"/>
                      <a:pt x="430" y="3798"/>
                      <a:pt x="596" y="3751"/>
                    </a:cubicBezTo>
                    <a:lnTo>
                      <a:pt x="1275" y="3560"/>
                    </a:lnTo>
                    <a:cubicBezTo>
                      <a:pt x="1311" y="3560"/>
                      <a:pt x="1323" y="3536"/>
                      <a:pt x="1358" y="3525"/>
                    </a:cubicBezTo>
                    <a:lnTo>
                      <a:pt x="1775" y="3941"/>
                    </a:lnTo>
                    <a:lnTo>
                      <a:pt x="1775" y="5120"/>
                    </a:lnTo>
                    <a:cubicBezTo>
                      <a:pt x="1775" y="5203"/>
                      <a:pt x="1846" y="5287"/>
                      <a:pt x="1930" y="5287"/>
                    </a:cubicBezTo>
                    <a:cubicBezTo>
                      <a:pt x="2025" y="5287"/>
                      <a:pt x="2096" y="5203"/>
                      <a:pt x="2096" y="5120"/>
                    </a:cubicBezTo>
                    <a:lnTo>
                      <a:pt x="2096" y="3941"/>
                    </a:lnTo>
                    <a:lnTo>
                      <a:pt x="2525" y="3513"/>
                    </a:lnTo>
                    <a:cubicBezTo>
                      <a:pt x="2573" y="3536"/>
                      <a:pt x="2620" y="3560"/>
                      <a:pt x="2680" y="3572"/>
                    </a:cubicBezTo>
                    <a:lnTo>
                      <a:pt x="3275" y="3751"/>
                    </a:lnTo>
                    <a:cubicBezTo>
                      <a:pt x="3442" y="3798"/>
                      <a:pt x="3537" y="3941"/>
                      <a:pt x="3537" y="4108"/>
                    </a:cubicBezTo>
                    <a:lnTo>
                      <a:pt x="3537" y="5132"/>
                    </a:lnTo>
                    <a:cubicBezTo>
                      <a:pt x="3537" y="5227"/>
                      <a:pt x="3620" y="5299"/>
                      <a:pt x="3704" y="5299"/>
                    </a:cubicBezTo>
                    <a:cubicBezTo>
                      <a:pt x="3799" y="5299"/>
                      <a:pt x="3870" y="5227"/>
                      <a:pt x="3870" y="5132"/>
                    </a:cubicBezTo>
                    <a:lnTo>
                      <a:pt x="3870" y="4108"/>
                    </a:lnTo>
                    <a:cubicBezTo>
                      <a:pt x="3870" y="3822"/>
                      <a:pt x="3668" y="3536"/>
                      <a:pt x="3370" y="3465"/>
                    </a:cubicBezTo>
                    <a:lnTo>
                      <a:pt x="2775" y="3286"/>
                    </a:lnTo>
                    <a:cubicBezTo>
                      <a:pt x="2692" y="3263"/>
                      <a:pt x="2632" y="3179"/>
                      <a:pt x="2632" y="3108"/>
                    </a:cubicBezTo>
                    <a:lnTo>
                      <a:pt x="2632" y="2977"/>
                    </a:lnTo>
                    <a:cubicBezTo>
                      <a:pt x="2692" y="2929"/>
                      <a:pt x="2739" y="2882"/>
                      <a:pt x="2799" y="2846"/>
                    </a:cubicBezTo>
                    <a:cubicBezTo>
                      <a:pt x="3037" y="2608"/>
                      <a:pt x="3168" y="2286"/>
                      <a:pt x="3168" y="1953"/>
                    </a:cubicBezTo>
                    <a:lnTo>
                      <a:pt x="3168" y="1631"/>
                    </a:lnTo>
                    <a:lnTo>
                      <a:pt x="3228" y="1501"/>
                    </a:lnTo>
                    <a:cubicBezTo>
                      <a:pt x="3311" y="1358"/>
                      <a:pt x="3347" y="1191"/>
                      <a:pt x="3347" y="1024"/>
                    </a:cubicBezTo>
                    <a:lnTo>
                      <a:pt x="3347" y="167"/>
                    </a:lnTo>
                    <a:cubicBezTo>
                      <a:pt x="3347" y="72"/>
                      <a:pt x="3275" y="0"/>
                      <a:pt x="3192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819" name="Google Shape;6614;p49"/>
              <p:cNvSpPr/>
              <p:nvPr/>
            </p:nvSpPr>
            <p:spPr>
              <a:xfrm>
                <a:off x="7670757" y="2551072"/>
                <a:ext cx="10248" cy="33005"/>
              </a:xfrm>
              <a:custGeom>
                <a:avLst/>
                <a:gdLst/>
                <a:ahLst/>
                <a:cxnLst/>
                <a:rect l="l" t="t" r="r" b="b"/>
                <a:pathLst>
                  <a:path w="322" h="1037" extrusionOk="0">
                    <a:moveTo>
                      <a:pt x="155" y="1"/>
                    </a:moveTo>
                    <a:cubicBezTo>
                      <a:pt x="72" y="1"/>
                      <a:pt x="0" y="72"/>
                      <a:pt x="0" y="167"/>
                    </a:cubicBezTo>
                    <a:lnTo>
                      <a:pt x="0" y="882"/>
                    </a:lnTo>
                    <a:cubicBezTo>
                      <a:pt x="0" y="965"/>
                      <a:pt x="72" y="1036"/>
                      <a:pt x="155" y="1036"/>
                    </a:cubicBezTo>
                    <a:cubicBezTo>
                      <a:pt x="251" y="1036"/>
                      <a:pt x="322" y="965"/>
                      <a:pt x="322" y="882"/>
                    </a:cubicBezTo>
                    <a:lnTo>
                      <a:pt x="322" y="167"/>
                    </a:lnTo>
                    <a:cubicBezTo>
                      <a:pt x="322" y="72"/>
                      <a:pt x="251" y="1"/>
                      <a:pt x="155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820" name="Google Shape;6615;p49"/>
              <p:cNvSpPr/>
              <p:nvPr/>
            </p:nvSpPr>
            <p:spPr>
              <a:xfrm>
                <a:off x="7738963" y="2551072"/>
                <a:ext cx="10280" cy="33005"/>
              </a:xfrm>
              <a:custGeom>
                <a:avLst/>
                <a:gdLst/>
                <a:ahLst/>
                <a:cxnLst/>
                <a:rect l="l" t="t" r="r" b="b"/>
                <a:pathLst>
                  <a:path w="323" h="1037" extrusionOk="0">
                    <a:moveTo>
                      <a:pt x="155" y="1"/>
                    </a:moveTo>
                    <a:cubicBezTo>
                      <a:pt x="72" y="1"/>
                      <a:pt x="1" y="72"/>
                      <a:pt x="1" y="167"/>
                    </a:cubicBezTo>
                    <a:lnTo>
                      <a:pt x="1" y="882"/>
                    </a:lnTo>
                    <a:cubicBezTo>
                      <a:pt x="1" y="965"/>
                      <a:pt x="72" y="1036"/>
                      <a:pt x="155" y="1036"/>
                    </a:cubicBezTo>
                    <a:cubicBezTo>
                      <a:pt x="251" y="1036"/>
                      <a:pt x="322" y="965"/>
                      <a:pt x="322" y="882"/>
                    </a:cubicBezTo>
                    <a:lnTo>
                      <a:pt x="322" y="167"/>
                    </a:lnTo>
                    <a:cubicBezTo>
                      <a:pt x="322" y="72"/>
                      <a:pt x="251" y="1"/>
                      <a:pt x="155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821" name="Google Shape;6616;p49"/>
              <p:cNvSpPr/>
              <p:nvPr/>
            </p:nvSpPr>
            <p:spPr>
              <a:xfrm>
                <a:off x="7568432" y="2635956"/>
                <a:ext cx="45513" cy="15946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501" extrusionOk="0">
                    <a:moveTo>
                      <a:pt x="156" y="1"/>
                    </a:moveTo>
                    <a:cubicBezTo>
                      <a:pt x="72" y="1"/>
                      <a:pt x="1" y="72"/>
                      <a:pt x="1" y="155"/>
                    </a:cubicBezTo>
                    <a:cubicBezTo>
                      <a:pt x="1" y="251"/>
                      <a:pt x="72" y="322"/>
                      <a:pt x="156" y="322"/>
                    </a:cubicBezTo>
                    <a:cubicBezTo>
                      <a:pt x="358" y="322"/>
                      <a:pt x="894" y="358"/>
                      <a:pt x="1156" y="489"/>
                    </a:cubicBezTo>
                    <a:cubicBezTo>
                      <a:pt x="1191" y="501"/>
                      <a:pt x="1203" y="501"/>
                      <a:pt x="1227" y="501"/>
                    </a:cubicBezTo>
                    <a:cubicBezTo>
                      <a:pt x="1287" y="501"/>
                      <a:pt x="1346" y="477"/>
                      <a:pt x="1382" y="417"/>
                    </a:cubicBezTo>
                    <a:cubicBezTo>
                      <a:pt x="1430" y="334"/>
                      <a:pt x="1394" y="239"/>
                      <a:pt x="1310" y="191"/>
                    </a:cubicBezTo>
                    <a:cubicBezTo>
                      <a:pt x="918" y="1"/>
                      <a:pt x="191" y="1"/>
                      <a:pt x="156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822" name="Google Shape;6617;p49"/>
              <p:cNvSpPr/>
              <p:nvPr/>
            </p:nvSpPr>
            <p:spPr>
              <a:xfrm>
                <a:off x="7529411" y="2607916"/>
                <a:ext cx="123172" cy="168654"/>
              </a:xfrm>
              <a:custGeom>
                <a:avLst/>
                <a:gdLst/>
                <a:ahLst/>
                <a:cxnLst/>
                <a:rect l="l" t="t" r="r" b="b"/>
                <a:pathLst>
                  <a:path w="3870" h="5299" extrusionOk="0">
                    <a:moveTo>
                      <a:pt x="3025" y="310"/>
                    </a:moveTo>
                    <a:lnTo>
                      <a:pt x="3025" y="1013"/>
                    </a:lnTo>
                    <a:cubicBezTo>
                      <a:pt x="3025" y="1132"/>
                      <a:pt x="2989" y="1239"/>
                      <a:pt x="2953" y="1334"/>
                    </a:cubicBezTo>
                    <a:lnTo>
                      <a:pt x="2858" y="1501"/>
                    </a:lnTo>
                    <a:cubicBezTo>
                      <a:pt x="2846" y="1536"/>
                      <a:pt x="2846" y="1548"/>
                      <a:pt x="2846" y="1572"/>
                    </a:cubicBezTo>
                    <a:lnTo>
                      <a:pt x="2846" y="1929"/>
                    </a:lnTo>
                    <a:cubicBezTo>
                      <a:pt x="2834" y="2191"/>
                      <a:pt x="2727" y="2406"/>
                      <a:pt x="2560" y="2584"/>
                    </a:cubicBezTo>
                    <a:cubicBezTo>
                      <a:pt x="2392" y="2753"/>
                      <a:pt x="2170" y="2847"/>
                      <a:pt x="1945" y="2847"/>
                    </a:cubicBezTo>
                    <a:cubicBezTo>
                      <a:pt x="1932" y="2847"/>
                      <a:pt x="1919" y="2847"/>
                      <a:pt x="1905" y="2846"/>
                    </a:cubicBezTo>
                    <a:cubicBezTo>
                      <a:pt x="1429" y="2822"/>
                      <a:pt x="1024" y="2394"/>
                      <a:pt x="1024" y="1894"/>
                    </a:cubicBezTo>
                    <a:lnTo>
                      <a:pt x="1024" y="1572"/>
                    </a:lnTo>
                    <a:cubicBezTo>
                      <a:pt x="1024" y="1548"/>
                      <a:pt x="1024" y="1536"/>
                      <a:pt x="1012" y="1501"/>
                    </a:cubicBezTo>
                    <a:lnTo>
                      <a:pt x="905" y="1298"/>
                    </a:lnTo>
                    <a:cubicBezTo>
                      <a:pt x="870" y="1215"/>
                      <a:pt x="846" y="1132"/>
                      <a:pt x="846" y="1060"/>
                    </a:cubicBezTo>
                    <a:lnTo>
                      <a:pt x="846" y="1036"/>
                    </a:lnTo>
                    <a:cubicBezTo>
                      <a:pt x="846" y="643"/>
                      <a:pt x="1179" y="310"/>
                      <a:pt x="1584" y="310"/>
                    </a:cubicBezTo>
                    <a:close/>
                    <a:moveTo>
                      <a:pt x="2298" y="3096"/>
                    </a:moveTo>
                    <a:lnTo>
                      <a:pt x="2298" y="3156"/>
                    </a:lnTo>
                    <a:cubicBezTo>
                      <a:pt x="2298" y="3179"/>
                      <a:pt x="2298" y="3215"/>
                      <a:pt x="2310" y="3263"/>
                    </a:cubicBezTo>
                    <a:lnTo>
                      <a:pt x="1917" y="3656"/>
                    </a:lnTo>
                    <a:lnTo>
                      <a:pt x="1536" y="3275"/>
                    </a:lnTo>
                    <a:cubicBezTo>
                      <a:pt x="1548" y="3239"/>
                      <a:pt x="1548" y="3215"/>
                      <a:pt x="1548" y="3168"/>
                    </a:cubicBezTo>
                    <a:lnTo>
                      <a:pt x="1548" y="3096"/>
                    </a:lnTo>
                    <a:cubicBezTo>
                      <a:pt x="1655" y="3120"/>
                      <a:pt x="1763" y="3156"/>
                      <a:pt x="1882" y="3156"/>
                    </a:cubicBezTo>
                    <a:lnTo>
                      <a:pt x="1917" y="3156"/>
                    </a:lnTo>
                    <a:cubicBezTo>
                      <a:pt x="2036" y="3156"/>
                      <a:pt x="2179" y="3132"/>
                      <a:pt x="2298" y="3096"/>
                    </a:cubicBezTo>
                    <a:close/>
                    <a:moveTo>
                      <a:pt x="1584" y="1"/>
                    </a:moveTo>
                    <a:cubicBezTo>
                      <a:pt x="1001" y="1"/>
                      <a:pt x="524" y="477"/>
                      <a:pt x="524" y="1060"/>
                    </a:cubicBezTo>
                    <a:lnTo>
                      <a:pt x="524" y="1072"/>
                    </a:lnTo>
                    <a:cubicBezTo>
                      <a:pt x="524" y="1203"/>
                      <a:pt x="548" y="1334"/>
                      <a:pt x="608" y="1453"/>
                    </a:cubicBezTo>
                    <a:lnTo>
                      <a:pt x="703" y="1620"/>
                    </a:lnTo>
                    <a:lnTo>
                      <a:pt x="703" y="1894"/>
                    </a:lnTo>
                    <a:cubicBezTo>
                      <a:pt x="703" y="2322"/>
                      <a:pt x="905" y="2703"/>
                      <a:pt x="1239" y="2941"/>
                    </a:cubicBezTo>
                    <a:lnTo>
                      <a:pt x="1239" y="3179"/>
                    </a:lnTo>
                    <a:cubicBezTo>
                      <a:pt x="1239" y="3215"/>
                      <a:pt x="1227" y="3239"/>
                      <a:pt x="1191" y="3239"/>
                    </a:cubicBezTo>
                    <a:lnTo>
                      <a:pt x="512" y="3441"/>
                    </a:lnTo>
                    <a:cubicBezTo>
                      <a:pt x="215" y="3525"/>
                      <a:pt x="0" y="3799"/>
                      <a:pt x="0" y="4108"/>
                    </a:cubicBezTo>
                    <a:lnTo>
                      <a:pt x="0" y="5132"/>
                    </a:lnTo>
                    <a:cubicBezTo>
                      <a:pt x="0" y="5227"/>
                      <a:pt x="72" y="5299"/>
                      <a:pt x="167" y="5299"/>
                    </a:cubicBezTo>
                    <a:cubicBezTo>
                      <a:pt x="250" y="5299"/>
                      <a:pt x="322" y="5227"/>
                      <a:pt x="322" y="5132"/>
                    </a:cubicBezTo>
                    <a:lnTo>
                      <a:pt x="322" y="4108"/>
                    </a:lnTo>
                    <a:cubicBezTo>
                      <a:pt x="322" y="3941"/>
                      <a:pt x="429" y="3799"/>
                      <a:pt x="596" y="3751"/>
                    </a:cubicBezTo>
                    <a:lnTo>
                      <a:pt x="1274" y="3560"/>
                    </a:lnTo>
                    <a:cubicBezTo>
                      <a:pt x="1310" y="3560"/>
                      <a:pt x="1322" y="3537"/>
                      <a:pt x="1358" y="3525"/>
                    </a:cubicBezTo>
                    <a:lnTo>
                      <a:pt x="1774" y="3941"/>
                    </a:lnTo>
                    <a:lnTo>
                      <a:pt x="1774" y="5120"/>
                    </a:lnTo>
                    <a:cubicBezTo>
                      <a:pt x="1774" y="5204"/>
                      <a:pt x="1846" y="5287"/>
                      <a:pt x="1929" y="5287"/>
                    </a:cubicBezTo>
                    <a:cubicBezTo>
                      <a:pt x="2025" y="5287"/>
                      <a:pt x="2096" y="5204"/>
                      <a:pt x="2096" y="5120"/>
                    </a:cubicBezTo>
                    <a:lnTo>
                      <a:pt x="2096" y="3941"/>
                    </a:lnTo>
                    <a:lnTo>
                      <a:pt x="2513" y="3525"/>
                    </a:lnTo>
                    <a:cubicBezTo>
                      <a:pt x="2548" y="3537"/>
                      <a:pt x="2560" y="3537"/>
                      <a:pt x="2584" y="3560"/>
                    </a:cubicBezTo>
                    <a:lnTo>
                      <a:pt x="3275" y="3751"/>
                    </a:lnTo>
                    <a:cubicBezTo>
                      <a:pt x="3441" y="3799"/>
                      <a:pt x="3537" y="3941"/>
                      <a:pt x="3537" y="4108"/>
                    </a:cubicBezTo>
                    <a:lnTo>
                      <a:pt x="3537" y="5132"/>
                    </a:lnTo>
                    <a:cubicBezTo>
                      <a:pt x="3537" y="5227"/>
                      <a:pt x="3620" y="5299"/>
                      <a:pt x="3703" y="5299"/>
                    </a:cubicBezTo>
                    <a:cubicBezTo>
                      <a:pt x="3799" y="5299"/>
                      <a:pt x="3870" y="5227"/>
                      <a:pt x="3870" y="5132"/>
                    </a:cubicBezTo>
                    <a:lnTo>
                      <a:pt x="3870" y="4108"/>
                    </a:lnTo>
                    <a:cubicBezTo>
                      <a:pt x="3870" y="3810"/>
                      <a:pt x="3668" y="3537"/>
                      <a:pt x="3370" y="3453"/>
                    </a:cubicBezTo>
                    <a:lnTo>
                      <a:pt x="2679" y="3263"/>
                    </a:lnTo>
                    <a:cubicBezTo>
                      <a:pt x="2656" y="3239"/>
                      <a:pt x="2632" y="3227"/>
                      <a:pt x="2632" y="3203"/>
                    </a:cubicBezTo>
                    <a:lnTo>
                      <a:pt x="2632" y="2977"/>
                    </a:lnTo>
                    <a:cubicBezTo>
                      <a:pt x="2691" y="2929"/>
                      <a:pt x="2739" y="2882"/>
                      <a:pt x="2798" y="2846"/>
                    </a:cubicBezTo>
                    <a:cubicBezTo>
                      <a:pt x="3037" y="2608"/>
                      <a:pt x="3168" y="2287"/>
                      <a:pt x="3168" y="1953"/>
                    </a:cubicBezTo>
                    <a:lnTo>
                      <a:pt x="3168" y="1632"/>
                    </a:lnTo>
                    <a:lnTo>
                      <a:pt x="3227" y="1501"/>
                    </a:lnTo>
                    <a:cubicBezTo>
                      <a:pt x="3310" y="1358"/>
                      <a:pt x="3346" y="1191"/>
                      <a:pt x="3346" y="1024"/>
                    </a:cubicBezTo>
                    <a:lnTo>
                      <a:pt x="3346" y="167"/>
                    </a:lnTo>
                    <a:cubicBezTo>
                      <a:pt x="3346" y="72"/>
                      <a:pt x="3275" y="1"/>
                      <a:pt x="3191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823" name="Google Shape;6618;p49"/>
              <p:cNvSpPr/>
              <p:nvPr/>
            </p:nvSpPr>
            <p:spPr>
              <a:xfrm>
                <a:off x="7551754" y="2743946"/>
                <a:ext cx="10280" cy="33005"/>
              </a:xfrm>
              <a:custGeom>
                <a:avLst/>
                <a:gdLst/>
                <a:ahLst/>
                <a:cxnLst/>
                <a:rect l="l" t="t" r="r" b="b"/>
                <a:pathLst>
                  <a:path w="323" h="1037" extrusionOk="0">
                    <a:moveTo>
                      <a:pt x="168" y="1"/>
                    </a:moveTo>
                    <a:cubicBezTo>
                      <a:pt x="72" y="1"/>
                      <a:pt x="1" y="72"/>
                      <a:pt x="1" y="156"/>
                    </a:cubicBezTo>
                    <a:lnTo>
                      <a:pt x="1" y="870"/>
                    </a:lnTo>
                    <a:cubicBezTo>
                      <a:pt x="1" y="965"/>
                      <a:pt x="72" y="1037"/>
                      <a:pt x="168" y="1037"/>
                    </a:cubicBezTo>
                    <a:cubicBezTo>
                      <a:pt x="251" y="1037"/>
                      <a:pt x="322" y="965"/>
                      <a:pt x="322" y="870"/>
                    </a:cubicBezTo>
                    <a:lnTo>
                      <a:pt x="322" y="156"/>
                    </a:lnTo>
                    <a:cubicBezTo>
                      <a:pt x="322" y="72"/>
                      <a:pt x="251" y="1"/>
                      <a:pt x="168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824" name="Google Shape;6619;p49"/>
              <p:cNvSpPr/>
              <p:nvPr/>
            </p:nvSpPr>
            <p:spPr>
              <a:xfrm>
                <a:off x="7619610" y="2743946"/>
                <a:ext cx="10248" cy="33005"/>
              </a:xfrm>
              <a:custGeom>
                <a:avLst/>
                <a:gdLst/>
                <a:ahLst/>
                <a:cxnLst/>
                <a:rect l="l" t="t" r="r" b="b"/>
                <a:pathLst>
                  <a:path w="322" h="1037" extrusionOk="0">
                    <a:moveTo>
                      <a:pt x="155" y="1"/>
                    </a:moveTo>
                    <a:cubicBezTo>
                      <a:pt x="72" y="1"/>
                      <a:pt x="0" y="72"/>
                      <a:pt x="0" y="156"/>
                    </a:cubicBezTo>
                    <a:lnTo>
                      <a:pt x="0" y="870"/>
                    </a:lnTo>
                    <a:cubicBezTo>
                      <a:pt x="0" y="965"/>
                      <a:pt x="72" y="1037"/>
                      <a:pt x="155" y="1037"/>
                    </a:cubicBezTo>
                    <a:cubicBezTo>
                      <a:pt x="250" y="1037"/>
                      <a:pt x="322" y="965"/>
                      <a:pt x="322" y="870"/>
                    </a:cubicBezTo>
                    <a:lnTo>
                      <a:pt x="322" y="156"/>
                    </a:lnTo>
                    <a:cubicBezTo>
                      <a:pt x="322" y="72"/>
                      <a:pt x="250" y="1"/>
                      <a:pt x="155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825" name="Google Shape;6620;p49"/>
              <p:cNvSpPr/>
              <p:nvPr/>
            </p:nvSpPr>
            <p:spPr>
              <a:xfrm>
                <a:off x="7773464" y="2584427"/>
                <a:ext cx="111810" cy="192525"/>
              </a:xfrm>
              <a:custGeom>
                <a:avLst/>
                <a:gdLst/>
                <a:ahLst/>
                <a:cxnLst/>
                <a:rect l="l" t="t" r="r" b="b"/>
                <a:pathLst>
                  <a:path w="3513" h="6049" extrusionOk="0">
                    <a:moveTo>
                      <a:pt x="1738" y="346"/>
                    </a:moveTo>
                    <a:cubicBezTo>
                      <a:pt x="2036" y="346"/>
                      <a:pt x="2286" y="560"/>
                      <a:pt x="2286" y="810"/>
                    </a:cubicBezTo>
                    <a:lnTo>
                      <a:pt x="2286" y="846"/>
                    </a:lnTo>
                    <a:cubicBezTo>
                      <a:pt x="2131" y="762"/>
                      <a:pt x="1929" y="739"/>
                      <a:pt x="1738" y="739"/>
                    </a:cubicBezTo>
                    <a:cubicBezTo>
                      <a:pt x="1548" y="739"/>
                      <a:pt x="1369" y="786"/>
                      <a:pt x="1191" y="846"/>
                    </a:cubicBezTo>
                    <a:lnTo>
                      <a:pt x="1191" y="810"/>
                    </a:lnTo>
                    <a:cubicBezTo>
                      <a:pt x="1203" y="560"/>
                      <a:pt x="1441" y="346"/>
                      <a:pt x="1738" y="346"/>
                    </a:cubicBezTo>
                    <a:close/>
                    <a:moveTo>
                      <a:pt x="1738" y="1048"/>
                    </a:moveTo>
                    <a:cubicBezTo>
                      <a:pt x="2334" y="1048"/>
                      <a:pt x="2822" y="1536"/>
                      <a:pt x="2822" y="2132"/>
                    </a:cubicBezTo>
                    <a:cubicBezTo>
                      <a:pt x="2822" y="2251"/>
                      <a:pt x="2810" y="2358"/>
                      <a:pt x="2762" y="2477"/>
                    </a:cubicBezTo>
                    <a:cubicBezTo>
                      <a:pt x="2286" y="2001"/>
                      <a:pt x="1453" y="1810"/>
                      <a:pt x="1429" y="1798"/>
                    </a:cubicBezTo>
                    <a:cubicBezTo>
                      <a:pt x="1415" y="1791"/>
                      <a:pt x="1400" y="1788"/>
                      <a:pt x="1385" y="1788"/>
                    </a:cubicBezTo>
                    <a:cubicBezTo>
                      <a:pt x="1347" y="1788"/>
                      <a:pt x="1308" y="1805"/>
                      <a:pt x="1274" y="1822"/>
                    </a:cubicBezTo>
                    <a:cubicBezTo>
                      <a:pt x="1238" y="1858"/>
                      <a:pt x="1215" y="1893"/>
                      <a:pt x="1215" y="1953"/>
                    </a:cubicBezTo>
                    <a:cubicBezTo>
                      <a:pt x="1215" y="1977"/>
                      <a:pt x="1203" y="2072"/>
                      <a:pt x="1084" y="2191"/>
                    </a:cubicBezTo>
                    <a:cubicBezTo>
                      <a:pt x="1024" y="2251"/>
                      <a:pt x="1024" y="2358"/>
                      <a:pt x="1084" y="2429"/>
                    </a:cubicBezTo>
                    <a:cubicBezTo>
                      <a:pt x="1111" y="2467"/>
                      <a:pt x="1148" y="2483"/>
                      <a:pt x="1188" y="2483"/>
                    </a:cubicBezTo>
                    <a:cubicBezTo>
                      <a:pt x="1234" y="2483"/>
                      <a:pt x="1283" y="2461"/>
                      <a:pt x="1322" y="2429"/>
                    </a:cubicBezTo>
                    <a:cubicBezTo>
                      <a:pt x="1405" y="2346"/>
                      <a:pt x="1465" y="2239"/>
                      <a:pt x="1500" y="2167"/>
                    </a:cubicBezTo>
                    <a:cubicBezTo>
                      <a:pt x="1786" y="2251"/>
                      <a:pt x="2358" y="2465"/>
                      <a:pt x="2631" y="2834"/>
                    </a:cubicBezTo>
                    <a:cubicBezTo>
                      <a:pt x="2560" y="3263"/>
                      <a:pt x="2191" y="3584"/>
                      <a:pt x="1738" y="3584"/>
                    </a:cubicBezTo>
                    <a:cubicBezTo>
                      <a:pt x="1274" y="3584"/>
                      <a:pt x="893" y="3239"/>
                      <a:pt x="845" y="2774"/>
                    </a:cubicBezTo>
                    <a:cubicBezTo>
                      <a:pt x="845" y="2751"/>
                      <a:pt x="834" y="2727"/>
                      <a:pt x="822" y="2703"/>
                    </a:cubicBezTo>
                    <a:cubicBezTo>
                      <a:pt x="714" y="2536"/>
                      <a:pt x="655" y="2334"/>
                      <a:pt x="655" y="2132"/>
                    </a:cubicBezTo>
                    <a:cubicBezTo>
                      <a:pt x="655" y="1536"/>
                      <a:pt x="1143" y="1048"/>
                      <a:pt x="1738" y="1048"/>
                    </a:cubicBezTo>
                    <a:close/>
                    <a:moveTo>
                      <a:pt x="2131" y="3846"/>
                    </a:moveTo>
                    <a:lnTo>
                      <a:pt x="2131" y="4025"/>
                    </a:lnTo>
                    <a:cubicBezTo>
                      <a:pt x="2131" y="4084"/>
                      <a:pt x="2143" y="4144"/>
                      <a:pt x="2167" y="4191"/>
                    </a:cubicBezTo>
                    <a:lnTo>
                      <a:pt x="1988" y="4334"/>
                    </a:lnTo>
                    <a:cubicBezTo>
                      <a:pt x="1917" y="4400"/>
                      <a:pt x="1825" y="4432"/>
                      <a:pt x="1734" y="4432"/>
                    </a:cubicBezTo>
                    <a:cubicBezTo>
                      <a:pt x="1643" y="4432"/>
                      <a:pt x="1554" y="4400"/>
                      <a:pt x="1488" y="4334"/>
                    </a:cubicBezTo>
                    <a:lnTo>
                      <a:pt x="1334" y="4191"/>
                    </a:lnTo>
                    <a:cubicBezTo>
                      <a:pt x="1369" y="4144"/>
                      <a:pt x="1381" y="4084"/>
                      <a:pt x="1381" y="4025"/>
                    </a:cubicBezTo>
                    <a:lnTo>
                      <a:pt x="1381" y="3846"/>
                    </a:lnTo>
                    <a:cubicBezTo>
                      <a:pt x="1500" y="3870"/>
                      <a:pt x="1619" y="3906"/>
                      <a:pt x="1750" y="3906"/>
                    </a:cubicBezTo>
                    <a:cubicBezTo>
                      <a:pt x="1893" y="3906"/>
                      <a:pt x="2012" y="3894"/>
                      <a:pt x="2131" y="3846"/>
                    </a:cubicBezTo>
                    <a:close/>
                    <a:moveTo>
                      <a:pt x="1750" y="0"/>
                    </a:moveTo>
                    <a:cubicBezTo>
                      <a:pt x="1274" y="0"/>
                      <a:pt x="881" y="358"/>
                      <a:pt x="881" y="798"/>
                    </a:cubicBezTo>
                    <a:cubicBezTo>
                      <a:pt x="881" y="869"/>
                      <a:pt x="893" y="929"/>
                      <a:pt x="905" y="1000"/>
                    </a:cubicBezTo>
                    <a:cubicBezTo>
                      <a:pt x="560" y="1250"/>
                      <a:pt x="345" y="1667"/>
                      <a:pt x="345" y="2132"/>
                    </a:cubicBezTo>
                    <a:cubicBezTo>
                      <a:pt x="345" y="2382"/>
                      <a:pt x="405" y="2632"/>
                      <a:pt x="536" y="2834"/>
                    </a:cubicBezTo>
                    <a:cubicBezTo>
                      <a:pt x="583" y="3191"/>
                      <a:pt x="774" y="3489"/>
                      <a:pt x="1060" y="3679"/>
                    </a:cubicBezTo>
                    <a:lnTo>
                      <a:pt x="1060" y="4025"/>
                    </a:lnTo>
                    <a:lnTo>
                      <a:pt x="1060" y="4037"/>
                    </a:lnTo>
                    <a:lnTo>
                      <a:pt x="381" y="4382"/>
                    </a:lnTo>
                    <a:cubicBezTo>
                      <a:pt x="143" y="4501"/>
                      <a:pt x="0" y="4739"/>
                      <a:pt x="0" y="5013"/>
                    </a:cubicBezTo>
                    <a:lnTo>
                      <a:pt x="0" y="5882"/>
                    </a:lnTo>
                    <a:cubicBezTo>
                      <a:pt x="0" y="5977"/>
                      <a:pt x="72" y="6049"/>
                      <a:pt x="167" y="6049"/>
                    </a:cubicBezTo>
                    <a:cubicBezTo>
                      <a:pt x="250" y="6049"/>
                      <a:pt x="322" y="5977"/>
                      <a:pt x="322" y="5882"/>
                    </a:cubicBezTo>
                    <a:lnTo>
                      <a:pt x="322" y="5013"/>
                    </a:lnTo>
                    <a:cubicBezTo>
                      <a:pt x="322" y="4870"/>
                      <a:pt x="393" y="4739"/>
                      <a:pt x="536" y="4679"/>
                    </a:cubicBezTo>
                    <a:lnTo>
                      <a:pt x="1084" y="4394"/>
                    </a:lnTo>
                    <a:lnTo>
                      <a:pt x="1274" y="4572"/>
                    </a:lnTo>
                    <a:cubicBezTo>
                      <a:pt x="1417" y="4715"/>
                      <a:pt x="1584" y="4775"/>
                      <a:pt x="1750" y="4775"/>
                    </a:cubicBezTo>
                    <a:cubicBezTo>
                      <a:pt x="1929" y="4775"/>
                      <a:pt x="2096" y="4715"/>
                      <a:pt x="2227" y="4572"/>
                    </a:cubicBezTo>
                    <a:lnTo>
                      <a:pt x="2429" y="4394"/>
                    </a:lnTo>
                    <a:lnTo>
                      <a:pt x="2977" y="4679"/>
                    </a:lnTo>
                    <a:cubicBezTo>
                      <a:pt x="3096" y="4739"/>
                      <a:pt x="3179" y="4870"/>
                      <a:pt x="3179" y="5013"/>
                    </a:cubicBezTo>
                    <a:lnTo>
                      <a:pt x="3179" y="5882"/>
                    </a:lnTo>
                    <a:cubicBezTo>
                      <a:pt x="3179" y="5977"/>
                      <a:pt x="3262" y="6049"/>
                      <a:pt x="3346" y="6049"/>
                    </a:cubicBezTo>
                    <a:cubicBezTo>
                      <a:pt x="3441" y="6049"/>
                      <a:pt x="3512" y="5977"/>
                      <a:pt x="3512" y="5882"/>
                    </a:cubicBezTo>
                    <a:lnTo>
                      <a:pt x="3512" y="5013"/>
                    </a:lnTo>
                    <a:cubicBezTo>
                      <a:pt x="3512" y="4739"/>
                      <a:pt x="3358" y="4501"/>
                      <a:pt x="3120" y="4382"/>
                    </a:cubicBezTo>
                    <a:lnTo>
                      <a:pt x="2453" y="4037"/>
                    </a:lnTo>
                    <a:lnTo>
                      <a:pt x="2453" y="4025"/>
                    </a:lnTo>
                    <a:lnTo>
                      <a:pt x="2453" y="3679"/>
                    </a:lnTo>
                    <a:cubicBezTo>
                      <a:pt x="2739" y="3489"/>
                      <a:pt x="2929" y="3191"/>
                      <a:pt x="2977" y="2834"/>
                    </a:cubicBezTo>
                    <a:cubicBezTo>
                      <a:pt x="3096" y="2632"/>
                      <a:pt x="3167" y="2370"/>
                      <a:pt x="3167" y="2132"/>
                    </a:cubicBezTo>
                    <a:cubicBezTo>
                      <a:pt x="3167" y="1667"/>
                      <a:pt x="2941" y="1262"/>
                      <a:pt x="2608" y="1000"/>
                    </a:cubicBezTo>
                    <a:cubicBezTo>
                      <a:pt x="2619" y="941"/>
                      <a:pt x="2631" y="869"/>
                      <a:pt x="2631" y="798"/>
                    </a:cubicBezTo>
                    <a:cubicBezTo>
                      <a:pt x="2631" y="369"/>
                      <a:pt x="2227" y="0"/>
                      <a:pt x="175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826" name="Google Shape;6621;p49"/>
              <p:cNvSpPr/>
              <p:nvPr/>
            </p:nvSpPr>
            <p:spPr>
              <a:xfrm>
                <a:off x="7795043" y="2750789"/>
                <a:ext cx="11012" cy="26162"/>
              </a:xfrm>
              <a:custGeom>
                <a:avLst/>
                <a:gdLst/>
                <a:ahLst/>
                <a:cxnLst/>
                <a:rect l="l" t="t" r="r" b="b"/>
                <a:pathLst>
                  <a:path w="346" h="822" extrusionOk="0">
                    <a:moveTo>
                      <a:pt x="167" y="0"/>
                    </a:moveTo>
                    <a:cubicBezTo>
                      <a:pt x="84" y="0"/>
                      <a:pt x="1" y="83"/>
                      <a:pt x="1" y="167"/>
                    </a:cubicBezTo>
                    <a:lnTo>
                      <a:pt x="1" y="655"/>
                    </a:lnTo>
                    <a:cubicBezTo>
                      <a:pt x="1" y="750"/>
                      <a:pt x="84" y="822"/>
                      <a:pt x="167" y="822"/>
                    </a:cubicBezTo>
                    <a:cubicBezTo>
                      <a:pt x="263" y="822"/>
                      <a:pt x="334" y="750"/>
                      <a:pt x="334" y="655"/>
                    </a:cubicBezTo>
                    <a:lnTo>
                      <a:pt x="334" y="167"/>
                    </a:lnTo>
                    <a:cubicBezTo>
                      <a:pt x="346" y="83"/>
                      <a:pt x="275" y="0"/>
                      <a:pt x="167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827" name="Google Shape;6622;p49"/>
              <p:cNvSpPr/>
              <p:nvPr/>
            </p:nvSpPr>
            <p:spPr>
              <a:xfrm>
                <a:off x="7851887" y="2750789"/>
                <a:ext cx="10662" cy="26162"/>
              </a:xfrm>
              <a:custGeom>
                <a:avLst/>
                <a:gdLst/>
                <a:ahLst/>
                <a:cxnLst/>
                <a:rect l="l" t="t" r="r" b="b"/>
                <a:pathLst>
                  <a:path w="335" h="822" extrusionOk="0">
                    <a:moveTo>
                      <a:pt x="167" y="0"/>
                    </a:moveTo>
                    <a:cubicBezTo>
                      <a:pt x="84" y="0"/>
                      <a:pt x="1" y="83"/>
                      <a:pt x="1" y="167"/>
                    </a:cubicBezTo>
                    <a:lnTo>
                      <a:pt x="1" y="655"/>
                    </a:lnTo>
                    <a:cubicBezTo>
                      <a:pt x="1" y="750"/>
                      <a:pt x="84" y="822"/>
                      <a:pt x="167" y="822"/>
                    </a:cubicBezTo>
                    <a:cubicBezTo>
                      <a:pt x="263" y="822"/>
                      <a:pt x="334" y="750"/>
                      <a:pt x="334" y="655"/>
                    </a:cubicBezTo>
                    <a:lnTo>
                      <a:pt x="334" y="167"/>
                    </a:lnTo>
                    <a:cubicBezTo>
                      <a:pt x="334" y="83"/>
                      <a:pt x="263" y="0"/>
                      <a:pt x="167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828" name="Google Shape;6623;p49"/>
              <p:cNvSpPr/>
              <p:nvPr/>
            </p:nvSpPr>
            <p:spPr>
              <a:xfrm>
                <a:off x="7641189" y="2595789"/>
                <a:ext cx="136826" cy="113147"/>
              </a:xfrm>
              <a:custGeom>
                <a:avLst/>
                <a:gdLst/>
                <a:ahLst/>
                <a:cxnLst/>
                <a:rect l="l" t="t" r="r" b="b"/>
                <a:pathLst>
                  <a:path w="4299" h="3555" extrusionOk="0">
                    <a:moveTo>
                      <a:pt x="2156" y="1"/>
                    </a:moveTo>
                    <a:cubicBezTo>
                      <a:pt x="2072" y="1"/>
                      <a:pt x="2001" y="84"/>
                      <a:pt x="2001" y="167"/>
                    </a:cubicBezTo>
                    <a:lnTo>
                      <a:pt x="2001" y="2048"/>
                    </a:lnTo>
                    <a:lnTo>
                      <a:pt x="108" y="3251"/>
                    </a:lnTo>
                    <a:cubicBezTo>
                      <a:pt x="37" y="3299"/>
                      <a:pt x="1" y="3406"/>
                      <a:pt x="60" y="3477"/>
                    </a:cubicBezTo>
                    <a:cubicBezTo>
                      <a:pt x="91" y="3523"/>
                      <a:pt x="147" y="3555"/>
                      <a:pt x="202" y="3555"/>
                    </a:cubicBezTo>
                    <a:cubicBezTo>
                      <a:pt x="232" y="3555"/>
                      <a:pt x="261" y="3546"/>
                      <a:pt x="287" y="3525"/>
                    </a:cubicBezTo>
                    <a:lnTo>
                      <a:pt x="2156" y="2334"/>
                    </a:lnTo>
                    <a:lnTo>
                      <a:pt x="4037" y="3525"/>
                    </a:lnTo>
                    <a:cubicBezTo>
                      <a:pt x="4061" y="3537"/>
                      <a:pt x="4097" y="3549"/>
                      <a:pt x="4120" y="3549"/>
                    </a:cubicBezTo>
                    <a:cubicBezTo>
                      <a:pt x="4180" y="3549"/>
                      <a:pt x="4228" y="3525"/>
                      <a:pt x="4263" y="3477"/>
                    </a:cubicBezTo>
                    <a:cubicBezTo>
                      <a:pt x="4299" y="3406"/>
                      <a:pt x="4287" y="3299"/>
                      <a:pt x="4216" y="3251"/>
                    </a:cubicBezTo>
                    <a:lnTo>
                      <a:pt x="2323" y="2048"/>
                    </a:lnTo>
                    <a:lnTo>
                      <a:pt x="2323" y="167"/>
                    </a:lnTo>
                    <a:cubicBezTo>
                      <a:pt x="2323" y="84"/>
                      <a:pt x="2251" y="1"/>
                      <a:pt x="2156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829" name="Google Shape;6624;p49"/>
            <p:cNvGrpSpPr/>
            <p:nvPr/>
          </p:nvGrpSpPr>
          <p:grpSpPr>
            <a:xfrm>
              <a:off x="1416429" y="5107128"/>
              <a:ext cx="446826" cy="327059"/>
              <a:chOff x="5733194" y="2431718"/>
              <a:chExt cx="446826" cy="327059"/>
            </a:xfrm>
            <a:solidFill>
              <a:schemeClr val="bg2">
                <a:lumMod val="75000"/>
              </a:schemeClr>
            </a:solidFill>
          </p:grpSpPr>
          <p:sp>
            <p:nvSpPr>
              <p:cNvPr id="830" name="Google Shape;6625;p49"/>
              <p:cNvSpPr/>
              <p:nvPr/>
            </p:nvSpPr>
            <p:spPr>
              <a:xfrm>
                <a:off x="6032946" y="2474145"/>
                <a:ext cx="56112" cy="20115"/>
              </a:xfrm>
              <a:custGeom>
                <a:avLst/>
                <a:gdLst/>
                <a:ahLst/>
                <a:cxnLst/>
                <a:rect l="l" t="t" r="r" b="b"/>
                <a:pathLst>
                  <a:path w="1763" h="632" extrusionOk="0">
                    <a:moveTo>
                      <a:pt x="215" y="1"/>
                    </a:moveTo>
                    <a:cubicBezTo>
                      <a:pt x="96" y="1"/>
                      <a:pt x="1" y="96"/>
                      <a:pt x="1" y="215"/>
                    </a:cubicBezTo>
                    <a:cubicBezTo>
                      <a:pt x="1" y="334"/>
                      <a:pt x="96" y="417"/>
                      <a:pt x="215" y="417"/>
                    </a:cubicBezTo>
                    <a:cubicBezTo>
                      <a:pt x="441" y="417"/>
                      <a:pt x="1108" y="453"/>
                      <a:pt x="1429" y="620"/>
                    </a:cubicBezTo>
                    <a:cubicBezTo>
                      <a:pt x="1465" y="632"/>
                      <a:pt x="1489" y="632"/>
                      <a:pt x="1525" y="632"/>
                    </a:cubicBezTo>
                    <a:cubicBezTo>
                      <a:pt x="1596" y="632"/>
                      <a:pt x="1668" y="584"/>
                      <a:pt x="1703" y="513"/>
                    </a:cubicBezTo>
                    <a:cubicBezTo>
                      <a:pt x="1763" y="417"/>
                      <a:pt x="1727" y="298"/>
                      <a:pt x="1632" y="239"/>
                    </a:cubicBezTo>
                    <a:cubicBezTo>
                      <a:pt x="1156" y="1"/>
                      <a:pt x="263" y="1"/>
                      <a:pt x="215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831" name="Google Shape;6626;p49"/>
              <p:cNvSpPr/>
              <p:nvPr/>
            </p:nvSpPr>
            <p:spPr>
              <a:xfrm>
                <a:off x="5733194" y="2431718"/>
                <a:ext cx="446826" cy="327059"/>
              </a:xfrm>
              <a:custGeom>
                <a:avLst/>
                <a:gdLst/>
                <a:ahLst/>
                <a:cxnLst/>
                <a:rect l="l" t="t" r="r" b="b"/>
                <a:pathLst>
                  <a:path w="14039" h="10276" extrusionOk="0">
                    <a:moveTo>
                      <a:pt x="11621" y="655"/>
                    </a:moveTo>
                    <a:lnTo>
                      <a:pt x="11621" y="1500"/>
                    </a:lnTo>
                    <a:cubicBezTo>
                      <a:pt x="11621" y="1631"/>
                      <a:pt x="11598" y="1762"/>
                      <a:pt x="11538" y="1905"/>
                    </a:cubicBezTo>
                    <a:lnTo>
                      <a:pt x="11431" y="2108"/>
                    </a:lnTo>
                    <a:cubicBezTo>
                      <a:pt x="11419" y="2143"/>
                      <a:pt x="11419" y="2167"/>
                      <a:pt x="11419" y="2203"/>
                    </a:cubicBezTo>
                    <a:lnTo>
                      <a:pt x="11419" y="2631"/>
                    </a:lnTo>
                    <a:cubicBezTo>
                      <a:pt x="11419" y="2929"/>
                      <a:pt x="11300" y="3215"/>
                      <a:pt x="11074" y="3429"/>
                    </a:cubicBezTo>
                    <a:cubicBezTo>
                      <a:pt x="10858" y="3634"/>
                      <a:pt x="10599" y="3751"/>
                      <a:pt x="10317" y="3751"/>
                    </a:cubicBezTo>
                    <a:cubicBezTo>
                      <a:pt x="10303" y="3751"/>
                      <a:pt x="10290" y="3751"/>
                      <a:pt x="10276" y="3751"/>
                    </a:cubicBezTo>
                    <a:cubicBezTo>
                      <a:pt x="9657" y="3739"/>
                      <a:pt x="9181" y="3215"/>
                      <a:pt x="9181" y="2584"/>
                    </a:cubicBezTo>
                    <a:lnTo>
                      <a:pt x="9181" y="2203"/>
                    </a:lnTo>
                    <a:cubicBezTo>
                      <a:pt x="9181" y="2167"/>
                      <a:pt x="9181" y="2143"/>
                      <a:pt x="9169" y="2108"/>
                    </a:cubicBezTo>
                    <a:lnTo>
                      <a:pt x="9038" y="1857"/>
                    </a:lnTo>
                    <a:cubicBezTo>
                      <a:pt x="8990" y="1762"/>
                      <a:pt x="8966" y="1667"/>
                      <a:pt x="8966" y="1560"/>
                    </a:cubicBezTo>
                    <a:lnTo>
                      <a:pt x="8966" y="1548"/>
                    </a:lnTo>
                    <a:cubicBezTo>
                      <a:pt x="8966" y="1048"/>
                      <a:pt x="9359" y="655"/>
                      <a:pt x="9859" y="655"/>
                    </a:cubicBezTo>
                    <a:close/>
                    <a:moveTo>
                      <a:pt x="4156" y="429"/>
                    </a:moveTo>
                    <a:cubicBezTo>
                      <a:pt x="4513" y="429"/>
                      <a:pt x="4823" y="560"/>
                      <a:pt x="5061" y="822"/>
                    </a:cubicBezTo>
                    <a:cubicBezTo>
                      <a:pt x="5299" y="1072"/>
                      <a:pt x="5442" y="1417"/>
                      <a:pt x="5478" y="1786"/>
                    </a:cubicBezTo>
                    <a:cubicBezTo>
                      <a:pt x="5513" y="2215"/>
                      <a:pt x="5656" y="3108"/>
                      <a:pt x="5847" y="3643"/>
                    </a:cubicBezTo>
                    <a:lnTo>
                      <a:pt x="5835" y="3643"/>
                    </a:lnTo>
                    <a:cubicBezTo>
                      <a:pt x="5525" y="3762"/>
                      <a:pt x="4882" y="3941"/>
                      <a:pt x="4132" y="3941"/>
                    </a:cubicBezTo>
                    <a:cubicBezTo>
                      <a:pt x="4077" y="3944"/>
                      <a:pt x="4021" y="3945"/>
                      <a:pt x="3967" y="3945"/>
                    </a:cubicBezTo>
                    <a:cubicBezTo>
                      <a:pt x="3330" y="3945"/>
                      <a:pt x="2762" y="3765"/>
                      <a:pt x="2477" y="3655"/>
                    </a:cubicBezTo>
                    <a:cubicBezTo>
                      <a:pt x="2656" y="3108"/>
                      <a:pt x="2799" y="2215"/>
                      <a:pt x="2835" y="1786"/>
                    </a:cubicBezTo>
                    <a:cubicBezTo>
                      <a:pt x="2858" y="1417"/>
                      <a:pt x="3013" y="1072"/>
                      <a:pt x="3251" y="822"/>
                    </a:cubicBezTo>
                    <a:cubicBezTo>
                      <a:pt x="3501" y="560"/>
                      <a:pt x="3811" y="429"/>
                      <a:pt x="4156" y="429"/>
                    </a:cubicBezTo>
                    <a:close/>
                    <a:moveTo>
                      <a:pt x="10752" y="4096"/>
                    </a:moveTo>
                    <a:cubicBezTo>
                      <a:pt x="10752" y="4155"/>
                      <a:pt x="10764" y="4215"/>
                      <a:pt x="10776" y="4274"/>
                    </a:cubicBezTo>
                    <a:lnTo>
                      <a:pt x="10609" y="4429"/>
                    </a:lnTo>
                    <a:cubicBezTo>
                      <a:pt x="10526" y="4524"/>
                      <a:pt x="10419" y="4572"/>
                      <a:pt x="10300" y="4572"/>
                    </a:cubicBezTo>
                    <a:cubicBezTo>
                      <a:pt x="10181" y="4572"/>
                      <a:pt x="10062" y="4524"/>
                      <a:pt x="9990" y="4429"/>
                    </a:cubicBezTo>
                    <a:lnTo>
                      <a:pt x="9823" y="4274"/>
                    </a:lnTo>
                    <a:cubicBezTo>
                      <a:pt x="9835" y="4215"/>
                      <a:pt x="9859" y="4155"/>
                      <a:pt x="9859" y="4096"/>
                    </a:cubicBezTo>
                    <a:cubicBezTo>
                      <a:pt x="9990" y="4132"/>
                      <a:pt x="10121" y="4167"/>
                      <a:pt x="10252" y="4167"/>
                    </a:cubicBezTo>
                    <a:lnTo>
                      <a:pt x="10300" y="4167"/>
                    </a:lnTo>
                    <a:cubicBezTo>
                      <a:pt x="10455" y="4167"/>
                      <a:pt x="10609" y="4132"/>
                      <a:pt x="10752" y="4096"/>
                    </a:cubicBezTo>
                    <a:close/>
                    <a:moveTo>
                      <a:pt x="4692" y="4358"/>
                    </a:moveTo>
                    <a:cubicBezTo>
                      <a:pt x="4763" y="4524"/>
                      <a:pt x="4918" y="4644"/>
                      <a:pt x="5097" y="4691"/>
                    </a:cubicBezTo>
                    <a:lnTo>
                      <a:pt x="5835" y="4894"/>
                    </a:lnTo>
                    <a:cubicBezTo>
                      <a:pt x="6025" y="4953"/>
                      <a:pt x="6168" y="5132"/>
                      <a:pt x="6168" y="5322"/>
                    </a:cubicBezTo>
                    <a:lnTo>
                      <a:pt x="6168" y="7251"/>
                    </a:lnTo>
                    <a:cubicBezTo>
                      <a:pt x="6168" y="7501"/>
                      <a:pt x="5954" y="7692"/>
                      <a:pt x="5716" y="7692"/>
                    </a:cubicBezTo>
                    <a:lnTo>
                      <a:pt x="5704" y="7692"/>
                    </a:lnTo>
                    <a:lnTo>
                      <a:pt x="5704" y="6144"/>
                    </a:lnTo>
                    <a:cubicBezTo>
                      <a:pt x="5668" y="5787"/>
                      <a:pt x="5394" y="5501"/>
                      <a:pt x="5025" y="5501"/>
                    </a:cubicBezTo>
                    <a:lnTo>
                      <a:pt x="3275" y="5501"/>
                    </a:lnTo>
                    <a:cubicBezTo>
                      <a:pt x="2918" y="5501"/>
                      <a:pt x="2632" y="5787"/>
                      <a:pt x="2632" y="6144"/>
                    </a:cubicBezTo>
                    <a:lnTo>
                      <a:pt x="2632" y="7692"/>
                    </a:lnTo>
                    <a:lnTo>
                      <a:pt x="2620" y="7692"/>
                    </a:lnTo>
                    <a:cubicBezTo>
                      <a:pt x="2370" y="7692"/>
                      <a:pt x="2180" y="7489"/>
                      <a:pt x="2180" y="7251"/>
                    </a:cubicBezTo>
                    <a:lnTo>
                      <a:pt x="2180" y="5322"/>
                    </a:lnTo>
                    <a:cubicBezTo>
                      <a:pt x="2180" y="5132"/>
                      <a:pt x="2311" y="4941"/>
                      <a:pt x="2501" y="4894"/>
                    </a:cubicBezTo>
                    <a:lnTo>
                      <a:pt x="3251" y="4691"/>
                    </a:lnTo>
                    <a:cubicBezTo>
                      <a:pt x="3430" y="4644"/>
                      <a:pt x="3561" y="4524"/>
                      <a:pt x="3644" y="4358"/>
                    </a:cubicBezTo>
                    <a:cubicBezTo>
                      <a:pt x="3811" y="4370"/>
                      <a:pt x="3989" y="4394"/>
                      <a:pt x="4168" y="4394"/>
                    </a:cubicBezTo>
                    <a:cubicBezTo>
                      <a:pt x="4347" y="4394"/>
                      <a:pt x="4525" y="4370"/>
                      <a:pt x="4692" y="4358"/>
                    </a:cubicBezTo>
                    <a:close/>
                    <a:moveTo>
                      <a:pt x="10526" y="5906"/>
                    </a:moveTo>
                    <a:cubicBezTo>
                      <a:pt x="10538" y="5906"/>
                      <a:pt x="10538" y="5906"/>
                      <a:pt x="10538" y="5918"/>
                    </a:cubicBezTo>
                    <a:lnTo>
                      <a:pt x="10538" y="7680"/>
                    </a:lnTo>
                    <a:cubicBezTo>
                      <a:pt x="10538" y="7692"/>
                      <a:pt x="10538" y="7692"/>
                      <a:pt x="10526" y="7692"/>
                    </a:cubicBezTo>
                    <a:lnTo>
                      <a:pt x="7895" y="7692"/>
                    </a:lnTo>
                    <a:cubicBezTo>
                      <a:pt x="7871" y="7692"/>
                      <a:pt x="7871" y="7692"/>
                      <a:pt x="7871" y="7680"/>
                    </a:cubicBezTo>
                    <a:lnTo>
                      <a:pt x="7871" y="5918"/>
                    </a:lnTo>
                    <a:lnTo>
                      <a:pt x="10526" y="5906"/>
                    </a:lnTo>
                    <a:close/>
                    <a:moveTo>
                      <a:pt x="11050" y="4596"/>
                    </a:moveTo>
                    <a:lnTo>
                      <a:pt x="11228" y="4691"/>
                    </a:lnTo>
                    <a:lnTo>
                      <a:pt x="11967" y="4894"/>
                    </a:lnTo>
                    <a:cubicBezTo>
                      <a:pt x="12157" y="4953"/>
                      <a:pt x="12300" y="5132"/>
                      <a:pt x="12300" y="5322"/>
                    </a:cubicBezTo>
                    <a:lnTo>
                      <a:pt x="12300" y="7251"/>
                    </a:lnTo>
                    <a:cubicBezTo>
                      <a:pt x="12300" y="7501"/>
                      <a:pt x="12086" y="7692"/>
                      <a:pt x="11848" y="7692"/>
                    </a:cubicBezTo>
                    <a:lnTo>
                      <a:pt x="10955" y="7692"/>
                    </a:lnTo>
                    <a:lnTo>
                      <a:pt x="10955" y="7680"/>
                    </a:lnTo>
                    <a:lnTo>
                      <a:pt x="10955" y="7227"/>
                    </a:lnTo>
                    <a:lnTo>
                      <a:pt x="11621" y="7227"/>
                    </a:lnTo>
                    <a:cubicBezTo>
                      <a:pt x="11740" y="7227"/>
                      <a:pt x="11836" y="7144"/>
                      <a:pt x="11836" y="7025"/>
                    </a:cubicBezTo>
                    <a:lnTo>
                      <a:pt x="11836" y="5715"/>
                    </a:lnTo>
                    <a:cubicBezTo>
                      <a:pt x="11836" y="5596"/>
                      <a:pt x="11740" y="5501"/>
                      <a:pt x="11621" y="5501"/>
                    </a:cubicBezTo>
                    <a:cubicBezTo>
                      <a:pt x="11502" y="5501"/>
                      <a:pt x="11419" y="5596"/>
                      <a:pt x="11419" y="5715"/>
                    </a:cubicBezTo>
                    <a:lnTo>
                      <a:pt x="11419" y="6834"/>
                    </a:lnTo>
                    <a:lnTo>
                      <a:pt x="10955" y="6834"/>
                    </a:lnTo>
                    <a:lnTo>
                      <a:pt x="10955" y="5941"/>
                    </a:lnTo>
                    <a:cubicBezTo>
                      <a:pt x="10955" y="5691"/>
                      <a:pt x="10764" y="5525"/>
                      <a:pt x="10538" y="5525"/>
                    </a:cubicBezTo>
                    <a:lnTo>
                      <a:pt x="8335" y="5525"/>
                    </a:lnTo>
                    <a:lnTo>
                      <a:pt x="8335" y="5322"/>
                    </a:lnTo>
                    <a:lnTo>
                      <a:pt x="8299" y="5322"/>
                    </a:lnTo>
                    <a:cubicBezTo>
                      <a:pt x="8299" y="5132"/>
                      <a:pt x="8442" y="4941"/>
                      <a:pt x="8633" y="4894"/>
                    </a:cubicBezTo>
                    <a:lnTo>
                      <a:pt x="9383" y="4691"/>
                    </a:lnTo>
                    <a:cubicBezTo>
                      <a:pt x="9442" y="4667"/>
                      <a:pt x="9490" y="4644"/>
                      <a:pt x="9562" y="4596"/>
                    </a:cubicBezTo>
                    <a:lnTo>
                      <a:pt x="9693" y="4727"/>
                    </a:lnTo>
                    <a:cubicBezTo>
                      <a:pt x="9859" y="4894"/>
                      <a:pt x="10062" y="4989"/>
                      <a:pt x="10300" y="4989"/>
                    </a:cubicBezTo>
                    <a:cubicBezTo>
                      <a:pt x="10526" y="4989"/>
                      <a:pt x="10752" y="4894"/>
                      <a:pt x="10907" y="4727"/>
                    </a:cubicBezTo>
                    <a:lnTo>
                      <a:pt x="11050" y="4596"/>
                    </a:lnTo>
                    <a:close/>
                    <a:moveTo>
                      <a:pt x="2632" y="8108"/>
                    </a:moveTo>
                    <a:lnTo>
                      <a:pt x="2632" y="8573"/>
                    </a:lnTo>
                    <a:lnTo>
                      <a:pt x="846" y="8573"/>
                    </a:lnTo>
                    <a:lnTo>
                      <a:pt x="846" y="8108"/>
                    </a:lnTo>
                    <a:close/>
                    <a:moveTo>
                      <a:pt x="13157" y="8108"/>
                    </a:moveTo>
                    <a:lnTo>
                      <a:pt x="13157" y="8573"/>
                    </a:lnTo>
                    <a:lnTo>
                      <a:pt x="5668" y="8573"/>
                    </a:lnTo>
                    <a:lnTo>
                      <a:pt x="5668" y="8108"/>
                    </a:lnTo>
                    <a:close/>
                    <a:moveTo>
                      <a:pt x="5049" y="5906"/>
                    </a:moveTo>
                    <a:cubicBezTo>
                      <a:pt x="5180" y="5906"/>
                      <a:pt x="5287" y="6013"/>
                      <a:pt x="5287" y="6144"/>
                    </a:cubicBezTo>
                    <a:lnTo>
                      <a:pt x="5287" y="9001"/>
                    </a:lnTo>
                    <a:lnTo>
                      <a:pt x="3049" y="9001"/>
                    </a:lnTo>
                    <a:lnTo>
                      <a:pt x="3049" y="6144"/>
                    </a:lnTo>
                    <a:cubicBezTo>
                      <a:pt x="3049" y="6013"/>
                      <a:pt x="3156" y="5906"/>
                      <a:pt x="3287" y="5906"/>
                    </a:cubicBezTo>
                    <a:close/>
                    <a:moveTo>
                      <a:pt x="4168" y="0"/>
                    </a:moveTo>
                    <a:cubicBezTo>
                      <a:pt x="3239" y="0"/>
                      <a:pt x="2501" y="738"/>
                      <a:pt x="2430" y="1738"/>
                    </a:cubicBezTo>
                    <a:cubicBezTo>
                      <a:pt x="2394" y="2155"/>
                      <a:pt x="2263" y="2989"/>
                      <a:pt x="2084" y="3477"/>
                    </a:cubicBezTo>
                    <a:cubicBezTo>
                      <a:pt x="2037" y="3584"/>
                      <a:pt x="2049" y="3703"/>
                      <a:pt x="2096" y="3810"/>
                    </a:cubicBezTo>
                    <a:cubicBezTo>
                      <a:pt x="2144" y="3905"/>
                      <a:pt x="2239" y="3989"/>
                      <a:pt x="2334" y="4024"/>
                    </a:cubicBezTo>
                    <a:cubicBezTo>
                      <a:pt x="2513" y="4084"/>
                      <a:pt x="2811" y="4179"/>
                      <a:pt x="3156" y="4251"/>
                    </a:cubicBezTo>
                    <a:cubicBezTo>
                      <a:pt x="3144" y="4251"/>
                      <a:pt x="3144" y="4251"/>
                      <a:pt x="3120" y="4263"/>
                    </a:cubicBezTo>
                    <a:lnTo>
                      <a:pt x="2382" y="4477"/>
                    </a:lnTo>
                    <a:cubicBezTo>
                      <a:pt x="2013" y="4584"/>
                      <a:pt x="1751" y="4917"/>
                      <a:pt x="1751" y="5310"/>
                    </a:cubicBezTo>
                    <a:lnTo>
                      <a:pt x="1751" y="7227"/>
                    </a:lnTo>
                    <a:cubicBezTo>
                      <a:pt x="1751" y="7394"/>
                      <a:pt x="1799" y="7561"/>
                      <a:pt x="1894" y="7680"/>
                    </a:cubicBezTo>
                    <a:lnTo>
                      <a:pt x="203" y="7680"/>
                    </a:lnTo>
                    <a:cubicBezTo>
                      <a:pt x="84" y="7680"/>
                      <a:pt x="1" y="7763"/>
                      <a:pt x="1" y="7882"/>
                    </a:cubicBezTo>
                    <a:cubicBezTo>
                      <a:pt x="1" y="8001"/>
                      <a:pt x="84" y="8096"/>
                      <a:pt x="203" y="8096"/>
                    </a:cubicBezTo>
                    <a:lnTo>
                      <a:pt x="441" y="8096"/>
                    </a:lnTo>
                    <a:lnTo>
                      <a:pt x="441" y="10073"/>
                    </a:lnTo>
                    <a:cubicBezTo>
                      <a:pt x="441" y="10192"/>
                      <a:pt x="537" y="10275"/>
                      <a:pt x="656" y="10275"/>
                    </a:cubicBezTo>
                    <a:cubicBezTo>
                      <a:pt x="775" y="10275"/>
                      <a:pt x="858" y="10192"/>
                      <a:pt x="858" y="10073"/>
                    </a:cubicBezTo>
                    <a:lnTo>
                      <a:pt x="858" y="8954"/>
                    </a:lnTo>
                    <a:lnTo>
                      <a:pt x="2644" y="8954"/>
                    </a:lnTo>
                    <a:lnTo>
                      <a:pt x="2644" y="10073"/>
                    </a:lnTo>
                    <a:cubicBezTo>
                      <a:pt x="2644" y="10192"/>
                      <a:pt x="2739" y="10275"/>
                      <a:pt x="2858" y="10275"/>
                    </a:cubicBezTo>
                    <a:cubicBezTo>
                      <a:pt x="2977" y="10275"/>
                      <a:pt x="3073" y="10192"/>
                      <a:pt x="3073" y="10073"/>
                    </a:cubicBezTo>
                    <a:lnTo>
                      <a:pt x="3073" y="9406"/>
                    </a:lnTo>
                    <a:lnTo>
                      <a:pt x="5287" y="9406"/>
                    </a:lnTo>
                    <a:lnTo>
                      <a:pt x="5287" y="10073"/>
                    </a:lnTo>
                    <a:cubicBezTo>
                      <a:pt x="5287" y="10192"/>
                      <a:pt x="5371" y="10275"/>
                      <a:pt x="5490" y="10275"/>
                    </a:cubicBezTo>
                    <a:cubicBezTo>
                      <a:pt x="5609" y="10275"/>
                      <a:pt x="5704" y="10192"/>
                      <a:pt x="5704" y="10073"/>
                    </a:cubicBezTo>
                    <a:lnTo>
                      <a:pt x="5704" y="8954"/>
                    </a:lnTo>
                    <a:lnTo>
                      <a:pt x="13169" y="8954"/>
                    </a:lnTo>
                    <a:lnTo>
                      <a:pt x="13169" y="10073"/>
                    </a:lnTo>
                    <a:cubicBezTo>
                      <a:pt x="13169" y="10192"/>
                      <a:pt x="13264" y="10275"/>
                      <a:pt x="13383" y="10275"/>
                    </a:cubicBezTo>
                    <a:cubicBezTo>
                      <a:pt x="13503" y="10275"/>
                      <a:pt x="13586" y="10192"/>
                      <a:pt x="13586" y="10073"/>
                    </a:cubicBezTo>
                    <a:lnTo>
                      <a:pt x="13586" y="8096"/>
                    </a:lnTo>
                    <a:lnTo>
                      <a:pt x="13824" y="8096"/>
                    </a:lnTo>
                    <a:cubicBezTo>
                      <a:pt x="13943" y="8096"/>
                      <a:pt x="14038" y="8001"/>
                      <a:pt x="14038" y="7882"/>
                    </a:cubicBezTo>
                    <a:cubicBezTo>
                      <a:pt x="14003" y="7787"/>
                      <a:pt x="13919" y="7692"/>
                      <a:pt x="13800" y="7692"/>
                    </a:cubicBezTo>
                    <a:lnTo>
                      <a:pt x="12562" y="7692"/>
                    </a:lnTo>
                    <a:cubicBezTo>
                      <a:pt x="12633" y="7561"/>
                      <a:pt x="12693" y="7406"/>
                      <a:pt x="12693" y="7251"/>
                    </a:cubicBezTo>
                    <a:lnTo>
                      <a:pt x="12693" y="5322"/>
                    </a:lnTo>
                    <a:cubicBezTo>
                      <a:pt x="12693" y="4941"/>
                      <a:pt x="12443" y="4596"/>
                      <a:pt x="12074" y="4489"/>
                    </a:cubicBezTo>
                    <a:lnTo>
                      <a:pt x="11324" y="4286"/>
                    </a:lnTo>
                    <a:cubicBezTo>
                      <a:pt x="11228" y="4251"/>
                      <a:pt x="11169" y="4167"/>
                      <a:pt x="11169" y="4060"/>
                    </a:cubicBezTo>
                    <a:lnTo>
                      <a:pt x="11169" y="3893"/>
                    </a:lnTo>
                    <a:cubicBezTo>
                      <a:pt x="11240" y="3858"/>
                      <a:pt x="11300" y="3798"/>
                      <a:pt x="11359" y="3739"/>
                    </a:cubicBezTo>
                    <a:cubicBezTo>
                      <a:pt x="11657" y="3453"/>
                      <a:pt x="11824" y="3060"/>
                      <a:pt x="11824" y="2643"/>
                    </a:cubicBezTo>
                    <a:lnTo>
                      <a:pt x="11824" y="2262"/>
                    </a:lnTo>
                    <a:lnTo>
                      <a:pt x="11895" y="2096"/>
                    </a:lnTo>
                    <a:cubicBezTo>
                      <a:pt x="11979" y="1917"/>
                      <a:pt x="12026" y="1703"/>
                      <a:pt x="12026" y="1512"/>
                    </a:cubicBezTo>
                    <a:lnTo>
                      <a:pt x="12026" y="453"/>
                    </a:lnTo>
                    <a:cubicBezTo>
                      <a:pt x="12026" y="333"/>
                      <a:pt x="11943" y="250"/>
                      <a:pt x="11824" y="250"/>
                    </a:cubicBezTo>
                    <a:lnTo>
                      <a:pt x="9859" y="250"/>
                    </a:lnTo>
                    <a:cubicBezTo>
                      <a:pt x="9145" y="250"/>
                      <a:pt x="8561" y="834"/>
                      <a:pt x="8561" y="1548"/>
                    </a:cubicBezTo>
                    <a:lnTo>
                      <a:pt x="8561" y="1560"/>
                    </a:lnTo>
                    <a:cubicBezTo>
                      <a:pt x="8561" y="1727"/>
                      <a:pt x="8597" y="1881"/>
                      <a:pt x="8680" y="2036"/>
                    </a:cubicBezTo>
                    <a:lnTo>
                      <a:pt x="8788" y="2238"/>
                    </a:lnTo>
                    <a:lnTo>
                      <a:pt x="8788" y="2572"/>
                    </a:lnTo>
                    <a:cubicBezTo>
                      <a:pt x="8788" y="3108"/>
                      <a:pt x="9050" y="3584"/>
                      <a:pt x="9442" y="3870"/>
                    </a:cubicBezTo>
                    <a:lnTo>
                      <a:pt x="9442" y="4048"/>
                    </a:lnTo>
                    <a:cubicBezTo>
                      <a:pt x="9442" y="4143"/>
                      <a:pt x="9359" y="4239"/>
                      <a:pt x="9276" y="4263"/>
                    </a:cubicBezTo>
                    <a:lnTo>
                      <a:pt x="8526" y="4477"/>
                    </a:lnTo>
                    <a:cubicBezTo>
                      <a:pt x="8157" y="4584"/>
                      <a:pt x="7907" y="4917"/>
                      <a:pt x="7907" y="5310"/>
                    </a:cubicBezTo>
                    <a:lnTo>
                      <a:pt x="7907" y="5489"/>
                    </a:lnTo>
                    <a:lnTo>
                      <a:pt x="7895" y="5489"/>
                    </a:lnTo>
                    <a:cubicBezTo>
                      <a:pt x="7657" y="5489"/>
                      <a:pt x="7478" y="5679"/>
                      <a:pt x="7478" y="5906"/>
                    </a:cubicBezTo>
                    <a:lnTo>
                      <a:pt x="7478" y="7656"/>
                    </a:lnTo>
                    <a:lnTo>
                      <a:pt x="7478" y="7680"/>
                    </a:lnTo>
                    <a:lnTo>
                      <a:pt x="6442" y="7680"/>
                    </a:lnTo>
                    <a:cubicBezTo>
                      <a:pt x="6525" y="7537"/>
                      <a:pt x="6585" y="7394"/>
                      <a:pt x="6585" y="7227"/>
                    </a:cubicBezTo>
                    <a:lnTo>
                      <a:pt x="6585" y="5310"/>
                    </a:lnTo>
                    <a:cubicBezTo>
                      <a:pt x="6585" y="4917"/>
                      <a:pt x="6323" y="4584"/>
                      <a:pt x="5954" y="4477"/>
                    </a:cubicBezTo>
                    <a:lnTo>
                      <a:pt x="5216" y="4263"/>
                    </a:lnTo>
                    <a:cubicBezTo>
                      <a:pt x="5192" y="4263"/>
                      <a:pt x="5192" y="4263"/>
                      <a:pt x="5180" y="4251"/>
                    </a:cubicBezTo>
                    <a:cubicBezTo>
                      <a:pt x="5537" y="4179"/>
                      <a:pt x="5823" y="4084"/>
                      <a:pt x="6002" y="4024"/>
                    </a:cubicBezTo>
                    <a:cubicBezTo>
                      <a:pt x="6109" y="3989"/>
                      <a:pt x="6192" y="3905"/>
                      <a:pt x="6240" y="3810"/>
                    </a:cubicBezTo>
                    <a:cubicBezTo>
                      <a:pt x="6287" y="3703"/>
                      <a:pt x="6299" y="3596"/>
                      <a:pt x="6252" y="3477"/>
                    </a:cubicBezTo>
                    <a:cubicBezTo>
                      <a:pt x="6073" y="2977"/>
                      <a:pt x="5942" y="2143"/>
                      <a:pt x="5906" y="1738"/>
                    </a:cubicBezTo>
                    <a:cubicBezTo>
                      <a:pt x="5835" y="738"/>
                      <a:pt x="5097" y="0"/>
                      <a:pt x="416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832" name="Google Shape;6627;p49"/>
              <p:cNvSpPr/>
              <p:nvPr/>
            </p:nvSpPr>
            <p:spPr>
              <a:xfrm>
                <a:off x="6019323" y="2641653"/>
                <a:ext cx="13272" cy="13272"/>
              </a:xfrm>
              <a:custGeom>
                <a:avLst/>
                <a:gdLst/>
                <a:ahLst/>
                <a:cxnLst/>
                <a:rect l="l" t="t" r="r" b="b"/>
                <a:pathLst>
                  <a:path w="417" h="417" extrusionOk="0">
                    <a:moveTo>
                      <a:pt x="202" y="0"/>
                    </a:moveTo>
                    <a:cubicBezTo>
                      <a:pt x="95" y="0"/>
                      <a:pt x="0" y="84"/>
                      <a:pt x="0" y="203"/>
                    </a:cubicBezTo>
                    <a:cubicBezTo>
                      <a:pt x="0" y="322"/>
                      <a:pt x="95" y="417"/>
                      <a:pt x="202" y="417"/>
                    </a:cubicBezTo>
                    <a:cubicBezTo>
                      <a:pt x="322" y="417"/>
                      <a:pt x="417" y="322"/>
                      <a:pt x="417" y="203"/>
                    </a:cubicBezTo>
                    <a:cubicBezTo>
                      <a:pt x="417" y="84"/>
                      <a:pt x="322" y="0"/>
                      <a:pt x="202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833" name="Google Shape;6628;p49"/>
            <p:cNvGrpSpPr/>
            <p:nvPr/>
          </p:nvGrpSpPr>
          <p:grpSpPr>
            <a:xfrm>
              <a:off x="560015" y="5093474"/>
              <a:ext cx="407774" cy="356627"/>
              <a:chOff x="4876780" y="2418064"/>
              <a:chExt cx="407774" cy="356627"/>
            </a:xfrm>
            <a:solidFill>
              <a:schemeClr val="bg2">
                <a:lumMod val="75000"/>
              </a:schemeClr>
            </a:solidFill>
          </p:grpSpPr>
          <p:sp>
            <p:nvSpPr>
              <p:cNvPr id="834" name="Google Shape;6629;p49"/>
              <p:cNvSpPr/>
              <p:nvPr/>
            </p:nvSpPr>
            <p:spPr>
              <a:xfrm>
                <a:off x="4876780" y="2455589"/>
                <a:ext cx="407774" cy="319103"/>
              </a:xfrm>
              <a:custGeom>
                <a:avLst/>
                <a:gdLst/>
                <a:ahLst/>
                <a:cxnLst/>
                <a:rect l="l" t="t" r="r" b="b"/>
                <a:pathLst>
                  <a:path w="12812" h="10026" extrusionOk="0">
                    <a:moveTo>
                      <a:pt x="3608" y="393"/>
                    </a:moveTo>
                    <a:cubicBezTo>
                      <a:pt x="3942" y="393"/>
                      <a:pt x="4216" y="619"/>
                      <a:pt x="4216" y="905"/>
                    </a:cubicBezTo>
                    <a:lnTo>
                      <a:pt x="4216" y="929"/>
                    </a:lnTo>
                    <a:cubicBezTo>
                      <a:pt x="4025" y="857"/>
                      <a:pt x="3811" y="810"/>
                      <a:pt x="3608" y="810"/>
                    </a:cubicBezTo>
                    <a:cubicBezTo>
                      <a:pt x="3382" y="810"/>
                      <a:pt x="3192" y="857"/>
                      <a:pt x="2989" y="929"/>
                    </a:cubicBezTo>
                    <a:lnTo>
                      <a:pt x="2989" y="905"/>
                    </a:lnTo>
                    <a:cubicBezTo>
                      <a:pt x="2989" y="619"/>
                      <a:pt x="3275" y="393"/>
                      <a:pt x="3608" y="393"/>
                    </a:cubicBezTo>
                    <a:close/>
                    <a:moveTo>
                      <a:pt x="3620" y="1179"/>
                    </a:moveTo>
                    <a:cubicBezTo>
                      <a:pt x="4287" y="1179"/>
                      <a:pt x="4835" y="1739"/>
                      <a:pt x="4835" y="2405"/>
                    </a:cubicBezTo>
                    <a:cubicBezTo>
                      <a:pt x="4835" y="2536"/>
                      <a:pt x="4823" y="2655"/>
                      <a:pt x="4775" y="2774"/>
                    </a:cubicBezTo>
                    <a:cubicBezTo>
                      <a:pt x="4239" y="2239"/>
                      <a:pt x="3299" y="2012"/>
                      <a:pt x="3263" y="2012"/>
                    </a:cubicBezTo>
                    <a:cubicBezTo>
                      <a:pt x="3248" y="2009"/>
                      <a:pt x="3233" y="2008"/>
                      <a:pt x="3219" y="2008"/>
                    </a:cubicBezTo>
                    <a:cubicBezTo>
                      <a:pt x="3174" y="2008"/>
                      <a:pt x="3132" y="2021"/>
                      <a:pt x="3096" y="2048"/>
                    </a:cubicBezTo>
                    <a:cubicBezTo>
                      <a:pt x="3049" y="2072"/>
                      <a:pt x="3025" y="2131"/>
                      <a:pt x="3037" y="2191"/>
                    </a:cubicBezTo>
                    <a:cubicBezTo>
                      <a:pt x="3037" y="2215"/>
                      <a:pt x="3025" y="2322"/>
                      <a:pt x="2882" y="2465"/>
                    </a:cubicBezTo>
                    <a:cubicBezTo>
                      <a:pt x="2811" y="2536"/>
                      <a:pt x="2811" y="2655"/>
                      <a:pt x="2882" y="2727"/>
                    </a:cubicBezTo>
                    <a:cubicBezTo>
                      <a:pt x="2924" y="2768"/>
                      <a:pt x="2974" y="2789"/>
                      <a:pt x="3023" y="2789"/>
                    </a:cubicBezTo>
                    <a:cubicBezTo>
                      <a:pt x="3073" y="2789"/>
                      <a:pt x="3120" y="2768"/>
                      <a:pt x="3156" y="2727"/>
                    </a:cubicBezTo>
                    <a:cubicBezTo>
                      <a:pt x="3263" y="2631"/>
                      <a:pt x="3323" y="2524"/>
                      <a:pt x="3358" y="2429"/>
                    </a:cubicBezTo>
                    <a:cubicBezTo>
                      <a:pt x="3680" y="2524"/>
                      <a:pt x="4335" y="2762"/>
                      <a:pt x="4632" y="3179"/>
                    </a:cubicBezTo>
                    <a:cubicBezTo>
                      <a:pt x="4537" y="3655"/>
                      <a:pt x="4120" y="4013"/>
                      <a:pt x="3632" y="4013"/>
                    </a:cubicBezTo>
                    <a:cubicBezTo>
                      <a:pt x="3624" y="4013"/>
                      <a:pt x="3616" y="4013"/>
                      <a:pt x="3608" y="4013"/>
                    </a:cubicBezTo>
                    <a:cubicBezTo>
                      <a:pt x="3083" y="4013"/>
                      <a:pt x="2655" y="3636"/>
                      <a:pt x="2608" y="3120"/>
                    </a:cubicBezTo>
                    <a:cubicBezTo>
                      <a:pt x="2608" y="3084"/>
                      <a:pt x="2596" y="3060"/>
                      <a:pt x="2572" y="3048"/>
                    </a:cubicBezTo>
                    <a:cubicBezTo>
                      <a:pt x="2453" y="2846"/>
                      <a:pt x="2394" y="2631"/>
                      <a:pt x="2394" y="2405"/>
                    </a:cubicBezTo>
                    <a:cubicBezTo>
                      <a:pt x="2394" y="1739"/>
                      <a:pt x="2953" y="1179"/>
                      <a:pt x="3620" y="1179"/>
                    </a:cubicBezTo>
                    <a:close/>
                    <a:moveTo>
                      <a:pt x="4013" y="4334"/>
                    </a:moveTo>
                    <a:lnTo>
                      <a:pt x="4013" y="4536"/>
                    </a:lnTo>
                    <a:cubicBezTo>
                      <a:pt x="4025" y="4596"/>
                      <a:pt x="4037" y="4667"/>
                      <a:pt x="4061" y="4715"/>
                    </a:cubicBezTo>
                    <a:lnTo>
                      <a:pt x="3882" y="4870"/>
                    </a:lnTo>
                    <a:cubicBezTo>
                      <a:pt x="3805" y="4947"/>
                      <a:pt x="3701" y="4986"/>
                      <a:pt x="3598" y="4986"/>
                    </a:cubicBezTo>
                    <a:cubicBezTo>
                      <a:pt x="3495" y="4986"/>
                      <a:pt x="3394" y="4947"/>
                      <a:pt x="3323" y="4870"/>
                    </a:cubicBezTo>
                    <a:lnTo>
                      <a:pt x="3144" y="4715"/>
                    </a:lnTo>
                    <a:cubicBezTo>
                      <a:pt x="3168" y="4656"/>
                      <a:pt x="3180" y="4596"/>
                      <a:pt x="3180" y="4536"/>
                    </a:cubicBezTo>
                    <a:lnTo>
                      <a:pt x="3180" y="4334"/>
                    </a:lnTo>
                    <a:cubicBezTo>
                      <a:pt x="3323" y="4382"/>
                      <a:pt x="3454" y="4394"/>
                      <a:pt x="3596" y="4394"/>
                    </a:cubicBezTo>
                    <a:cubicBezTo>
                      <a:pt x="3751" y="4394"/>
                      <a:pt x="3882" y="4382"/>
                      <a:pt x="4013" y="4334"/>
                    </a:cubicBezTo>
                    <a:close/>
                    <a:moveTo>
                      <a:pt x="6013" y="5977"/>
                    </a:moveTo>
                    <a:lnTo>
                      <a:pt x="6013" y="5989"/>
                    </a:lnTo>
                    <a:lnTo>
                      <a:pt x="6025" y="7596"/>
                    </a:lnTo>
                    <a:cubicBezTo>
                      <a:pt x="6025" y="7596"/>
                      <a:pt x="6025" y="7608"/>
                      <a:pt x="6013" y="7608"/>
                    </a:cubicBezTo>
                    <a:lnTo>
                      <a:pt x="3620" y="7608"/>
                    </a:lnTo>
                    <a:cubicBezTo>
                      <a:pt x="3620" y="7608"/>
                      <a:pt x="3608" y="7608"/>
                      <a:pt x="3608" y="7596"/>
                    </a:cubicBezTo>
                    <a:lnTo>
                      <a:pt x="3608" y="5989"/>
                    </a:lnTo>
                    <a:cubicBezTo>
                      <a:pt x="3608" y="5989"/>
                      <a:pt x="3608" y="5977"/>
                      <a:pt x="3620" y="5977"/>
                    </a:cubicBezTo>
                    <a:close/>
                    <a:moveTo>
                      <a:pt x="4358" y="4941"/>
                    </a:moveTo>
                    <a:lnTo>
                      <a:pt x="4989" y="5263"/>
                    </a:lnTo>
                    <a:cubicBezTo>
                      <a:pt x="5120" y="5334"/>
                      <a:pt x="5216" y="5465"/>
                      <a:pt x="5216" y="5620"/>
                    </a:cubicBezTo>
                    <a:lnTo>
                      <a:pt x="3608" y="5620"/>
                    </a:lnTo>
                    <a:cubicBezTo>
                      <a:pt x="3394" y="5620"/>
                      <a:pt x="3215" y="5799"/>
                      <a:pt x="3215" y="6001"/>
                    </a:cubicBezTo>
                    <a:lnTo>
                      <a:pt x="3215" y="6822"/>
                    </a:lnTo>
                    <a:lnTo>
                      <a:pt x="2787" y="6822"/>
                    </a:lnTo>
                    <a:lnTo>
                      <a:pt x="2787" y="6060"/>
                    </a:lnTo>
                    <a:cubicBezTo>
                      <a:pt x="2787" y="5965"/>
                      <a:pt x="2692" y="5870"/>
                      <a:pt x="2596" y="5870"/>
                    </a:cubicBezTo>
                    <a:cubicBezTo>
                      <a:pt x="2489" y="5870"/>
                      <a:pt x="2394" y="5965"/>
                      <a:pt x="2394" y="6060"/>
                    </a:cubicBezTo>
                    <a:lnTo>
                      <a:pt x="2394" y="7013"/>
                    </a:lnTo>
                    <a:cubicBezTo>
                      <a:pt x="2394" y="7120"/>
                      <a:pt x="2489" y="7203"/>
                      <a:pt x="2596" y="7203"/>
                    </a:cubicBezTo>
                    <a:lnTo>
                      <a:pt x="3203" y="7203"/>
                    </a:lnTo>
                    <a:lnTo>
                      <a:pt x="3203" y="7620"/>
                    </a:lnTo>
                    <a:lnTo>
                      <a:pt x="3203" y="7644"/>
                    </a:lnTo>
                    <a:lnTo>
                      <a:pt x="2382" y="7644"/>
                    </a:lnTo>
                    <a:cubicBezTo>
                      <a:pt x="2156" y="7644"/>
                      <a:pt x="1965" y="7465"/>
                      <a:pt x="1965" y="7227"/>
                    </a:cubicBezTo>
                    <a:lnTo>
                      <a:pt x="1965" y="5632"/>
                    </a:lnTo>
                    <a:lnTo>
                      <a:pt x="2001" y="5632"/>
                    </a:lnTo>
                    <a:cubicBezTo>
                      <a:pt x="2001" y="5465"/>
                      <a:pt x="2084" y="5334"/>
                      <a:pt x="2215" y="5263"/>
                    </a:cubicBezTo>
                    <a:lnTo>
                      <a:pt x="2846" y="4941"/>
                    </a:lnTo>
                    <a:lnTo>
                      <a:pt x="3073" y="5156"/>
                    </a:lnTo>
                    <a:cubicBezTo>
                      <a:pt x="3215" y="5298"/>
                      <a:pt x="3406" y="5382"/>
                      <a:pt x="3608" y="5382"/>
                    </a:cubicBezTo>
                    <a:cubicBezTo>
                      <a:pt x="3799" y="5382"/>
                      <a:pt x="3989" y="5298"/>
                      <a:pt x="4144" y="5156"/>
                    </a:cubicBezTo>
                    <a:lnTo>
                      <a:pt x="4358" y="4941"/>
                    </a:lnTo>
                    <a:close/>
                    <a:moveTo>
                      <a:pt x="12026" y="7989"/>
                    </a:moveTo>
                    <a:lnTo>
                      <a:pt x="12026" y="8418"/>
                    </a:lnTo>
                    <a:lnTo>
                      <a:pt x="787" y="8418"/>
                    </a:lnTo>
                    <a:lnTo>
                      <a:pt x="787" y="7989"/>
                    </a:lnTo>
                    <a:close/>
                    <a:moveTo>
                      <a:pt x="3608" y="0"/>
                    </a:moveTo>
                    <a:cubicBezTo>
                      <a:pt x="3049" y="0"/>
                      <a:pt x="2620" y="405"/>
                      <a:pt x="2620" y="893"/>
                    </a:cubicBezTo>
                    <a:cubicBezTo>
                      <a:pt x="2620" y="977"/>
                      <a:pt x="2632" y="1060"/>
                      <a:pt x="2656" y="1131"/>
                    </a:cubicBezTo>
                    <a:cubicBezTo>
                      <a:pt x="2263" y="1417"/>
                      <a:pt x="2013" y="1881"/>
                      <a:pt x="2013" y="2405"/>
                    </a:cubicBezTo>
                    <a:cubicBezTo>
                      <a:pt x="2013" y="2679"/>
                      <a:pt x="2084" y="2953"/>
                      <a:pt x="2215" y="3191"/>
                    </a:cubicBezTo>
                    <a:cubicBezTo>
                      <a:pt x="2275" y="3596"/>
                      <a:pt x="2501" y="3917"/>
                      <a:pt x="2799" y="4144"/>
                    </a:cubicBezTo>
                    <a:lnTo>
                      <a:pt x="2799" y="4525"/>
                    </a:lnTo>
                    <a:lnTo>
                      <a:pt x="2799" y="4548"/>
                    </a:lnTo>
                    <a:lnTo>
                      <a:pt x="2037" y="4917"/>
                    </a:lnTo>
                    <a:cubicBezTo>
                      <a:pt x="1775" y="5048"/>
                      <a:pt x="1608" y="5322"/>
                      <a:pt x="1608" y="5620"/>
                    </a:cubicBezTo>
                    <a:lnTo>
                      <a:pt x="1608" y="7215"/>
                    </a:lnTo>
                    <a:cubicBezTo>
                      <a:pt x="1608" y="7358"/>
                      <a:pt x="1656" y="7513"/>
                      <a:pt x="1727" y="7632"/>
                    </a:cubicBezTo>
                    <a:lnTo>
                      <a:pt x="191" y="7632"/>
                    </a:lnTo>
                    <a:cubicBezTo>
                      <a:pt x="96" y="7632"/>
                      <a:pt x="1" y="7715"/>
                      <a:pt x="1" y="7823"/>
                    </a:cubicBezTo>
                    <a:cubicBezTo>
                      <a:pt x="1" y="7930"/>
                      <a:pt x="96" y="8013"/>
                      <a:pt x="191" y="8013"/>
                    </a:cubicBezTo>
                    <a:lnTo>
                      <a:pt x="406" y="8013"/>
                    </a:lnTo>
                    <a:lnTo>
                      <a:pt x="406" y="9835"/>
                    </a:lnTo>
                    <a:cubicBezTo>
                      <a:pt x="406" y="9930"/>
                      <a:pt x="489" y="10025"/>
                      <a:pt x="596" y="10025"/>
                    </a:cubicBezTo>
                    <a:cubicBezTo>
                      <a:pt x="703" y="10025"/>
                      <a:pt x="787" y="9930"/>
                      <a:pt x="787" y="9835"/>
                    </a:cubicBezTo>
                    <a:lnTo>
                      <a:pt x="787" y="8823"/>
                    </a:lnTo>
                    <a:lnTo>
                      <a:pt x="12026" y="8823"/>
                    </a:lnTo>
                    <a:lnTo>
                      <a:pt x="12026" y="9835"/>
                    </a:lnTo>
                    <a:cubicBezTo>
                      <a:pt x="12026" y="9930"/>
                      <a:pt x="12121" y="10025"/>
                      <a:pt x="12217" y="10025"/>
                    </a:cubicBezTo>
                    <a:cubicBezTo>
                      <a:pt x="12324" y="10025"/>
                      <a:pt x="12419" y="9930"/>
                      <a:pt x="12419" y="9835"/>
                    </a:cubicBezTo>
                    <a:lnTo>
                      <a:pt x="12419" y="8013"/>
                    </a:lnTo>
                    <a:lnTo>
                      <a:pt x="12621" y="8013"/>
                    </a:lnTo>
                    <a:cubicBezTo>
                      <a:pt x="12728" y="8013"/>
                      <a:pt x="12812" y="7930"/>
                      <a:pt x="12812" y="7823"/>
                    </a:cubicBezTo>
                    <a:cubicBezTo>
                      <a:pt x="12800" y="7704"/>
                      <a:pt x="12717" y="7632"/>
                      <a:pt x="12609" y="7632"/>
                    </a:cubicBezTo>
                    <a:lnTo>
                      <a:pt x="6406" y="7632"/>
                    </a:lnTo>
                    <a:lnTo>
                      <a:pt x="6406" y="7608"/>
                    </a:lnTo>
                    <a:lnTo>
                      <a:pt x="6406" y="6001"/>
                    </a:lnTo>
                    <a:cubicBezTo>
                      <a:pt x="6406" y="5799"/>
                      <a:pt x="6228" y="5620"/>
                      <a:pt x="6013" y="5620"/>
                    </a:cubicBezTo>
                    <a:lnTo>
                      <a:pt x="5597" y="5620"/>
                    </a:lnTo>
                    <a:cubicBezTo>
                      <a:pt x="5597" y="5322"/>
                      <a:pt x="5430" y="5048"/>
                      <a:pt x="5168" y="4917"/>
                    </a:cubicBezTo>
                    <a:lnTo>
                      <a:pt x="4406" y="4548"/>
                    </a:lnTo>
                    <a:lnTo>
                      <a:pt x="4406" y="4525"/>
                    </a:lnTo>
                    <a:lnTo>
                      <a:pt x="4406" y="4144"/>
                    </a:lnTo>
                    <a:cubicBezTo>
                      <a:pt x="4716" y="3929"/>
                      <a:pt x="4942" y="3596"/>
                      <a:pt x="4989" y="3191"/>
                    </a:cubicBezTo>
                    <a:cubicBezTo>
                      <a:pt x="5120" y="2953"/>
                      <a:pt x="5192" y="2667"/>
                      <a:pt x="5192" y="2405"/>
                    </a:cubicBezTo>
                    <a:cubicBezTo>
                      <a:pt x="5192" y="1881"/>
                      <a:pt x="4942" y="1417"/>
                      <a:pt x="4561" y="1131"/>
                    </a:cubicBezTo>
                    <a:cubicBezTo>
                      <a:pt x="4585" y="1060"/>
                      <a:pt x="4585" y="988"/>
                      <a:pt x="4585" y="893"/>
                    </a:cubicBezTo>
                    <a:cubicBezTo>
                      <a:pt x="4585" y="405"/>
                      <a:pt x="4144" y="0"/>
                      <a:pt x="36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835" name="Google Shape;6630;p49"/>
              <p:cNvSpPr/>
              <p:nvPr/>
            </p:nvSpPr>
            <p:spPr>
              <a:xfrm>
                <a:off x="5017012" y="2666287"/>
                <a:ext cx="25016" cy="12158"/>
              </a:xfrm>
              <a:custGeom>
                <a:avLst/>
                <a:gdLst/>
                <a:ahLst/>
                <a:cxnLst/>
                <a:rect l="l" t="t" r="r" b="b"/>
                <a:pathLst>
                  <a:path w="786" h="382" extrusionOk="0">
                    <a:moveTo>
                      <a:pt x="191" y="0"/>
                    </a:moveTo>
                    <a:cubicBezTo>
                      <a:pt x="83" y="0"/>
                      <a:pt x="0" y="83"/>
                      <a:pt x="0" y="191"/>
                    </a:cubicBezTo>
                    <a:cubicBezTo>
                      <a:pt x="0" y="298"/>
                      <a:pt x="83" y="381"/>
                      <a:pt x="191" y="381"/>
                    </a:cubicBezTo>
                    <a:lnTo>
                      <a:pt x="595" y="381"/>
                    </a:lnTo>
                    <a:cubicBezTo>
                      <a:pt x="702" y="381"/>
                      <a:pt x="786" y="298"/>
                      <a:pt x="786" y="191"/>
                    </a:cubicBezTo>
                    <a:cubicBezTo>
                      <a:pt x="786" y="83"/>
                      <a:pt x="702" y="0"/>
                      <a:pt x="595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836" name="Google Shape;6631;p49"/>
              <p:cNvSpPr/>
              <p:nvPr/>
            </p:nvSpPr>
            <p:spPr>
              <a:xfrm>
                <a:off x="5068159" y="2418064"/>
                <a:ext cx="203155" cy="198222"/>
              </a:xfrm>
              <a:custGeom>
                <a:avLst/>
                <a:gdLst/>
                <a:ahLst/>
                <a:cxnLst/>
                <a:rect l="l" t="t" r="r" b="b"/>
                <a:pathLst>
                  <a:path w="6383" h="6228" extrusionOk="0">
                    <a:moveTo>
                      <a:pt x="5608" y="346"/>
                    </a:moveTo>
                    <a:cubicBezTo>
                      <a:pt x="5834" y="346"/>
                      <a:pt x="6025" y="524"/>
                      <a:pt x="6025" y="762"/>
                    </a:cubicBezTo>
                    <a:lnTo>
                      <a:pt x="6025" y="3989"/>
                    </a:lnTo>
                    <a:lnTo>
                      <a:pt x="6013" y="3989"/>
                    </a:lnTo>
                    <a:cubicBezTo>
                      <a:pt x="6013" y="4203"/>
                      <a:pt x="5834" y="4406"/>
                      <a:pt x="5596" y="4406"/>
                    </a:cubicBezTo>
                    <a:lnTo>
                      <a:pt x="3203" y="4406"/>
                    </a:lnTo>
                    <a:cubicBezTo>
                      <a:pt x="3156" y="4406"/>
                      <a:pt x="3132" y="4418"/>
                      <a:pt x="3096" y="4430"/>
                    </a:cubicBezTo>
                    <a:lnTo>
                      <a:pt x="1310" y="5727"/>
                    </a:lnTo>
                    <a:lnTo>
                      <a:pt x="1584" y="4620"/>
                    </a:lnTo>
                    <a:cubicBezTo>
                      <a:pt x="1596" y="4561"/>
                      <a:pt x="1584" y="4501"/>
                      <a:pt x="1548" y="4465"/>
                    </a:cubicBezTo>
                    <a:cubicBezTo>
                      <a:pt x="1512" y="4418"/>
                      <a:pt x="1465" y="4382"/>
                      <a:pt x="1405" y="4382"/>
                    </a:cubicBezTo>
                    <a:lnTo>
                      <a:pt x="810" y="4382"/>
                    </a:lnTo>
                    <a:cubicBezTo>
                      <a:pt x="584" y="4382"/>
                      <a:pt x="393" y="4203"/>
                      <a:pt x="393" y="3965"/>
                    </a:cubicBezTo>
                    <a:lnTo>
                      <a:pt x="393" y="762"/>
                    </a:lnTo>
                    <a:cubicBezTo>
                      <a:pt x="393" y="548"/>
                      <a:pt x="572" y="346"/>
                      <a:pt x="810" y="346"/>
                    </a:cubicBezTo>
                    <a:close/>
                    <a:moveTo>
                      <a:pt x="786" y="0"/>
                    </a:moveTo>
                    <a:cubicBezTo>
                      <a:pt x="358" y="0"/>
                      <a:pt x="0" y="358"/>
                      <a:pt x="0" y="786"/>
                    </a:cubicBezTo>
                    <a:lnTo>
                      <a:pt x="0" y="3989"/>
                    </a:lnTo>
                    <a:cubicBezTo>
                      <a:pt x="0" y="4418"/>
                      <a:pt x="358" y="4775"/>
                      <a:pt x="786" y="4775"/>
                    </a:cubicBezTo>
                    <a:lnTo>
                      <a:pt x="1143" y="4775"/>
                    </a:lnTo>
                    <a:lnTo>
                      <a:pt x="881" y="5870"/>
                    </a:lnTo>
                    <a:cubicBezTo>
                      <a:pt x="846" y="5989"/>
                      <a:pt x="893" y="6108"/>
                      <a:pt x="1000" y="6192"/>
                    </a:cubicBezTo>
                    <a:cubicBezTo>
                      <a:pt x="1048" y="6216"/>
                      <a:pt x="1108" y="6227"/>
                      <a:pt x="1167" y="6227"/>
                    </a:cubicBezTo>
                    <a:cubicBezTo>
                      <a:pt x="1227" y="6227"/>
                      <a:pt x="1286" y="6216"/>
                      <a:pt x="1322" y="6168"/>
                    </a:cubicBezTo>
                    <a:lnTo>
                      <a:pt x="3263" y="4775"/>
                    </a:lnTo>
                    <a:lnTo>
                      <a:pt x="5596" y="4775"/>
                    </a:lnTo>
                    <a:cubicBezTo>
                      <a:pt x="6025" y="4775"/>
                      <a:pt x="6382" y="4418"/>
                      <a:pt x="6382" y="3989"/>
                    </a:cubicBezTo>
                    <a:lnTo>
                      <a:pt x="6382" y="786"/>
                    </a:lnTo>
                    <a:cubicBezTo>
                      <a:pt x="6382" y="358"/>
                      <a:pt x="6025" y="0"/>
                      <a:pt x="5596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837" name="Google Shape;6632;p49"/>
              <p:cNvSpPr/>
              <p:nvPr/>
            </p:nvSpPr>
            <p:spPr>
              <a:xfrm>
                <a:off x="5106415" y="2456353"/>
                <a:ext cx="31509" cy="12158"/>
              </a:xfrm>
              <a:custGeom>
                <a:avLst/>
                <a:gdLst/>
                <a:ahLst/>
                <a:cxnLst/>
                <a:rect l="l" t="t" r="r" b="b"/>
                <a:pathLst>
                  <a:path w="990" h="382" extrusionOk="0">
                    <a:moveTo>
                      <a:pt x="203" y="0"/>
                    </a:moveTo>
                    <a:cubicBezTo>
                      <a:pt x="96" y="0"/>
                      <a:pt x="1" y="83"/>
                      <a:pt x="1" y="191"/>
                    </a:cubicBezTo>
                    <a:cubicBezTo>
                      <a:pt x="1" y="298"/>
                      <a:pt x="96" y="381"/>
                      <a:pt x="203" y="381"/>
                    </a:cubicBezTo>
                    <a:lnTo>
                      <a:pt x="799" y="381"/>
                    </a:lnTo>
                    <a:cubicBezTo>
                      <a:pt x="894" y="381"/>
                      <a:pt x="989" y="298"/>
                      <a:pt x="989" y="191"/>
                    </a:cubicBezTo>
                    <a:cubicBezTo>
                      <a:pt x="989" y="83"/>
                      <a:pt x="894" y="0"/>
                      <a:pt x="799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838" name="Google Shape;6633;p49"/>
              <p:cNvSpPr/>
              <p:nvPr/>
            </p:nvSpPr>
            <p:spPr>
              <a:xfrm>
                <a:off x="5151133" y="2456353"/>
                <a:ext cx="82274" cy="12158"/>
              </a:xfrm>
              <a:custGeom>
                <a:avLst/>
                <a:gdLst/>
                <a:ahLst/>
                <a:cxnLst/>
                <a:rect l="l" t="t" r="r" b="b"/>
                <a:pathLst>
                  <a:path w="2585" h="382" extrusionOk="0">
                    <a:moveTo>
                      <a:pt x="191" y="0"/>
                    </a:moveTo>
                    <a:cubicBezTo>
                      <a:pt x="84" y="0"/>
                      <a:pt x="1" y="83"/>
                      <a:pt x="1" y="191"/>
                    </a:cubicBezTo>
                    <a:cubicBezTo>
                      <a:pt x="1" y="298"/>
                      <a:pt x="84" y="381"/>
                      <a:pt x="191" y="381"/>
                    </a:cubicBezTo>
                    <a:lnTo>
                      <a:pt x="2394" y="381"/>
                    </a:lnTo>
                    <a:cubicBezTo>
                      <a:pt x="2501" y="381"/>
                      <a:pt x="2584" y="298"/>
                      <a:pt x="2584" y="191"/>
                    </a:cubicBezTo>
                    <a:cubicBezTo>
                      <a:pt x="2584" y="83"/>
                      <a:pt x="2501" y="0"/>
                      <a:pt x="23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839" name="Google Shape;6634;p49"/>
              <p:cNvSpPr/>
              <p:nvPr/>
            </p:nvSpPr>
            <p:spPr>
              <a:xfrm>
                <a:off x="5106415" y="2488180"/>
                <a:ext cx="126992" cy="12158"/>
              </a:xfrm>
              <a:custGeom>
                <a:avLst/>
                <a:gdLst/>
                <a:ahLst/>
                <a:cxnLst/>
                <a:rect l="l" t="t" r="r" b="b"/>
                <a:pathLst>
                  <a:path w="3990" h="382" extrusionOk="0">
                    <a:moveTo>
                      <a:pt x="203" y="0"/>
                    </a:moveTo>
                    <a:cubicBezTo>
                      <a:pt x="96" y="0"/>
                      <a:pt x="1" y="83"/>
                      <a:pt x="1" y="191"/>
                    </a:cubicBezTo>
                    <a:cubicBezTo>
                      <a:pt x="1" y="298"/>
                      <a:pt x="96" y="381"/>
                      <a:pt x="203" y="381"/>
                    </a:cubicBezTo>
                    <a:lnTo>
                      <a:pt x="3799" y="381"/>
                    </a:lnTo>
                    <a:cubicBezTo>
                      <a:pt x="3906" y="381"/>
                      <a:pt x="3989" y="298"/>
                      <a:pt x="3989" y="191"/>
                    </a:cubicBezTo>
                    <a:cubicBezTo>
                      <a:pt x="3978" y="83"/>
                      <a:pt x="3906" y="0"/>
                      <a:pt x="3799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840" name="Google Shape;6635;p49"/>
              <p:cNvSpPr/>
              <p:nvPr/>
            </p:nvSpPr>
            <p:spPr>
              <a:xfrm>
                <a:off x="5106415" y="2519626"/>
                <a:ext cx="82656" cy="12540"/>
              </a:xfrm>
              <a:custGeom>
                <a:avLst/>
                <a:gdLst/>
                <a:ahLst/>
                <a:cxnLst/>
                <a:rect l="l" t="t" r="r" b="b"/>
                <a:pathLst>
                  <a:path w="2597" h="394" extrusionOk="0">
                    <a:moveTo>
                      <a:pt x="203" y="0"/>
                    </a:moveTo>
                    <a:cubicBezTo>
                      <a:pt x="96" y="0"/>
                      <a:pt x="1" y="96"/>
                      <a:pt x="1" y="203"/>
                    </a:cubicBezTo>
                    <a:cubicBezTo>
                      <a:pt x="1" y="298"/>
                      <a:pt x="96" y="393"/>
                      <a:pt x="203" y="393"/>
                    </a:cubicBezTo>
                    <a:lnTo>
                      <a:pt x="2394" y="393"/>
                    </a:lnTo>
                    <a:cubicBezTo>
                      <a:pt x="2501" y="393"/>
                      <a:pt x="2596" y="298"/>
                      <a:pt x="2596" y="203"/>
                    </a:cubicBezTo>
                    <a:cubicBezTo>
                      <a:pt x="2585" y="96"/>
                      <a:pt x="2501" y="0"/>
                      <a:pt x="23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841" name="Google Shape;6636;p49"/>
              <p:cNvSpPr/>
              <p:nvPr/>
            </p:nvSpPr>
            <p:spPr>
              <a:xfrm>
                <a:off x="5202312" y="2519626"/>
                <a:ext cx="31095" cy="12540"/>
              </a:xfrm>
              <a:custGeom>
                <a:avLst/>
                <a:gdLst/>
                <a:ahLst/>
                <a:cxnLst/>
                <a:rect l="l" t="t" r="r" b="b"/>
                <a:pathLst>
                  <a:path w="977" h="394" extrusionOk="0">
                    <a:moveTo>
                      <a:pt x="191" y="0"/>
                    </a:moveTo>
                    <a:cubicBezTo>
                      <a:pt x="84" y="0"/>
                      <a:pt x="0" y="96"/>
                      <a:pt x="0" y="203"/>
                    </a:cubicBezTo>
                    <a:cubicBezTo>
                      <a:pt x="0" y="298"/>
                      <a:pt x="84" y="393"/>
                      <a:pt x="191" y="393"/>
                    </a:cubicBezTo>
                    <a:lnTo>
                      <a:pt x="786" y="393"/>
                    </a:lnTo>
                    <a:cubicBezTo>
                      <a:pt x="893" y="393"/>
                      <a:pt x="976" y="298"/>
                      <a:pt x="976" y="203"/>
                    </a:cubicBezTo>
                    <a:cubicBezTo>
                      <a:pt x="965" y="96"/>
                      <a:pt x="893" y="0"/>
                      <a:pt x="786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842" name="Google Shape;6637;p49"/>
            <p:cNvGrpSpPr/>
            <p:nvPr/>
          </p:nvGrpSpPr>
          <p:grpSpPr>
            <a:xfrm>
              <a:off x="2754107" y="5086281"/>
              <a:ext cx="398321" cy="371013"/>
              <a:chOff x="7070872" y="2410871"/>
              <a:chExt cx="398321" cy="371013"/>
            </a:xfrm>
            <a:solidFill>
              <a:schemeClr val="bg2">
                <a:lumMod val="75000"/>
              </a:schemeClr>
            </a:solidFill>
          </p:grpSpPr>
          <p:sp>
            <p:nvSpPr>
              <p:cNvPr id="843" name="Google Shape;6638;p49"/>
              <p:cNvSpPr/>
              <p:nvPr/>
            </p:nvSpPr>
            <p:spPr>
              <a:xfrm>
                <a:off x="7204643" y="2603364"/>
                <a:ext cx="123586" cy="107641"/>
              </a:xfrm>
              <a:custGeom>
                <a:avLst/>
                <a:gdLst/>
                <a:ahLst/>
                <a:cxnLst/>
                <a:rect l="l" t="t" r="r" b="b"/>
                <a:pathLst>
                  <a:path w="3883" h="3382" extrusionOk="0">
                    <a:moveTo>
                      <a:pt x="1942" y="1"/>
                    </a:moveTo>
                    <a:cubicBezTo>
                      <a:pt x="1846" y="1"/>
                      <a:pt x="1751" y="96"/>
                      <a:pt x="1751" y="203"/>
                    </a:cubicBezTo>
                    <a:lnTo>
                      <a:pt x="1751" y="2072"/>
                    </a:lnTo>
                    <a:lnTo>
                      <a:pt x="132" y="3013"/>
                    </a:lnTo>
                    <a:cubicBezTo>
                      <a:pt x="37" y="3072"/>
                      <a:pt x="1" y="3192"/>
                      <a:pt x="60" y="3287"/>
                    </a:cubicBezTo>
                    <a:cubicBezTo>
                      <a:pt x="84" y="3346"/>
                      <a:pt x="156" y="3382"/>
                      <a:pt x="215" y="3382"/>
                    </a:cubicBezTo>
                    <a:cubicBezTo>
                      <a:pt x="251" y="3382"/>
                      <a:pt x="298" y="3370"/>
                      <a:pt x="322" y="3358"/>
                    </a:cubicBezTo>
                    <a:lnTo>
                      <a:pt x="1942" y="2418"/>
                    </a:lnTo>
                    <a:lnTo>
                      <a:pt x="3573" y="3358"/>
                    </a:lnTo>
                    <a:cubicBezTo>
                      <a:pt x="3596" y="3370"/>
                      <a:pt x="3632" y="3382"/>
                      <a:pt x="3668" y="3382"/>
                    </a:cubicBezTo>
                    <a:cubicBezTo>
                      <a:pt x="3751" y="3382"/>
                      <a:pt x="3811" y="3358"/>
                      <a:pt x="3835" y="3287"/>
                    </a:cubicBezTo>
                    <a:cubicBezTo>
                      <a:pt x="3882" y="3192"/>
                      <a:pt x="3847" y="3072"/>
                      <a:pt x="3763" y="3013"/>
                    </a:cubicBezTo>
                    <a:lnTo>
                      <a:pt x="2144" y="2072"/>
                    </a:lnTo>
                    <a:lnTo>
                      <a:pt x="2144" y="203"/>
                    </a:lnTo>
                    <a:cubicBezTo>
                      <a:pt x="2144" y="96"/>
                      <a:pt x="2049" y="1"/>
                      <a:pt x="1942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844" name="Google Shape;6639;p49"/>
              <p:cNvSpPr/>
              <p:nvPr/>
            </p:nvSpPr>
            <p:spPr>
              <a:xfrm>
                <a:off x="7203147" y="2410871"/>
                <a:ext cx="133421" cy="178902"/>
              </a:xfrm>
              <a:custGeom>
                <a:avLst/>
                <a:gdLst/>
                <a:ahLst/>
                <a:cxnLst/>
                <a:rect l="l" t="t" r="r" b="b"/>
                <a:pathLst>
                  <a:path w="4192" h="5621" extrusionOk="0">
                    <a:moveTo>
                      <a:pt x="2131" y="405"/>
                    </a:moveTo>
                    <a:cubicBezTo>
                      <a:pt x="2631" y="405"/>
                      <a:pt x="3048" y="822"/>
                      <a:pt x="3048" y="1322"/>
                    </a:cubicBezTo>
                    <a:lnTo>
                      <a:pt x="3048" y="1441"/>
                    </a:lnTo>
                    <a:lnTo>
                      <a:pt x="3036" y="1441"/>
                    </a:lnTo>
                    <a:cubicBezTo>
                      <a:pt x="2762" y="1381"/>
                      <a:pt x="2679" y="1012"/>
                      <a:pt x="2679" y="1012"/>
                    </a:cubicBezTo>
                    <a:cubicBezTo>
                      <a:pt x="2667" y="941"/>
                      <a:pt x="2608" y="881"/>
                      <a:pt x="2524" y="858"/>
                    </a:cubicBezTo>
                    <a:cubicBezTo>
                      <a:pt x="2515" y="856"/>
                      <a:pt x="2506" y="855"/>
                      <a:pt x="2497" y="855"/>
                    </a:cubicBezTo>
                    <a:cubicBezTo>
                      <a:pt x="2435" y="855"/>
                      <a:pt x="2375" y="889"/>
                      <a:pt x="2334" y="941"/>
                    </a:cubicBezTo>
                    <a:cubicBezTo>
                      <a:pt x="1977" y="1417"/>
                      <a:pt x="1191" y="1429"/>
                      <a:pt x="1179" y="1429"/>
                    </a:cubicBezTo>
                    <a:cubicBezTo>
                      <a:pt x="1143" y="1429"/>
                      <a:pt x="1131" y="1429"/>
                      <a:pt x="1119" y="1441"/>
                    </a:cubicBezTo>
                    <a:lnTo>
                      <a:pt x="1119" y="1322"/>
                    </a:lnTo>
                    <a:cubicBezTo>
                      <a:pt x="1119" y="822"/>
                      <a:pt x="1536" y="405"/>
                      <a:pt x="2036" y="405"/>
                    </a:cubicBezTo>
                    <a:close/>
                    <a:moveTo>
                      <a:pt x="976" y="1965"/>
                    </a:moveTo>
                    <a:lnTo>
                      <a:pt x="976" y="2215"/>
                    </a:lnTo>
                    <a:cubicBezTo>
                      <a:pt x="941" y="2191"/>
                      <a:pt x="905" y="2143"/>
                      <a:pt x="905" y="2084"/>
                    </a:cubicBezTo>
                    <a:cubicBezTo>
                      <a:pt x="905" y="2036"/>
                      <a:pt x="917" y="2012"/>
                      <a:pt x="953" y="1977"/>
                    </a:cubicBezTo>
                    <a:cubicBezTo>
                      <a:pt x="965" y="1977"/>
                      <a:pt x="965" y="1977"/>
                      <a:pt x="976" y="1965"/>
                    </a:cubicBezTo>
                    <a:close/>
                    <a:moveTo>
                      <a:pt x="3215" y="1977"/>
                    </a:moveTo>
                    <a:cubicBezTo>
                      <a:pt x="3239" y="2012"/>
                      <a:pt x="3251" y="2048"/>
                      <a:pt x="3251" y="2084"/>
                    </a:cubicBezTo>
                    <a:cubicBezTo>
                      <a:pt x="3251" y="2143"/>
                      <a:pt x="3227" y="2179"/>
                      <a:pt x="3191" y="2215"/>
                    </a:cubicBezTo>
                    <a:lnTo>
                      <a:pt x="3191" y="1977"/>
                    </a:lnTo>
                    <a:close/>
                    <a:moveTo>
                      <a:pt x="2441" y="1393"/>
                    </a:moveTo>
                    <a:cubicBezTo>
                      <a:pt x="2512" y="1536"/>
                      <a:pt x="2631" y="1679"/>
                      <a:pt x="2810" y="1750"/>
                    </a:cubicBezTo>
                    <a:lnTo>
                      <a:pt x="2810" y="2322"/>
                    </a:lnTo>
                    <a:cubicBezTo>
                      <a:pt x="2810" y="2679"/>
                      <a:pt x="2524" y="2941"/>
                      <a:pt x="2191" y="2941"/>
                    </a:cubicBezTo>
                    <a:lnTo>
                      <a:pt x="2012" y="2941"/>
                    </a:lnTo>
                    <a:cubicBezTo>
                      <a:pt x="1667" y="2941"/>
                      <a:pt x="1381" y="2667"/>
                      <a:pt x="1381" y="2322"/>
                    </a:cubicBezTo>
                    <a:lnTo>
                      <a:pt x="1381" y="1798"/>
                    </a:lnTo>
                    <a:cubicBezTo>
                      <a:pt x="1631" y="1774"/>
                      <a:pt x="2096" y="1679"/>
                      <a:pt x="2441" y="1393"/>
                    </a:cubicBezTo>
                    <a:close/>
                    <a:moveTo>
                      <a:pt x="2286" y="3346"/>
                    </a:moveTo>
                    <a:lnTo>
                      <a:pt x="2286" y="3453"/>
                    </a:lnTo>
                    <a:lnTo>
                      <a:pt x="2310" y="3453"/>
                    </a:lnTo>
                    <a:lnTo>
                      <a:pt x="2084" y="3679"/>
                    </a:lnTo>
                    <a:lnTo>
                      <a:pt x="1869" y="3477"/>
                    </a:lnTo>
                    <a:lnTo>
                      <a:pt x="1869" y="3346"/>
                    </a:lnTo>
                    <a:close/>
                    <a:moveTo>
                      <a:pt x="2048" y="0"/>
                    </a:moveTo>
                    <a:cubicBezTo>
                      <a:pt x="1322" y="0"/>
                      <a:pt x="726" y="596"/>
                      <a:pt x="726" y="1322"/>
                    </a:cubicBezTo>
                    <a:lnTo>
                      <a:pt x="726" y="1667"/>
                    </a:lnTo>
                    <a:cubicBezTo>
                      <a:pt x="607" y="1774"/>
                      <a:pt x="512" y="1917"/>
                      <a:pt x="512" y="2096"/>
                    </a:cubicBezTo>
                    <a:cubicBezTo>
                      <a:pt x="512" y="2393"/>
                      <a:pt x="738" y="2632"/>
                      <a:pt x="1036" y="2643"/>
                    </a:cubicBezTo>
                    <a:cubicBezTo>
                      <a:pt x="1107" y="2882"/>
                      <a:pt x="1274" y="3096"/>
                      <a:pt x="1500" y="3215"/>
                    </a:cubicBezTo>
                    <a:lnTo>
                      <a:pt x="1500" y="3322"/>
                    </a:lnTo>
                    <a:lnTo>
                      <a:pt x="691" y="3632"/>
                    </a:lnTo>
                    <a:cubicBezTo>
                      <a:pt x="619" y="3655"/>
                      <a:pt x="0" y="3917"/>
                      <a:pt x="0" y="4715"/>
                    </a:cubicBezTo>
                    <a:lnTo>
                      <a:pt x="0" y="5418"/>
                    </a:lnTo>
                    <a:cubicBezTo>
                      <a:pt x="0" y="5525"/>
                      <a:pt x="84" y="5608"/>
                      <a:pt x="191" y="5608"/>
                    </a:cubicBezTo>
                    <a:lnTo>
                      <a:pt x="691" y="5608"/>
                    </a:lnTo>
                    <a:cubicBezTo>
                      <a:pt x="798" y="5608"/>
                      <a:pt x="893" y="5525"/>
                      <a:pt x="893" y="5418"/>
                    </a:cubicBezTo>
                    <a:cubicBezTo>
                      <a:pt x="893" y="5310"/>
                      <a:pt x="798" y="5227"/>
                      <a:pt x="691" y="5227"/>
                    </a:cubicBezTo>
                    <a:lnTo>
                      <a:pt x="393" y="5227"/>
                    </a:lnTo>
                    <a:lnTo>
                      <a:pt x="393" y="4715"/>
                    </a:lnTo>
                    <a:cubicBezTo>
                      <a:pt x="393" y="4167"/>
                      <a:pt x="834" y="4013"/>
                      <a:pt x="846" y="4001"/>
                    </a:cubicBezTo>
                    <a:lnTo>
                      <a:pt x="857" y="4001"/>
                    </a:lnTo>
                    <a:lnTo>
                      <a:pt x="1608" y="3715"/>
                    </a:lnTo>
                    <a:lnTo>
                      <a:pt x="1989" y="4108"/>
                    </a:lnTo>
                    <a:cubicBezTo>
                      <a:pt x="2024" y="4132"/>
                      <a:pt x="2084" y="4167"/>
                      <a:pt x="2119" y="4167"/>
                    </a:cubicBezTo>
                    <a:cubicBezTo>
                      <a:pt x="2179" y="4167"/>
                      <a:pt x="2227" y="4132"/>
                      <a:pt x="2262" y="4108"/>
                    </a:cubicBezTo>
                    <a:lnTo>
                      <a:pt x="2631" y="3715"/>
                    </a:lnTo>
                    <a:lnTo>
                      <a:pt x="3370" y="4013"/>
                    </a:lnTo>
                    <a:lnTo>
                      <a:pt x="3393" y="4013"/>
                    </a:lnTo>
                    <a:cubicBezTo>
                      <a:pt x="3405" y="4013"/>
                      <a:pt x="3834" y="4179"/>
                      <a:pt x="3834" y="4727"/>
                    </a:cubicBezTo>
                    <a:lnTo>
                      <a:pt x="3834" y="5239"/>
                    </a:lnTo>
                    <a:lnTo>
                      <a:pt x="1334" y="5239"/>
                    </a:lnTo>
                    <a:cubicBezTo>
                      <a:pt x="1227" y="5239"/>
                      <a:pt x="1143" y="5322"/>
                      <a:pt x="1143" y="5430"/>
                    </a:cubicBezTo>
                    <a:cubicBezTo>
                      <a:pt x="1143" y="5537"/>
                      <a:pt x="1227" y="5620"/>
                      <a:pt x="1334" y="5620"/>
                    </a:cubicBezTo>
                    <a:lnTo>
                      <a:pt x="4048" y="5620"/>
                    </a:lnTo>
                    <a:cubicBezTo>
                      <a:pt x="4108" y="5608"/>
                      <a:pt x="4191" y="5525"/>
                      <a:pt x="4191" y="5418"/>
                    </a:cubicBezTo>
                    <a:lnTo>
                      <a:pt x="4191" y="4715"/>
                    </a:lnTo>
                    <a:cubicBezTo>
                      <a:pt x="4191" y="3917"/>
                      <a:pt x="3572" y="3655"/>
                      <a:pt x="3501" y="3632"/>
                    </a:cubicBezTo>
                    <a:lnTo>
                      <a:pt x="2703" y="3322"/>
                    </a:lnTo>
                    <a:lnTo>
                      <a:pt x="2703" y="3215"/>
                    </a:lnTo>
                    <a:cubicBezTo>
                      <a:pt x="2917" y="3096"/>
                      <a:pt x="3084" y="2882"/>
                      <a:pt x="3167" y="2643"/>
                    </a:cubicBezTo>
                    <a:cubicBezTo>
                      <a:pt x="3453" y="2620"/>
                      <a:pt x="3679" y="2382"/>
                      <a:pt x="3679" y="2096"/>
                    </a:cubicBezTo>
                    <a:cubicBezTo>
                      <a:pt x="3679" y="1917"/>
                      <a:pt x="3596" y="1774"/>
                      <a:pt x="3465" y="1667"/>
                    </a:cubicBezTo>
                    <a:lnTo>
                      <a:pt x="3465" y="1322"/>
                    </a:lnTo>
                    <a:cubicBezTo>
                      <a:pt x="3465" y="596"/>
                      <a:pt x="2870" y="0"/>
                      <a:pt x="2143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845" name="Google Shape;6640;p49"/>
              <p:cNvSpPr/>
              <p:nvPr/>
            </p:nvSpPr>
            <p:spPr>
              <a:xfrm>
                <a:off x="7334245" y="2602600"/>
                <a:ext cx="134949" cy="179284"/>
              </a:xfrm>
              <a:custGeom>
                <a:avLst/>
                <a:gdLst/>
                <a:ahLst/>
                <a:cxnLst/>
                <a:rect l="l" t="t" r="r" b="b"/>
                <a:pathLst>
                  <a:path w="4240" h="5633" extrusionOk="0">
                    <a:moveTo>
                      <a:pt x="2144" y="394"/>
                    </a:moveTo>
                    <a:cubicBezTo>
                      <a:pt x="2656" y="394"/>
                      <a:pt x="3073" y="810"/>
                      <a:pt x="3073" y="1311"/>
                    </a:cubicBezTo>
                    <a:lnTo>
                      <a:pt x="3073" y="1430"/>
                    </a:lnTo>
                    <a:lnTo>
                      <a:pt x="3049" y="1430"/>
                    </a:lnTo>
                    <a:cubicBezTo>
                      <a:pt x="2787" y="1370"/>
                      <a:pt x="2692" y="1001"/>
                      <a:pt x="2692" y="1001"/>
                    </a:cubicBezTo>
                    <a:cubicBezTo>
                      <a:pt x="2680" y="930"/>
                      <a:pt x="2620" y="870"/>
                      <a:pt x="2549" y="846"/>
                    </a:cubicBezTo>
                    <a:cubicBezTo>
                      <a:pt x="2539" y="845"/>
                      <a:pt x="2530" y="844"/>
                      <a:pt x="2521" y="844"/>
                    </a:cubicBezTo>
                    <a:cubicBezTo>
                      <a:pt x="2456" y="844"/>
                      <a:pt x="2389" y="878"/>
                      <a:pt x="2358" y="930"/>
                    </a:cubicBezTo>
                    <a:cubicBezTo>
                      <a:pt x="2001" y="1418"/>
                      <a:pt x="1203" y="1430"/>
                      <a:pt x="1191" y="1430"/>
                    </a:cubicBezTo>
                    <a:lnTo>
                      <a:pt x="1132" y="1430"/>
                    </a:lnTo>
                    <a:lnTo>
                      <a:pt x="1132" y="1311"/>
                    </a:lnTo>
                    <a:cubicBezTo>
                      <a:pt x="1132" y="810"/>
                      <a:pt x="1549" y="394"/>
                      <a:pt x="2061" y="394"/>
                    </a:cubicBezTo>
                    <a:close/>
                    <a:moveTo>
                      <a:pt x="3227" y="1965"/>
                    </a:moveTo>
                    <a:cubicBezTo>
                      <a:pt x="3263" y="2001"/>
                      <a:pt x="3275" y="2037"/>
                      <a:pt x="3275" y="2073"/>
                    </a:cubicBezTo>
                    <a:cubicBezTo>
                      <a:pt x="3275" y="2132"/>
                      <a:pt x="3251" y="2180"/>
                      <a:pt x="3215" y="2203"/>
                    </a:cubicBezTo>
                    <a:lnTo>
                      <a:pt x="3215" y="1965"/>
                    </a:lnTo>
                    <a:close/>
                    <a:moveTo>
                      <a:pt x="1001" y="1965"/>
                    </a:moveTo>
                    <a:lnTo>
                      <a:pt x="1001" y="2215"/>
                    </a:lnTo>
                    <a:cubicBezTo>
                      <a:pt x="953" y="2192"/>
                      <a:pt x="929" y="2144"/>
                      <a:pt x="929" y="2084"/>
                    </a:cubicBezTo>
                    <a:cubicBezTo>
                      <a:pt x="929" y="2037"/>
                      <a:pt x="941" y="2013"/>
                      <a:pt x="965" y="1977"/>
                    </a:cubicBezTo>
                    <a:cubicBezTo>
                      <a:pt x="989" y="1977"/>
                      <a:pt x="989" y="1977"/>
                      <a:pt x="1001" y="1965"/>
                    </a:cubicBezTo>
                    <a:close/>
                    <a:moveTo>
                      <a:pt x="2442" y="1406"/>
                    </a:moveTo>
                    <a:cubicBezTo>
                      <a:pt x="2513" y="1537"/>
                      <a:pt x="2632" y="1680"/>
                      <a:pt x="2811" y="1763"/>
                    </a:cubicBezTo>
                    <a:lnTo>
                      <a:pt x="2811" y="2323"/>
                    </a:lnTo>
                    <a:cubicBezTo>
                      <a:pt x="2834" y="2668"/>
                      <a:pt x="2549" y="2954"/>
                      <a:pt x="2191" y="2954"/>
                    </a:cubicBezTo>
                    <a:lnTo>
                      <a:pt x="2013" y="2954"/>
                    </a:lnTo>
                    <a:cubicBezTo>
                      <a:pt x="1668" y="2954"/>
                      <a:pt x="1382" y="2668"/>
                      <a:pt x="1382" y="2323"/>
                    </a:cubicBezTo>
                    <a:lnTo>
                      <a:pt x="1382" y="1799"/>
                    </a:lnTo>
                    <a:cubicBezTo>
                      <a:pt x="1644" y="1775"/>
                      <a:pt x="2084" y="1680"/>
                      <a:pt x="2442" y="1406"/>
                    </a:cubicBezTo>
                    <a:close/>
                    <a:moveTo>
                      <a:pt x="2311" y="3335"/>
                    </a:moveTo>
                    <a:lnTo>
                      <a:pt x="2322" y="3442"/>
                    </a:lnTo>
                    <a:lnTo>
                      <a:pt x="2096" y="3668"/>
                    </a:lnTo>
                    <a:lnTo>
                      <a:pt x="1894" y="3466"/>
                    </a:lnTo>
                    <a:lnTo>
                      <a:pt x="1894" y="3335"/>
                    </a:lnTo>
                    <a:close/>
                    <a:moveTo>
                      <a:pt x="2061" y="1"/>
                    </a:moveTo>
                    <a:cubicBezTo>
                      <a:pt x="1322" y="1"/>
                      <a:pt x="727" y="596"/>
                      <a:pt x="727" y="1322"/>
                    </a:cubicBezTo>
                    <a:lnTo>
                      <a:pt x="727" y="1668"/>
                    </a:lnTo>
                    <a:cubicBezTo>
                      <a:pt x="608" y="1775"/>
                      <a:pt x="525" y="1918"/>
                      <a:pt x="525" y="2096"/>
                    </a:cubicBezTo>
                    <a:cubicBezTo>
                      <a:pt x="525" y="2394"/>
                      <a:pt x="739" y="2632"/>
                      <a:pt x="1037" y="2656"/>
                    </a:cubicBezTo>
                    <a:cubicBezTo>
                      <a:pt x="1120" y="2894"/>
                      <a:pt x="1275" y="3096"/>
                      <a:pt x="1501" y="3216"/>
                    </a:cubicBezTo>
                    <a:lnTo>
                      <a:pt x="1501" y="3323"/>
                    </a:lnTo>
                    <a:lnTo>
                      <a:pt x="703" y="3632"/>
                    </a:lnTo>
                    <a:cubicBezTo>
                      <a:pt x="620" y="3668"/>
                      <a:pt x="1" y="3918"/>
                      <a:pt x="1" y="4716"/>
                    </a:cubicBezTo>
                    <a:lnTo>
                      <a:pt x="1" y="5418"/>
                    </a:lnTo>
                    <a:cubicBezTo>
                      <a:pt x="1" y="5525"/>
                      <a:pt x="84" y="5609"/>
                      <a:pt x="191" y="5609"/>
                    </a:cubicBezTo>
                    <a:lnTo>
                      <a:pt x="703" y="5609"/>
                    </a:lnTo>
                    <a:cubicBezTo>
                      <a:pt x="798" y="5609"/>
                      <a:pt x="894" y="5525"/>
                      <a:pt x="894" y="5418"/>
                    </a:cubicBezTo>
                    <a:cubicBezTo>
                      <a:pt x="894" y="5311"/>
                      <a:pt x="798" y="5228"/>
                      <a:pt x="703" y="5228"/>
                    </a:cubicBezTo>
                    <a:lnTo>
                      <a:pt x="406" y="5228"/>
                    </a:lnTo>
                    <a:lnTo>
                      <a:pt x="406" y="4716"/>
                    </a:lnTo>
                    <a:cubicBezTo>
                      <a:pt x="406" y="4168"/>
                      <a:pt x="834" y="4025"/>
                      <a:pt x="846" y="4001"/>
                    </a:cubicBezTo>
                    <a:lnTo>
                      <a:pt x="858" y="4001"/>
                    </a:lnTo>
                    <a:lnTo>
                      <a:pt x="1608" y="3727"/>
                    </a:lnTo>
                    <a:lnTo>
                      <a:pt x="1989" y="4108"/>
                    </a:lnTo>
                    <a:cubicBezTo>
                      <a:pt x="2025" y="4144"/>
                      <a:pt x="2084" y="4168"/>
                      <a:pt x="2132" y="4168"/>
                    </a:cubicBezTo>
                    <a:cubicBezTo>
                      <a:pt x="2191" y="4168"/>
                      <a:pt x="2227" y="4144"/>
                      <a:pt x="2263" y="4108"/>
                    </a:cubicBezTo>
                    <a:lnTo>
                      <a:pt x="2632" y="3727"/>
                    </a:lnTo>
                    <a:lnTo>
                      <a:pt x="3382" y="4025"/>
                    </a:lnTo>
                    <a:lnTo>
                      <a:pt x="3394" y="4025"/>
                    </a:lnTo>
                    <a:cubicBezTo>
                      <a:pt x="3406" y="4025"/>
                      <a:pt x="3835" y="4180"/>
                      <a:pt x="3835" y="4739"/>
                    </a:cubicBezTo>
                    <a:lnTo>
                      <a:pt x="3835" y="5240"/>
                    </a:lnTo>
                    <a:lnTo>
                      <a:pt x="1334" y="5240"/>
                    </a:lnTo>
                    <a:cubicBezTo>
                      <a:pt x="1239" y="5240"/>
                      <a:pt x="1144" y="5335"/>
                      <a:pt x="1144" y="5430"/>
                    </a:cubicBezTo>
                    <a:cubicBezTo>
                      <a:pt x="1144" y="5537"/>
                      <a:pt x="1239" y="5632"/>
                      <a:pt x="1334" y="5632"/>
                    </a:cubicBezTo>
                    <a:lnTo>
                      <a:pt x="4049" y="5632"/>
                    </a:lnTo>
                    <a:cubicBezTo>
                      <a:pt x="4156" y="5632"/>
                      <a:pt x="4239" y="5537"/>
                      <a:pt x="4239" y="5430"/>
                    </a:cubicBezTo>
                    <a:lnTo>
                      <a:pt x="4239" y="4739"/>
                    </a:lnTo>
                    <a:cubicBezTo>
                      <a:pt x="4204" y="3918"/>
                      <a:pt x="3573" y="3668"/>
                      <a:pt x="3501" y="3632"/>
                    </a:cubicBezTo>
                    <a:lnTo>
                      <a:pt x="2715" y="3323"/>
                    </a:lnTo>
                    <a:lnTo>
                      <a:pt x="2715" y="3216"/>
                    </a:lnTo>
                    <a:cubicBezTo>
                      <a:pt x="2918" y="3096"/>
                      <a:pt x="3084" y="2894"/>
                      <a:pt x="3168" y="2656"/>
                    </a:cubicBezTo>
                    <a:cubicBezTo>
                      <a:pt x="3454" y="2620"/>
                      <a:pt x="3680" y="2382"/>
                      <a:pt x="3680" y="2096"/>
                    </a:cubicBezTo>
                    <a:cubicBezTo>
                      <a:pt x="3680" y="1918"/>
                      <a:pt x="3608" y="1775"/>
                      <a:pt x="3465" y="1668"/>
                    </a:cubicBezTo>
                    <a:lnTo>
                      <a:pt x="3465" y="1322"/>
                    </a:lnTo>
                    <a:cubicBezTo>
                      <a:pt x="3465" y="596"/>
                      <a:pt x="2870" y="1"/>
                      <a:pt x="2144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846" name="Google Shape;6641;p49"/>
              <p:cNvSpPr/>
              <p:nvPr/>
            </p:nvSpPr>
            <p:spPr>
              <a:xfrm>
                <a:off x="7070872" y="2602600"/>
                <a:ext cx="134949" cy="179284"/>
              </a:xfrm>
              <a:custGeom>
                <a:avLst/>
                <a:gdLst/>
                <a:ahLst/>
                <a:cxnLst/>
                <a:rect l="l" t="t" r="r" b="b"/>
                <a:pathLst>
                  <a:path w="4240" h="5633" extrusionOk="0">
                    <a:moveTo>
                      <a:pt x="2144" y="394"/>
                    </a:moveTo>
                    <a:cubicBezTo>
                      <a:pt x="2656" y="394"/>
                      <a:pt x="3073" y="810"/>
                      <a:pt x="3073" y="1311"/>
                    </a:cubicBezTo>
                    <a:lnTo>
                      <a:pt x="3073" y="1430"/>
                    </a:lnTo>
                    <a:lnTo>
                      <a:pt x="3049" y="1430"/>
                    </a:lnTo>
                    <a:cubicBezTo>
                      <a:pt x="2787" y="1370"/>
                      <a:pt x="2692" y="1001"/>
                      <a:pt x="2692" y="1001"/>
                    </a:cubicBezTo>
                    <a:cubicBezTo>
                      <a:pt x="2680" y="930"/>
                      <a:pt x="2620" y="870"/>
                      <a:pt x="2549" y="846"/>
                    </a:cubicBezTo>
                    <a:cubicBezTo>
                      <a:pt x="2540" y="845"/>
                      <a:pt x="2530" y="844"/>
                      <a:pt x="2521" y="844"/>
                    </a:cubicBezTo>
                    <a:cubicBezTo>
                      <a:pt x="2457" y="844"/>
                      <a:pt x="2389" y="878"/>
                      <a:pt x="2358" y="930"/>
                    </a:cubicBezTo>
                    <a:cubicBezTo>
                      <a:pt x="2001" y="1418"/>
                      <a:pt x="1203" y="1430"/>
                      <a:pt x="1192" y="1430"/>
                    </a:cubicBezTo>
                    <a:lnTo>
                      <a:pt x="1132" y="1430"/>
                    </a:lnTo>
                    <a:lnTo>
                      <a:pt x="1132" y="1311"/>
                    </a:lnTo>
                    <a:cubicBezTo>
                      <a:pt x="1132" y="810"/>
                      <a:pt x="1549" y="394"/>
                      <a:pt x="2061" y="394"/>
                    </a:cubicBezTo>
                    <a:close/>
                    <a:moveTo>
                      <a:pt x="3227" y="1965"/>
                    </a:moveTo>
                    <a:cubicBezTo>
                      <a:pt x="3263" y="2001"/>
                      <a:pt x="3275" y="2037"/>
                      <a:pt x="3275" y="2073"/>
                    </a:cubicBezTo>
                    <a:cubicBezTo>
                      <a:pt x="3275" y="2132"/>
                      <a:pt x="3239" y="2180"/>
                      <a:pt x="3216" y="2203"/>
                    </a:cubicBezTo>
                    <a:lnTo>
                      <a:pt x="3216" y="1965"/>
                    </a:lnTo>
                    <a:close/>
                    <a:moveTo>
                      <a:pt x="1001" y="1965"/>
                    </a:moveTo>
                    <a:lnTo>
                      <a:pt x="1001" y="2215"/>
                    </a:lnTo>
                    <a:cubicBezTo>
                      <a:pt x="953" y="2192"/>
                      <a:pt x="930" y="2144"/>
                      <a:pt x="930" y="2084"/>
                    </a:cubicBezTo>
                    <a:cubicBezTo>
                      <a:pt x="930" y="2037"/>
                      <a:pt x="941" y="2013"/>
                      <a:pt x="965" y="1977"/>
                    </a:cubicBezTo>
                    <a:cubicBezTo>
                      <a:pt x="989" y="1977"/>
                      <a:pt x="989" y="1977"/>
                      <a:pt x="1001" y="1965"/>
                    </a:cubicBezTo>
                    <a:close/>
                    <a:moveTo>
                      <a:pt x="2454" y="1406"/>
                    </a:moveTo>
                    <a:cubicBezTo>
                      <a:pt x="2525" y="1537"/>
                      <a:pt x="2644" y="1680"/>
                      <a:pt x="2823" y="1763"/>
                    </a:cubicBezTo>
                    <a:lnTo>
                      <a:pt x="2823" y="2323"/>
                    </a:lnTo>
                    <a:cubicBezTo>
                      <a:pt x="2835" y="2668"/>
                      <a:pt x="2549" y="2954"/>
                      <a:pt x="2204" y="2954"/>
                    </a:cubicBezTo>
                    <a:lnTo>
                      <a:pt x="2025" y="2954"/>
                    </a:lnTo>
                    <a:cubicBezTo>
                      <a:pt x="1680" y="2954"/>
                      <a:pt x="1406" y="2668"/>
                      <a:pt x="1406" y="2323"/>
                    </a:cubicBezTo>
                    <a:lnTo>
                      <a:pt x="1406" y="1799"/>
                    </a:lnTo>
                    <a:cubicBezTo>
                      <a:pt x="1656" y="1775"/>
                      <a:pt x="2120" y="1680"/>
                      <a:pt x="2454" y="1406"/>
                    </a:cubicBezTo>
                    <a:close/>
                    <a:moveTo>
                      <a:pt x="2311" y="3335"/>
                    </a:moveTo>
                    <a:lnTo>
                      <a:pt x="2323" y="3442"/>
                    </a:lnTo>
                    <a:lnTo>
                      <a:pt x="2096" y="3668"/>
                    </a:lnTo>
                    <a:lnTo>
                      <a:pt x="1894" y="3466"/>
                    </a:lnTo>
                    <a:lnTo>
                      <a:pt x="1894" y="3335"/>
                    </a:lnTo>
                    <a:close/>
                    <a:moveTo>
                      <a:pt x="2061" y="1"/>
                    </a:moveTo>
                    <a:cubicBezTo>
                      <a:pt x="1322" y="1"/>
                      <a:pt x="727" y="596"/>
                      <a:pt x="727" y="1322"/>
                    </a:cubicBezTo>
                    <a:lnTo>
                      <a:pt x="727" y="1668"/>
                    </a:lnTo>
                    <a:cubicBezTo>
                      <a:pt x="608" y="1775"/>
                      <a:pt x="525" y="1918"/>
                      <a:pt x="525" y="2096"/>
                    </a:cubicBezTo>
                    <a:cubicBezTo>
                      <a:pt x="525" y="2394"/>
                      <a:pt x="739" y="2632"/>
                      <a:pt x="1037" y="2656"/>
                    </a:cubicBezTo>
                    <a:cubicBezTo>
                      <a:pt x="1120" y="2894"/>
                      <a:pt x="1275" y="3096"/>
                      <a:pt x="1501" y="3216"/>
                    </a:cubicBezTo>
                    <a:lnTo>
                      <a:pt x="1501" y="3323"/>
                    </a:lnTo>
                    <a:lnTo>
                      <a:pt x="703" y="3632"/>
                    </a:lnTo>
                    <a:cubicBezTo>
                      <a:pt x="620" y="3668"/>
                      <a:pt x="1" y="3918"/>
                      <a:pt x="1" y="4716"/>
                    </a:cubicBezTo>
                    <a:lnTo>
                      <a:pt x="1" y="5418"/>
                    </a:lnTo>
                    <a:cubicBezTo>
                      <a:pt x="1" y="5525"/>
                      <a:pt x="84" y="5609"/>
                      <a:pt x="191" y="5609"/>
                    </a:cubicBezTo>
                    <a:lnTo>
                      <a:pt x="703" y="5609"/>
                    </a:lnTo>
                    <a:cubicBezTo>
                      <a:pt x="799" y="5609"/>
                      <a:pt x="894" y="5525"/>
                      <a:pt x="894" y="5418"/>
                    </a:cubicBezTo>
                    <a:cubicBezTo>
                      <a:pt x="894" y="5311"/>
                      <a:pt x="799" y="5228"/>
                      <a:pt x="703" y="5228"/>
                    </a:cubicBezTo>
                    <a:lnTo>
                      <a:pt x="406" y="5228"/>
                    </a:lnTo>
                    <a:lnTo>
                      <a:pt x="406" y="4716"/>
                    </a:lnTo>
                    <a:cubicBezTo>
                      <a:pt x="406" y="4168"/>
                      <a:pt x="834" y="4025"/>
                      <a:pt x="846" y="4001"/>
                    </a:cubicBezTo>
                    <a:lnTo>
                      <a:pt x="858" y="4001"/>
                    </a:lnTo>
                    <a:lnTo>
                      <a:pt x="1608" y="3727"/>
                    </a:lnTo>
                    <a:lnTo>
                      <a:pt x="1989" y="4108"/>
                    </a:lnTo>
                    <a:cubicBezTo>
                      <a:pt x="2025" y="4144"/>
                      <a:pt x="2084" y="4168"/>
                      <a:pt x="2132" y="4168"/>
                    </a:cubicBezTo>
                    <a:cubicBezTo>
                      <a:pt x="2192" y="4168"/>
                      <a:pt x="2227" y="4144"/>
                      <a:pt x="2263" y="4108"/>
                    </a:cubicBezTo>
                    <a:lnTo>
                      <a:pt x="2632" y="3727"/>
                    </a:lnTo>
                    <a:lnTo>
                      <a:pt x="3382" y="4025"/>
                    </a:lnTo>
                    <a:lnTo>
                      <a:pt x="3394" y="4025"/>
                    </a:lnTo>
                    <a:cubicBezTo>
                      <a:pt x="3406" y="4025"/>
                      <a:pt x="3835" y="4180"/>
                      <a:pt x="3835" y="4739"/>
                    </a:cubicBezTo>
                    <a:lnTo>
                      <a:pt x="3835" y="5240"/>
                    </a:lnTo>
                    <a:lnTo>
                      <a:pt x="1334" y="5240"/>
                    </a:lnTo>
                    <a:cubicBezTo>
                      <a:pt x="1239" y="5240"/>
                      <a:pt x="1144" y="5335"/>
                      <a:pt x="1144" y="5430"/>
                    </a:cubicBezTo>
                    <a:cubicBezTo>
                      <a:pt x="1144" y="5537"/>
                      <a:pt x="1239" y="5632"/>
                      <a:pt x="1334" y="5632"/>
                    </a:cubicBezTo>
                    <a:lnTo>
                      <a:pt x="4049" y="5632"/>
                    </a:lnTo>
                    <a:cubicBezTo>
                      <a:pt x="4156" y="5632"/>
                      <a:pt x="4240" y="5537"/>
                      <a:pt x="4240" y="5430"/>
                    </a:cubicBezTo>
                    <a:lnTo>
                      <a:pt x="4240" y="4739"/>
                    </a:lnTo>
                    <a:cubicBezTo>
                      <a:pt x="4216" y="3918"/>
                      <a:pt x="3573" y="3668"/>
                      <a:pt x="3501" y="3632"/>
                    </a:cubicBezTo>
                    <a:lnTo>
                      <a:pt x="2716" y="3323"/>
                    </a:lnTo>
                    <a:lnTo>
                      <a:pt x="2716" y="3216"/>
                    </a:lnTo>
                    <a:cubicBezTo>
                      <a:pt x="2918" y="3096"/>
                      <a:pt x="3085" y="2894"/>
                      <a:pt x="3168" y="2656"/>
                    </a:cubicBezTo>
                    <a:cubicBezTo>
                      <a:pt x="3454" y="2620"/>
                      <a:pt x="3680" y="2382"/>
                      <a:pt x="3680" y="2096"/>
                    </a:cubicBezTo>
                    <a:cubicBezTo>
                      <a:pt x="3680" y="1918"/>
                      <a:pt x="3608" y="1775"/>
                      <a:pt x="3466" y="1668"/>
                    </a:cubicBezTo>
                    <a:lnTo>
                      <a:pt x="3466" y="1322"/>
                    </a:lnTo>
                    <a:cubicBezTo>
                      <a:pt x="3466" y="596"/>
                      <a:pt x="2870" y="1"/>
                      <a:pt x="2144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847" name="Google Shape;6642;p49"/>
            <p:cNvSpPr/>
            <p:nvPr/>
          </p:nvSpPr>
          <p:spPr>
            <a:xfrm>
              <a:off x="1921563" y="5109006"/>
              <a:ext cx="316461" cy="324036"/>
            </a:xfrm>
            <a:custGeom>
              <a:avLst/>
              <a:gdLst/>
              <a:ahLst/>
              <a:cxnLst/>
              <a:rect l="l" t="t" r="r" b="b"/>
              <a:pathLst>
                <a:path w="9943" h="10181" extrusionOk="0">
                  <a:moveTo>
                    <a:pt x="7883" y="536"/>
                  </a:moveTo>
                  <a:lnTo>
                    <a:pt x="9264" y="1918"/>
                  </a:lnTo>
                  <a:lnTo>
                    <a:pt x="7883" y="1918"/>
                  </a:lnTo>
                  <a:lnTo>
                    <a:pt x="7883" y="536"/>
                  </a:lnTo>
                  <a:close/>
                  <a:moveTo>
                    <a:pt x="6442" y="1537"/>
                  </a:moveTo>
                  <a:lnTo>
                    <a:pt x="7823" y="2918"/>
                  </a:lnTo>
                  <a:lnTo>
                    <a:pt x="6442" y="2918"/>
                  </a:lnTo>
                  <a:lnTo>
                    <a:pt x="6442" y="1537"/>
                  </a:lnTo>
                  <a:close/>
                  <a:moveTo>
                    <a:pt x="2954" y="5323"/>
                  </a:moveTo>
                  <a:cubicBezTo>
                    <a:pt x="3489" y="5323"/>
                    <a:pt x="3918" y="5799"/>
                    <a:pt x="3918" y="6394"/>
                  </a:cubicBezTo>
                  <a:lnTo>
                    <a:pt x="3930" y="6478"/>
                  </a:lnTo>
                  <a:cubicBezTo>
                    <a:pt x="3906" y="6478"/>
                    <a:pt x="3906" y="6478"/>
                    <a:pt x="3894" y="6490"/>
                  </a:cubicBezTo>
                  <a:cubicBezTo>
                    <a:pt x="3585" y="6418"/>
                    <a:pt x="3489" y="5966"/>
                    <a:pt x="3489" y="5966"/>
                  </a:cubicBezTo>
                  <a:cubicBezTo>
                    <a:pt x="3477" y="5906"/>
                    <a:pt x="3430" y="5847"/>
                    <a:pt x="3358" y="5835"/>
                  </a:cubicBezTo>
                  <a:cubicBezTo>
                    <a:pt x="3348" y="5833"/>
                    <a:pt x="3338" y="5832"/>
                    <a:pt x="3328" y="5832"/>
                  </a:cubicBezTo>
                  <a:cubicBezTo>
                    <a:pt x="3276" y="5832"/>
                    <a:pt x="3221" y="5857"/>
                    <a:pt x="3192" y="5906"/>
                  </a:cubicBezTo>
                  <a:cubicBezTo>
                    <a:pt x="2823" y="6478"/>
                    <a:pt x="1989" y="6490"/>
                    <a:pt x="1977" y="6490"/>
                  </a:cubicBezTo>
                  <a:lnTo>
                    <a:pt x="1930" y="6490"/>
                  </a:lnTo>
                  <a:cubicBezTo>
                    <a:pt x="1918" y="6490"/>
                    <a:pt x="1894" y="6490"/>
                    <a:pt x="1894" y="6478"/>
                  </a:cubicBezTo>
                  <a:lnTo>
                    <a:pt x="1894" y="6394"/>
                  </a:lnTo>
                  <a:cubicBezTo>
                    <a:pt x="1894" y="5799"/>
                    <a:pt x="2334" y="5323"/>
                    <a:pt x="2870" y="5323"/>
                  </a:cubicBezTo>
                  <a:close/>
                  <a:moveTo>
                    <a:pt x="1668" y="6906"/>
                  </a:moveTo>
                  <a:cubicBezTo>
                    <a:pt x="1680" y="6906"/>
                    <a:pt x="1692" y="6918"/>
                    <a:pt x="1703" y="6918"/>
                  </a:cubicBezTo>
                  <a:lnTo>
                    <a:pt x="1703" y="7097"/>
                  </a:lnTo>
                  <a:cubicBezTo>
                    <a:pt x="1727" y="7132"/>
                    <a:pt x="1727" y="7192"/>
                    <a:pt x="1727" y="7228"/>
                  </a:cubicBezTo>
                  <a:cubicBezTo>
                    <a:pt x="1644" y="7216"/>
                    <a:pt x="1584" y="7144"/>
                    <a:pt x="1584" y="7049"/>
                  </a:cubicBezTo>
                  <a:cubicBezTo>
                    <a:pt x="1584" y="6990"/>
                    <a:pt x="1620" y="6930"/>
                    <a:pt x="1668" y="6906"/>
                  </a:cubicBezTo>
                  <a:close/>
                  <a:moveTo>
                    <a:pt x="4168" y="6894"/>
                  </a:moveTo>
                  <a:cubicBezTo>
                    <a:pt x="4204" y="6918"/>
                    <a:pt x="4239" y="6978"/>
                    <a:pt x="4239" y="7037"/>
                  </a:cubicBezTo>
                  <a:cubicBezTo>
                    <a:pt x="4228" y="7144"/>
                    <a:pt x="4180" y="7216"/>
                    <a:pt x="4109" y="7228"/>
                  </a:cubicBezTo>
                  <a:cubicBezTo>
                    <a:pt x="4109" y="7192"/>
                    <a:pt x="4120" y="7132"/>
                    <a:pt x="4120" y="7085"/>
                  </a:cubicBezTo>
                  <a:lnTo>
                    <a:pt x="4120" y="6906"/>
                  </a:lnTo>
                  <a:cubicBezTo>
                    <a:pt x="4132" y="6906"/>
                    <a:pt x="4144" y="6906"/>
                    <a:pt x="4168" y="6894"/>
                  </a:cubicBezTo>
                  <a:close/>
                  <a:moveTo>
                    <a:pt x="3251" y="6311"/>
                  </a:moveTo>
                  <a:cubicBezTo>
                    <a:pt x="3347" y="6490"/>
                    <a:pt x="3513" y="6716"/>
                    <a:pt x="3775" y="6787"/>
                  </a:cubicBezTo>
                  <a:lnTo>
                    <a:pt x="3775" y="7085"/>
                  </a:lnTo>
                  <a:cubicBezTo>
                    <a:pt x="3775" y="7561"/>
                    <a:pt x="3430" y="7942"/>
                    <a:pt x="3001" y="7942"/>
                  </a:cubicBezTo>
                  <a:lnTo>
                    <a:pt x="2787" y="7942"/>
                  </a:lnTo>
                  <a:cubicBezTo>
                    <a:pt x="2358" y="7942"/>
                    <a:pt x="2013" y="7561"/>
                    <a:pt x="2013" y="7085"/>
                  </a:cubicBezTo>
                  <a:lnTo>
                    <a:pt x="2013" y="6799"/>
                  </a:lnTo>
                  <a:lnTo>
                    <a:pt x="2037" y="6799"/>
                  </a:lnTo>
                  <a:cubicBezTo>
                    <a:pt x="2227" y="6787"/>
                    <a:pt x="2835" y="6728"/>
                    <a:pt x="3251" y="6311"/>
                  </a:cubicBezTo>
                  <a:close/>
                  <a:moveTo>
                    <a:pt x="3013" y="8240"/>
                  </a:moveTo>
                  <a:cubicBezTo>
                    <a:pt x="3061" y="8264"/>
                    <a:pt x="3108" y="8264"/>
                    <a:pt x="3156" y="8264"/>
                  </a:cubicBezTo>
                  <a:lnTo>
                    <a:pt x="3156" y="8418"/>
                  </a:lnTo>
                  <a:lnTo>
                    <a:pt x="2918" y="8656"/>
                  </a:lnTo>
                  <a:lnTo>
                    <a:pt x="2692" y="8442"/>
                  </a:lnTo>
                  <a:lnTo>
                    <a:pt x="2692" y="8240"/>
                  </a:lnTo>
                  <a:close/>
                  <a:moveTo>
                    <a:pt x="7597" y="334"/>
                  </a:moveTo>
                  <a:lnTo>
                    <a:pt x="7597" y="2108"/>
                  </a:lnTo>
                  <a:cubicBezTo>
                    <a:pt x="7597" y="2203"/>
                    <a:pt x="7680" y="2275"/>
                    <a:pt x="7764" y="2275"/>
                  </a:cubicBezTo>
                  <a:lnTo>
                    <a:pt x="9538" y="2275"/>
                  </a:lnTo>
                  <a:lnTo>
                    <a:pt x="9538" y="8871"/>
                  </a:lnTo>
                  <a:lnTo>
                    <a:pt x="8359" y="8871"/>
                  </a:lnTo>
                  <a:lnTo>
                    <a:pt x="8359" y="3084"/>
                  </a:lnTo>
                  <a:lnTo>
                    <a:pt x="8359" y="3061"/>
                  </a:lnTo>
                  <a:lnTo>
                    <a:pt x="8359" y="3049"/>
                  </a:lnTo>
                  <a:cubicBezTo>
                    <a:pt x="8359" y="3049"/>
                    <a:pt x="8359" y="3037"/>
                    <a:pt x="8347" y="3037"/>
                  </a:cubicBezTo>
                  <a:cubicBezTo>
                    <a:pt x="8347" y="3037"/>
                    <a:pt x="8347" y="3013"/>
                    <a:pt x="8335" y="3013"/>
                  </a:cubicBezTo>
                  <a:lnTo>
                    <a:pt x="8311" y="3001"/>
                  </a:lnTo>
                  <a:lnTo>
                    <a:pt x="6383" y="1072"/>
                  </a:lnTo>
                  <a:lnTo>
                    <a:pt x="6371" y="1048"/>
                  </a:lnTo>
                  <a:lnTo>
                    <a:pt x="6347" y="1036"/>
                  </a:lnTo>
                  <a:cubicBezTo>
                    <a:pt x="6347" y="1036"/>
                    <a:pt x="6335" y="1036"/>
                    <a:pt x="6335" y="1025"/>
                  </a:cubicBezTo>
                  <a:lnTo>
                    <a:pt x="3882" y="1025"/>
                  </a:lnTo>
                  <a:lnTo>
                    <a:pt x="3882" y="334"/>
                  </a:lnTo>
                  <a:close/>
                  <a:moveTo>
                    <a:pt x="6085" y="1334"/>
                  </a:moveTo>
                  <a:lnTo>
                    <a:pt x="6085" y="3108"/>
                  </a:lnTo>
                  <a:cubicBezTo>
                    <a:pt x="6085" y="3192"/>
                    <a:pt x="6156" y="3275"/>
                    <a:pt x="6240" y="3275"/>
                  </a:cubicBezTo>
                  <a:lnTo>
                    <a:pt x="8014" y="3275"/>
                  </a:lnTo>
                  <a:lnTo>
                    <a:pt x="8049" y="9883"/>
                  </a:lnTo>
                  <a:lnTo>
                    <a:pt x="4311" y="9883"/>
                  </a:lnTo>
                  <a:cubicBezTo>
                    <a:pt x="5192" y="9407"/>
                    <a:pt x="5811" y="8502"/>
                    <a:pt x="5871" y="7430"/>
                  </a:cubicBezTo>
                  <a:lnTo>
                    <a:pt x="5871" y="7406"/>
                  </a:lnTo>
                  <a:lnTo>
                    <a:pt x="5871" y="7347"/>
                  </a:lnTo>
                  <a:lnTo>
                    <a:pt x="5871" y="7323"/>
                  </a:lnTo>
                  <a:lnTo>
                    <a:pt x="5871" y="7311"/>
                  </a:lnTo>
                  <a:lnTo>
                    <a:pt x="5871" y="7263"/>
                  </a:lnTo>
                  <a:lnTo>
                    <a:pt x="5871" y="7228"/>
                  </a:lnTo>
                  <a:lnTo>
                    <a:pt x="5871" y="7216"/>
                  </a:lnTo>
                  <a:lnTo>
                    <a:pt x="5871" y="7168"/>
                  </a:lnTo>
                  <a:lnTo>
                    <a:pt x="5871" y="7144"/>
                  </a:lnTo>
                  <a:lnTo>
                    <a:pt x="5871" y="7121"/>
                  </a:lnTo>
                  <a:lnTo>
                    <a:pt x="5871" y="7085"/>
                  </a:lnTo>
                  <a:lnTo>
                    <a:pt x="5871" y="7049"/>
                  </a:lnTo>
                  <a:lnTo>
                    <a:pt x="5871" y="7002"/>
                  </a:lnTo>
                  <a:lnTo>
                    <a:pt x="5871" y="6978"/>
                  </a:lnTo>
                  <a:lnTo>
                    <a:pt x="5871" y="6930"/>
                  </a:lnTo>
                  <a:lnTo>
                    <a:pt x="5871" y="6906"/>
                  </a:lnTo>
                  <a:lnTo>
                    <a:pt x="5871" y="6859"/>
                  </a:lnTo>
                  <a:lnTo>
                    <a:pt x="5871" y="6847"/>
                  </a:lnTo>
                  <a:lnTo>
                    <a:pt x="5871" y="6823"/>
                  </a:lnTo>
                  <a:lnTo>
                    <a:pt x="5871" y="6787"/>
                  </a:lnTo>
                  <a:lnTo>
                    <a:pt x="5871" y="6751"/>
                  </a:lnTo>
                  <a:cubicBezTo>
                    <a:pt x="5871" y="6728"/>
                    <a:pt x="5859" y="6704"/>
                    <a:pt x="5859" y="6680"/>
                  </a:cubicBezTo>
                  <a:cubicBezTo>
                    <a:pt x="5859" y="6644"/>
                    <a:pt x="5847" y="6632"/>
                    <a:pt x="5847" y="6609"/>
                  </a:cubicBezTo>
                  <a:lnTo>
                    <a:pt x="5847" y="6573"/>
                  </a:lnTo>
                  <a:cubicBezTo>
                    <a:pt x="5847" y="6561"/>
                    <a:pt x="5835" y="6549"/>
                    <a:pt x="5835" y="6525"/>
                  </a:cubicBezTo>
                  <a:lnTo>
                    <a:pt x="5835" y="6513"/>
                  </a:lnTo>
                  <a:lnTo>
                    <a:pt x="5835" y="6501"/>
                  </a:lnTo>
                  <a:cubicBezTo>
                    <a:pt x="5835" y="6490"/>
                    <a:pt x="5811" y="6466"/>
                    <a:pt x="5811" y="6454"/>
                  </a:cubicBezTo>
                  <a:cubicBezTo>
                    <a:pt x="5811" y="6442"/>
                    <a:pt x="5811" y="6442"/>
                    <a:pt x="5799" y="6430"/>
                  </a:cubicBezTo>
                  <a:cubicBezTo>
                    <a:pt x="5799" y="6406"/>
                    <a:pt x="5787" y="6394"/>
                    <a:pt x="5787" y="6382"/>
                  </a:cubicBezTo>
                  <a:lnTo>
                    <a:pt x="5775" y="6347"/>
                  </a:lnTo>
                  <a:cubicBezTo>
                    <a:pt x="5775" y="6335"/>
                    <a:pt x="5752" y="6323"/>
                    <a:pt x="5752" y="6311"/>
                  </a:cubicBezTo>
                  <a:cubicBezTo>
                    <a:pt x="5752" y="6287"/>
                    <a:pt x="5752" y="6287"/>
                    <a:pt x="5740" y="6275"/>
                  </a:cubicBezTo>
                  <a:cubicBezTo>
                    <a:pt x="5740" y="6263"/>
                    <a:pt x="5728" y="6251"/>
                    <a:pt x="5728" y="6228"/>
                  </a:cubicBezTo>
                  <a:lnTo>
                    <a:pt x="5716" y="6204"/>
                  </a:lnTo>
                  <a:cubicBezTo>
                    <a:pt x="5716" y="6192"/>
                    <a:pt x="5692" y="6168"/>
                    <a:pt x="5692" y="6156"/>
                  </a:cubicBezTo>
                  <a:lnTo>
                    <a:pt x="5692" y="6144"/>
                  </a:lnTo>
                  <a:cubicBezTo>
                    <a:pt x="5656" y="6037"/>
                    <a:pt x="5597" y="5930"/>
                    <a:pt x="5549" y="5835"/>
                  </a:cubicBezTo>
                  <a:cubicBezTo>
                    <a:pt x="5518" y="5780"/>
                    <a:pt x="5461" y="5751"/>
                    <a:pt x="5405" y="5751"/>
                  </a:cubicBezTo>
                  <a:cubicBezTo>
                    <a:pt x="5376" y="5751"/>
                    <a:pt x="5347" y="5759"/>
                    <a:pt x="5323" y="5775"/>
                  </a:cubicBezTo>
                  <a:cubicBezTo>
                    <a:pt x="5252" y="5811"/>
                    <a:pt x="5216" y="5918"/>
                    <a:pt x="5263" y="5989"/>
                  </a:cubicBezTo>
                  <a:cubicBezTo>
                    <a:pt x="5311" y="6085"/>
                    <a:pt x="5371" y="6192"/>
                    <a:pt x="5394" y="6275"/>
                  </a:cubicBezTo>
                  <a:lnTo>
                    <a:pt x="5394" y="6287"/>
                  </a:lnTo>
                  <a:cubicBezTo>
                    <a:pt x="5394" y="6311"/>
                    <a:pt x="5418" y="6323"/>
                    <a:pt x="5418" y="6335"/>
                  </a:cubicBezTo>
                  <a:lnTo>
                    <a:pt x="5430" y="6370"/>
                  </a:lnTo>
                  <a:cubicBezTo>
                    <a:pt x="5430" y="6382"/>
                    <a:pt x="5442" y="6394"/>
                    <a:pt x="5442" y="6406"/>
                  </a:cubicBezTo>
                  <a:cubicBezTo>
                    <a:pt x="5442" y="6430"/>
                    <a:pt x="5442" y="6430"/>
                    <a:pt x="5454" y="6442"/>
                  </a:cubicBezTo>
                  <a:cubicBezTo>
                    <a:pt x="5454" y="6454"/>
                    <a:pt x="5478" y="6466"/>
                    <a:pt x="5478" y="6490"/>
                  </a:cubicBezTo>
                  <a:lnTo>
                    <a:pt x="5490" y="6513"/>
                  </a:lnTo>
                  <a:cubicBezTo>
                    <a:pt x="5490" y="6525"/>
                    <a:pt x="5502" y="6549"/>
                    <a:pt x="5502" y="6561"/>
                  </a:cubicBezTo>
                  <a:lnTo>
                    <a:pt x="5502" y="6585"/>
                  </a:lnTo>
                  <a:cubicBezTo>
                    <a:pt x="5502" y="6609"/>
                    <a:pt x="5513" y="6621"/>
                    <a:pt x="5513" y="6632"/>
                  </a:cubicBezTo>
                  <a:lnTo>
                    <a:pt x="5513" y="6668"/>
                  </a:lnTo>
                  <a:cubicBezTo>
                    <a:pt x="5513" y="6680"/>
                    <a:pt x="5513" y="6692"/>
                    <a:pt x="5537" y="6704"/>
                  </a:cubicBezTo>
                  <a:lnTo>
                    <a:pt x="5537" y="6740"/>
                  </a:lnTo>
                  <a:cubicBezTo>
                    <a:pt x="5537" y="6751"/>
                    <a:pt x="5549" y="6787"/>
                    <a:pt x="5549" y="6799"/>
                  </a:cubicBezTo>
                  <a:cubicBezTo>
                    <a:pt x="5549" y="6811"/>
                    <a:pt x="5561" y="6847"/>
                    <a:pt x="5561" y="6859"/>
                  </a:cubicBezTo>
                  <a:lnTo>
                    <a:pt x="5561" y="6882"/>
                  </a:lnTo>
                  <a:lnTo>
                    <a:pt x="5561" y="6930"/>
                  </a:lnTo>
                  <a:lnTo>
                    <a:pt x="5561" y="6942"/>
                  </a:lnTo>
                  <a:lnTo>
                    <a:pt x="5561" y="6966"/>
                  </a:lnTo>
                  <a:lnTo>
                    <a:pt x="5561" y="7002"/>
                  </a:lnTo>
                  <a:lnTo>
                    <a:pt x="5561" y="7037"/>
                  </a:lnTo>
                  <a:lnTo>
                    <a:pt x="5561" y="7085"/>
                  </a:lnTo>
                  <a:lnTo>
                    <a:pt x="5561" y="7109"/>
                  </a:lnTo>
                  <a:lnTo>
                    <a:pt x="5561" y="7156"/>
                  </a:lnTo>
                  <a:lnTo>
                    <a:pt x="5561" y="7180"/>
                  </a:lnTo>
                  <a:lnTo>
                    <a:pt x="5561" y="7216"/>
                  </a:lnTo>
                  <a:lnTo>
                    <a:pt x="5561" y="7240"/>
                  </a:lnTo>
                  <a:lnTo>
                    <a:pt x="5561" y="7287"/>
                  </a:lnTo>
                  <a:lnTo>
                    <a:pt x="5561" y="7299"/>
                  </a:lnTo>
                  <a:lnTo>
                    <a:pt x="5561" y="7335"/>
                  </a:lnTo>
                  <a:lnTo>
                    <a:pt x="5561" y="7359"/>
                  </a:lnTo>
                  <a:lnTo>
                    <a:pt x="5561" y="7383"/>
                  </a:lnTo>
                  <a:lnTo>
                    <a:pt x="5561" y="7394"/>
                  </a:lnTo>
                  <a:lnTo>
                    <a:pt x="5561" y="7454"/>
                  </a:lnTo>
                  <a:lnTo>
                    <a:pt x="5561" y="7466"/>
                  </a:lnTo>
                  <a:cubicBezTo>
                    <a:pt x="5537" y="8133"/>
                    <a:pt x="5252" y="8728"/>
                    <a:pt x="4823" y="9180"/>
                  </a:cubicBezTo>
                  <a:cubicBezTo>
                    <a:pt x="4644" y="8835"/>
                    <a:pt x="4323" y="8704"/>
                    <a:pt x="4287" y="8692"/>
                  </a:cubicBezTo>
                  <a:lnTo>
                    <a:pt x="3513" y="8371"/>
                  </a:lnTo>
                  <a:lnTo>
                    <a:pt x="3513" y="8228"/>
                  </a:lnTo>
                  <a:cubicBezTo>
                    <a:pt x="3751" y="8109"/>
                    <a:pt x="3942" y="7894"/>
                    <a:pt x="4049" y="7633"/>
                  </a:cubicBezTo>
                  <a:lnTo>
                    <a:pt x="4085" y="7633"/>
                  </a:lnTo>
                  <a:cubicBezTo>
                    <a:pt x="4359" y="7633"/>
                    <a:pt x="4585" y="7406"/>
                    <a:pt x="4585" y="7109"/>
                  </a:cubicBezTo>
                  <a:cubicBezTo>
                    <a:pt x="4585" y="6906"/>
                    <a:pt x="4466" y="6704"/>
                    <a:pt x="4287" y="6632"/>
                  </a:cubicBezTo>
                  <a:lnTo>
                    <a:pt x="4287" y="6454"/>
                  </a:lnTo>
                  <a:cubicBezTo>
                    <a:pt x="4287" y="5680"/>
                    <a:pt x="3704" y="5061"/>
                    <a:pt x="2989" y="5061"/>
                  </a:cubicBezTo>
                  <a:lnTo>
                    <a:pt x="2894" y="5061"/>
                  </a:lnTo>
                  <a:cubicBezTo>
                    <a:pt x="2180" y="5061"/>
                    <a:pt x="1608" y="5680"/>
                    <a:pt x="1608" y="6454"/>
                  </a:cubicBezTo>
                  <a:lnTo>
                    <a:pt x="1608" y="6632"/>
                  </a:lnTo>
                  <a:cubicBezTo>
                    <a:pt x="1430" y="6704"/>
                    <a:pt x="1311" y="6906"/>
                    <a:pt x="1311" y="7109"/>
                  </a:cubicBezTo>
                  <a:cubicBezTo>
                    <a:pt x="1311" y="7394"/>
                    <a:pt x="1525" y="7633"/>
                    <a:pt x="1799" y="7633"/>
                  </a:cubicBezTo>
                  <a:cubicBezTo>
                    <a:pt x="1811" y="7633"/>
                    <a:pt x="1823" y="7633"/>
                    <a:pt x="1846" y="7621"/>
                  </a:cubicBezTo>
                  <a:cubicBezTo>
                    <a:pt x="1942" y="7883"/>
                    <a:pt x="2156" y="8109"/>
                    <a:pt x="2406" y="8228"/>
                  </a:cubicBezTo>
                  <a:lnTo>
                    <a:pt x="2406" y="8371"/>
                  </a:lnTo>
                  <a:lnTo>
                    <a:pt x="1620" y="8692"/>
                  </a:lnTo>
                  <a:cubicBezTo>
                    <a:pt x="1572" y="8704"/>
                    <a:pt x="1251" y="8835"/>
                    <a:pt x="1084" y="9180"/>
                  </a:cubicBezTo>
                  <a:cubicBezTo>
                    <a:pt x="596" y="8668"/>
                    <a:pt x="299" y="7978"/>
                    <a:pt x="334" y="7216"/>
                  </a:cubicBezTo>
                  <a:lnTo>
                    <a:pt x="334" y="7204"/>
                  </a:lnTo>
                  <a:lnTo>
                    <a:pt x="334" y="7156"/>
                  </a:lnTo>
                  <a:lnTo>
                    <a:pt x="334" y="7144"/>
                  </a:lnTo>
                  <a:lnTo>
                    <a:pt x="334" y="7121"/>
                  </a:lnTo>
                  <a:lnTo>
                    <a:pt x="334" y="7097"/>
                  </a:lnTo>
                  <a:lnTo>
                    <a:pt x="334" y="7085"/>
                  </a:lnTo>
                  <a:lnTo>
                    <a:pt x="334" y="7061"/>
                  </a:lnTo>
                  <a:lnTo>
                    <a:pt x="334" y="7025"/>
                  </a:lnTo>
                  <a:lnTo>
                    <a:pt x="334" y="7002"/>
                  </a:lnTo>
                  <a:lnTo>
                    <a:pt x="334" y="6990"/>
                  </a:lnTo>
                  <a:lnTo>
                    <a:pt x="334" y="6942"/>
                  </a:lnTo>
                  <a:lnTo>
                    <a:pt x="334" y="6918"/>
                  </a:lnTo>
                  <a:lnTo>
                    <a:pt x="334" y="6871"/>
                  </a:lnTo>
                  <a:lnTo>
                    <a:pt x="334" y="6847"/>
                  </a:lnTo>
                  <a:cubicBezTo>
                    <a:pt x="334" y="6823"/>
                    <a:pt x="334" y="6811"/>
                    <a:pt x="358" y="6799"/>
                  </a:cubicBezTo>
                  <a:lnTo>
                    <a:pt x="358" y="6763"/>
                  </a:lnTo>
                  <a:cubicBezTo>
                    <a:pt x="358" y="6751"/>
                    <a:pt x="358" y="6740"/>
                    <a:pt x="370" y="6740"/>
                  </a:cubicBezTo>
                  <a:lnTo>
                    <a:pt x="370" y="6728"/>
                  </a:lnTo>
                  <a:lnTo>
                    <a:pt x="370" y="6704"/>
                  </a:lnTo>
                  <a:cubicBezTo>
                    <a:pt x="370" y="6692"/>
                    <a:pt x="370" y="6680"/>
                    <a:pt x="382" y="6668"/>
                  </a:cubicBezTo>
                  <a:lnTo>
                    <a:pt x="382" y="6644"/>
                  </a:lnTo>
                  <a:lnTo>
                    <a:pt x="382" y="6632"/>
                  </a:lnTo>
                  <a:cubicBezTo>
                    <a:pt x="382" y="6621"/>
                    <a:pt x="394" y="6585"/>
                    <a:pt x="394" y="6573"/>
                  </a:cubicBezTo>
                  <a:cubicBezTo>
                    <a:pt x="394" y="6561"/>
                    <a:pt x="406" y="6525"/>
                    <a:pt x="406" y="6513"/>
                  </a:cubicBezTo>
                  <a:lnTo>
                    <a:pt x="406" y="6501"/>
                  </a:lnTo>
                  <a:cubicBezTo>
                    <a:pt x="406" y="6490"/>
                    <a:pt x="429" y="6466"/>
                    <a:pt x="429" y="6454"/>
                  </a:cubicBezTo>
                  <a:cubicBezTo>
                    <a:pt x="429" y="6442"/>
                    <a:pt x="429" y="6442"/>
                    <a:pt x="441" y="6430"/>
                  </a:cubicBezTo>
                  <a:cubicBezTo>
                    <a:pt x="441" y="6406"/>
                    <a:pt x="453" y="6394"/>
                    <a:pt x="453" y="6382"/>
                  </a:cubicBezTo>
                  <a:cubicBezTo>
                    <a:pt x="453" y="6370"/>
                    <a:pt x="453" y="6370"/>
                    <a:pt x="465" y="6347"/>
                  </a:cubicBezTo>
                  <a:cubicBezTo>
                    <a:pt x="465" y="6335"/>
                    <a:pt x="489" y="6323"/>
                    <a:pt x="489" y="6311"/>
                  </a:cubicBezTo>
                  <a:cubicBezTo>
                    <a:pt x="489" y="6311"/>
                    <a:pt x="489" y="6287"/>
                    <a:pt x="501" y="6275"/>
                  </a:cubicBezTo>
                  <a:cubicBezTo>
                    <a:pt x="501" y="6263"/>
                    <a:pt x="513" y="6251"/>
                    <a:pt x="513" y="6228"/>
                  </a:cubicBezTo>
                  <a:cubicBezTo>
                    <a:pt x="513" y="6216"/>
                    <a:pt x="513" y="6216"/>
                    <a:pt x="525" y="6204"/>
                  </a:cubicBezTo>
                  <a:cubicBezTo>
                    <a:pt x="525" y="6192"/>
                    <a:pt x="549" y="6168"/>
                    <a:pt x="549" y="6156"/>
                  </a:cubicBezTo>
                  <a:lnTo>
                    <a:pt x="560" y="6144"/>
                  </a:lnTo>
                  <a:cubicBezTo>
                    <a:pt x="560" y="6132"/>
                    <a:pt x="572" y="6109"/>
                    <a:pt x="572" y="6097"/>
                  </a:cubicBezTo>
                  <a:lnTo>
                    <a:pt x="572" y="6085"/>
                  </a:lnTo>
                  <a:cubicBezTo>
                    <a:pt x="691" y="5859"/>
                    <a:pt x="858" y="5656"/>
                    <a:pt x="1037" y="5454"/>
                  </a:cubicBezTo>
                  <a:lnTo>
                    <a:pt x="1049" y="5442"/>
                  </a:lnTo>
                  <a:lnTo>
                    <a:pt x="1061" y="5430"/>
                  </a:lnTo>
                  <a:lnTo>
                    <a:pt x="1084" y="5418"/>
                  </a:lnTo>
                  <a:lnTo>
                    <a:pt x="1096" y="5394"/>
                  </a:lnTo>
                  <a:lnTo>
                    <a:pt x="1108" y="5382"/>
                  </a:lnTo>
                  <a:lnTo>
                    <a:pt x="1120" y="5370"/>
                  </a:lnTo>
                  <a:lnTo>
                    <a:pt x="1144" y="5358"/>
                  </a:lnTo>
                  <a:cubicBezTo>
                    <a:pt x="1156" y="5358"/>
                    <a:pt x="1156" y="5335"/>
                    <a:pt x="1168" y="5335"/>
                  </a:cubicBezTo>
                  <a:lnTo>
                    <a:pt x="1180" y="5323"/>
                  </a:lnTo>
                  <a:cubicBezTo>
                    <a:pt x="1203" y="5323"/>
                    <a:pt x="1203" y="5311"/>
                    <a:pt x="1215" y="5311"/>
                  </a:cubicBezTo>
                  <a:cubicBezTo>
                    <a:pt x="1227" y="5311"/>
                    <a:pt x="1227" y="5299"/>
                    <a:pt x="1239" y="5299"/>
                  </a:cubicBezTo>
                  <a:cubicBezTo>
                    <a:pt x="1263" y="5299"/>
                    <a:pt x="1263" y="5275"/>
                    <a:pt x="1275" y="5275"/>
                  </a:cubicBezTo>
                  <a:cubicBezTo>
                    <a:pt x="1287" y="5275"/>
                    <a:pt x="1287" y="5263"/>
                    <a:pt x="1299" y="5263"/>
                  </a:cubicBezTo>
                  <a:cubicBezTo>
                    <a:pt x="1322" y="5263"/>
                    <a:pt x="1322" y="5251"/>
                    <a:pt x="1334" y="5251"/>
                  </a:cubicBezTo>
                  <a:cubicBezTo>
                    <a:pt x="1346" y="5251"/>
                    <a:pt x="1346" y="5239"/>
                    <a:pt x="1358" y="5239"/>
                  </a:cubicBezTo>
                  <a:cubicBezTo>
                    <a:pt x="1382" y="5239"/>
                    <a:pt x="1382" y="5216"/>
                    <a:pt x="1394" y="5216"/>
                  </a:cubicBezTo>
                  <a:cubicBezTo>
                    <a:pt x="1406" y="5216"/>
                    <a:pt x="1406" y="5204"/>
                    <a:pt x="1418" y="5204"/>
                  </a:cubicBezTo>
                  <a:cubicBezTo>
                    <a:pt x="1442" y="5204"/>
                    <a:pt x="1442" y="5192"/>
                    <a:pt x="1453" y="5192"/>
                  </a:cubicBezTo>
                  <a:cubicBezTo>
                    <a:pt x="1465" y="5192"/>
                    <a:pt x="1465" y="5180"/>
                    <a:pt x="1477" y="5180"/>
                  </a:cubicBezTo>
                  <a:cubicBezTo>
                    <a:pt x="1501" y="5180"/>
                    <a:pt x="1501" y="5156"/>
                    <a:pt x="1513" y="5156"/>
                  </a:cubicBezTo>
                  <a:cubicBezTo>
                    <a:pt x="1525" y="5156"/>
                    <a:pt x="1525" y="5144"/>
                    <a:pt x="1537" y="5144"/>
                  </a:cubicBezTo>
                  <a:cubicBezTo>
                    <a:pt x="1561" y="5144"/>
                    <a:pt x="1561" y="5132"/>
                    <a:pt x="1572" y="5132"/>
                  </a:cubicBezTo>
                  <a:cubicBezTo>
                    <a:pt x="1584" y="5132"/>
                    <a:pt x="1584" y="5120"/>
                    <a:pt x="1596" y="5120"/>
                  </a:cubicBezTo>
                  <a:cubicBezTo>
                    <a:pt x="1620" y="5120"/>
                    <a:pt x="1620" y="5097"/>
                    <a:pt x="1632" y="5097"/>
                  </a:cubicBezTo>
                  <a:cubicBezTo>
                    <a:pt x="1644" y="5097"/>
                    <a:pt x="1644" y="5085"/>
                    <a:pt x="1656" y="5085"/>
                  </a:cubicBezTo>
                  <a:cubicBezTo>
                    <a:pt x="1680" y="5085"/>
                    <a:pt x="1680" y="5073"/>
                    <a:pt x="1692" y="5073"/>
                  </a:cubicBezTo>
                  <a:lnTo>
                    <a:pt x="1703" y="5073"/>
                  </a:lnTo>
                  <a:cubicBezTo>
                    <a:pt x="1715" y="5073"/>
                    <a:pt x="1715" y="5061"/>
                    <a:pt x="1739" y="5061"/>
                  </a:cubicBezTo>
                  <a:cubicBezTo>
                    <a:pt x="1739" y="5061"/>
                    <a:pt x="1751" y="5061"/>
                    <a:pt x="1751" y="5037"/>
                  </a:cubicBezTo>
                  <a:lnTo>
                    <a:pt x="1763" y="5025"/>
                  </a:lnTo>
                  <a:cubicBezTo>
                    <a:pt x="1763" y="5025"/>
                    <a:pt x="1775" y="5025"/>
                    <a:pt x="1775" y="5013"/>
                  </a:cubicBezTo>
                  <a:cubicBezTo>
                    <a:pt x="1799" y="5013"/>
                    <a:pt x="1799" y="5013"/>
                    <a:pt x="1811" y="5001"/>
                  </a:cubicBezTo>
                  <a:lnTo>
                    <a:pt x="1823" y="5001"/>
                  </a:lnTo>
                  <a:cubicBezTo>
                    <a:pt x="1823" y="5001"/>
                    <a:pt x="1834" y="5001"/>
                    <a:pt x="1834" y="4977"/>
                  </a:cubicBezTo>
                  <a:cubicBezTo>
                    <a:pt x="1858" y="4977"/>
                    <a:pt x="1858" y="4966"/>
                    <a:pt x="1870" y="4966"/>
                  </a:cubicBezTo>
                  <a:cubicBezTo>
                    <a:pt x="1882" y="4966"/>
                    <a:pt x="1894" y="4954"/>
                    <a:pt x="1918" y="4954"/>
                  </a:cubicBezTo>
                  <a:cubicBezTo>
                    <a:pt x="1930" y="4954"/>
                    <a:pt x="1942" y="4942"/>
                    <a:pt x="1953" y="4942"/>
                  </a:cubicBezTo>
                  <a:lnTo>
                    <a:pt x="1977" y="4942"/>
                  </a:lnTo>
                  <a:lnTo>
                    <a:pt x="1989" y="4918"/>
                  </a:lnTo>
                  <a:cubicBezTo>
                    <a:pt x="2001" y="4918"/>
                    <a:pt x="2001" y="4918"/>
                    <a:pt x="2013" y="4906"/>
                  </a:cubicBezTo>
                  <a:cubicBezTo>
                    <a:pt x="2013" y="4906"/>
                    <a:pt x="2037" y="4906"/>
                    <a:pt x="2037" y="4894"/>
                  </a:cubicBezTo>
                  <a:lnTo>
                    <a:pt x="2049" y="4894"/>
                  </a:lnTo>
                  <a:cubicBezTo>
                    <a:pt x="2061" y="4894"/>
                    <a:pt x="2061" y="4894"/>
                    <a:pt x="2073" y="4882"/>
                  </a:cubicBezTo>
                  <a:lnTo>
                    <a:pt x="2108" y="4882"/>
                  </a:lnTo>
                  <a:cubicBezTo>
                    <a:pt x="2120" y="4882"/>
                    <a:pt x="2120" y="4882"/>
                    <a:pt x="2132" y="4858"/>
                  </a:cubicBezTo>
                  <a:lnTo>
                    <a:pt x="2168" y="4846"/>
                  </a:lnTo>
                  <a:cubicBezTo>
                    <a:pt x="2180" y="4858"/>
                    <a:pt x="2215" y="4858"/>
                    <a:pt x="2227" y="4858"/>
                  </a:cubicBezTo>
                  <a:cubicBezTo>
                    <a:pt x="2275" y="4858"/>
                    <a:pt x="2311" y="4835"/>
                    <a:pt x="2346" y="4799"/>
                  </a:cubicBezTo>
                  <a:lnTo>
                    <a:pt x="3442" y="4799"/>
                  </a:lnTo>
                  <a:cubicBezTo>
                    <a:pt x="3466" y="4799"/>
                    <a:pt x="3477" y="4799"/>
                    <a:pt x="3477" y="4823"/>
                  </a:cubicBezTo>
                  <a:cubicBezTo>
                    <a:pt x="3489" y="4823"/>
                    <a:pt x="3489" y="4823"/>
                    <a:pt x="3501" y="4835"/>
                  </a:cubicBezTo>
                  <a:cubicBezTo>
                    <a:pt x="3525" y="4835"/>
                    <a:pt x="3537" y="4835"/>
                    <a:pt x="3537" y="4846"/>
                  </a:cubicBezTo>
                  <a:cubicBezTo>
                    <a:pt x="3549" y="4846"/>
                    <a:pt x="3549" y="4846"/>
                    <a:pt x="3561" y="4858"/>
                  </a:cubicBezTo>
                  <a:cubicBezTo>
                    <a:pt x="3585" y="4858"/>
                    <a:pt x="3597" y="4858"/>
                    <a:pt x="3597" y="4882"/>
                  </a:cubicBezTo>
                  <a:cubicBezTo>
                    <a:pt x="3608" y="4882"/>
                    <a:pt x="3608" y="4882"/>
                    <a:pt x="3620" y="4894"/>
                  </a:cubicBezTo>
                  <a:cubicBezTo>
                    <a:pt x="3644" y="4894"/>
                    <a:pt x="3644" y="4894"/>
                    <a:pt x="3656" y="4906"/>
                  </a:cubicBezTo>
                  <a:cubicBezTo>
                    <a:pt x="3668" y="4906"/>
                    <a:pt x="3668" y="4906"/>
                    <a:pt x="3680" y="4918"/>
                  </a:cubicBezTo>
                  <a:cubicBezTo>
                    <a:pt x="3704" y="4918"/>
                    <a:pt x="3704" y="4942"/>
                    <a:pt x="3716" y="4942"/>
                  </a:cubicBezTo>
                  <a:cubicBezTo>
                    <a:pt x="3728" y="4942"/>
                    <a:pt x="3728" y="4942"/>
                    <a:pt x="3739" y="4954"/>
                  </a:cubicBezTo>
                  <a:cubicBezTo>
                    <a:pt x="3763" y="4954"/>
                    <a:pt x="3763" y="4966"/>
                    <a:pt x="3775" y="4966"/>
                  </a:cubicBezTo>
                  <a:lnTo>
                    <a:pt x="3787" y="4966"/>
                  </a:lnTo>
                  <a:cubicBezTo>
                    <a:pt x="3787" y="4966"/>
                    <a:pt x="3799" y="4966"/>
                    <a:pt x="3799" y="4977"/>
                  </a:cubicBezTo>
                  <a:cubicBezTo>
                    <a:pt x="3823" y="4977"/>
                    <a:pt x="3823" y="4977"/>
                    <a:pt x="3835" y="5001"/>
                  </a:cubicBezTo>
                  <a:lnTo>
                    <a:pt x="3847" y="5013"/>
                  </a:lnTo>
                  <a:cubicBezTo>
                    <a:pt x="3847" y="5013"/>
                    <a:pt x="3858" y="5013"/>
                    <a:pt x="3858" y="5025"/>
                  </a:cubicBezTo>
                  <a:cubicBezTo>
                    <a:pt x="3882" y="5025"/>
                    <a:pt x="3882" y="5037"/>
                    <a:pt x="3894" y="5037"/>
                  </a:cubicBezTo>
                  <a:lnTo>
                    <a:pt x="3906" y="5037"/>
                  </a:lnTo>
                  <a:cubicBezTo>
                    <a:pt x="3906" y="5037"/>
                    <a:pt x="3918" y="5037"/>
                    <a:pt x="3918" y="5061"/>
                  </a:cubicBezTo>
                  <a:cubicBezTo>
                    <a:pt x="3942" y="5061"/>
                    <a:pt x="3942" y="5073"/>
                    <a:pt x="3954" y="5073"/>
                  </a:cubicBezTo>
                  <a:lnTo>
                    <a:pt x="3966" y="5085"/>
                  </a:lnTo>
                  <a:cubicBezTo>
                    <a:pt x="3966" y="5085"/>
                    <a:pt x="3978" y="5085"/>
                    <a:pt x="3978" y="5097"/>
                  </a:cubicBezTo>
                  <a:cubicBezTo>
                    <a:pt x="4001" y="5097"/>
                    <a:pt x="4001" y="5120"/>
                    <a:pt x="4013" y="5120"/>
                  </a:cubicBezTo>
                  <a:lnTo>
                    <a:pt x="4025" y="5132"/>
                  </a:lnTo>
                  <a:cubicBezTo>
                    <a:pt x="4025" y="5132"/>
                    <a:pt x="4037" y="5132"/>
                    <a:pt x="4037" y="5144"/>
                  </a:cubicBezTo>
                  <a:cubicBezTo>
                    <a:pt x="4061" y="5144"/>
                    <a:pt x="4073" y="5156"/>
                    <a:pt x="4085" y="5156"/>
                  </a:cubicBezTo>
                  <a:cubicBezTo>
                    <a:pt x="4097" y="5156"/>
                    <a:pt x="4120" y="5180"/>
                    <a:pt x="4132" y="5180"/>
                  </a:cubicBezTo>
                  <a:cubicBezTo>
                    <a:pt x="4144" y="5180"/>
                    <a:pt x="4144" y="5192"/>
                    <a:pt x="4156" y="5192"/>
                  </a:cubicBezTo>
                  <a:lnTo>
                    <a:pt x="4180" y="5204"/>
                  </a:lnTo>
                  <a:lnTo>
                    <a:pt x="4192" y="5216"/>
                  </a:lnTo>
                  <a:lnTo>
                    <a:pt x="4204" y="5239"/>
                  </a:lnTo>
                  <a:lnTo>
                    <a:pt x="4216" y="5251"/>
                  </a:lnTo>
                  <a:lnTo>
                    <a:pt x="4239" y="5263"/>
                  </a:lnTo>
                  <a:lnTo>
                    <a:pt x="4251" y="5275"/>
                  </a:lnTo>
                  <a:cubicBezTo>
                    <a:pt x="4263" y="5275"/>
                    <a:pt x="4263" y="5299"/>
                    <a:pt x="4275" y="5299"/>
                  </a:cubicBezTo>
                  <a:cubicBezTo>
                    <a:pt x="4299" y="5299"/>
                    <a:pt x="4299" y="5311"/>
                    <a:pt x="4311" y="5311"/>
                  </a:cubicBezTo>
                  <a:cubicBezTo>
                    <a:pt x="4323" y="5311"/>
                    <a:pt x="4323" y="5323"/>
                    <a:pt x="4335" y="5323"/>
                  </a:cubicBezTo>
                  <a:lnTo>
                    <a:pt x="4359" y="5323"/>
                  </a:lnTo>
                  <a:lnTo>
                    <a:pt x="4370" y="5335"/>
                  </a:lnTo>
                  <a:cubicBezTo>
                    <a:pt x="4382" y="5335"/>
                    <a:pt x="4382" y="5358"/>
                    <a:pt x="4394" y="5358"/>
                  </a:cubicBezTo>
                  <a:cubicBezTo>
                    <a:pt x="4418" y="5358"/>
                    <a:pt x="4418" y="5370"/>
                    <a:pt x="4430" y="5370"/>
                  </a:cubicBezTo>
                  <a:cubicBezTo>
                    <a:pt x="4442" y="5370"/>
                    <a:pt x="4442" y="5382"/>
                    <a:pt x="4454" y="5382"/>
                  </a:cubicBezTo>
                  <a:cubicBezTo>
                    <a:pt x="4478" y="5382"/>
                    <a:pt x="4478" y="5394"/>
                    <a:pt x="4490" y="5394"/>
                  </a:cubicBezTo>
                  <a:cubicBezTo>
                    <a:pt x="4501" y="5394"/>
                    <a:pt x="4501" y="5418"/>
                    <a:pt x="4513" y="5418"/>
                  </a:cubicBezTo>
                  <a:cubicBezTo>
                    <a:pt x="4537" y="5418"/>
                    <a:pt x="4537" y="5430"/>
                    <a:pt x="4549" y="5430"/>
                  </a:cubicBezTo>
                  <a:cubicBezTo>
                    <a:pt x="4561" y="5430"/>
                    <a:pt x="4561" y="5442"/>
                    <a:pt x="4573" y="5442"/>
                  </a:cubicBezTo>
                  <a:cubicBezTo>
                    <a:pt x="4597" y="5442"/>
                    <a:pt x="4597" y="5454"/>
                    <a:pt x="4609" y="5454"/>
                  </a:cubicBezTo>
                  <a:cubicBezTo>
                    <a:pt x="4620" y="5454"/>
                    <a:pt x="4620" y="5478"/>
                    <a:pt x="4632" y="5478"/>
                  </a:cubicBezTo>
                  <a:cubicBezTo>
                    <a:pt x="4656" y="5478"/>
                    <a:pt x="4656" y="5489"/>
                    <a:pt x="4668" y="5489"/>
                  </a:cubicBezTo>
                  <a:lnTo>
                    <a:pt x="4680" y="5501"/>
                  </a:lnTo>
                  <a:cubicBezTo>
                    <a:pt x="4692" y="5501"/>
                    <a:pt x="4692" y="5513"/>
                    <a:pt x="4716" y="5513"/>
                  </a:cubicBezTo>
                  <a:lnTo>
                    <a:pt x="4728" y="5537"/>
                  </a:lnTo>
                  <a:lnTo>
                    <a:pt x="4751" y="5561"/>
                  </a:lnTo>
                  <a:lnTo>
                    <a:pt x="4787" y="5597"/>
                  </a:lnTo>
                  <a:lnTo>
                    <a:pt x="4799" y="5608"/>
                  </a:lnTo>
                  <a:cubicBezTo>
                    <a:pt x="4832" y="5641"/>
                    <a:pt x="4879" y="5660"/>
                    <a:pt x="4925" y="5660"/>
                  </a:cubicBezTo>
                  <a:cubicBezTo>
                    <a:pt x="4962" y="5660"/>
                    <a:pt x="4998" y="5647"/>
                    <a:pt x="5025" y="5620"/>
                  </a:cubicBezTo>
                  <a:cubicBezTo>
                    <a:pt x="5085" y="5561"/>
                    <a:pt x="5097" y="5454"/>
                    <a:pt x="5037" y="5394"/>
                  </a:cubicBezTo>
                  <a:lnTo>
                    <a:pt x="5025" y="5382"/>
                  </a:lnTo>
                  <a:lnTo>
                    <a:pt x="4990" y="5358"/>
                  </a:lnTo>
                  <a:lnTo>
                    <a:pt x="4966" y="5323"/>
                  </a:lnTo>
                  <a:lnTo>
                    <a:pt x="4954" y="5311"/>
                  </a:lnTo>
                  <a:lnTo>
                    <a:pt x="4918" y="5275"/>
                  </a:lnTo>
                  <a:lnTo>
                    <a:pt x="4894" y="5251"/>
                  </a:lnTo>
                  <a:lnTo>
                    <a:pt x="4859" y="5216"/>
                  </a:lnTo>
                  <a:lnTo>
                    <a:pt x="4835" y="5192"/>
                  </a:lnTo>
                  <a:lnTo>
                    <a:pt x="4799" y="5156"/>
                  </a:lnTo>
                  <a:lnTo>
                    <a:pt x="4775" y="5132"/>
                  </a:lnTo>
                  <a:lnTo>
                    <a:pt x="4740" y="5097"/>
                  </a:lnTo>
                  <a:lnTo>
                    <a:pt x="4716" y="5073"/>
                  </a:lnTo>
                  <a:lnTo>
                    <a:pt x="4680" y="5037"/>
                  </a:lnTo>
                  <a:lnTo>
                    <a:pt x="4656" y="5013"/>
                  </a:lnTo>
                  <a:cubicBezTo>
                    <a:pt x="4632" y="5013"/>
                    <a:pt x="4632" y="5001"/>
                    <a:pt x="4620" y="5001"/>
                  </a:cubicBezTo>
                  <a:cubicBezTo>
                    <a:pt x="4609" y="5001"/>
                    <a:pt x="4609" y="4977"/>
                    <a:pt x="4597" y="4977"/>
                  </a:cubicBezTo>
                  <a:cubicBezTo>
                    <a:pt x="4573" y="4977"/>
                    <a:pt x="4573" y="4966"/>
                    <a:pt x="4561" y="4966"/>
                  </a:cubicBezTo>
                  <a:lnTo>
                    <a:pt x="4549" y="4966"/>
                  </a:lnTo>
                  <a:cubicBezTo>
                    <a:pt x="4537" y="4966"/>
                    <a:pt x="4537" y="4954"/>
                    <a:pt x="4513" y="4954"/>
                  </a:cubicBezTo>
                  <a:cubicBezTo>
                    <a:pt x="4501" y="4954"/>
                    <a:pt x="4501" y="4942"/>
                    <a:pt x="4490" y="4942"/>
                  </a:cubicBezTo>
                  <a:cubicBezTo>
                    <a:pt x="4478" y="4942"/>
                    <a:pt x="4478" y="4918"/>
                    <a:pt x="4454" y="4918"/>
                  </a:cubicBezTo>
                  <a:cubicBezTo>
                    <a:pt x="4442" y="4918"/>
                    <a:pt x="4442" y="4906"/>
                    <a:pt x="4430" y="4906"/>
                  </a:cubicBezTo>
                  <a:lnTo>
                    <a:pt x="4418" y="4894"/>
                  </a:lnTo>
                  <a:cubicBezTo>
                    <a:pt x="4394" y="4894"/>
                    <a:pt x="4394" y="4882"/>
                    <a:pt x="4382" y="4882"/>
                  </a:cubicBezTo>
                  <a:cubicBezTo>
                    <a:pt x="4370" y="4882"/>
                    <a:pt x="4370" y="4858"/>
                    <a:pt x="4359" y="4858"/>
                  </a:cubicBezTo>
                  <a:lnTo>
                    <a:pt x="4335" y="4846"/>
                  </a:lnTo>
                  <a:cubicBezTo>
                    <a:pt x="4323" y="4846"/>
                    <a:pt x="4323" y="4835"/>
                    <a:pt x="4311" y="4835"/>
                  </a:cubicBezTo>
                  <a:cubicBezTo>
                    <a:pt x="4299" y="4835"/>
                    <a:pt x="4299" y="4823"/>
                    <a:pt x="4275" y="4823"/>
                  </a:cubicBezTo>
                  <a:cubicBezTo>
                    <a:pt x="4263" y="4799"/>
                    <a:pt x="4251" y="4799"/>
                    <a:pt x="4239" y="4787"/>
                  </a:cubicBezTo>
                  <a:cubicBezTo>
                    <a:pt x="4216" y="4775"/>
                    <a:pt x="4204" y="4775"/>
                    <a:pt x="4192" y="4763"/>
                  </a:cubicBezTo>
                  <a:cubicBezTo>
                    <a:pt x="4192" y="4763"/>
                    <a:pt x="4180" y="4763"/>
                    <a:pt x="4180" y="4739"/>
                  </a:cubicBezTo>
                  <a:lnTo>
                    <a:pt x="4156" y="4727"/>
                  </a:lnTo>
                  <a:cubicBezTo>
                    <a:pt x="4144" y="4727"/>
                    <a:pt x="4144" y="4716"/>
                    <a:pt x="4132" y="4716"/>
                  </a:cubicBezTo>
                  <a:cubicBezTo>
                    <a:pt x="4132" y="4716"/>
                    <a:pt x="4120" y="4716"/>
                    <a:pt x="4120" y="4704"/>
                  </a:cubicBezTo>
                  <a:lnTo>
                    <a:pt x="4097" y="4680"/>
                  </a:lnTo>
                  <a:cubicBezTo>
                    <a:pt x="4085" y="4680"/>
                    <a:pt x="4085" y="4668"/>
                    <a:pt x="4073" y="4668"/>
                  </a:cubicBezTo>
                  <a:cubicBezTo>
                    <a:pt x="4061" y="4668"/>
                    <a:pt x="4061" y="4668"/>
                    <a:pt x="4037" y="4656"/>
                  </a:cubicBezTo>
                  <a:lnTo>
                    <a:pt x="4025" y="4656"/>
                  </a:lnTo>
                  <a:cubicBezTo>
                    <a:pt x="4013" y="4656"/>
                    <a:pt x="4013" y="4644"/>
                    <a:pt x="4001" y="4644"/>
                  </a:cubicBezTo>
                  <a:cubicBezTo>
                    <a:pt x="3978" y="4644"/>
                    <a:pt x="3978" y="4644"/>
                    <a:pt x="3966" y="4620"/>
                  </a:cubicBezTo>
                  <a:lnTo>
                    <a:pt x="3954" y="4608"/>
                  </a:lnTo>
                  <a:cubicBezTo>
                    <a:pt x="3942" y="4608"/>
                    <a:pt x="3942" y="4608"/>
                    <a:pt x="3918" y="4596"/>
                  </a:cubicBezTo>
                  <a:cubicBezTo>
                    <a:pt x="3906" y="4596"/>
                    <a:pt x="3906" y="4596"/>
                    <a:pt x="3894" y="4585"/>
                  </a:cubicBezTo>
                  <a:lnTo>
                    <a:pt x="3882" y="4585"/>
                  </a:lnTo>
                  <a:cubicBezTo>
                    <a:pt x="3858" y="4585"/>
                    <a:pt x="3847" y="4561"/>
                    <a:pt x="3847" y="4561"/>
                  </a:cubicBezTo>
                  <a:cubicBezTo>
                    <a:pt x="3835" y="4561"/>
                    <a:pt x="3823" y="4549"/>
                    <a:pt x="3823" y="4549"/>
                  </a:cubicBezTo>
                  <a:cubicBezTo>
                    <a:pt x="3799" y="4549"/>
                    <a:pt x="3787" y="4537"/>
                    <a:pt x="3787" y="4537"/>
                  </a:cubicBezTo>
                  <a:cubicBezTo>
                    <a:pt x="3775" y="4537"/>
                    <a:pt x="3763" y="4537"/>
                    <a:pt x="3763" y="4525"/>
                  </a:cubicBezTo>
                  <a:cubicBezTo>
                    <a:pt x="3739" y="4525"/>
                    <a:pt x="3728" y="4501"/>
                    <a:pt x="3716" y="4501"/>
                  </a:cubicBezTo>
                  <a:cubicBezTo>
                    <a:pt x="3704" y="4501"/>
                    <a:pt x="3680" y="4501"/>
                    <a:pt x="3680" y="4489"/>
                  </a:cubicBezTo>
                  <a:cubicBezTo>
                    <a:pt x="3668" y="4489"/>
                    <a:pt x="3656" y="4489"/>
                    <a:pt x="3644" y="4477"/>
                  </a:cubicBezTo>
                  <a:cubicBezTo>
                    <a:pt x="3620" y="4477"/>
                    <a:pt x="3608" y="4477"/>
                    <a:pt x="3608" y="4465"/>
                  </a:cubicBezTo>
                  <a:cubicBezTo>
                    <a:pt x="3597" y="4465"/>
                    <a:pt x="3585" y="4465"/>
                    <a:pt x="3561" y="4442"/>
                  </a:cubicBezTo>
                  <a:cubicBezTo>
                    <a:pt x="3549" y="4442"/>
                    <a:pt x="3549" y="4442"/>
                    <a:pt x="3537" y="4430"/>
                  </a:cubicBezTo>
                  <a:cubicBezTo>
                    <a:pt x="3525" y="4430"/>
                    <a:pt x="3501" y="4430"/>
                    <a:pt x="3489" y="4418"/>
                  </a:cubicBezTo>
                  <a:cubicBezTo>
                    <a:pt x="3477" y="4418"/>
                    <a:pt x="3466" y="4418"/>
                    <a:pt x="3466" y="4406"/>
                  </a:cubicBezTo>
                  <a:cubicBezTo>
                    <a:pt x="3442" y="4406"/>
                    <a:pt x="3430" y="4406"/>
                    <a:pt x="3418" y="4382"/>
                  </a:cubicBezTo>
                  <a:lnTo>
                    <a:pt x="2358" y="4382"/>
                  </a:lnTo>
                  <a:lnTo>
                    <a:pt x="2358" y="1334"/>
                  </a:lnTo>
                  <a:close/>
                  <a:moveTo>
                    <a:pt x="3418" y="8621"/>
                  </a:moveTo>
                  <a:lnTo>
                    <a:pt x="4144" y="8918"/>
                  </a:lnTo>
                  <a:lnTo>
                    <a:pt x="4168" y="8918"/>
                  </a:lnTo>
                  <a:cubicBezTo>
                    <a:pt x="4180" y="8918"/>
                    <a:pt x="4442" y="9014"/>
                    <a:pt x="4561" y="9335"/>
                  </a:cubicBezTo>
                  <a:cubicBezTo>
                    <a:pt x="4180" y="9609"/>
                    <a:pt x="3751" y="9811"/>
                    <a:pt x="3275" y="9883"/>
                  </a:cubicBezTo>
                  <a:lnTo>
                    <a:pt x="2811" y="9883"/>
                  </a:lnTo>
                  <a:cubicBezTo>
                    <a:pt x="2775" y="9883"/>
                    <a:pt x="2751" y="9883"/>
                    <a:pt x="2739" y="9895"/>
                  </a:cubicBezTo>
                  <a:cubicBezTo>
                    <a:pt x="2180" y="9871"/>
                    <a:pt x="1680" y="9657"/>
                    <a:pt x="1275" y="9335"/>
                  </a:cubicBezTo>
                  <a:cubicBezTo>
                    <a:pt x="1275" y="9311"/>
                    <a:pt x="1287" y="9311"/>
                    <a:pt x="1287" y="9299"/>
                  </a:cubicBezTo>
                  <a:cubicBezTo>
                    <a:pt x="1406" y="9002"/>
                    <a:pt x="1668" y="8918"/>
                    <a:pt x="1680" y="8918"/>
                  </a:cubicBezTo>
                  <a:lnTo>
                    <a:pt x="1692" y="8918"/>
                  </a:lnTo>
                  <a:lnTo>
                    <a:pt x="2418" y="8633"/>
                  </a:lnTo>
                  <a:lnTo>
                    <a:pt x="2811" y="9002"/>
                  </a:lnTo>
                  <a:cubicBezTo>
                    <a:pt x="2835" y="9037"/>
                    <a:pt x="2882" y="9049"/>
                    <a:pt x="2930" y="9049"/>
                  </a:cubicBezTo>
                  <a:cubicBezTo>
                    <a:pt x="2977" y="9049"/>
                    <a:pt x="3013" y="9037"/>
                    <a:pt x="3049" y="9002"/>
                  </a:cubicBezTo>
                  <a:lnTo>
                    <a:pt x="3418" y="8621"/>
                  </a:lnTo>
                  <a:close/>
                  <a:moveTo>
                    <a:pt x="3728" y="1"/>
                  </a:moveTo>
                  <a:cubicBezTo>
                    <a:pt x="3692" y="1"/>
                    <a:pt x="3644" y="13"/>
                    <a:pt x="3608" y="36"/>
                  </a:cubicBezTo>
                  <a:cubicBezTo>
                    <a:pt x="3585" y="72"/>
                    <a:pt x="3573" y="120"/>
                    <a:pt x="3573" y="155"/>
                  </a:cubicBezTo>
                  <a:lnTo>
                    <a:pt x="3573" y="1013"/>
                  </a:lnTo>
                  <a:lnTo>
                    <a:pt x="2275" y="1013"/>
                  </a:lnTo>
                  <a:cubicBezTo>
                    <a:pt x="2227" y="1013"/>
                    <a:pt x="2180" y="1025"/>
                    <a:pt x="2156" y="1048"/>
                  </a:cubicBezTo>
                  <a:cubicBezTo>
                    <a:pt x="2120" y="1084"/>
                    <a:pt x="2108" y="1132"/>
                    <a:pt x="2108" y="1167"/>
                  </a:cubicBezTo>
                  <a:lnTo>
                    <a:pt x="2120" y="4465"/>
                  </a:lnTo>
                  <a:lnTo>
                    <a:pt x="2084" y="4465"/>
                  </a:lnTo>
                  <a:cubicBezTo>
                    <a:pt x="2061" y="4465"/>
                    <a:pt x="2061" y="4465"/>
                    <a:pt x="2049" y="4477"/>
                  </a:cubicBezTo>
                  <a:lnTo>
                    <a:pt x="2001" y="4477"/>
                  </a:lnTo>
                  <a:cubicBezTo>
                    <a:pt x="1989" y="4477"/>
                    <a:pt x="1989" y="4477"/>
                    <a:pt x="1977" y="4489"/>
                  </a:cubicBezTo>
                  <a:lnTo>
                    <a:pt x="1965" y="4489"/>
                  </a:lnTo>
                  <a:cubicBezTo>
                    <a:pt x="1942" y="4489"/>
                    <a:pt x="1942" y="4489"/>
                    <a:pt x="1930" y="4513"/>
                  </a:cubicBezTo>
                  <a:cubicBezTo>
                    <a:pt x="1918" y="4513"/>
                    <a:pt x="1918" y="4513"/>
                    <a:pt x="1906" y="4525"/>
                  </a:cubicBezTo>
                  <a:lnTo>
                    <a:pt x="1882" y="4537"/>
                  </a:lnTo>
                  <a:cubicBezTo>
                    <a:pt x="1882" y="4537"/>
                    <a:pt x="1870" y="4537"/>
                    <a:pt x="1870" y="4549"/>
                  </a:cubicBezTo>
                  <a:cubicBezTo>
                    <a:pt x="1858" y="4549"/>
                    <a:pt x="1846" y="4573"/>
                    <a:pt x="1823" y="4573"/>
                  </a:cubicBezTo>
                  <a:cubicBezTo>
                    <a:pt x="1811" y="4573"/>
                    <a:pt x="1799" y="4585"/>
                    <a:pt x="1787" y="4585"/>
                  </a:cubicBezTo>
                  <a:cubicBezTo>
                    <a:pt x="1763" y="4585"/>
                    <a:pt x="1751" y="4596"/>
                    <a:pt x="1751" y="4596"/>
                  </a:cubicBezTo>
                  <a:cubicBezTo>
                    <a:pt x="1739" y="4596"/>
                    <a:pt x="1739" y="4608"/>
                    <a:pt x="1727" y="4608"/>
                  </a:cubicBezTo>
                  <a:lnTo>
                    <a:pt x="1703" y="4608"/>
                  </a:lnTo>
                  <a:cubicBezTo>
                    <a:pt x="1692" y="4608"/>
                    <a:pt x="1692" y="4632"/>
                    <a:pt x="1680" y="4632"/>
                  </a:cubicBezTo>
                  <a:cubicBezTo>
                    <a:pt x="1668" y="4632"/>
                    <a:pt x="1668" y="4644"/>
                    <a:pt x="1644" y="4644"/>
                  </a:cubicBezTo>
                  <a:lnTo>
                    <a:pt x="1632" y="4656"/>
                  </a:lnTo>
                  <a:cubicBezTo>
                    <a:pt x="1620" y="4656"/>
                    <a:pt x="1620" y="4668"/>
                    <a:pt x="1608" y="4668"/>
                  </a:cubicBezTo>
                  <a:cubicBezTo>
                    <a:pt x="1584" y="4668"/>
                    <a:pt x="1584" y="4692"/>
                    <a:pt x="1572" y="4692"/>
                  </a:cubicBezTo>
                  <a:cubicBezTo>
                    <a:pt x="1561" y="4692"/>
                    <a:pt x="1561" y="4704"/>
                    <a:pt x="1549" y="4704"/>
                  </a:cubicBezTo>
                  <a:cubicBezTo>
                    <a:pt x="1525" y="4704"/>
                    <a:pt x="1525" y="4716"/>
                    <a:pt x="1513" y="4716"/>
                  </a:cubicBezTo>
                  <a:cubicBezTo>
                    <a:pt x="1501" y="4716"/>
                    <a:pt x="1501" y="4727"/>
                    <a:pt x="1489" y="4727"/>
                  </a:cubicBezTo>
                  <a:cubicBezTo>
                    <a:pt x="1465" y="4727"/>
                    <a:pt x="1465" y="4751"/>
                    <a:pt x="1453" y="4751"/>
                  </a:cubicBezTo>
                  <a:cubicBezTo>
                    <a:pt x="1442" y="4751"/>
                    <a:pt x="1442" y="4763"/>
                    <a:pt x="1430" y="4763"/>
                  </a:cubicBezTo>
                  <a:cubicBezTo>
                    <a:pt x="1406" y="4763"/>
                    <a:pt x="1406" y="4775"/>
                    <a:pt x="1394" y="4775"/>
                  </a:cubicBezTo>
                  <a:cubicBezTo>
                    <a:pt x="1382" y="4775"/>
                    <a:pt x="1382" y="4787"/>
                    <a:pt x="1370" y="4787"/>
                  </a:cubicBezTo>
                  <a:cubicBezTo>
                    <a:pt x="1346" y="4787"/>
                    <a:pt x="1346" y="4811"/>
                    <a:pt x="1334" y="4811"/>
                  </a:cubicBezTo>
                  <a:cubicBezTo>
                    <a:pt x="1322" y="4811"/>
                    <a:pt x="1322" y="4823"/>
                    <a:pt x="1311" y="4823"/>
                  </a:cubicBezTo>
                  <a:cubicBezTo>
                    <a:pt x="1287" y="4823"/>
                    <a:pt x="1287" y="4835"/>
                    <a:pt x="1275" y="4835"/>
                  </a:cubicBezTo>
                  <a:cubicBezTo>
                    <a:pt x="1263" y="4835"/>
                    <a:pt x="1263" y="4846"/>
                    <a:pt x="1251" y="4846"/>
                  </a:cubicBezTo>
                  <a:cubicBezTo>
                    <a:pt x="1227" y="4846"/>
                    <a:pt x="1227" y="4870"/>
                    <a:pt x="1215" y="4870"/>
                  </a:cubicBezTo>
                  <a:cubicBezTo>
                    <a:pt x="1203" y="4870"/>
                    <a:pt x="1203" y="4882"/>
                    <a:pt x="1191" y="4882"/>
                  </a:cubicBezTo>
                  <a:cubicBezTo>
                    <a:pt x="1168" y="4882"/>
                    <a:pt x="1168" y="4894"/>
                    <a:pt x="1156" y="4894"/>
                  </a:cubicBezTo>
                  <a:lnTo>
                    <a:pt x="1132" y="4930"/>
                  </a:lnTo>
                  <a:lnTo>
                    <a:pt x="1096" y="4954"/>
                  </a:lnTo>
                  <a:lnTo>
                    <a:pt x="1072" y="4989"/>
                  </a:lnTo>
                  <a:lnTo>
                    <a:pt x="1049" y="5001"/>
                  </a:lnTo>
                  <a:lnTo>
                    <a:pt x="1025" y="5025"/>
                  </a:lnTo>
                  <a:lnTo>
                    <a:pt x="1013" y="5049"/>
                  </a:lnTo>
                  <a:cubicBezTo>
                    <a:pt x="989" y="5049"/>
                    <a:pt x="989" y="5061"/>
                    <a:pt x="977" y="5061"/>
                  </a:cubicBezTo>
                  <a:lnTo>
                    <a:pt x="965" y="5073"/>
                  </a:lnTo>
                  <a:lnTo>
                    <a:pt x="953" y="5085"/>
                  </a:lnTo>
                  <a:lnTo>
                    <a:pt x="918" y="5120"/>
                  </a:lnTo>
                  <a:lnTo>
                    <a:pt x="906" y="5132"/>
                  </a:lnTo>
                  <a:cubicBezTo>
                    <a:pt x="691" y="5347"/>
                    <a:pt x="513" y="5561"/>
                    <a:pt x="382" y="5823"/>
                  </a:cubicBezTo>
                  <a:lnTo>
                    <a:pt x="382" y="5835"/>
                  </a:lnTo>
                  <a:cubicBezTo>
                    <a:pt x="370" y="5847"/>
                    <a:pt x="370" y="5859"/>
                    <a:pt x="358" y="5882"/>
                  </a:cubicBezTo>
                  <a:lnTo>
                    <a:pt x="334" y="5906"/>
                  </a:lnTo>
                  <a:cubicBezTo>
                    <a:pt x="334" y="5918"/>
                    <a:pt x="322" y="5942"/>
                    <a:pt x="322" y="5954"/>
                  </a:cubicBezTo>
                  <a:cubicBezTo>
                    <a:pt x="322" y="5966"/>
                    <a:pt x="310" y="5966"/>
                    <a:pt x="310" y="5978"/>
                  </a:cubicBezTo>
                  <a:cubicBezTo>
                    <a:pt x="310" y="6001"/>
                    <a:pt x="299" y="6013"/>
                    <a:pt x="299" y="6025"/>
                  </a:cubicBezTo>
                  <a:cubicBezTo>
                    <a:pt x="299" y="6037"/>
                    <a:pt x="275" y="6037"/>
                    <a:pt x="275" y="6061"/>
                  </a:cubicBezTo>
                  <a:cubicBezTo>
                    <a:pt x="275" y="6073"/>
                    <a:pt x="263" y="6085"/>
                    <a:pt x="263" y="6097"/>
                  </a:cubicBezTo>
                  <a:cubicBezTo>
                    <a:pt x="263" y="6120"/>
                    <a:pt x="251" y="6120"/>
                    <a:pt x="251" y="6132"/>
                  </a:cubicBezTo>
                  <a:cubicBezTo>
                    <a:pt x="251" y="6144"/>
                    <a:pt x="239" y="6156"/>
                    <a:pt x="239" y="6180"/>
                  </a:cubicBezTo>
                  <a:cubicBezTo>
                    <a:pt x="239" y="6192"/>
                    <a:pt x="239" y="6192"/>
                    <a:pt x="215" y="6204"/>
                  </a:cubicBezTo>
                  <a:cubicBezTo>
                    <a:pt x="215" y="6216"/>
                    <a:pt x="203" y="6240"/>
                    <a:pt x="203" y="6251"/>
                  </a:cubicBezTo>
                  <a:lnTo>
                    <a:pt x="191" y="6275"/>
                  </a:lnTo>
                  <a:cubicBezTo>
                    <a:pt x="179" y="6311"/>
                    <a:pt x="179" y="6323"/>
                    <a:pt x="156" y="6359"/>
                  </a:cubicBezTo>
                  <a:cubicBezTo>
                    <a:pt x="156" y="6382"/>
                    <a:pt x="144" y="6394"/>
                    <a:pt x="144" y="6430"/>
                  </a:cubicBezTo>
                  <a:lnTo>
                    <a:pt x="144" y="6442"/>
                  </a:lnTo>
                  <a:lnTo>
                    <a:pt x="144" y="6454"/>
                  </a:lnTo>
                  <a:cubicBezTo>
                    <a:pt x="144" y="6478"/>
                    <a:pt x="132" y="6490"/>
                    <a:pt x="132" y="6501"/>
                  </a:cubicBezTo>
                  <a:lnTo>
                    <a:pt x="132" y="6513"/>
                  </a:lnTo>
                  <a:lnTo>
                    <a:pt x="132" y="6537"/>
                  </a:lnTo>
                  <a:cubicBezTo>
                    <a:pt x="132" y="6549"/>
                    <a:pt x="132" y="6561"/>
                    <a:pt x="120" y="6573"/>
                  </a:cubicBezTo>
                  <a:lnTo>
                    <a:pt x="120" y="6609"/>
                  </a:lnTo>
                  <a:cubicBezTo>
                    <a:pt x="120" y="6621"/>
                    <a:pt x="120" y="6632"/>
                    <a:pt x="96" y="6656"/>
                  </a:cubicBezTo>
                  <a:lnTo>
                    <a:pt x="96" y="6680"/>
                  </a:lnTo>
                  <a:cubicBezTo>
                    <a:pt x="96" y="6692"/>
                    <a:pt x="96" y="6716"/>
                    <a:pt x="84" y="6728"/>
                  </a:cubicBezTo>
                  <a:lnTo>
                    <a:pt x="84" y="6751"/>
                  </a:lnTo>
                  <a:lnTo>
                    <a:pt x="84" y="6799"/>
                  </a:lnTo>
                  <a:lnTo>
                    <a:pt x="84" y="6811"/>
                  </a:lnTo>
                  <a:lnTo>
                    <a:pt x="84" y="6847"/>
                  </a:lnTo>
                  <a:lnTo>
                    <a:pt x="84" y="6894"/>
                  </a:lnTo>
                  <a:lnTo>
                    <a:pt x="84" y="6906"/>
                  </a:lnTo>
                  <a:lnTo>
                    <a:pt x="84" y="6930"/>
                  </a:lnTo>
                  <a:lnTo>
                    <a:pt x="84" y="6966"/>
                  </a:lnTo>
                  <a:lnTo>
                    <a:pt x="84" y="6978"/>
                  </a:lnTo>
                  <a:lnTo>
                    <a:pt x="84" y="6990"/>
                  </a:lnTo>
                  <a:lnTo>
                    <a:pt x="84" y="7049"/>
                  </a:lnTo>
                  <a:lnTo>
                    <a:pt x="84" y="7073"/>
                  </a:lnTo>
                  <a:lnTo>
                    <a:pt x="84" y="7085"/>
                  </a:lnTo>
                  <a:cubicBezTo>
                    <a:pt x="1" y="8704"/>
                    <a:pt x="1263" y="10109"/>
                    <a:pt x="2882" y="10180"/>
                  </a:cubicBezTo>
                  <a:lnTo>
                    <a:pt x="3037" y="10180"/>
                  </a:lnTo>
                  <a:cubicBezTo>
                    <a:pt x="3168" y="10180"/>
                    <a:pt x="3287" y="10169"/>
                    <a:pt x="3418" y="10145"/>
                  </a:cubicBezTo>
                  <a:lnTo>
                    <a:pt x="8335" y="10145"/>
                  </a:lnTo>
                  <a:cubicBezTo>
                    <a:pt x="8419" y="10145"/>
                    <a:pt x="8490" y="10073"/>
                    <a:pt x="8490" y="9990"/>
                  </a:cubicBezTo>
                  <a:lnTo>
                    <a:pt x="8490" y="9133"/>
                  </a:lnTo>
                  <a:lnTo>
                    <a:pt x="9776" y="9133"/>
                  </a:lnTo>
                  <a:cubicBezTo>
                    <a:pt x="9859" y="9133"/>
                    <a:pt x="9943" y="9061"/>
                    <a:pt x="9943" y="8978"/>
                  </a:cubicBezTo>
                  <a:lnTo>
                    <a:pt x="9824" y="2072"/>
                  </a:lnTo>
                  <a:lnTo>
                    <a:pt x="9824" y="2037"/>
                  </a:lnTo>
                  <a:lnTo>
                    <a:pt x="9824" y="2025"/>
                  </a:lnTo>
                  <a:cubicBezTo>
                    <a:pt x="9824" y="2025"/>
                    <a:pt x="9824" y="2013"/>
                    <a:pt x="9800" y="2013"/>
                  </a:cubicBezTo>
                  <a:cubicBezTo>
                    <a:pt x="9800" y="2013"/>
                    <a:pt x="9800" y="1989"/>
                    <a:pt x="9788" y="1989"/>
                  </a:cubicBezTo>
                  <a:lnTo>
                    <a:pt x="9776" y="1977"/>
                  </a:lnTo>
                  <a:lnTo>
                    <a:pt x="7835" y="36"/>
                  </a:lnTo>
                  <a:lnTo>
                    <a:pt x="7823" y="24"/>
                  </a:lnTo>
                  <a:lnTo>
                    <a:pt x="7811" y="13"/>
                  </a:lnTo>
                  <a:cubicBezTo>
                    <a:pt x="7811" y="13"/>
                    <a:pt x="7799" y="13"/>
                    <a:pt x="7799" y="1"/>
                  </a:cubicBez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  <p:grpSp>
          <p:nvGrpSpPr>
            <p:cNvPr id="848" name="Google Shape;6643;p49"/>
            <p:cNvGrpSpPr/>
            <p:nvPr/>
          </p:nvGrpSpPr>
          <p:grpSpPr>
            <a:xfrm>
              <a:off x="4573329" y="4282850"/>
              <a:ext cx="371013" cy="220787"/>
              <a:chOff x="5318259" y="2982111"/>
              <a:chExt cx="371013" cy="220787"/>
            </a:xfrm>
            <a:solidFill>
              <a:schemeClr val="bg2">
                <a:lumMod val="75000"/>
              </a:schemeClr>
            </a:solidFill>
          </p:grpSpPr>
          <p:sp>
            <p:nvSpPr>
              <p:cNvPr id="849" name="Google Shape;6644;p49"/>
              <p:cNvSpPr/>
              <p:nvPr/>
            </p:nvSpPr>
            <p:spPr>
              <a:xfrm>
                <a:off x="5364123" y="3021546"/>
                <a:ext cx="58372" cy="18396"/>
              </a:xfrm>
              <a:custGeom>
                <a:avLst/>
                <a:gdLst/>
                <a:ahLst/>
                <a:cxnLst/>
                <a:rect l="l" t="t" r="r" b="b"/>
                <a:pathLst>
                  <a:path w="1834" h="578" extrusionOk="0">
                    <a:moveTo>
                      <a:pt x="674" y="0"/>
                    </a:moveTo>
                    <a:cubicBezTo>
                      <a:pt x="513" y="0"/>
                      <a:pt x="335" y="16"/>
                      <a:pt x="143" y="54"/>
                    </a:cubicBezTo>
                    <a:cubicBezTo>
                      <a:pt x="60" y="66"/>
                      <a:pt x="0" y="149"/>
                      <a:pt x="0" y="220"/>
                    </a:cubicBezTo>
                    <a:lnTo>
                      <a:pt x="0" y="399"/>
                    </a:lnTo>
                    <a:cubicBezTo>
                      <a:pt x="0" y="482"/>
                      <a:pt x="72" y="566"/>
                      <a:pt x="167" y="566"/>
                    </a:cubicBezTo>
                    <a:cubicBezTo>
                      <a:pt x="250" y="566"/>
                      <a:pt x="334" y="482"/>
                      <a:pt x="334" y="399"/>
                    </a:cubicBezTo>
                    <a:lnTo>
                      <a:pt x="334" y="351"/>
                    </a:lnTo>
                    <a:cubicBezTo>
                      <a:pt x="453" y="332"/>
                      <a:pt x="564" y="324"/>
                      <a:pt x="666" y="324"/>
                    </a:cubicBezTo>
                    <a:cubicBezTo>
                      <a:pt x="878" y="324"/>
                      <a:pt x="1050" y="359"/>
                      <a:pt x="1179" y="399"/>
                    </a:cubicBezTo>
                    <a:cubicBezTo>
                      <a:pt x="1405" y="459"/>
                      <a:pt x="1536" y="530"/>
                      <a:pt x="1536" y="542"/>
                    </a:cubicBezTo>
                    <a:cubicBezTo>
                      <a:pt x="1560" y="566"/>
                      <a:pt x="1596" y="578"/>
                      <a:pt x="1619" y="578"/>
                    </a:cubicBezTo>
                    <a:cubicBezTo>
                      <a:pt x="1679" y="578"/>
                      <a:pt x="1727" y="542"/>
                      <a:pt x="1774" y="506"/>
                    </a:cubicBezTo>
                    <a:cubicBezTo>
                      <a:pt x="1834" y="423"/>
                      <a:pt x="1810" y="328"/>
                      <a:pt x="1727" y="256"/>
                    </a:cubicBezTo>
                    <a:cubicBezTo>
                      <a:pt x="1707" y="247"/>
                      <a:pt x="1322" y="0"/>
                      <a:pt x="67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850" name="Google Shape;6645;p49"/>
              <p:cNvSpPr/>
              <p:nvPr/>
            </p:nvSpPr>
            <p:spPr>
              <a:xfrm>
                <a:off x="5346681" y="3151338"/>
                <a:ext cx="11012" cy="39052"/>
              </a:xfrm>
              <a:custGeom>
                <a:avLst/>
                <a:gdLst/>
                <a:ahLst/>
                <a:cxnLst/>
                <a:rect l="l" t="t" r="r" b="b"/>
                <a:pathLst>
                  <a:path w="346" h="1227" extrusionOk="0">
                    <a:moveTo>
                      <a:pt x="167" y="0"/>
                    </a:moveTo>
                    <a:cubicBezTo>
                      <a:pt x="72" y="0"/>
                      <a:pt x="0" y="71"/>
                      <a:pt x="0" y="155"/>
                    </a:cubicBezTo>
                    <a:lnTo>
                      <a:pt x="0" y="1072"/>
                    </a:lnTo>
                    <a:cubicBezTo>
                      <a:pt x="0" y="1155"/>
                      <a:pt x="72" y="1226"/>
                      <a:pt x="167" y="1226"/>
                    </a:cubicBezTo>
                    <a:cubicBezTo>
                      <a:pt x="250" y="1226"/>
                      <a:pt x="322" y="1155"/>
                      <a:pt x="322" y="1072"/>
                    </a:cubicBezTo>
                    <a:lnTo>
                      <a:pt x="322" y="155"/>
                    </a:lnTo>
                    <a:cubicBezTo>
                      <a:pt x="346" y="71"/>
                      <a:pt x="274" y="0"/>
                      <a:pt x="167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851" name="Google Shape;6646;p49"/>
              <p:cNvSpPr/>
              <p:nvPr/>
            </p:nvSpPr>
            <p:spPr>
              <a:xfrm>
                <a:off x="5318259" y="2988763"/>
                <a:ext cx="149717" cy="202773"/>
              </a:xfrm>
              <a:custGeom>
                <a:avLst/>
                <a:gdLst/>
                <a:ahLst/>
                <a:cxnLst/>
                <a:rect l="l" t="t" r="r" b="b"/>
                <a:pathLst>
                  <a:path w="4704" h="6371" extrusionOk="0">
                    <a:moveTo>
                      <a:pt x="3620" y="322"/>
                    </a:moveTo>
                    <a:lnTo>
                      <a:pt x="3620" y="1179"/>
                    </a:lnTo>
                    <a:cubicBezTo>
                      <a:pt x="3620" y="1322"/>
                      <a:pt x="3584" y="1453"/>
                      <a:pt x="3513" y="1596"/>
                    </a:cubicBezTo>
                    <a:lnTo>
                      <a:pt x="3441" y="1727"/>
                    </a:lnTo>
                    <a:cubicBezTo>
                      <a:pt x="3418" y="1750"/>
                      <a:pt x="3418" y="1774"/>
                      <a:pt x="3418" y="1798"/>
                    </a:cubicBezTo>
                    <a:lnTo>
                      <a:pt x="3418" y="2167"/>
                    </a:lnTo>
                    <a:cubicBezTo>
                      <a:pt x="3453" y="2465"/>
                      <a:pt x="3334" y="2751"/>
                      <a:pt x="3108" y="2965"/>
                    </a:cubicBezTo>
                    <a:cubicBezTo>
                      <a:pt x="2892" y="3158"/>
                      <a:pt x="2633" y="3275"/>
                      <a:pt x="2351" y="3275"/>
                    </a:cubicBezTo>
                    <a:cubicBezTo>
                      <a:pt x="2338" y="3275"/>
                      <a:pt x="2324" y="3275"/>
                      <a:pt x="2310" y="3274"/>
                    </a:cubicBezTo>
                    <a:cubicBezTo>
                      <a:pt x="1715" y="3263"/>
                      <a:pt x="1239" y="2739"/>
                      <a:pt x="1239" y="2108"/>
                    </a:cubicBezTo>
                    <a:lnTo>
                      <a:pt x="1239" y="1798"/>
                    </a:lnTo>
                    <a:cubicBezTo>
                      <a:pt x="1239" y="1774"/>
                      <a:pt x="1239" y="1739"/>
                      <a:pt x="1215" y="1727"/>
                    </a:cubicBezTo>
                    <a:lnTo>
                      <a:pt x="1143" y="1596"/>
                    </a:lnTo>
                    <a:cubicBezTo>
                      <a:pt x="1084" y="1453"/>
                      <a:pt x="1036" y="1322"/>
                      <a:pt x="1036" y="1179"/>
                    </a:cubicBezTo>
                    <a:cubicBezTo>
                      <a:pt x="1036" y="715"/>
                      <a:pt x="1429" y="322"/>
                      <a:pt x="1894" y="322"/>
                    </a:cubicBezTo>
                    <a:close/>
                    <a:moveTo>
                      <a:pt x="2906" y="3513"/>
                    </a:moveTo>
                    <a:lnTo>
                      <a:pt x="2906" y="3751"/>
                    </a:lnTo>
                    <a:cubicBezTo>
                      <a:pt x="2906" y="3798"/>
                      <a:pt x="2918" y="3858"/>
                      <a:pt x="2918" y="3894"/>
                    </a:cubicBezTo>
                    <a:lnTo>
                      <a:pt x="2334" y="4334"/>
                    </a:lnTo>
                    <a:lnTo>
                      <a:pt x="1763" y="3894"/>
                    </a:lnTo>
                    <a:cubicBezTo>
                      <a:pt x="1775" y="3858"/>
                      <a:pt x="1775" y="3798"/>
                      <a:pt x="1775" y="3751"/>
                    </a:cubicBezTo>
                    <a:lnTo>
                      <a:pt x="1775" y="3513"/>
                    </a:lnTo>
                    <a:cubicBezTo>
                      <a:pt x="1929" y="3584"/>
                      <a:pt x="2096" y="3632"/>
                      <a:pt x="2286" y="3632"/>
                    </a:cubicBezTo>
                    <a:lnTo>
                      <a:pt x="2334" y="3632"/>
                    </a:lnTo>
                    <a:cubicBezTo>
                      <a:pt x="2525" y="3632"/>
                      <a:pt x="2727" y="3584"/>
                      <a:pt x="2906" y="3513"/>
                    </a:cubicBezTo>
                    <a:close/>
                    <a:moveTo>
                      <a:pt x="1905" y="0"/>
                    </a:moveTo>
                    <a:cubicBezTo>
                      <a:pt x="1251" y="0"/>
                      <a:pt x="715" y="536"/>
                      <a:pt x="715" y="1191"/>
                    </a:cubicBezTo>
                    <a:cubicBezTo>
                      <a:pt x="715" y="1381"/>
                      <a:pt x="762" y="1572"/>
                      <a:pt x="846" y="1750"/>
                    </a:cubicBezTo>
                    <a:lnTo>
                      <a:pt x="893" y="1858"/>
                    </a:lnTo>
                    <a:lnTo>
                      <a:pt x="893" y="2120"/>
                    </a:lnTo>
                    <a:cubicBezTo>
                      <a:pt x="893" y="2596"/>
                      <a:pt x="1108" y="3013"/>
                      <a:pt x="1441" y="3298"/>
                    </a:cubicBezTo>
                    <a:lnTo>
                      <a:pt x="1441" y="3763"/>
                    </a:lnTo>
                    <a:cubicBezTo>
                      <a:pt x="1441" y="3834"/>
                      <a:pt x="1405" y="3906"/>
                      <a:pt x="1322" y="3941"/>
                    </a:cubicBezTo>
                    <a:lnTo>
                      <a:pt x="465" y="4263"/>
                    </a:lnTo>
                    <a:cubicBezTo>
                      <a:pt x="179" y="4370"/>
                      <a:pt x="0" y="4644"/>
                      <a:pt x="0" y="4941"/>
                    </a:cubicBezTo>
                    <a:lnTo>
                      <a:pt x="0" y="6203"/>
                    </a:lnTo>
                    <a:cubicBezTo>
                      <a:pt x="0" y="6299"/>
                      <a:pt x="72" y="6370"/>
                      <a:pt x="167" y="6370"/>
                    </a:cubicBezTo>
                    <a:cubicBezTo>
                      <a:pt x="251" y="6370"/>
                      <a:pt x="334" y="6299"/>
                      <a:pt x="334" y="6203"/>
                    </a:cubicBezTo>
                    <a:lnTo>
                      <a:pt x="334" y="4941"/>
                    </a:lnTo>
                    <a:cubicBezTo>
                      <a:pt x="334" y="4775"/>
                      <a:pt x="429" y="4644"/>
                      <a:pt x="572" y="4584"/>
                    </a:cubicBezTo>
                    <a:lnTo>
                      <a:pt x="1429" y="4251"/>
                    </a:lnTo>
                    <a:cubicBezTo>
                      <a:pt x="1477" y="4239"/>
                      <a:pt x="1513" y="4215"/>
                      <a:pt x="1560" y="4179"/>
                    </a:cubicBezTo>
                    <a:lnTo>
                      <a:pt x="2179" y="4644"/>
                    </a:lnTo>
                    <a:lnTo>
                      <a:pt x="2179" y="6203"/>
                    </a:lnTo>
                    <a:cubicBezTo>
                      <a:pt x="2179" y="6299"/>
                      <a:pt x="2251" y="6370"/>
                      <a:pt x="2334" y="6370"/>
                    </a:cubicBezTo>
                    <a:cubicBezTo>
                      <a:pt x="2429" y="6370"/>
                      <a:pt x="2501" y="6299"/>
                      <a:pt x="2501" y="6203"/>
                    </a:cubicBezTo>
                    <a:lnTo>
                      <a:pt x="2501" y="4644"/>
                    </a:lnTo>
                    <a:lnTo>
                      <a:pt x="3108" y="4179"/>
                    </a:lnTo>
                    <a:cubicBezTo>
                      <a:pt x="3156" y="4215"/>
                      <a:pt x="3203" y="4239"/>
                      <a:pt x="3239" y="4251"/>
                    </a:cubicBezTo>
                    <a:lnTo>
                      <a:pt x="4108" y="4584"/>
                    </a:lnTo>
                    <a:cubicBezTo>
                      <a:pt x="4251" y="4644"/>
                      <a:pt x="4346" y="4775"/>
                      <a:pt x="4346" y="4941"/>
                    </a:cubicBezTo>
                    <a:cubicBezTo>
                      <a:pt x="4346" y="5025"/>
                      <a:pt x="4418" y="5108"/>
                      <a:pt x="4513" y="5108"/>
                    </a:cubicBezTo>
                    <a:cubicBezTo>
                      <a:pt x="4596" y="5108"/>
                      <a:pt x="4668" y="5025"/>
                      <a:pt x="4668" y="4941"/>
                    </a:cubicBezTo>
                    <a:cubicBezTo>
                      <a:pt x="4703" y="4632"/>
                      <a:pt x="4525" y="4358"/>
                      <a:pt x="4239" y="4251"/>
                    </a:cubicBezTo>
                    <a:lnTo>
                      <a:pt x="3382" y="3929"/>
                    </a:lnTo>
                    <a:cubicBezTo>
                      <a:pt x="3310" y="3894"/>
                      <a:pt x="3263" y="3822"/>
                      <a:pt x="3263" y="3751"/>
                    </a:cubicBezTo>
                    <a:lnTo>
                      <a:pt x="3263" y="3322"/>
                    </a:lnTo>
                    <a:cubicBezTo>
                      <a:pt x="3310" y="3286"/>
                      <a:pt x="3334" y="3263"/>
                      <a:pt x="3370" y="3227"/>
                    </a:cubicBezTo>
                    <a:cubicBezTo>
                      <a:pt x="3644" y="2941"/>
                      <a:pt x="3810" y="2584"/>
                      <a:pt x="3810" y="2179"/>
                    </a:cubicBezTo>
                    <a:lnTo>
                      <a:pt x="3810" y="1858"/>
                    </a:lnTo>
                    <a:lnTo>
                      <a:pt x="3858" y="1750"/>
                    </a:lnTo>
                    <a:cubicBezTo>
                      <a:pt x="3941" y="1572"/>
                      <a:pt x="3989" y="1381"/>
                      <a:pt x="3989" y="1191"/>
                    </a:cubicBezTo>
                    <a:lnTo>
                      <a:pt x="3989" y="155"/>
                    </a:lnTo>
                    <a:cubicBezTo>
                      <a:pt x="3989" y="72"/>
                      <a:pt x="3918" y="0"/>
                      <a:pt x="3822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852" name="Google Shape;6647;p49"/>
              <p:cNvSpPr/>
              <p:nvPr/>
            </p:nvSpPr>
            <p:spPr>
              <a:xfrm>
                <a:off x="5548658" y="2982111"/>
                <a:ext cx="140614" cy="208279"/>
              </a:xfrm>
              <a:custGeom>
                <a:avLst/>
                <a:gdLst/>
                <a:ahLst/>
                <a:cxnLst/>
                <a:rect l="l" t="t" r="r" b="b"/>
                <a:pathLst>
                  <a:path w="4418" h="6544" extrusionOk="0">
                    <a:moveTo>
                      <a:pt x="2246" y="370"/>
                    </a:moveTo>
                    <a:cubicBezTo>
                      <a:pt x="2295" y="370"/>
                      <a:pt x="2346" y="376"/>
                      <a:pt x="2394" y="388"/>
                    </a:cubicBezTo>
                    <a:cubicBezTo>
                      <a:pt x="3132" y="459"/>
                      <a:pt x="3715" y="1102"/>
                      <a:pt x="3727" y="1876"/>
                    </a:cubicBezTo>
                    <a:cubicBezTo>
                      <a:pt x="3727" y="2602"/>
                      <a:pt x="3906" y="3269"/>
                      <a:pt x="4061" y="3626"/>
                    </a:cubicBezTo>
                    <a:lnTo>
                      <a:pt x="4061" y="3638"/>
                    </a:lnTo>
                    <a:cubicBezTo>
                      <a:pt x="3882" y="3722"/>
                      <a:pt x="3537" y="3912"/>
                      <a:pt x="2953" y="4031"/>
                    </a:cubicBezTo>
                    <a:lnTo>
                      <a:pt x="2953" y="3972"/>
                    </a:lnTo>
                    <a:lnTo>
                      <a:pt x="2953" y="3626"/>
                    </a:lnTo>
                    <a:cubicBezTo>
                      <a:pt x="3179" y="3495"/>
                      <a:pt x="3370" y="3317"/>
                      <a:pt x="3489" y="3091"/>
                    </a:cubicBezTo>
                    <a:cubicBezTo>
                      <a:pt x="3727" y="2674"/>
                      <a:pt x="3644" y="2126"/>
                      <a:pt x="3287" y="1793"/>
                    </a:cubicBezTo>
                    <a:cubicBezTo>
                      <a:pt x="3025" y="1578"/>
                      <a:pt x="2584" y="1293"/>
                      <a:pt x="1870" y="1293"/>
                    </a:cubicBezTo>
                    <a:cubicBezTo>
                      <a:pt x="1822" y="1293"/>
                      <a:pt x="1786" y="1305"/>
                      <a:pt x="1751" y="1340"/>
                    </a:cubicBezTo>
                    <a:lnTo>
                      <a:pt x="1382" y="1709"/>
                    </a:lnTo>
                    <a:cubicBezTo>
                      <a:pt x="1322" y="1769"/>
                      <a:pt x="1322" y="1888"/>
                      <a:pt x="1382" y="1948"/>
                    </a:cubicBezTo>
                    <a:cubicBezTo>
                      <a:pt x="1411" y="1977"/>
                      <a:pt x="1456" y="1992"/>
                      <a:pt x="1501" y="1992"/>
                    </a:cubicBezTo>
                    <a:cubicBezTo>
                      <a:pt x="1545" y="1992"/>
                      <a:pt x="1590" y="1977"/>
                      <a:pt x="1620" y="1948"/>
                    </a:cubicBezTo>
                    <a:lnTo>
                      <a:pt x="1929" y="1638"/>
                    </a:lnTo>
                    <a:cubicBezTo>
                      <a:pt x="2394" y="1650"/>
                      <a:pt x="2763" y="1781"/>
                      <a:pt x="3048" y="2055"/>
                    </a:cubicBezTo>
                    <a:cubicBezTo>
                      <a:pt x="3287" y="2269"/>
                      <a:pt x="3346" y="2650"/>
                      <a:pt x="3179" y="2924"/>
                    </a:cubicBezTo>
                    <a:cubicBezTo>
                      <a:pt x="2989" y="3269"/>
                      <a:pt x="2608" y="3495"/>
                      <a:pt x="2215" y="3495"/>
                    </a:cubicBezTo>
                    <a:cubicBezTo>
                      <a:pt x="1596" y="3495"/>
                      <a:pt x="1108" y="3007"/>
                      <a:pt x="1108" y="2388"/>
                    </a:cubicBezTo>
                    <a:cubicBezTo>
                      <a:pt x="1108" y="2305"/>
                      <a:pt x="1036" y="2233"/>
                      <a:pt x="941" y="2233"/>
                    </a:cubicBezTo>
                    <a:cubicBezTo>
                      <a:pt x="858" y="2233"/>
                      <a:pt x="786" y="2305"/>
                      <a:pt x="786" y="2388"/>
                    </a:cubicBezTo>
                    <a:cubicBezTo>
                      <a:pt x="786" y="2924"/>
                      <a:pt x="1084" y="3400"/>
                      <a:pt x="1513" y="3662"/>
                    </a:cubicBezTo>
                    <a:lnTo>
                      <a:pt x="1513" y="3995"/>
                    </a:lnTo>
                    <a:lnTo>
                      <a:pt x="1513" y="4055"/>
                    </a:lnTo>
                    <a:cubicBezTo>
                      <a:pt x="929" y="3936"/>
                      <a:pt x="608" y="3745"/>
                      <a:pt x="441" y="3638"/>
                    </a:cubicBezTo>
                    <a:cubicBezTo>
                      <a:pt x="441" y="3638"/>
                      <a:pt x="429" y="3638"/>
                      <a:pt x="441" y="3626"/>
                    </a:cubicBezTo>
                    <a:cubicBezTo>
                      <a:pt x="596" y="3269"/>
                      <a:pt x="774" y="2602"/>
                      <a:pt x="774" y="1876"/>
                    </a:cubicBezTo>
                    <a:cubicBezTo>
                      <a:pt x="774" y="1114"/>
                      <a:pt x="1370" y="459"/>
                      <a:pt x="2108" y="388"/>
                    </a:cubicBezTo>
                    <a:cubicBezTo>
                      <a:pt x="2150" y="376"/>
                      <a:pt x="2197" y="370"/>
                      <a:pt x="2246" y="370"/>
                    </a:cubicBezTo>
                    <a:close/>
                    <a:moveTo>
                      <a:pt x="2584" y="3769"/>
                    </a:moveTo>
                    <a:lnTo>
                      <a:pt x="2584" y="3972"/>
                    </a:lnTo>
                    <a:cubicBezTo>
                      <a:pt x="2584" y="4174"/>
                      <a:pt x="2703" y="4365"/>
                      <a:pt x="2882" y="4448"/>
                    </a:cubicBezTo>
                    <a:lnTo>
                      <a:pt x="2989" y="4507"/>
                    </a:lnTo>
                    <a:cubicBezTo>
                      <a:pt x="2858" y="4769"/>
                      <a:pt x="2560" y="4936"/>
                      <a:pt x="2227" y="4936"/>
                    </a:cubicBezTo>
                    <a:cubicBezTo>
                      <a:pt x="1917" y="4936"/>
                      <a:pt x="1620" y="4769"/>
                      <a:pt x="1441" y="4507"/>
                    </a:cubicBezTo>
                    <a:lnTo>
                      <a:pt x="1548" y="4448"/>
                    </a:lnTo>
                    <a:cubicBezTo>
                      <a:pt x="1727" y="4365"/>
                      <a:pt x="1846" y="4162"/>
                      <a:pt x="1846" y="3972"/>
                    </a:cubicBezTo>
                    <a:lnTo>
                      <a:pt x="1846" y="3769"/>
                    </a:lnTo>
                    <a:cubicBezTo>
                      <a:pt x="1965" y="3793"/>
                      <a:pt x="2096" y="3805"/>
                      <a:pt x="2215" y="3805"/>
                    </a:cubicBezTo>
                    <a:cubicBezTo>
                      <a:pt x="2346" y="3805"/>
                      <a:pt x="2465" y="3793"/>
                      <a:pt x="2584" y="3769"/>
                    </a:cubicBezTo>
                    <a:close/>
                    <a:moveTo>
                      <a:pt x="2209" y="1"/>
                    </a:moveTo>
                    <a:cubicBezTo>
                      <a:pt x="2153" y="1"/>
                      <a:pt x="2096" y="7"/>
                      <a:pt x="2036" y="19"/>
                    </a:cubicBezTo>
                    <a:cubicBezTo>
                      <a:pt x="1108" y="102"/>
                      <a:pt x="393" y="912"/>
                      <a:pt x="381" y="1840"/>
                    </a:cubicBezTo>
                    <a:cubicBezTo>
                      <a:pt x="381" y="2519"/>
                      <a:pt x="215" y="3138"/>
                      <a:pt x="84" y="3472"/>
                    </a:cubicBezTo>
                    <a:cubicBezTo>
                      <a:pt x="24" y="3614"/>
                      <a:pt x="72" y="3793"/>
                      <a:pt x="203" y="3876"/>
                    </a:cubicBezTo>
                    <a:cubicBezTo>
                      <a:pt x="358" y="3984"/>
                      <a:pt x="632" y="4150"/>
                      <a:pt x="1084" y="4281"/>
                    </a:cubicBezTo>
                    <a:lnTo>
                      <a:pt x="393" y="4626"/>
                    </a:lnTo>
                    <a:cubicBezTo>
                      <a:pt x="215" y="4722"/>
                      <a:pt x="84" y="4877"/>
                      <a:pt x="24" y="5055"/>
                    </a:cubicBezTo>
                    <a:cubicBezTo>
                      <a:pt x="0" y="5150"/>
                      <a:pt x="60" y="5234"/>
                      <a:pt x="143" y="5269"/>
                    </a:cubicBezTo>
                    <a:lnTo>
                      <a:pt x="191" y="5269"/>
                    </a:lnTo>
                    <a:cubicBezTo>
                      <a:pt x="262" y="5269"/>
                      <a:pt x="334" y="5222"/>
                      <a:pt x="358" y="5150"/>
                    </a:cubicBezTo>
                    <a:cubicBezTo>
                      <a:pt x="381" y="5043"/>
                      <a:pt x="453" y="4972"/>
                      <a:pt x="548" y="4924"/>
                    </a:cubicBezTo>
                    <a:lnTo>
                      <a:pt x="1084" y="4662"/>
                    </a:lnTo>
                    <a:cubicBezTo>
                      <a:pt x="1310" y="5043"/>
                      <a:pt x="1727" y="5281"/>
                      <a:pt x="2167" y="5281"/>
                    </a:cubicBezTo>
                    <a:cubicBezTo>
                      <a:pt x="2620" y="5281"/>
                      <a:pt x="3037" y="5043"/>
                      <a:pt x="3251" y="4662"/>
                    </a:cubicBezTo>
                    <a:lnTo>
                      <a:pt x="3787" y="4924"/>
                    </a:lnTo>
                    <a:cubicBezTo>
                      <a:pt x="3930" y="4984"/>
                      <a:pt x="4001" y="5115"/>
                      <a:pt x="4001" y="5269"/>
                    </a:cubicBezTo>
                    <a:lnTo>
                      <a:pt x="4001" y="6377"/>
                    </a:lnTo>
                    <a:cubicBezTo>
                      <a:pt x="4001" y="6472"/>
                      <a:pt x="4072" y="6543"/>
                      <a:pt x="4168" y="6543"/>
                    </a:cubicBezTo>
                    <a:cubicBezTo>
                      <a:pt x="4251" y="6543"/>
                      <a:pt x="4322" y="6472"/>
                      <a:pt x="4322" y="6377"/>
                    </a:cubicBezTo>
                    <a:lnTo>
                      <a:pt x="4322" y="5269"/>
                    </a:lnTo>
                    <a:cubicBezTo>
                      <a:pt x="4418" y="4996"/>
                      <a:pt x="4263" y="4746"/>
                      <a:pt x="4013" y="4626"/>
                    </a:cubicBezTo>
                    <a:lnTo>
                      <a:pt x="3334" y="4281"/>
                    </a:lnTo>
                    <a:cubicBezTo>
                      <a:pt x="3787" y="4150"/>
                      <a:pt x="4072" y="3984"/>
                      <a:pt x="4203" y="3876"/>
                    </a:cubicBezTo>
                    <a:cubicBezTo>
                      <a:pt x="4346" y="3793"/>
                      <a:pt x="4406" y="3614"/>
                      <a:pt x="4322" y="3472"/>
                    </a:cubicBezTo>
                    <a:cubicBezTo>
                      <a:pt x="4191" y="3138"/>
                      <a:pt x="4025" y="2519"/>
                      <a:pt x="4025" y="1840"/>
                    </a:cubicBezTo>
                    <a:cubicBezTo>
                      <a:pt x="4025" y="912"/>
                      <a:pt x="3299" y="102"/>
                      <a:pt x="2382" y="19"/>
                    </a:cubicBezTo>
                    <a:cubicBezTo>
                      <a:pt x="2322" y="7"/>
                      <a:pt x="2266" y="1"/>
                      <a:pt x="2209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853" name="Google Shape;6648;p49"/>
              <p:cNvSpPr/>
              <p:nvPr/>
            </p:nvSpPr>
            <p:spPr>
              <a:xfrm>
                <a:off x="5655153" y="3157004"/>
                <a:ext cx="10630" cy="33387"/>
              </a:xfrm>
              <a:custGeom>
                <a:avLst/>
                <a:gdLst/>
                <a:ahLst/>
                <a:cxnLst/>
                <a:rect l="l" t="t" r="r" b="b"/>
                <a:pathLst>
                  <a:path w="334" h="1049" extrusionOk="0">
                    <a:moveTo>
                      <a:pt x="167" y="1"/>
                    </a:moveTo>
                    <a:cubicBezTo>
                      <a:pt x="72" y="1"/>
                      <a:pt x="0" y="72"/>
                      <a:pt x="0" y="155"/>
                    </a:cubicBezTo>
                    <a:lnTo>
                      <a:pt x="0" y="894"/>
                    </a:lnTo>
                    <a:cubicBezTo>
                      <a:pt x="0" y="977"/>
                      <a:pt x="72" y="1048"/>
                      <a:pt x="167" y="1048"/>
                    </a:cubicBezTo>
                    <a:cubicBezTo>
                      <a:pt x="250" y="1048"/>
                      <a:pt x="322" y="977"/>
                      <a:pt x="322" y="894"/>
                    </a:cubicBezTo>
                    <a:lnTo>
                      <a:pt x="322" y="155"/>
                    </a:lnTo>
                    <a:cubicBezTo>
                      <a:pt x="334" y="72"/>
                      <a:pt x="262" y="1"/>
                      <a:pt x="16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854" name="Google Shape;6649;p49"/>
              <p:cNvSpPr/>
              <p:nvPr/>
            </p:nvSpPr>
            <p:spPr>
              <a:xfrm>
                <a:off x="5497893" y="3174445"/>
                <a:ext cx="11012" cy="10248"/>
              </a:xfrm>
              <a:custGeom>
                <a:avLst/>
                <a:gdLst/>
                <a:ahLst/>
                <a:cxnLst/>
                <a:rect l="l" t="t" r="r" b="b"/>
                <a:pathLst>
                  <a:path w="346" h="322" extrusionOk="0">
                    <a:moveTo>
                      <a:pt x="179" y="0"/>
                    </a:moveTo>
                    <a:cubicBezTo>
                      <a:pt x="83" y="0"/>
                      <a:pt x="0" y="72"/>
                      <a:pt x="0" y="167"/>
                    </a:cubicBezTo>
                    <a:cubicBezTo>
                      <a:pt x="0" y="250"/>
                      <a:pt x="71" y="322"/>
                      <a:pt x="179" y="322"/>
                    </a:cubicBezTo>
                    <a:cubicBezTo>
                      <a:pt x="262" y="322"/>
                      <a:pt x="333" y="250"/>
                      <a:pt x="333" y="167"/>
                    </a:cubicBezTo>
                    <a:cubicBezTo>
                      <a:pt x="345" y="72"/>
                      <a:pt x="262" y="0"/>
                      <a:pt x="179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855" name="Google Shape;6650;p49"/>
              <p:cNvSpPr/>
              <p:nvPr/>
            </p:nvSpPr>
            <p:spPr>
              <a:xfrm>
                <a:off x="5410718" y="3156972"/>
                <a:ext cx="74699" cy="45927"/>
              </a:xfrm>
              <a:custGeom>
                <a:avLst/>
                <a:gdLst/>
                <a:ahLst/>
                <a:cxnLst/>
                <a:rect l="l" t="t" r="r" b="b"/>
                <a:pathLst>
                  <a:path w="2347" h="1443" extrusionOk="0">
                    <a:moveTo>
                      <a:pt x="905" y="0"/>
                    </a:moveTo>
                    <a:cubicBezTo>
                      <a:pt x="870" y="0"/>
                      <a:pt x="833" y="13"/>
                      <a:pt x="798" y="37"/>
                    </a:cubicBezTo>
                    <a:lnTo>
                      <a:pt x="72" y="585"/>
                    </a:lnTo>
                    <a:cubicBezTo>
                      <a:pt x="24" y="621"/>
                      <a:pt x="1" y="680"/>
                      <a:pt x="1" y="728"/>
                    </a:cubicBezTo>
                    <a:cubicBezTo>
                      <a:pt x="1" y="764"/>
                      <a:pt x="24" y="823"/>
                      <a:pt x="72" y="859"/>
                    </a:cubicBezTo>
                    <a:lnTo>
                      <a:pt x="798" y="1407"/>
                    </a:lnTo>
                    <a:cubicBezTo>
                      <a:pt x="834" y="1442"/>
                      <a:pt x="858" y="1442"/>
                      <a:pt x="905" y="1442"/>
                    </a:cubicBezTo>
                    <a:cubicBezTo>
                      <a:pt x="953" y="1442"/>
                      <a:pt x="1013" y="1407"/>
                      <a:pt x="1036" y="1359"/>
                    </a:cubicBezTo>
                    <a:cubicBezTo>
                      <a:pt x="1096" y="1287"/>
                      <a:pt x="1084" y="1180"/>
                      <a:pt x="1013" y="1121"/>
                    </a:cubicBezTo>
                    <a:lnTo>
                      <a:pt x="679" y="883"/>
                    </a:lnTo>
                    <a:lnTo>
                      <a:pt x="2191" y="883"/>
                    </a:lnTo>
                    <a:cubicBezTo>
                      <a:pt x="2275" y="883"/>
                      <a:pt x="2346" y="811"/>
                      <a:pt x="2346" y="728"/>
                    </a:cubicBezTo>
                    <a:cubicBezTo>
                      <a:pt x="2346" y="621"/>
                      <a:pt x="2275" y="549"/>
                      <a:pt x="2191" y="549"/>
                    </a:cubicBezTo>
                    <a:lnTo>
                      <a:pt x="679" y="549"/>
                    </a:lnTo>
                    <a:lnTo>
                      <a:pt x="1013" y="311"/>
                    </a:lnTo>
                    <a:cubicBezTo>
                      <a:pt x="1084" y="252"/>
                      <a:pt x="1096" y="145"/>
                      <a:pt x="1036" y="73"/>
                    </a:cubicBezTo>
                    <a:cubicBezTo>
                      <a:pt x="1002" y="24"/>
                      <a:pt x="955" y="0"/>
                      <a:pt x="905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856" name="Google Shape;6651;p49"/>
              <p:cNvSpPr/>
              <p:nvPr/>
            </p:nvSpPr>
            <p:spPr>
              <a:xfrm>
                <a:off x="5521382" y="3156590"/>
                <a:ext cx="75049" cy="45163"/>
              </a:xfrm>
              <a:custGeom>
                <a:avLst/>
                <a:gdLst/>
                <a:ahLst/>
                <a:cxnLst/>
                <a:rect l="l" t="t" r="r" b="b"/>
                <a:pathLst>
                  <a:path w="2358" h="1419" extrusionOk="0">
                    <a:moveTo>
                      <a:pt x="1446" y="0"/>
                    </a:moveTo>
                    <a:cubicBezTo>
                      <a:pt x="1396" y="0"/>
                      <a:pt x="1345" y="25"/>
                      <a:pt x="1310" y="73"/>
                    </a:cubicBezTo>
                    <a:cubicBezTo>
                      <a:pt x="1250" y="145"/>
                      <a:pt x="1274" y="252"/>
                      <a:pt x="1346" y="311"/>
                    </a:cubicBezTo>
                    <a:lnTo>
                      <a:pt x="1667" y="549"/>
                    </a:lnTo>
                    <a:lnTo>
                      <a:pt x="167" y="549"/>
                    </a:lnTo>
                    <a:cubicBezTo>
                      <a:pt x="84" y="549"/>
                      <a:pt x="0" y="621"/>
                      <a:pt x="0" y="704"/>
                    </a:cubicBezTo>
                    <a:cubicBezTo>
                      <a:pt x="0" y="799"/>
                      <a:pt x="84" y="871"/>
                      <a:pt x="167" y="871"/>
                    </a:cubicBezTo>
                    <a:lnTo>
                      <a:pt x="1667" y="871"/>
                    </a:lnTo>
                    <a:lnTo>
                      <a:pt x="1346" y="1109"/>
                    </a:lnTo>
                    <a:cubicBezTo>
                      <a:pt x="1274" y="1169"/>
                      <a:pt x="1250" y="1276"/>
                      <a:pt x="1310" y="1347"/>
                    </a:cubicBezTo>
                    <a:cubicBezTo>
                      <a:pt x="1346" y="1395"/>
                      <a:pt x="1405" y="1419"/>
                      <a:pt x="1453" y="1419"/>
                    </a:cubicBezTo>
                    <a:cubicBezTo>
                      <a:pt x="1477" y="1419"/>
                      <a:pt x="1524" y="1407"/>
                      <a:pt x="1548" y="1395"/>
                    </a:cubicBezTo>
                    <a:lnTo>
                      <a:pt x="2286" y="847"/>
                    </a:lnTo>
                    <a:cubicBezTo>
                      <a:pt x="2322" y="811"/>
                      <a:pt x="2358" y="752"/>
                      <a:pt x="2358" y="704"/>
                    </a:cubicBezTo>
                    <a:cubicBezTo>
                      <a:pt x="2358" y="668"/>
                      <a:pt x="2322" y="633"/>
                      <a:pt x="2286" y="585"/>
                    </a:cubicBezTo>
                    <a:lnTo>
                      <a:pt x="1548" y="37"/>
                    </a:lnTo>
                    <a:cubicBezTo>
                      <a:pt x="1518" y="13"/>
                      <a:pt x="1482" y="0"/>
                      <a:pt x="1446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857" name="Google Shape;6652;p49"/>
            <p:cNvGrpSpPr/>
            <p:nvPr/>
          </p:nvGrpSpPr>
          <p:grpSpPr>
            <a:xfrm>
              <a:off x="6328998" y="4206496"/>
              <a:ext cx="371395" cy="371809"/>
              <a:chOff x="7073928" y="2905757"/>
              <a:chExt cx="371395" cy="371809"/>
            </a:xfrm>
            <a:solidFill>
              <a:schemeClr val="bg2">
                <a:lumMod val="75000"/>
              </a:schemeClr>
            </a:solidFill>
          </p:grpSpPr>
          <p:sp>
            <p:nvSpPr>
              <p:cNvPr id="858" name="Google Shape;6653;p49"/>
              <p:cNvSpPr/>
              <p:nvPr/>
            </p:nvSpPr>
            <p:spPr>
              <a:xfrm>
                <a:off x="7073928" y="2905757"/>
                <a:ext cx="371395" cy="371809"/>
              </a:xfrm>
              <a:custGeom>
                <a:avLst/>
                <a:gdLst/>
                <a:ahLst/>
                <a:cxnLst/>
                <a:rect l="l" t="t" r="r" b="b"/>
                <a:pathLst>
                  <a:path w="11669" h="11682" extrusionOk="0">
                    <a:moveTo>
                      <a:pt x="3608" y="1811"/>
                    </a:moveTo>
                    <a:cubicBezTo>
                      <a:pt x="3822" y="1811"/>
                      <a:pt x="3989" y="1977"/>
                      <a:pt x="3989" y="2192"/>
                    </a:cubicBezTo>
                    <a:lnTo>
                      <a:pt x="3989" y="2561"/>
                    </a:lnTo>
                    <a:cubicBezTo>
                      <a:pt x="3989" y="2870"/>
                      <a:pt x="3727" y="3120"/>
                      <a:pt x="3417" y="3120"/>
                    </a:cubicBezTo>
                    <a:cubicBezTo>
                      <a:pt x="3411" y="3120"/>
                      <a:pt x="3404" y="3121"/>
                      <a:pt x="3398" y="3121"/>
                    </a:cubicBezTo>
                    <a:cubicBezTo>
                      <a:pt x="3109" y="3121"/>
                      <a:pt x="2870" y="2863"/>
                      <a:pt x="2870" y="2561"/>
                    </a:cubicBezTo>
                    <a:lnTo>
                      <a:pt x="2870" y="2192"/>
                    </a:lnTo>
                    <a:cubicBezTo>
                      <a:pt x="2870" y="1977"/>
                      <a:pt x="3024" y="1811"/>
                      <a:pt x="3239" y="1811"/>
                    </a:cubicBezTo>
                    <a:close/>
                    <a:moveTo>
                      <a:pt x="3596" y="3454"/>
                    </a:moveTo>
                    <a:lnTo>
                      <a:pt x="3596" y="3466"/>
                    </a:lnTo>
                    <a:cubicBezTo>
                      <a:pt x="3632" y="3561"/>
                      <a:pt x="3643" y="3644"/>
                      <a:pt x="3667" y="3704"/>
                    </a:cubicBezTo>
                    <a:lnTo>
                      <a:pt x="3429" y="3942"/>
                    </a:lnTo>
                    <a:lnTo>
                      <a:pt x="3405" y="3942"/>
                    </a:lnTo>
                    <a:lnTo>
                      <a:pt x="3167" y="3704"/>
                    </a:lnTo>
                    <a:cubicBezTo>
                      <a:pt x="3191" y="3644"/>
                      <a:pt x="3215" y="3585"/>
                      <a:pt x="3215" y="3525"/>
                    </a:cubicBezTo>
                    <a:lnTo>
                      <a:pt x="3215" y="3454"/>
                    </a:lnTo>
                    <a:close/>
                    <a:moveTo>
                      <a:pt x="5632" y="5204"/>
                    </a:moveTo>
                    <a:lnTo>
                      <a:pt x="5632" y="7418"/>
                    </a:lnTo>
                    <a:lnTo>
                      <a:pt x="4525" y="8204"/>
                    </a:lnTo>
                    <a:lnTo>
                      <a:pt x="4525" y="5466"/>
                    </a:lnTo>
                    <a:cubicBezTo>
                      <a:pt x="4608" y="5525"/>
                      <a:pt x="4727" y="5573"/>
                      <a:pt x="4846" y="5585"/>
                    </a:cubicBezTo>
                    <a:lnTo>
                      <a:pt x="4977" y="5585"/>
                    </a:lnTo>
                    <a:cubicBezTo>
                      <a:pt x="5120" y="5561"/>
                      <a:pt x="5263" y="5525"/>
                      <a:pt x="5370" y="5418"/>
                    </a:cubicBezTo>
                    <a:lnTo>
                      <a:pt x="5632" y="5204"/>
                    </a:lnTo>
                    <a:close/>
                    <a:moveTo>
                      <a:pt x="2893" y="3930"/>
                    </a:moveTo>
                    <a:lnTo>
                      <a:pt x="3167" y="4204"/>
                    </a:lnTo>
                    <a:cubicBezTo>
                      <a:pt x="3227" y="4263"/>
                      <a:pt x="3310" y="4299"/>
                      <a:pt x="3417" y="4299"/>
                    </a:cubicBezTo>
                    <a:cubicBezTo>
                      <a:pt x="3524" y="4299"/>
                      <a:pt x="3596" y="4275"/>
                      <a:pt x="3667" y="4204"/>
                    </a:cubicBezTo>
                    <a:lnTo>
                      <a:pt x="3905" y="3966"/>
                    </a:lnTo>
                    <a:cubicBezTo>
                      <a:pt x="3989" y="3989"/>
                      <a:pt x="4060" y="4025"/>
                      <a:pt x="4144" y="4025"/>
                    </a:cubicBezTo>
                    <a:cubicBezTo>
                      <a:pt x="4203" y="4025"/>
                      <a:pt x="4263" y="4049"/>
                      <a:pt x="4298" y="4097"/>
                    </a:cubicBezTo>
                    <a:lnTo>
                      <a:pt x="4798" y="4716"/>
                    </a:lnTo>
                    <a:cubicBezTo>
                      <a:pt x="4833" y="4764"/>
                      <a:pt x="4884" y="4789"/>
                      <a:pt x="4935" y="4789"/>
                    </a:cubicBezTo>
                    <a:cubicBezTo>
                      <a:pt x="4971" y="4789"/>
                      <a:pt x="5007" y="4776"/>
                      <a:pt x="5036" y="4751"/>
                    </a:cubicBezTo>
                    <a:lnTo>
                      <a:pt x="5656" y="4263"/>
                    </a:lnTo>
                    <a:cubicBezTo>
                      <a:pt x="5694" y="4231"/>
                      <a:pt x="5747" y="4209"/>
                      <a:pt x="5798" y="4209"/>
                    </a:cubicBezTo>
                    <a:cubicBezTo>
                      <a:pt x="5842" y="4209"/>
                      <a:pt x="5885" y="4225"/>
                      <a:pt x="5918" y="4263"/>
                    </a:cubicBezTo>
                    <a:cubicBezTo>
                      <a:pt x="5965" y="4299"/>
                      <a:pt x="5989" y="4347"/>
                      <a:pt x="5977" y="4406"/>
                    </a:cubicBezTo>
                    <a:cubicBezTo>
                      <a:pt x="5989" y="4454"/>
                      <a:pt x="5965" y="4513"/>
                      <a:pt x="5918" y="4537"/>
                    </a:cubicBezTo>
                    <a:lnTo>
                      <a:pt x="5144" y="5156"/>
                    </a:lnTo>
                    <a:cubicBezTo>
                      <a:pt x="5084" y="5192"/>
                      <a:pt x="5013" y="5228"/>
                      <a:pt x="4929" y="5240"/>
                    </a:cubicBezTo>
                    <a:lnTo>
                      <a:pt x="4858" y="5240"/>
                    </a:lnTo>
                    <a:cubicBezTo>
                      <a:pt x="4751" y="5228"/>
                      <a:pt x="4667" y="5180"/>
                      <a:pt x="4608" y="5109"/>
                    </a:cubicBezTo>
                    <a:lnTo>
                      <a:pt x="4453" y="4930"/>
                    </a:lnTo>
                    <a:cubicBezTo>
                      <a:pt x="4425" y="4884"/>
                      <a:pt x="4369" y="4866"/>
                      <a:pt x="4312" y="4866"/>
                    </a:cubicBezTo>
                    <a:cubicBezTo>
                      <a:pt x="4295" y="4866"/>
                      <a:pt x="4279" y="4868"/>
                      <a:pt x="4263" y="4870"/>
                    </a:cubicBezTo>
                    <a:cubicBezTo>
                      <a:pt x="4191" y="4894"/>
                      <a:pt x="4144" y="4954"/>
                      <a:pt x="4144" y="5037"/>
                    </a:cubicBezTo>
                    <a:lnTo>
                      <a:pt x="4144" y="8454"/>
                    </a:lnTo>
                    <a:lnTo>
                      <a:pt x="3763" y="8740"/>
                    </a:lnTo>
                    <a:lnTo>
                      <a:pt x="3763" y="7145"/>
                    </a:lnTo>
                    <a:cubicBezTo>
                      <a:pt x="3763" y="7061"/>
                      <a:pt x="3691" y="6978"/>
                      <a:pt x="3596" y="6978"/>
                    </a:cubicBezTo>
                    <a:cubicBezTo>
                      <a:pt x="3512" y="6978"/>
                      <a:pt x="3429" y="7061"/>
                      <a:pt x="3429" y="7145"/>
                    </a:cubicBezTo>
                    <a:lnTo>
                      <a:pt x="3429" y="8978"/>
                    </a:lnTo>
                    <a:lnTo>
                      <a:pt x="2870" y="9383"/>
                    </a:lnTo>
                    <a:lnTo>
                      <a:pt x="2870" y="7180"/>
                    </a:lnTo>
                    <a:cubicBezTo>
                      <a:pt x="2870" y="7014"/>
                      <a:pt x="2822" y="6835"/>
                      <a:pt x="2750" y="6680"/>
                    </a:cubicBezTo>
                    <a:lnTo>
                      <a:pt x="2572" y="6347"/>
                    </a:lnTo>
                    <a:cubicBezTo>
                      <a:pt x="2524" y="6240"/>
                      <a:pt x="2500" y="6121"/>
                      <a:pt x="2500" y="6013"/>
                    </a:cubicBezTo>
                    <a:lnTo>
                      <a:pt x="2500" y="4263"/>
                    </a:lnTo>
                    <a:cubicBezTo>
                      <a:pt x="2500" y="4180"/>
                      <a:pt x="2536" y="4120"/>
                      <a:pt x="2596" y="4085"/>
                    </a:cubicBezTo>
                    <a:lnTo>
                      <a:pt x="2893" y="3930"/>
                    </a:lnTo>
                    <a:close/>
                    <a:moveTo>
                      <a:pt x="5810" y="1"/>
                    </a:moveTo>
                    <a:cubicBezTo>
                      <a:pt x="5727" y="1"/>
                      <a:pt x="5656" y="72"/>
                      <a:pt x="5656" y="167"/>
                    </a:cubicBezTo>
                    <a:lnTo>
                      <a:pt x="5656" y="3870"/>
                    </a:lnTo>
                    <a:cubicBezTo>
                      <a:pt x="5596" y="3882"/>
                      <a:pt x="5537" y="3930"/>
                      <a:pt x="5477" y="3977"/>
                    </a:cubicBezTo>
                    <a:lnTo>
                      <a:pt x="5001" y="4358"/>
                    </a:lnTo>
                    <a:lnTo>
                      <a:pt x="4596" y="3870"/>
                    </a:lnTo>
                    <a:cubicBezTo>
                      <a:pt x="4489" y="3739"/>
                      <a:pt x="4346" y="3668"/>
                      <a:pt x="4179" y="3668"/>
                    </a:cubicBezTo>
                    <a:cubicBezTo>
                      <a:pt x="4072" y="3668"/>
                      <a:pt x="3989" y="3573"/>
                      <a:pt x="3989" y="3466"/>
                    </a:cubicBezTo>
                    <a:lnTo>
                      <a:pt x="3989" y="3275"/>
                    </a:lnTo>
                    <a:cubicBezTo>
                      <a:pt x="4203" y="3108"/>
                      <a:pt x="4358" y="2846"/>
                      <a:pt x="4358" y="2549"/>
                    </a:cubicBezTo>
                    <a:lnTo>
                      <a:pt x="4358" y="2180"/>
                    </a:lnTo>
                    <a:cubicBezTo>
                      <a:pt x="4358" y="1775"/>
                      <a:pt x="4024" y="1465"/>
                      <a:pt x="3643" y="1465"/>
                    </a:cubicBezTo>
                    <a:lnTo>
                      <a:pt x="3274" y="1465"/>
                    </a:lnTo>
                    <a:cubicBezTo>
                      <a:pt x="2870" y="1465"/>
                      <a:pt x="2560" y="1787"/>
                      <a:pt x="2560" y="2180"/>
                    </a:cubicBezTo>
                    <a:lnTo>
                      <a:pt x="2560" y="2549"/>
                    </a:lnTo>
                    <a:cubicBezTo>
                      <a:pt x="2560" y="2846"/>
                      <a:pt x="2703" y="3108"/>
                      <a:pt x="2929" y="3275"/>
                    </a:cubicBezTo>
                    <a:lnTo>
                      <a:pt x="2929" y="3525"/>
                    </a:lnTo>
                    <a:lnTo>
                      <a:pt x="2929" y="3549"/>
                    </a:lnTo>
                    <a:lnTo>
                      <a:pt x="2500" y="3751"/>
                    </a:lnTo>
                    <a:cubicBezTo>
                      <a:pt x="2322" y="3847"/>
                      <a:pt x="2203" y="4037"/>
                      <a:pt x="2203" y="4228"/>
                    </a:cubicBezTo>
                    <a:lnTo>
                      <a:pt x="2203" y="5990"/>
                    </a:lnTo>
                    <a:cubicBezTo>
                      <a:pt x="2203" y="6144"/>
                      <a:pt x="2239" y="6323"/>
                      <a:pt x="2322" y="6478"/>
                    </a:cubicBezTo>
                    <a:lnTo>
                      <a:pt x="2500" y="6823"/>
                    </a:lnTo>
                    <a:cubicBezTo>
                      <a:pt x="2536" y="6918"/>
                      <a:pt x="2572" y="7037"/>
                      <a:pt x="2572" y="7145"/>
                    </a:cubicBezTo>
                    <a:lnTo>
                      <a:pt x="2572" y="9597"/>
                    </a:lnTo>
                    <a:lnTo>
                      <a:pt x="83" y="11371"/>
                    </a:lnTo>
                    <a:cubicBezTo>
                      <a:pt x="12" y="11431"/>
                      <a:pt x="0" y="11538"/>
                      <a:pt x="36" y="11609"/>
                    </a:cubicBezTo>
                    <a:cubicBezTo>
                      <a:pt x="74" y="11655"/>
                      <a:pt x="133" y="11682"/>
                      <a:pt x="188" y="11682"/>
                    </a:cubicBezTo>
                    <a:cubicBezTo>
                      <a:pt x="219" y="11682"/>
                      <a:pt x="249" y="11674"/>
                      <a:pt x="274" y="11657"/>
                    </a:cubicBezTo>
                    <a:lnTo>
                      <a:pt x="5846" y="7716"/>
                    </a:lnTo>
                    <a:lnTo>
                      <a:pt x="11406" y="11657"/>
                    </a:lnTo>
                    <a:cubicBezTo>
                      <a:pt x="11442" y="11669"/>
                      <a:pt x="11466" y="11681"/>
                      <a:pt x="11513" y="11681"/>
                    </a:cubicBezTo>
                    <a:cubicBezTo>
                      <a:pt x="11573" y="11681"/>
                      <a:pt x="11621" y="11657"/>
                      <a:pt x="11644" y="11609"/>
                    </a:cubicBezTo>
                    <a:cubicBezTo>
                      <a:pt x="11668" y="11538"/>
                      <a:pt x="11644" y="11431"/>
                      <a:pt x="11573" y="11371"/>
                    </a:cubicBezTo>
                    <a:lnTo>
                      <a:pt x="5977" y="7395"/>
                    </a:lnTo>
                    <a:lnTo>
                      <a:pt x="5977" y="4930"/>
                    </a:lnTo>
                    <a:lnTo>
                      <a:pt x="6144" y="4787"/>
                    </a:lnTo>
                    <a:cubicBezTo>
                      <a:pt x="6263" y="4692"/>
                      <a:pt x="6334" y="4549"/>
                      <a:pt x="6346" y="4394"/>
                    </a:cubicBezTo>
                    <a:cubicBezTo>
                      <a:pt x="6346" y="4228"/>
                      <a:pt x="6287" y="4073"/>
                      <a:pt x="6168" y="3977"/>
                    </a:cubicBezTo>
                    <a:cubicBezTo>
                      <a:pt x="6108" y="3930"/>
                      <a:pt x="6049" y="3882"/>
                      <a:pt x="5977" y="3870"/>
                    </a:cubicBezTo>
                    <a:lnTo>
                      <a:pt x="5977" y="715"/>
                    </a:lnTo>
                    <a:lnTo>
                      <a:pt x="8275" y="715"/>
                    </a:lnTo>
                    <a:lnTo>
                      <a:pt x="8037" y="1191"/>
                    </a:lnTo>
                    <a:cubicBezTo>
                      <a:pt x="8001" y="1239"/>
                      <a:pt x="8001" y="1299"/>
                      <a:pt x="8037" y="1334"/>
                    </a:cubicBezTo>
                    <a:lnTo>
                      <a:pt x="8275" y="1811"/>
                    </a:lnTo>
                    <a:lnTo>
                      <a:pt x="6549" y="1811"/>
                    </a:lnTo>
                    <a:cubicBezTo>
                      <a:pt x="6453" y="1811"/>
                      <a:pt x="6382" y="1894"/>
                      <a:pt x="6382" y="1977"/>
                    </a:cubicBezTo>
                    <a:cubicBezTo>
                      <a:pt x="6382" y="2072"/>
                      <a:pt x="6453" y="2144"/>
                      <a:pt x="6549" y="2144"/>
                    </a:cubicBezTo>
                    <a:lnTo>
                      <a:pt x="8549" y="2144"/>
                    </a:lnTo>
                    <a:cubicBezTo>
                      <a:pt x="8608" y="2144"/>
                      <a:pt x="8668" y="2108"/>
                      <a:pt x="8704" y="2072"/>
                    </a:cubicBezTo>
                    <a:cubicBezTo>
                      <a:pt x="8727" y="2025"/>
                      <a:pt x="8727" y="1953"/>
                      <a:pt x="8716" y="1906"/>
                    </a:cubicBezTo>
                    <a:lnTo>
                      <a:pt x="8394" y="1251"/>
                    </a:lnTo>
                    <a:lnTo>
                      <a:pt x="8716" y="596"/>
                    </a:lnTo>
                    <a:cubicBezTo>
                      <a:pt x="8751" y="537"/>
                      <a:pt x="8751" y="477"/>
                      <a:pt x="8704" y="429"/>
                    </a:cubicBezTo>
                    <a:cubicBezTo>
                      <a:pt x="8668" y="394"/>
                      <a:pt x="8608" y="358"/>
                      <a:pt x="8549" y="358"/>
                    </a:cubicBezTo>
                    <a:lnTo>
                      <a:pt x="5977" y="358"/>
                    </a:lnTo>
                    <a:lnTo>
                      <a:pt x="5977" y="167"/>
                    </a:lnTo>
                    <a:cubicBezTo>
                      <a:pt x="5977" y="72"/>
                      <a:pt x="5906" y="1"/>
                      <a:pt x="5810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859" name="Google Shape;6654;p49"/>
              <p:cNvSpPr/>
              <p:nvPr/>
            </p:nvSpPr>
            <p:spPr>
              <a:xfrm>
                <a:off x="7281188" y="3188513"/>
                <a:ext cx="65596" cy="48473"/>
              </a:xfrm>
              <a:custGeom>
                <a:avLst/>
                <a:gdLst/>
                <a:ahLst/>
                <a:cxnLst/>
                <a:rect l="l" t="t" r="r" b="b"/>
                <a:pathLst>
                  <a:path w="2061" h="1523" extrusionOk="0">
                    <a:moveTo>
                      <a:pt x="204" y="1"/>
                    </a:moveTo>
                    <a:cubicBezTo>
                      <a:pt x="151" y="1"/>
                      <a:pt x="97" y="27"/>
                      <a:pt x="60" y="70"/>
                    </a:cubicBezTo>
                    <a:cubicBezTo>
                      <a:pt x="1" y="154"/>
                      <a:pt x="37" y="261"/>
                      <a:pt x="108" y="320"/>
                    </a:cubicBezTo>
                    <a:lnTo>
                      <a:pt x="1775" y="1487"/>
                    </a:lnTo>
                    <a:cubicBezTo>
                      <a:pt x="1799" y="1511"/>
                      <a:pt x="1834" y="1523"/>
                      <a:pt x="1882" y="1523"/>
                    </a:cubicBezTo>
                    <a:cubicBezTo>
                      <a:pt x="1942" y="1523"/>
                      <a:pt x="1977" y="1487"/>
                      <a:pt x="2013" y="1451"/>
                    </a:cubicBezTo>
                    <a:cubicBezTo>
                      <a:pt x="2061" y="1368"/>
                      <a:pt x="2037" y="1261"/>
                      <a:pt x="1965" y="1213"/>
                    </a:cubicBezTo>
                    <a:lnTo>
                      <a:pt x="299" y="35"/>
                    </a:lnTo>
                    <a:cubicBezTo>
                      <a:pt x="271" y="11"/>
                      <a:pt x="237" y="1"/>
                      <a:pt x="204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860" name="Google Shape;6655;p49"/>
              <p:cNvSpPr/>
              <p:nvPr/>
            </p:nvSpPr>
            <p:spPr>
              <a:xfrm>
                <a:off x="7252034" y="3168080"/>
                <a:ext cx="24634" cy="19287"/>
              </a:xfrm>
              <a:custGeom>
                <a:avLst/>
                <a:gdLst/>
                <a:ahLst/>
                <a:cxnLst/>
                <a:rect l="l" t="t" r="r" b="b"/>
                <a:pathLst>
                  <a:path w="774" h="606" extrusionOk="0">
                    <a:moveTo>
                      <a:pt x="201" y="1"/>
                    </a:moveTo>
                    <a:cubicBezTo>
                      <a:pt x="148" y="1"/>
                      <a:pt x="97" y="29"/>
                      <a:pt x="60" y="81"/>
                    </a:cubicBezTo>
                    <a:cubicBezTo>
                      <a:pt x="0" y="153"/>
                      <a:pt x="24" y="260"/>
                      <a:pt x="95" y="319"/>
                    </a:cubicBezTo>
                    <a:lnTo>
                      <a:pt x="476" y="569"/>
                    </a:lnTo>
                    <a:cubicBezTo>
                      <a:pt x="500" y="581"/>
                      <a:pt x="536" y="605"/>
                      <a:pt x="572" y="605"/>
                    </a:cubicBezTo>
                    <a:cubicBezTo>
                      <a:pt x="631" y="605"/>
                      <a:pt x="679" y="569"/>
                      <a:pt x="714" y="522"/>
                    </a:cubicBezTo>
                    <a:cubicBezTo>
                      <a:pt x="774" y="450"/>
                      <a:pt x="750" y="343"/>
                      <a:pt x="667" y="284"/>
                    </a:cubicBezTo>
                    <a:lnTo>
                      <a:pt x="298" y="34"/>
                    </a:lnTo>
                    <a:cubicBezTo>
                      <a:pt x="266" y="11"/>
                      <a:pt x="233" y="1"/>
                      <a:pt x="201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861" name="Google Shape;6656;p49"/>
            <p:cNvGrpSpPr/>
            <p:nvPr/>
          </p:nvGrpSpPr>
          <p:grpSpPr>
            <a:xfrm>
              <a:off x="5443397" y="4256147"/>
              <a:ext cx="371395" cy="272857"/>
              <a:chOff x="6188327" y="2955408"/>
              <a:chExt cx="371395" cy="272857"/>
            </a:xfrm>
            <a:solidFill>
              <a:schemeClr val="bg2">
                <a:lumMod val="75000"/>
              </a:schemeClr>
            </a:solidFill>
          </p:grpSpPr>
          <p:sp>
            <p:nvSpPr>
              <p:cNvPr id="862" name="Google Shape;6657;p49"/>
              <p:cNvSpPr/>
              <p:nvPr/>
            </p:nvSpPr>
            <p:spPr>
              <a:xfrm>
                <a:off x="6229990" y="2978897"/>
                <a:ext cx="289567" cy="197840"/>
              </a:xfrm>
              <a:custGeom>
                <a:avLst/>
                <a:gdLst/>
                <a:ahLst/>
                <a:cxnLst/>
                <a:rect l="l" t="t" r="r" b="b"/>
                <a:pathLst>
                  <a:path w="9098" h="6216" extrusionOk="0">
                    <a:moveTo>
                      <a:pt x="2894" y="1263"/>
                    </a:moveTo>
                    <a:cubicBezTo>
                      <a:pt x="3097" y="1263"/>
                      <a:pt x="3263" y="1429"/>
                      <a:pt x="3263" y="1632"/>
                    </a:cubicBezTo>
                    <a:lnTo>
                      <a:pt x="3263" y="2001"/>
                    </a:lnTo>
                    <a:cubicBezTo>
                      <a:pt x="3263" y="2322"/>
                      <a:pt x="3013" y="2572"/>
                      <a:pt x="2704" y="2572"/>
                    </a:cubicBezTo>
                    <a:cubicBezTo>
                      <a:pt x="2406" y="2561"/>
                      <a:pt x="2144" y="2299"/>
                      <a:pt x="2144" y="2001"/>
                    </a:cubicBezTo>
                    <a:lnTo>
                      <a:pt x="2144" y="1632"/>
                    </a:lnTo>
                    <a:cubicBezTo>
                      <a:pt x="2144" y="1429"/>
                      <a:pt x="2311" y="1263"/>
                      <a:pt x="2525" y="1263"/>
                    </a:cubicBezTo>
                    <a:close/>
                    <a:moveTo>
                      <a:pt x="7264" y="1084"/>
                    </a:moveTo>
                    <a:cubicBezTo>
                      <a:pt x="7371" y="1084"/>
                      <a:pt x="7466" y="1168"/>
                      <a:pt x="7466" y="1275"/>
                    </a:cubicBezTo>
                    <a:lnTo>
                      <a:pt x="7466" y="1822"/>
                    </a:lnTo>
                    <a:cubicBezTo>
                      <a:pt x="7466" y="1894"/>
                      <a:pt x="7430" y="1953"/>
                      <a:pt x="7359" y="1989"/>
                    </a:cubicBezTo>
                    <a:cubicBezTo>
                      <a:pt x="7299" y="2025"/>
                      <a:pt x="7264" y="2084"/>
                      <a:pt x="7264" y="2144"/>
                    </a:cubicBezTo>
                    <a:lnTo>
                      <a:pt x="7264" y="2406"/>
                    </a:lnTo>
                    <a:cubicBezTo>
                      <a:pt x="7264" y="2477"/>
                      <a:pt x="7323" y="2549"/>
                      <a:pt x="7407" y="2572"/>
                    </a:cubicBezTo>
                    <a:lnTo>
                      <a:pt x="7859" y="2692"/>
                    </a:lnTo>
                    <a:cubicBezTo>
                      <a:pt x="7954" y="2703"/>
                      <a:pt x="8014" y="2787"/>
                      <a:pt x="8014" y="2882"/>
                    </a:cubicBezTo>
                    <a:lnTo>
                      <a:pt x="8014" y="2930"/>
                    </a:lnTo>
                    <a:lnTo>
                      <a:pt x="6168" y="2930"/>
                    </a:lnTo>
                    <a:lnTo>
                      <a:pt x="6168" y="2882"/>
                    </a:lnTo>
                    <a:cubicBezTo>
                      <a:pt x="6168" y="2787"/>
                      <a:pt x="6228" y="2715"/>
                      <a:pt x="6311" y="2692"/>
                    </a:cubicBezTo>
                    <a:lnTo>
                      <a:pt x="6776" y="2572"/>
                    </a:lnTo>
                    <a:cubicBezTo>
                      <a:pt x="6847" y="2549"/>
                      <a:pt x="6907" y="2477"/>
                      <a:pt x="6907" y="2406"/>
                    </a:cubicBezTo>
                    <a:lnTo>
                      <a:pt x="6907" y="2144"/>
                    </a:lnTo>
                    <a:cubicBezTo>
                      <a:pt x="6895" y="2060"/>
                      <a:pt x="6871" y="2025"/>
                      <a:pt x="6811" y="1989"/>
                    </a:cubicBezTo>
                    <a:cubicBezTo>
                      <a:pt x="6752" y="1953"/>
                      <a:pt x="6704" y="1882"/>
                      <a:pt x="6704" y="1822"/>
                    </a:cubicBezTo>
                    <a:lnTo>
                      <a:pt x="6704" y="1275"/>
                    </a:lnTo>
                    <a:cubicBezTo>
                      <a:pt x="6704" y="1168"/>
                      <a:pt x="6787" y="1084"/>
                      <a:pt x="6895" y="1084"/>
                    </a:cubicBezTo>
                    <a:close/>
                    <a:moveTo>
                      <a:pt x="8752" y="334"/>
                    </a:moveTo>
                    <a:lnTo>
                      <a:pt x="8752" y="2930"/>
                    </a:lnTo>
                    <a:lnTo>
                      <a:pt x="8371" y="2930"/>
                    </a:lnTo>
                    <a:lnTo>
                      <a:pt x="8371" y="2882"/>
                    </a:lnTo>
                    <a:cubicBezTo>
                      <a:pt x="8371" y="2632"/>
                      <a:pt x="8204" y="2418"/>
                      <a:pt x="7966" y="2358"/>
                    </a:cubicBezTo>
                    <a:lnTo>
                      <a:pt x="7645" y="2287"/>
                    </a:lnTo>
                    <a:lnTo>
                      <a:pt x="7645" y="2227"/>
                    </a:lnTo>
                    <a:cubicBezTo>
                      <a:pt x="7764" y="2120"/>
                      <a:pt x="7823" y="1977"/>
                      <a:pt x="7823" y="1822"/>
                    </a:cubicBezTo>
                    <a:lnTo>
                      <a:pt x="7823" y="1275"/>
                    </a:lnTo>
                    <a:cubicBezTo>
                      <a:pt x="7823" y="977"/>
                      <a:pt x="7585" y="739"/>
                      <a:pt x="7288" y="739"/>
                    </a:cubicBezTo>
                    <a:lnTo>
                      <a:pt x="6907" y="739"/>
                    </a:lnTo>
                    <a:cubicBezTo>
                      <a:pt x="6609" y="739"/>
                      <a:pt x="6371" y="977"/>
                      <a:pt x="6371" y="1275"/>
                    </a:cubicBezTo>
                    <a:lnTo>
                      <a:pt x="6371" y="1822"/>
                    </a:lnTo>
                    <a:cubicBezTo>
                      <a:pt x="6371" y="1977"/>
                      <a:pt x="6454" y="2120"/>
                      <a:pt x="6549" y="2227"/>
                    </a:cubicBezTo>
                    <a:lnTo>
                      <a:pt x="6549" y="2287"/>
                    </a:lnTo>
                    <a:lnTo>
                      <a:pt x="6228" y="2358"/>
                    </a:lnTo>
                    <a:cubicBezTo>
                      <a:pt x="5990" y="2418"/>
                      <a:pt x="5823" y="2632"/>
                      <a:pt x="5823" y="2882"/>
                    </a:cubicBezTo>
                    <a:lnTo>
                      <a:pt x="5823" y="2930"/>
                    </a:lnTo>
                    <a:lnTo>
                      <a:pt x="5442" y="2930"/>
                    </a:lnTo>
                    <a:lnTo>
                      <a:pt x="5442" y="334"/>
                    </a:lnTo>
                    <a:close/>
                    <a:moveTo>
                      <a:pt x="2894" y="2906"/>
                    </a:moveTo>
                    <a:lnTo>
                      <a:pt x="2894" y="2989"/>
                    </a:lnTo>
                    <a:cubicBezTo>
                      <a:pt x="2894" y="3049"/>
                      <a:pt x="2906" y="3108"/>
                      <a:pt x="2954" y="3168"/>
                    </a:cubicBezTo>
                    <a:lnTo>
                      <a:pt x="2716" y="3406"/>
                    </a:lnTo>
                    <a:lnTo>
                      <a:pt x="2704" y="3406"/>
                    </a:lnTo>
                    <a:lnTo>
                      <a:pt x="2466" y="3168"/>
                    </a:lnTo>
                    <a:cubicBezTo>
                      <a:pt x="2489" y="3108"/>
                      <a:pt x="2501" y="3049"/>
                      <a:pt x="2501" y="2989"/>
                    </a:cubicBezTo>
                    <a:lnTo>
                      <a:pt x="2501" y="2906"/>
                    </a:lnTo>
                    <a:close/>
                    <a:moveTo>
                      <a:pt x="3251" y="3346"/>
                    </a:moveTo>
                    <a:lnTo>
                      <a:pt x="3597" y="3477"/>
                    </a:lnTo>
                    <a:cubicBezTo>
                      <a:pt x="3739" y="3537"/>
                      <a:pt x="3835" y="3668"/>
                      <a:pt x="3835" y="3835"/>
                    </a:cubicBezTo>
                    <a:lnTo>
                      <a:pt x="3835" y="4918"/>
                    </a:lnTo>
                    <a:cubicBezTo>
                      <a:pt x="3835" y="5025"/>
                      <a:pt x="3739" y="5108"/>
                      <a:pt x="3632" y="5108"/>
                    </a:cubicBezTo>
                    <a:lnTo>
                      <a:pt x="2894" y="5108"/>
                    </a:lnTo>
                    <a:lnTo>
                      <a:pt x="2894" y="4906"/>
                    </a:lnTo>
                    <a:lnTo>
                      <a:pt x="3263" y="4906"/>
                    </a:lnTo>
                    <a:cubicBezTo>
                      <a:pt x="3358" y="4906"/>
                      <a:pt x="3430" y="4835"/>
                      <a:pt x="3430" y="4739"/>
                    </a:cubicBezTo>
                    <a:lnTo>
                      <a:pt x="3430" y="4192"/>
                    </a:lnTo>
                    <a:cubicBezTo>
                      <a:pt x="3430" y="4096"/>
                      <a:pt x="3358" y="4025"/>
                      <a:pt x="3263" y="4025"/>
                    </a:cubicBezTo>
                    <a:cubicBezTo>
                      <a:pt x="3180" y="4025"/>
                      <a:pt x="3097" y="4096"/>
                      <a:pt x="3097" y="4192"/>
                    </a:cubicBezTo>
                    <a:lnTo>
                      <a:pt x="3097" y="4561"/>
                    </a:lnTo>
                    <a:lnTo>
                      <a:pt x="2346" y="4561"/>
                    </a:lnTo>
                    <a:lnTo>
                      <a:pt x="2346" y="4192"/>
                    </a:lnTo>
                    <a:cubicBezTo>
                      <a:pt x="2346" y="4096"/>
                      <a:pt x="2263" y="4025"/>
                      <a:pt x="2180" y="4025"/>
                    </a:cubicBezTo>
                    <a:cubicBezTo>
                      <a:pt x="2085" y="4025"/>
                      <a:pt x="2013" y="4096"/>
                      <a:pt x="2013" y="4192"/>
                    </a:cubicBezTo>
                    <a:lnTo>
                      <a:pt x="2013" y="4739"/>
                    </a:lnTo>
                    <a:cubicBezTo>
                      <a:pt x="2013" y="4835"/>
                      <a:pt x="2085" y="4906"/>
                      <a:pt x="2180" y="4906"/>
                    </a:cubicBezTo>
                    <a:lnTo>
                      <a:pt x="2549" y="4906"/>
                    </a:lnTo>
                    <a:lnTo>
                      <a:pt x="2549" y="5120"/>
                    </a:lnTo>
                    <a:lnTo>
                      <a:pt x="1811" y="5120"/>
                    </a:lnTo>
                    <a:cubicBezTo>
                      <a:pt x="1704" y="5120"/>
                      <a:pt x="1608" y="5025"/>
                      <a:pt x="1608" y="4918"/>
                    </a:cubicBezTo>
                    <a:lnTo>
                      <a:pt x="1608" y="3835"/>
                    </a:lnTo>
                    <a:lnTo>
                      <a:pt x="1596" y="3835"/>
                    </a:lnTo>
                    <a:cubicBezTo>
                      <a:pt x="1596" y="3680"/>
                      <a:pt x="1704" y="3537"/>
                      <a:pt x="1834" y="3477"/>
                    </a:cubicBezTo>
                    <a:lnTo>
                      <a:pt x="2180" y="3346"/>
                    </a:lnTo>
                    <a:lnTo>
                      <a:pt x="2466" y="3632"/>
                    </a:lnTo>
                    <a:cubicBezTo>
                      <a:pt x="2537" y="3704"/>
                      <a:pt x="2620" y="3727"/>
                      <a:pt x="2716" y="3727"/>
                    </a:cubicBezTo>
                    <a:cubicBezTo>
                      <a:pt x="2799" y="3727"/>
                      <a:pt x="2894" y="3704"/>
                      <a:pt x="2966" y="3632"/>
                    </a:cubicBezTo>
                    <a:lnTo>
                      <a:pt x="3251" y="3346"/>
                    </a:lnTo>
                    <a:close/>
                    <a:moveTo>
                      <a:pt x="5097" y="5085"/>
                    </a:moveTo>
                    <a:lnTo>
                      <a:pt x="5097" y="5847"/>
                    </a:lnTo>
                    <a:lnTo>
                      <a:pt x="322" y="5847"/>
                    </a:lnTo>
                    <a:lnTo>
                      <a:pt x="322" y="5085"/>
                    </a:lnTo>
                    <a:lnTo>
                      <a:pt x="1287" y="5085"/>
                    </a:lnTo>
                    <a:cubicBezTo>
                      <a:pt x="1358" y="5287"/>
                      <a:pt x="1549" y="5454"/>
                      <a:pt x="1787" y="5454"/>
                    </a:cubicBezTo>
                    <a:lnTo>
                      <a:pt x="3620" y="5454"/>
                    </a:lnTo>
                    <a:cubicBezTo>
                      <a:pt x="3859" y="5454"/>
                      <a:pt x="4049" y="5311"/>
                      <a:pt x="4132" y="5085"/>
                    </a:cubicBezTo>
                    <a:close/>
                    <a:moveTo>
                      <a:pt x="7288" y="4001"/>
                    </a:moveTo>
                    <a:cubicBezTo>
                      <a:pt x="7383" y="4001"/>
                      <a:pt x="7478" y="4085"/>
                      <a:pt x="7478" y="4192"/>
                    </a:cubicBezTo>
                    <a:lnTo>
                      <a:pt x="7478" y="4739"/>
                    </a:lnTo>
                    <a:cubicBezTo>
                      <a:pt x="7478" y="4823"/>
                      <a:pt x="7442" y="4870"/>
                      <a:pt x="7371" y="4906"/>
                    </a:cubicBezTo>
                    <a:cubicBezTo>
                      <a:pt x="7311" y="4942"/>
                      <a:pt x="7288" y="5001"/>
                      <a:pt x="7288" y="5061"/>
                    </a:cubicBezTo>
                    <a:lnTo>
                      <a:pt x="7288" y="5323"/>
                    </a:lnTo>
                    <a:cubicBezTo>
                      <a:pt x="7288" y="5394"/>
                      <a:pt x="7347" y="5466"/>
                      <a:pt x="7419" y="5489"/>
                    </a:cubicBezTo>
                    <a:lnTo>
                      <a:pt x="7883" y="5609"/>
                    </a:lnTo>
                    <a:cubicBezTo>
                      <a:pt x="7966" y="5620"/>
                      <a:pt x="8026" y="5716"/>
                      <a:pt x="8026" y="5799"/>
                    </a:cubicBezTo>
                    <a:lnTo>
                      <a:pt x="8026" y="5847"/>
                    </a:lnTo>
                    <a:lnTo>
                      <a:pt x="6168" y="5847"/>
                    </a:lnTo>
                    <a:lnTo>
                      <a:pt x="6168" y="5799"/>
                    </a:lnTo>
                    <a:cubicBezTo>
                      <a:pt x="6168" y="5716"/>
                      <a:pt x="6228" y="5632"/>
                      <a:pt x="6311" y="5609"/>
                    </a:cubicBezTo>
                    <a:lnTo>
                      <a:pt x="6776" y="5489"/>
                    </a:lnTo>
                    <a:cubicBezTo>
                      <a:pt x="6847" y="5478"/>
                      <a:pt x="6907" y="5394"/>
                      <a:pt x="6907" y="5323"/>
                    </a:cubicBezTo>
                    <a:lnTo>
                      <a:pt x="6907" y="5061"/>
                    </a:lnTo>
                    <a:cubicBezTo>
                      <a:pt x="6907" y="5001"/>
                      <a:pt x="6883" y="4942"/>
                      <a:pt x="6823" y="4906"/>
                    </a:cubicBezTo>
                    <a:cubicBezTo>
                      <a:pt x="6764" y="4870"/>
                      <a:pt x="6716" y="4799"/>
                      <a:pt x="6716" y="4739"/>
                    </a:cubicBezTo>
                    <a:lnTo>
                      <a:pt x="6716" y="4192"/>
                    </a:lnTo>
                    <a:cubicBezTo>
                      <a:pt x="6716" y="4085"/>
                      <a:pt x="6811" y="4001"/>
                      <a:pt x="6907" y="4001"/>
                    </a:cubicBezTo>
                    <a:close/>
                    <a:moveTo>
                      <a:pt x="8740" y="3275"/>
                    </a:moveTo>
                    <a:lnTo>
                      <a:pt x="8740" y="5847"/>
                    </a:lnTo>
                    <a:lnTo>
                      <a:pt x="8359" y="5847"/>
                    </a:lnTo>
                    <a:lnTo>
                      <a:pt x="8359" y="5799"/>
                    </a:lnTo>
                    <a:cubicBezTo>
                      <a:pt x="8359" y="5549"/>
                      <a:pt x="8192" y="5335"/>
                      <a:pt x="7954" y="5275"/>
                    </a:cubicBezTo>
                    <a:lnTo>
                      <a:pt x="7621" y="5204"/>
                    </a:lnTo>
                    <a:lnTo>
                      <a:pt x="7621" y="5144"/>
                    </a:lnTo>
                    <a:cubicBezTo>
                      <a:pt x="7740" y="5037"/>
                      <a:pt x="7800" y="4894"/>
                      <a:pt x="7800" y="4739"/>
                    </a:cubicBezTo>
                    <a:lnTo>
                      <a:pt x="7800" y="4192"/>
                    </a:lnTo>
                    <a:cubicBezTo>
                      <a:pt x="7800" y="3894"/>
                      <a:pt x="7561" y="3656"/>
                      <a:pt x="7264" y="3656"/>
                    </a:cubicBezTo>
                    <a:lnTo>
                      <a:pt x="6895" y="3656"/>
                    </a:lnTo>
                    <a:cubicBezTo>
                      <a:pt x="6597" y="3656"/>
                      <a:pt x="6359" y="3894"/>
                      <a:pt x="6359" y="4192"/>
                    </a:cubicBezTo>
                    <a:lnTo>
                      <a:pt x="6359" y="4739"/>
                    </a:lnTo>
                    <a:cubicBezTo>
                      <a:pt x="6359" y="4894"/>
                      <a:pt x="6430" y="5037"/>
                      <a:pt x="6537" y="5144"/>
                    </a:cubicBezTo>
                    <a:lnTo>
                      <a:pt x="6537" y="5204"/>
                    </a:lnTo>
                    <a:lnTo>
                      <a:pt x="6216" y="5275"/>
                    </a:lnTo>
                    <a:cubicBezTo>
                      <a:pt x="5978" y="5335"/>
                      <a:pt x="5811" y="5549"/>
                      <a:pt x="5811" y="5799"/>
                    </a:cubicBezTo>
                    <a:lnTo>
                      <a:pt x="5811" y="5847"/>
                    </a:lnTo>
                    <a:lnTo>
                      <a:pt x="5418" y="5847"/>
                    </a:lnTo>
                    <a:lnTo>
                      <a:pt x="5418" y="3275"/>
                    </a:lnTo>
                    <a:close/>
                    <a:moveTo>
                      <a:pt x="1430" y="1"/>
                    </a:moveTo>
                    <a:cubicBezTo>
                      <a:pt x="1346" y="1"/>
                      <a:pt x="1275" y="72"/>
                      <a:pt x="1275" y="155"/>
                    </a:cubicBezTo>
                    <a:cubicBezTo>
                      <a:pt x="1275" y="251"/>
                      <a:pt x="1346" y="322"/>
                      <a:pt x="1430" y="322"/>
                    </a:cubicBezTo>
                    <a:lnTo>
                      <a:pt x="5097" y="322"/>
                    </a:lnTo>
                    <a:lnTo>
                      <a:pt x="5097" y="4763"/>
                    </a:lnTo>
                    <a:lnTo>
                      <a:pt x="4156" y="4763"/>
                    </a:lnTo>
                    <a:lnTo>
                      <a:pt x="4156" y="3835"/>
                    </a:lnTo>
                    <a:cubicBezTo>
                      <a:pt x="4156" y="3537"/>
                      <a:pt x="3978" y="3275"/>
                      <a:pt x="3692" y="3168"/>
                    </a:cubicBezTo>
                    <a:lnTo>
                      <a:pt x="3251" y="2989"/>
                    </a:lnTo>
                    <a:lnTo>
                      <a:pt x="3251" y="2965"/>
                    </a:lnTo>
                    <a:lnTo>
                      <a:pt x="3251" y="2715"/>
                    </a:lnTo>
                    <a:cubicBezTo>
                      <a:pt x="3478" y="2549"/>
                      <a:pt x="3620" y="2287"/>
                      <a:pt x="3620" y="1989"/>
                    </a:cubicBezTo>
                    <a:lnTo>
                      <a:pt x="3620" y="1632"/>
                    </a:lnTo>
                    <a:cubicBezTo>
                      <a:pt x="3620" y="1227"/>
                      <a:pt x="3299" y="917"/>
                      <a:pt x="2906" y="917"/>
                    </a:cubicBezTo>
                    <a:lnTo>
                      <a:pt x="2537" y="917"/>
                    </a:lnTo>
                    <a:cubicBezTo>
                      <a:pt x="2132" y="917"/>
                      <a:pt x="1823" y="1251"/>
                      <a:pt x="1823" y="1632"/>
                    </a:cubicBezTo>
                    <a:lnTo>
                      <a:pt x="1823" y="2001"/>
                    </a:lnTo>
                    <a:cubicBezTo>
                      <a:pt x="1823" y="2299"/>
                      <a:pt x="1965" y="2572"/>
                      <a:pt x="2192" y="2739"/>
                    </a:cubicBezTo>
                    <a:lnTo>
                      <a:pt x="2192" y="2989"/>
                    </a:lnTo>
                    <a:lnTo>
                      <a:pt x="2192" y="3001"/>
                    </a:lnTo>
                    <a:lnTo>
                      <a:pt x="1751" y="3180"/>
                    </a:lnTo>
                    <a:cubicBezTo>
                      <a:pt x="1477" y="3287"/>
                      <a:pt x="1287" y="3549"/>
                      <a:pt x="1287" y="3846"/>
                    </a:cubicBezTo>
                    <a:lnTo>
                      <a:pt x="1287" y="4775"/>
                    </a:lnTo>
                    <a:lnTo>
                      <a:pt x="346" y="4775"/>
                    </a:lnTo>
                    <a:lnTo>
                      <a:pt x="346" y="370"/>
                    </a:lnTo>
                    <a:lnTo>
                      <a:pt x="715" y="370"/>
                    </a:lnTo>
                    <a:cubicBezTo>
                      <a:pt x="811" y="370"/>
                      <a:pt x="882" y="298"/>
                      <a:pt x="882" y="203"/>
                    </a:cubicBezTo>
                    <a:cubicBezTo>
                      <a:pt x="882" y="120"/>
                      <a:pt x="811" y="36"/>
                      <a:pt x="715" y="36"/>
                    </a:cubicBezTo>
                    <a:lnTo>
                      <a:pt x="168" y="36"/>
                    </a:lnTo>
                    <a:cubicBezTo>
                      <a:pt x="84" y="36"/>
                      <a:pt x="1" y="120"/>
                      <a:pt x="1" y="203"/>
                    </a:cubicBezTo>
                    <a:lnTo>
                      <a:pt x="1" y="6049"/>
                    </a:lnTo>
                    <a:cubicBezTo>
                      <a:pt x="1" y="6144"/>
                      <a:pt x="84" y="6216"/>
                      <a:pt x="168" y="6216"/>
                    </a:cubicBezTo>
                    <a:lnTo>
                      <a:pt x="8931" y="6216"/>
                    </a:lnTo>
                    <a:cubicBezTo>
                      <a:pt x="9026" y="6216"/>
                      <a:pt x="9097" y="6144"/>
                      <a:pt x="9097" y="6049"/>
                    </a:cubicBezTo>
                    <a:lnTo>
                      <a:pt x="9097" y="203"/>
                    </a:lnTo>
                    <a:cubicBezTo>
                      <a:pt x="9085" y="84"/>
                      <a:pt x="9014" y="1"/>
                      <a:pt x="8919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863" name="Google Shape;6658;p49"/>
              <p:cNvSpPr/>
              <p:nvPr/>
            </p:nvSpPr>
            <p:spPr>
              <a:xfrm>
                <a:off x="6188327" y="2955408"/>
                <a:ext cx="371395" cy="272857"/>
              </a:xfrm>
              <a:custGeom>
                <a:avLst/>
                <a:gdLst/>
                <a:ahLst/>
                <a:cxnLst/>
                <a:rect l="l" t="t" r="r" b="b"/>
                <a:pathLst>
                  <a:path w="11669" h="8573" extrusionOk="0">
                    <a:moveTo>
                      <a:pt x="10597" y="358"/>
                    </a:moveTo>
                    <a:cubicBezTo>
                      <a:pt x="10704" y="358"/>
                      <a:pt x="10799" y="453"/>
                      <a:pt x="10799" y="548"/>
                    </a:cubicBezTo>
                    <a:lnTo>
                      <a:pt x="10799" y="7323"/>
                    </a:lnTo>
                    <a:lnTo>
                      <a:pt x="10418" y="7323"/>
                    </a:lnTo>
                    <a:cubicBezTo>
                      <a:pt x="10335" y="7323"/>
                      <a:pt x="10263" y="7394"/>
                      <a:pt x="10263" y="7490"/>
                    </a:cubicBezTo>
                    <a:cubicBezTo>
                      <a:pt x="10263" y="7585"/>
                      <a:pt x="10335" y="7656"/>
                      <a:pt x="10418" y="7656"/>
                    </a:cubicBezTo>
                    <a:lnTo>
                      <a:pt x="11323" y="7656"/>
                    </a:lnTo>
                    <a:cubicBezTo>
                      <a:pt x="11323" y="7656"/>
                      <a:pt x="11347" y="7656"/>
                      <a:pt x="11347" y="7668"/>
                    </a:cubicBezTo>
                    <a:lnTo>
                      <a:pt x="11347" y="8037"/>
                    </a:lnTo>
                    <a:cubicBezTo>
                      <a:pt x="11335" y="8144"/>
                      <a:pt x="11240" y="8240"/>
                      <a:pt x="11133" y="8240"/>
                    </a:cubicBezTo>
                    <a:lnTo>
                      <a:pt x="536" y="8240"/>
                    </a:lnTo>
                    <a:cubicBezTo>
                      <a:pt x="441" y="8240"/>
                      <a:pt x="346" y="8144"/>
                      <a:pt x="346" y="8037"/>
                    </a:cubicBezTo>
                    <a:lnTo>
                      <a:pt x="346" y="7668"/>
                    </a:lnTo>
                    <a:cubicBezTo>
                      <a:pt x="346" y="7668"/>
                      <a:pt x="346" y="7656"/>
                      <a:pt x="357" y="7656"/>
                    </a:cubicBezTo>
                    <a:lnTo>
                      <a:pt x="9680" y="7656"/>
                    </a:lnTo>
                    <a:cubicBezTo>
                      <a:pt x="9763" y="7656"/>
                      <a:pt x="9835" y="7585"/>
                      <a:pt x="9835" y="7490"/>
                    </a:cubicBezTo>
                    <a:cubicBezTo>
                      <a:pt x="9835" y="7394"/>
                      <a:pt x="9763" y="7323"/>
                      <a:pt x="9680" y="7323"/>
                    </a:cubicBezTo>
                    <a:lnTo>
                      <a:pt x="893" y="7323"/>
                    </a:lnTo>
                    <a:lnTo>
                      <a:pt x="893" y="548"/>
                    </a:lnTo>
                    <a:cubicBezTo>
                      <a:pt x="893" y="453"/>
                      <a:pt x="988" y="358"/>
                      <a:pt x="1084" y="358"/>
                    </a:cubicBezTo>
                    <a:close/>
                    <a:moveTo>
                      <a:pt x="1096" y="1"/>
                    </a:moveTo>
                    <a:cubicBezTo>
                      <a:pt x="798" y="1"/>
                      <a:pt x="560" y="239"/>
                      <a:pt x="560" y="536"/>
                    </a:cubicBezTo>
                    <a:lnTo>
                      <a:pt x="560" y="7311"/>
                    </a:lnTo>
                    <a:lnTo>
                      <a:pt x="357" y="7311"/>
                    </a:lnTo>
                    <a:cubicBezTo>
                      <a:pt x="167" y="7311"/>
                      <a:pt x="0" y="7478"/>
                      <a:pt x="0" y="7668"/>
                    </a:cubicBezTo>
                    <a:lnTo>
                      <a:pt x="0" y="8037"/>
                    </a:lnTo>
                    <a:cubicBezTo>
                      <a:pt x="0" y="8335"/>
                      <a:pt x="238" y="8573"/>
                      <a:pt x="536" y="8573"/>
                    </a:cubicBezTo>
                    <a:lnTo>
                      <a:pt x="11133" y="8573"/>
                    </a:lnTo>
                    <a:cubicBezTo>
                      <a:pt x="11430" y="8573"/>
                      <a:pt x="11668" y="8335"/>
                      <a:pt x="11668" y="8037"/>
                    </a:cubicBezTo>
                    <a:lnTo>
                      <a:pt x="11668" y="7668"/>
                    </a:lnTo>
                    <a:cubicBezTo>
                      <a:pt x="11668" y="7478"/>
                      <a:pt x="11525" y="7311"/>
                      <a:pt x="11335" y="7311"/>
                    </a:cubicBezTo>
                    <a:lnTo>
                      <a:pt x="11133" y="7311"/>
                    </a:lnTo>
                    <a:lnTo>
                      <a:pt x="11133" y="536"/>
                    </a:lnTo>
                    <a:cubicBezTo>
                      <a:pt x="11133" y="239"/>
                      <a:pt x="10894" y="1"/>
                      <a:pt x="1059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864" name="Google Shape;6659;p49"/>
            <p:cNvGrpSpPr/>
            <p:nvPr/>
          </p:nvGrpSpPr>
          <p:grpSpPr>
            <a:xfrm>
              <a:off x="6776524" y="4206878"/>
              <a:ext cx="359651" cy="371013"/>
              <a:chOff x="7521454" y="2906139"/>
              <a:chExt cx="359651" cy="371013"/>
            </a:xfrm>
            <a:solidFill>
              <a:schemeClr val="bg2">
                <a:lumMod val="75000"/>
              </a:schemeClr>
            </a:solidFill>
          </p:grpSpPr>
          <p:sp>
            <p:nvSpPr>
              <p:cNvPr id="865" name="Google Shape;6660;p49"/>
              <p:cNvSpPr/>
              <p:nvPr/>
            </p:nvSpPr>
            <p:spPr>
              <a:xfrm>
                <a:off x="7614677" y="3138830"/>
                <a:ext cx="79983" cy="138322"/>
              </a:xfrm>
              <a:custGeom>
                <a:avLst/>
                <a:gdLst/>
                <a:ahLst/>
                <a:cxnLst/>
                <a:rect l="l" t="t" r="r" b="b"/>
                <a:pathLst>
                  <a:path w="2513" h="4346" extrusionOk="0">
                    <a:moveTo>
                      <a:pt x="1429" y="345"/>
                    </a:moveTo>
                    <a:cubicBezTo>
                      <a:pt x="1643" y="345"/>
                      <a:pt x="1798" y="512"/>
                      <a:pt x="1798" y="715"/>
                    </a:cubicBezTo>
                    <a:lnTo>
                      <a:pt x="1798" y="1084"/>
                    </a:lnTo>
                    <a:cubicBezTo>
                      <a:pt x="1798" y="1405"/>
                      <a:pt x="1548" y="1655"/>
                      <a:pt x="1251" y="1655"/>
                    </a:cubicBezTo>
                    <a:cubicBezTo>
                      <a:pt x="941" y="1655"/>
                      <a:pt x="691" y="1393"/>
                      <a:pt x="691" y="1084"/>
                    </a:cubicBezTo>
                    <a:lnTo>
                      <a:pt x="691" y="715"/>
                    </a:lnTo>
                    <a:cubicBezTo>
                      <a:pt x="691" y="512"/>
                      <a:pt x="846" y="345"/>
                      <a:pt x="1060" y="345"/>
                    </a:cubicBezTo>
                    <a:close/>
                    <a:moveTo>
                      <a:pt x="1429" y="1988"/>
                    </a:moveTo>
                    <a:lnTo>
                      <a:pt x="1429" y="2072"/>
                    </a:lnTo>
                    <a:cubicBezTo>
                      <a:pt x="1429" y="2131"/>
                      <a:pt x="1441" y="2191"/>
                      <a:pt x="1477" y="2250"/>
                    </a:cubicBezTo>
                    <a:lnTo>
                      <a:pt x="1251" y="2489"/>
                    </a:lnTo>
                    <a:lnTo>
                      <a:pt x="1239" y="2489"/>
                    </a:lnTo>
                    <a:lnTo>
                      <a:pt x="1000" y="2250"/>
                    </a:lnTo>
                    <a:cubicBezTo>
                      <a:pt x="1024" y="2191"/>
                      <a:pt x="1048" y="2131"/>
                      <a:pt x="1048" y="2072"/>
                    </a:cubicBezTo>
                    <a:lnTo>
                      <a:pt x="1048" y="1988"/>
                    </a:lnTo>
                    <a:close/>
                    <a:moveTo>
                      <a:pt x="1072" y="0"/>
                    </a:moveTo>
                    <a:cubicBezTo>
                      <a:pt x="667" y="0"/>
                      <a:pt x="358" y="334"/>
                      <a:pt x="358" y="715"/>
                    </a:cubicBezTo>
                    <a:lnTo>
                      <a:pt x="358" y="1084"/>
                    </a:lnTo>
                    <a:cubicBezTo>
                      <a:pt x="358" y="1381"/>
                      <a:pt x="512" y="1655"/>
                      <a:pt x="727" y="1822"/>
                    </a:cubicBezTo>
                    <a:lnTo>
                      <a:pt x="727" y="2072"/>
                    </a:lnTo>
                    <a:lnTo>
                      <a:pt x="727" y="2084"/>
                    </a:lnTo>
                    <a:lnTo>
                      <a:pt x="298" y="2298"/>
                    </a:lnTo>
                    <a:cubicBezTo>
                      <a:pt x="119" y="2381"/>
                      <a:pt x="0" y="2572"/>
                      <a:pt x="0" y="2774"/>
                    </a:cubicBezTo>
                    <a:lnTo>
                      <a:pt x="0" y="4179"/>
                    </a:lnTo>
                    <a:cubicBezTo>
                      <a:pt x="0" y="4274"/>
                      <a:pt x="72" y="4346"/>
                      <a:pt x="167" y="4346"/>
                    </a:cubicBezTo>
                    <a:cubicBezTo>
                      <a:pt x="250" y="4346"/>
                      <a:pt x="322" y="4274"/>
                      <a:pt x="322" y="4179"/>
                    </a:cubicBezTo>
                    <a:lnTo>
                      <a:pt x="322" y="2774"/>
                    </a:lnTo>
                    <a:cubicBezTo>
                      <a:pt x="322" y="2691"/>
                      <a:pt x="369" y="2631"/>
                      <a:pt x="429" y="2596"/>
                    </a:cubicBezTo>
                    <a:lnTo>
                      <a:pt x="727" y="2441"/>
                    </a:lnTo>
                    <a:lnTo>
                      <a:pt x="1000" y="2715"/>
                    </a:lnTo>
                    <a:cubicBezTo>
                      <a:pt x="1072" y="2786"/>
                      <a:pt x="1155" y="2810"/>
                      <a:pt x="1251" y="2810"/>
                    </a:cubicBezTo>
                    <a:cubicBezTo>
                      <a:pt x="1334" y="2810"/>
                      <a:pt x="1429" y="2786"/>
                      <a:pt x="1501" y="2715"/>
                    </a:cubicBezTo>
                    <a:lnTo>
                      <a:pt x="1774" y="2441"/>
                    </a:lnTo>
                    <a:lnTo>
                      <a:pt x="2072" y="2596"/>
                    </a:lnTo>
                    <a:cubicBezTo>
                      <a:pt x="2132" y="2619"/>
                      <a:pt x="2179" y="2691"/>
                      <a:pt x="2179" y="2774"/>
                    </a:cubicBezTo>
                    <a:lnTo>
                      <a:pt x="2179" y="4179"/>
                    </a:lnTo>
                    <a:cubicBezTo>
                      <a:pt x="2179" y="4274"/>
                      <a:pt x="2251" y="4346"/>
                      <a:pt x="2334" y="4346"/>
                    </a:cubicBezTo>
                    <a:cubicBezTo>
                      <a:pt x="2429" y="4346"/>
                      <a:pt x="2501" y="4274"/>
                      <a:pt x="2501" y="4179"/>
                    </a:cubicBezTo>
                    <a:lnTo>
                      <a:pt x="2501" y="2774"/>
                    </a:lnTo>
                    <a:cubicBezTo>
                      <a:pt x="2513" y="2572"/>
                      <a:pt x="2394" y="2381"/>
                      <a:pt x="2215" y="2298"/>
                    </a:cubicBezTo>
                    <a:lnTo>
                      <a:pt x="1786" y="2084"/>
                    </a:lnTo>
                    <a:lnTo>
                      <a:pt x="1786" y="2072"/>
                    </a:lnTo>
                    <a:lnTo>
                      <a:pt x="1786" y="1822"/>
                    </a:lnTo>
                    <a:cubicBezTo>
                      <a:pt x="2013" y="1655"/>
                      <a:pt x="2155" y="1381"/>
                      <a:pt x="2155" y="1084"/>
                    </a:cubicBezTo>
                    <a:lnTo>
                      <a:pt x="2155" y="715"/>
                    </a:lnTo>
                    <a:cubicBezTo>
                      <a:pt x="2155" y="310"/>
                      <a:pt x="1834" y="0"/>
                      <a:pt x="144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866" name="Google Shape;6661;p49"/>
              <p:cNvSpPr/>
              <p:nvPr/>
            </p:nvSpPr>
            <p:spPr>
              <a:xfrm>
                <a:off x="7707518" y="3138830"/>
                <a:ext cx="79983" cy="138322"/>
              </a:xfrm>
              <a:custGeom>
                <a:avLst/>
                <a:gdLst/>
                <a:ahLst/>
                <a:cxnLst/>
                <a:rect l="l" t="t" r="r" b="b"/>
                <a:pathLst>
                  <a:path w="2513" h="4346" extrusionOk="0">
                    <a:moveTo>
                      <a:pt x="1429" y="345"/>
                    </a:moveTo>
                    <a:cubicBezTo>
                      <a:pt x="1643" y="345"/>
                      <a:pt x="1798" y="512"/>
                      <a:pt x="1798" y="715"/>
                    </a:cubicBezTo>
                    <a:lnTo>
                      <a:pt x="1798" y="1084"/>
                    </a:lnTo>
                    <a:cubicBezTo>
                      <a:pt x="1822" y="1405"/>
                      <a:pt x="1560" y="1655"/>
                      <a:pt x="1251" y="1655"/>
                    </a:cubicBezTo>
                    <a:cubicBezTo>
                      <a:pt x="941" y="1655"/>
                      <a:pt x="691" y="1393"/>
                      <a:pt x="691" y="1084"/>
                    </a:cubicBezTo>
                    <a:lnTo>
                      <a:pt x="691" y="715"/>
                    </a:lnTo>
                    <a:cubicBezTo>
                      <a:pt x="691" y="512"/>
                      <a:pt x="846" y="345"/>
                      <a:pt x="1060" y="345"/>
                    </a:cubicBezTo>
                    <a:close/>
                    <a:moveTo>
                      <a:pt x="1441" y="1988"/>
                    </a:moveTo>
                    <a:lnTo>
                      <a:pt x="1441" y="2072"/>
                    </a:lnTo>
                    <a:cubicBezTo>
                      <a:pt x="1441" y="2131"/>
                      <a:pt x="1465" y="2191"/>
                      <a:pt x="1489" y="2250"/>
                    </a:cubicBezTo>
                    <a:lnTo>
                      <a:pt x="1262" y="2489"/>
                    </a:lnTo>
                    <a:lnTo>
                      <a:pt x="1251" y="2489"/>
                    </a:lnTo>
                    <a:lnTo>
                      <a:pt x="1012" y="2250"/>
                    </a:lnTo>
                    <a:cubicBezTo>
                      <a:pt x="1048" y="2191"/>
                      <a:pt x="1060" y="2131"/>
                      <a:pt x="1060" y="2072"/>
                    </a:cubicBezTo>
                    <a:lnTo>
                      <a:pt x="1060" y="1988"/>
                    </a:lnTo>
                    <a:close/>
                    <a:moveTo>
                      <a:pt x="1072" y="0"/>
                    </a:moveTo>
                    <a:cubicBezTo>
                      <a:pt x="667" y="0"/>
                      <a:pt x="358" y="334"/>
                      <a:pt x="358" y="715"/>
                    </a:cubicBezTo>
                    <a:lnTo>
                      <a:pt x="358" y="1084"/>
                    </a:lnTo>
                    <a:cubicBezTo>
                      <a:pt x="358" y="1381"/>
                      <a:pt x="512" y="1655"/>
                      <a:pt x="727" y="1822"/>
                    </a:cubicBezTo>
                    <a:lnTo>
                      <a:pt x="727" y="2072"/>
                    </a:lnTo>
                    <a:lnTo>
                      <a:pt x="727" y="2084"/>
                    </a:lnTo>
                    <a:lnTo>
                      <a:pt x="298" y="2298"/>
                    </a:lnTo>
                    <a:cubicBezTo>
                      <a:pt x="119" y="2381"/>
                      <a:pt x="0" y="2572"/>
                      <a:pt x="0" y="2774"/>
                    </a:cubicBezTo>
                    <a:lnTo>
                      <a:pt x="0" y="4179"/>
                    </a:lnTo>
                    <a:cubicBezTo>
                      <a:pt x="0" y="4274"/>
                      <a:pt x="72" y="4346"/>
                      <a:pt x="167" y="4346"/>
                    </a:cubicBezTo>
                    <a:cubicBezTo>
                      <a:pt x="250" y="4346"/>
                      <a:pt x="322" y="4274"/>
                      <a:pt x="322" y="4179"/>
                    </a:cubicBezTo>
                    <a:lnTo>
                      <a:pt x="322" y="2774"/>
                    </a:lnTo>
                    <a:cubicBezTo>
                      <a:pt x="322" y="2691"/>
                      <a:pt x="369" y="2631"/>
                      <a:pt x="429" y="2596"/>
                    </a:cubicBezTo>
                    <a:lnTo>
                      <a:pt x="727" y="2441"/>
                    </a:lnTo>
                    <a:lnTo>
                      <a:pt x="1001" y="2715"/>
                    </a:lnTo>
                    <a:cubicBezTo>
                      <a:pt x="1072" y="2786"/>
                      <a:pt x="1155" y="2810"/>
                      <a:pt x="1251" y="2810"/>
                    </a:cubicBezTo>
                    <a:cubicBezTo>
                      <a:pt x="1346" y="2810"/>
                      <a:pt x="1429" y="2786"/>
                      <a:pt x="1501" y="2715"/>
                    </a:cubicBezTo>
                    <a:lnTo>
                      <a:pt x="1774" y="2441"/>
                    </a:lnTo>
                    <a:lnTo>
                      <a:pt x="2072" y="2596"/>
                    </a:lnTo>
                    <a:cubicBezTo>
                      <a:pt x="2132" y="2619"/>
                      <a:pt x="2167" y="2691"/>
                      <a:pt x="2167" y="2774"/>
                    </a:cubicBezTo>
                    <a:lnTo>
                      <a:pt x="2167" y="4179"/>
                    </a:lnTo>
                    <a:cubicBezTo>
                      <a:pt x="2167" y="4274"/>
                      <a:pt x="2251" y="4346"/>
                      <a:pt x="2334" y="4346"/>
                    </a:cubicBezTo>
                    <a:cubicBezTo>
                      <a:pt x="2429" y="4346"/>
                      <a:pt x="2501" y="4274"/>
                      <a:pt x="2501" y="4179"/>
                    </a:cubicBezTo>
                    <a:lnTo>
                      <a:pt x="2501" y="2774"/>
                    </a:lnTo>
                    <a:cubicBezTo>
                      <a:pt x="2513" y="2572"/>
                      <a:pt x="2417" y="2381"/>
                      <a:pt x="2215" y="2298"/>
                    </a:cubicBezTo>
                    <a:lnTo>
                      <a:pt x="1786" y="2084"/>
                    </a:lnTo>
                    <a:lnTo>
                      <a:pt x="1786" y="2072"/>
                    </a:lnTo>
                    <a:lnTo>
                      <a:pt x="1786" y="1822"/>
                    </a:lnTo>
                    <a:cubicBezTo>
                      <a:pt x="2013" y="1655"/>
                      <a:pt x="2155" y="1381"/>
                      <a:pt x="2155" y="1084"/>
                    </a:cubicBezTo>
                    <a:lnTo>
                      <a:pt x="2155" y="715"/>
                    </a:lnTo>
                    <a:cubicBezTo>
                      <a:pt x="2155" y="310"/>
                      <a:pt x="1834" y="0"/>
                      <a:pt x="144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867" name="Google Shape;6662;p49"/>
              <p:cNvSpPr/>
              <p:nvPr/>
            </p:nvSpPr>
            <p:spPr>
              <a:xfrm>
                <a:off x="7800740" y="3138830"/>
                <a:ext cx="80364" cy="138322"/>
              </a:xfrm>
              <a:custGeom>
                <a:avLst/>
                <a:gdLst/>
                <a:ahLst/>
                <a:cxnLst/>
                <a:rect l="l" t="t" r="r" b="b"/>
                <a:pathLst>
                  <a:path w="2525" h="4346" extrusionOk="0">
                    <a:moveTo>
                      <a:pt x="1429" y="345"/>
                    </a:moveTo>
                    <a:cubicBezTo>
                      <a:pt x="1643" y="345"/>
                      <a:pt x="1810" y="512"/>
                      <a:pt x="1810" y="715"/>
                    </a:cubicBezTo>
                    <a:lnTo>
                      <a:pt x="1810" y="1084"/>
                    </a:lnTo>
                    <a:cubicBezTo>
                      <a:pt x="1810" y="1405"/>
                      <a:pt x="1548" y="1655"/>
                      <a:pt x="1250" y="1655"/>
                    </a:cubicBezTo>
                    <a:cubicBezTo>
                      <a:pt x="941" y="1655"/>
                      <a:pt x="691" y="1393"/>
                      <a:pt x="691" y="1084"/>
                    </a:cubicBezTo>
                    <a:lnTo>
                      <a:pt x="691" y="715"/>
                    </a:lnTo>
                    <a:cubicBezTo>
                      <a:pt x="691" y="512"/>
                      <a:pt x="858" y="345"/>
                      <a:pt x="1060" y="345"/>
                    </a:cubicBezTo>
                    <a:close/>
                    <a:moveTo>
                      <a:pt x="1429" y="1988"/>
                    </a:moveTo>
                    <a:lnTo>
                      <a:pt x="1429" y="2072"/>
                    </a:lnTo>
                    <a:cubicBezTo>
                      <a:pt x="1429" y="2131"/>
                      <a:pt x="1453" y="2191"/>
                      <a:pt x="1477" y="2250"/>
                    </a:cubicBezTo>
                    <a:lnTo>
                      <a:pt x="1250" y="2489"/>
                    </a:lnTo>
                    <a:lnTo>
                      <a:pt x="1239" y="2489"/>
                    </a:lnTo>
                    <a:lnTo>
                      <a:pt x="1000" y="2250"/>
                    </a:lnTo>
                    <a:cubicBezTo>
                      <a:pt x="1036" y="2191"/>
                      <a:pt x="1048" y="2131"/>
                      <a:pt x="1048" y="2072"/>
                    </a:cubicBezTo>
                    <a:lnTo>
                      <a:pt x="1048" y="1988"/>
                    </a:lnTo>
                    <a:close/>
                    <a:moveTo>
                      <a:pt x="1072" y="0"/>
                    </a:moveTo>
                    <a:cubicBezTo>
                      <a:pt x="679" y="0"/>
                      <a:pt x="358" y="334"/>
                      <a:pt x="358" y="715"/>
                    </a:cubicBezTo>
                    <a:lnTo>
                      <a:pt x="358" y="1084"/>
                    </a:lnTo>
                    <a:cubicBezTo>
                      <a:pt x="358" y="1381"/>
                      <a:pt x="512" y="1655"/>
                      <a:pt x="739" y="1822"/>
                    </a:cubicBezTo>
                    <a:lnTo>
                      <a:pt x="739" y="2072"/>
                    </a:lnTo>
                    <a:lnTo>
                      <a:pt x="739" y="2084"/>
                    </a:lnTo>
                    <a:lnTo>
                      <a:pt x="298" y="2298"/>
                    </a:lnTo>
                    <a:cubicBezTo>
                      <a:pt x="119" y="2381"/>
                      <a:pt x="0" y="2572"/>
                      <a:pt x="0" y="2774"/>
                    </a:cubicBezTo>
                    <a:lnTo>
                      <a:pt x="0" y="4179"/>
                    </a:lnTo>
                    <a:cubicBezTo>
                      <a:pt x="0" y="4274"/>
                      <a:pt x="84" y="4346"/>
                      <a:pt x="167" y="4346"/>
                    </a:cubicBezTo>
                    <a:cubicBezTo>
                      <a:pt x="250" y="4346"/>
                      <a:pt x="334" y="4274"/>
                      <a:pt x="334" y="4179"/>
                    </a:cubicBezTo>
                    <a:lnTo>
                      <a:pt x="334" y="2774"/>
                    </a:lnTo>
                    <a:cubicBezTo>
                      <a:pt x="334" y="2691"/>
                      <a:pt x="369" y="2631"/>
                      <a:pt x="429" y="2596"/>
                    </a:cubicBezTo>
                    <a:lnTo>
                      <a:pt x="727" y="2441"/>
                    </a:lnTo>
                    <a:lnTo>
                      <a:pt x="1000" y="2715"/>
                    </a:lnTo>
                    <a:cubicBezTo>
                      <a:pt x="1072" y="2786"/>
                      <a:pt x="1167" y="2810"/>
                      <a:pt x="1250" y="2810"/>
                    </a:cubicBezTo>
                    <a:cubicBezTo>
                      <a:pt x="1346" y="2810"/>
                      <a:pt x="1429" y="2786"/>
                      <a:pt x="1512" y="2715"/>
                    </a:cubicBezTo>
                    <a:lnTo>
                      <a:pt x="1774" y="2441"/>
                    </a:lnTo>
                    <a:lnTo>
                      <a:pt x="2072" y="2596"/>
                    </a:lnTo>
                    <a:cubicBezTo>
                      <a:pt x="2132" y="2619"/>
                      <a:pt x="2179" y="2691"/>
                      <a:pt x="2179" y="2774"/>
                    </a:cubicBezTo>
                    <a:lnTo>
                      <a:pt x="2179" y="4179"/>
                    </a:lnTo>
                    <a:cubicBezTo>
                      <a:pt x="2179" y="4274"/>
                      <a:pt x="2251" y="4346"/>
                      <a:pt x="2334" y="4346"/>
                    </a:cubicBezTo>
                    <a:cubicBezTo>
                      <a:pt x="2429" y="4346"/>
                      <a:pt x="2501" y="4274"/>
                      <a:pt x="2501" y="4179"/>
                    </a:cubicBezTo>
                    <a:lnTo>
                      <a:pt x="2501" y="2774"/>
                    </a:lnTo>
                    <a:cubicBezTo>
                      <a:pt x="2524" y="2572"/>
                      <a:pt x="2405" y="2381"/>
                      <a:pt x="2227" y="2298"/>
                    </a:cubicBezTo>
                    <a:lnTo>
                      <a:pt x="1786" y="2084"/>
                    </a:lnTo>
                    <a:lnTo>
                      <a:pt x="1786" y="2072"/>
                    </a:lnTo>
                    <a:lnTo>
                      <a:pt x="1786" y="1822"/>
                    </a:lnTo>
                    <a:cubicBezTo>
                      <a:pt x="2012" y="1655"/>
                      <a:pt x="2167" y="1381"/>
                      <a:pt x="2167" y="1084"/>
                    </a:cubicBezTo>
                    <a:lnTo>
                      <a:pt x="2167" y="715"/>
                    </a:lnTo>
                    <a:cubicBezTo>
                      <a:pt x="2167" y="310"/>
                      <a:pt x="1834" y="0"/>
                      <a:pt x="1453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868" name="Google Shape;6663;p49"/>
              <p:cNvSpPr/>
              <p:nvPr/>
            </p:nvSpPr>
            <p:spPr>
              <a:xfrm>
                <a:off x="7521454" y="3138830"/>
                <a:ext cx="79983" cy="138322"/>
              </a:xfrm>
              <a:custGeom>
                <a:avLst/>
                <a:gdLst/>
                <a:ahLst/>
                <a:cxnLst/>
                <a:rect l="l" t="t" r="r" b="b"/>
                <a:pathLst>
                  <a:path w="2513" h="4346" extrusionOk="0">
                    <a:moveTo>
                      <a:pt x="1429" y="345"/>
                    </a:moveTo>
                    <a:cubicBezTo>
                      <a:pt x="1632" y="345"/>
                      <a:pt x="1798" y="512"/>
                      <a:pt x="1798" y="715"/>
                    </a:cubicBezTo>
                    <a:lnTo>
                      <a:pt x="1798" y="1084"/>
                    </a:lnTo>
                    <a:cubicBezTo>
                      <a:pt x="1810" y="1405"/>
                      <a:pt x="1560" y="1655"/>
                      <a:pt x="1251" y="1655"/>
                    </a:cubicBezTo>
                    <a:cubicBezTo>
                      <a:pt x="941" y="1655"/>
                      <a:pt x="679" y="1393"/>
                      <a:pt x="679" y="1084"/>
                    </a:cubicBezTo>
                    <a:lnTo>
                      <a:pt x="679" y="715"/>
                    </a:lnTo>
                    <a:cubicBezTo>
                      <a:pt x="679" y="512"/>
                      <a:pt x="846" y="345"/>
                      <a:pt x="1060" y="345"/>
                    </a:cubicBezTo>
                    <a:close/>
                    <a:moveTo>
                      <a:pt x="1441" y="1988"/>
                    </a:moveTo>
                    <a:lnTo>
                      <a:pt x="1441" y="2072"/>
                    </a:lnTo>
                    <a:cubicBezTo>
                      <a:pt x="1441" y="2131"/>
                      <a:pt x="1453" y="2191"/>
                      <a:pt x="1489" y="2250"/>
                    </a:cubicBezTo>
                    <a:lnTo>
                      <a:pt x="1262" y="2489"/>
                    </a:lnTo>
                    <a:lnTo>
                      <a:pt x="1251" y="2489"/>
                    </a:lnTo>
                    <a:lnTo>
                      <a:pt x="1012" y="2250"/>
                    </a:lnTo>
                    <a:cubicBezTo>
                      <a:pt x="1036" y="2191"/>
                      <a:pt x="1060" y="2131"/>
                      <a:pt x="1060" y="2072"/>
                    </a:cubicBezTo>
                    <a:lnTo>
                      <a:pt x="1060" y="1988"/>
                    </a:lnTo>
                    <a:close/>
                    <a:moveTo>
                      <a:pt x="1072" y="0"/>
                    </a:moveTo>
                    <a:cubicBezTo>
                      <a:pt x="667" y="0"/>
                      <a:pt x="358" y="334"/>
                      <a:pt x="358" y="715"/>
                    </a:cubicBezTo>
                    <a:lnTo>
                      <a:pt x="358" y="1084"/>
                    </a:lnTo>
                    <a:cubicBezTo>
                      <a:pt x="358" y="1381"/>
                      <a:pt x="500" y="1655"/>
                      <a:pt x="727" y="1822"/>
                    </a:cubicBezTo>
                    <a:lnTo>
                      <a:pt x="727" y="2072"/>
                    </a:lnTo>
                    <a:lnTo>
                      <a:pt x="727" y="2084"/>
                    </a:lnTo>
                    <a:lnTo>
                      <a:pt x="298" y="2298"/>
                    </a:lnTo>
                    <a:cubicBezTo>
                      <a:pt x="119" y="2381"/>
                      <a:pt x="0" y="2572"/>
                      <a:pt x="0" y="2774"/>
                    </a:cubicBezTo>
                    <a:lnTo>
                      <a:pt x="0" y="4179"/>
                    </a:lnTo>
                    <a:cubicBezTo>
                      <a:pt x="0" y="4274"/>
                      <a:pt x="72" y="4346"/>
                      <a:pt x="167" y="4346"/>
                    </a:cubicBezTo>
                    <a:cubicBezTo>
                      <a:pt x="250" y="4346"/>
                      <a:pt x="322" y="4274"/>
                      <a:pt x="322" y="4179"/>
                    </a:cubicBezTo>
                    <a:lnTo>
                      <a:pt x="322" y="2774"/>
                    </a:lnTo>
                    <a:cubicBezTo>
                      <a:pt x="322" y="2691"/>
                      <a:pt x="370" y="2631"/>
                      <a:pt x="429" y="2596"/>
                    </a:cubicBezTo>
                    <a:lnTo>
                      <a:pt x="727" y="2441"/>
                    </a:lnTo>
                    <a:lnTo>
                      <a:pt x="989" y="2715"/>
                    </a:lnTo>
                    <a:cubicBezTo>
                      <a:pt x="1072" y="2786"/>
                      <a:pt x="1155" y="2810"/>
                      <a:pt x="1251" y="2810"/>
                    </a:cubicBezTo>
                    <a:cubicBezTo>
                      <a:pt x="1334" y="2810"/>
                      <a:pt x="1429" y="2786"/>
                      <a:pt x="1501" y="2715"/>
                    </a:cubicBezTo>
                    <a:lnTo>
                      <a:pt x="1763" y="2441"/>
                    </a:lnTo>
                    <a:lnTo>
                      <a:pt x="2060" y="2596"/>
                    </a:lnTo>
                    <a:cubicBezTo>
                      <a:pt x="2132" y="2619"/>
                      <a:pt x="2167" y="2691"/>
                      <a:pt x="2167" y="2774"/>
                    </a:cubicBezTo>
                    <a:lnTo>
                      <a:pt x="2167" y="4179"/>
                    </a:lnTo>
                    <a:cubicBezTo>
                      <a:pt x="2167" y="4274"/>
                      <a:pt x="2251" y="4346"/>
                      <a:pt x="2334" y="4346"/>
                    </a:cubicBezTo>
                    <a:cubicBezTo>
                      <a:pt x="2417" y="4346"/>
                      <a:pt x="2501" y="4274"/>
                      <a:pt x="2501" y="4179"/>
                    </a:cubicBezTo>
                    <a:lnTo>
                      <a:pt x="2501" y="2774"/>
                    </a:lnTo>
                    <a:cubicBezTo>
                      <a:pt x="2513" y="2572"/>
                      <a:pt x="2405" y="2381"/>
                      <a:pt x="2215" y="2298"/>
                    </a:cubicBezTo>
                    <a:lnTo>
                      <a:pt x="1786" y="2084"/>
                    </a:lnTo>
                    <a:lnTo>
                      <a:pt x="1786" y="2072"/>
                    </a:lnTo>
                    <a:lnTo>
                      <a:pt x="1786" y="1822"/>
                    </a:lnTo>
                    <a:cubicBezTo>
                      <a:pt x="2013" y="1655"/>
                      <a:pt x="2155" y="1381"/>
                      <a:pt x="2155" y="1084"/>
                    </a:cubicBezTo>
                    <a:lnTo>
                      <a:pt x="2155" y="715"/>
                    </a:lnTo>
                    <a:cubicBezTo>
                      <a:pt x="2155" y="310"/>
                      <a:pt x="1834" y="0"/>
                      <a:pt x="144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869" name="Google Shape;6664;p49"/>
              <p:cNvSpPr/>
              <p:nvPr/>
            </p:nvSpPr>
            <p:spPr>
              <a:xfrm>
                <a:off x="7555923" y="2906139"/>
                <a:ext cx="289949" cy="219833"/>
              </a:xfrm>
              <a:custGeom>
                <a:avLst/>
                <a:gdLst/>
                <a:ahLst/>
                <a:cxnLst/>
                <a:rect l="l" t="t" r="r" b="b"/>
                <a:pathLst>
                  <a:path w="9110" h="6907" extrusionOk="0">
                    <a:moveTo>
                      <a:pt x="4561" y="1"/>
                    </a:moveTo>
                    <a:cubicBezTo>
                      <a:pt x="4501" y="1"/>
                      <a:pt x="4442" y="36"/>
                      <a:pt x="4406" y="96"/>
                    </a:cubicBezTo>
                    <a:lnTo>
                      <a:pt x="3859" y="1191"/>
                    </a:lnTo>
                    <a:cubicBezTo>
                      <a:pt x="3811" y="1287"/>
                      <a:pt x="3847" y="1382"/>
                      <a:pt x="3930" y="1418"/>
                    </a:cubicBezTo>
                    <a:cubicBezTo>
                      <a:pt x="3959" y="1432"/>
                      <a:pt x="3988" y="1439"/>
                      <a:pt x="4016" y="1439"/>
                    </a:cubicBezTo>
                    <a:cubicBezTo>
                      <a:pt x="4078" y="1439"/>
                      <a:pt x="4131" y="1404"/>
                      <a:pt x="4156" y="1346"/>
                    </a:cubicBezTo>
                    <a:lnTo>
                      <a:pt x="4382" y="894"/>
                    </a:lnTo>
                    <a:lnTo>
                      <a:pt x="4382" y="4204"/>
                    </a:lnTo>
                    <a:lnTo>
                      <a:pt x="715" y="4204"/>
                    </a:lnTo>
                    <a:cubicBezTo>
                      <a:pt x="310" y="4204"/>
                      <a:pt x="1" y="4525"/>
                      <a:pt x="1" y="4918"/>
                    </a:cubicBezTo>
                    <a:lnTo>
                      <a:pt x="1" y="6752"/>
                    </a:lnTo>
                    <a:cubicBezTo>
                      <a:pt x="1" y="6835"/>
                      <a:pt x="72" y="6906"/>
                      <a:pt x="168" y="6906"/>
                    </a:cubicBezTo>
                    <a:cubicBezTo>
                      <a:pt x="251" y="6906"/>
                      <a:pt x="334" y="6835"/>
                      <a:pt x="334" y="6752"/>
                    </a:cubicBezTo>
                    <a:lnTo>
                      <a:pt x="334" y="4918"/>
                    </a:lnTo>
                    <a:cubicBezTo>
                      <a:pt x="334" y="4704"/>
                      <a:pt x="489" y="4549"/>
                      <a:pt x="703" y="4549"/>
                    </a:cubicBezTo>
                    <a:lnTo>
                      <a:pt x="2906" y="4549"/>
                    </a:lnTo>
                    <a:lnTo>
                      <a:pt x="2906" y="6752"/>
                    </a:lnTo>
                    <a:cubicBezTo>
                      <a:pt x="2906" y="6835"/>
                      <a:pt x="2977" y="6906"/>
                      <a:pt x="3061" y="6906"/>
                    </a:cubicBezTo>
                    <a:cubicBezTo>
                      <a:pt x="3156" y="6906"/>
                      <a:pt x="3227" y="6835"/>
                      <a:pt x="3227" y="6752"/>
                    </a:cubicBezTo>
                    <a:lnTo>
                      <a:pt x="3227" y="4549"/>
                    </a:lnTo>
                    <a:lnTo>
                      <a:pt x="5823" y="4549"/>
                    </a:lnTo>
                    <a:lnTo>
                      <a:pt x="5823" y="6752"/>
                    </a:lnTo>
                    <a:cubicBezTo>
                      <a:pt x="5823" y="6835"/>
                      <a:pt x="5894" y="6906"/>
                      <a:pt x="5978" y="6906"/>
                    </a:cubicBezTo>
                    <a:cubicBezTo>
                      <a:pt x="6073" y="6906"/>
                      <a:pt x="6145" y="6835"/>
                      <a:pt x="6145" y="6752"/>
                    </a:cubicBezTo>
                    <a:lnTo>
                      <a:pt x="6145" y="4549"/>
                    </a:lnTo>
                    <a:lnTo>
                      <a:pt x="8347" y="4549"/>
                    </a:lnTo>
                    <a:cubicBezTo>
                      <a:pt x="8561" y="4549"/>
                      <a:pt x="8716" y="4704"/>
                      <a:pt x="8716" y="4918"/>
                    </a:cubicBezTo>
                    <a:lnTo>
                      <a:pt x="8716" y="6752"/>
                    </a:lnTo>
                    <a:cubicBezTo>
                      <a:pt x="8716" y="6835"/>
                      <a:pt x="8800" y="6906"/>
                      <a:pt x="8883" y="6906"/>
                    </a:cubicBezTo>
                    <a:cubicBezTo>
                      <a:pt x="8978" y="6906"/>
                      <a:pt x="9050" y="6835"/>
                      <a:pt x="9050" y="6752"/>
                    </a:cubicBezTo>
                    <a:lnTo>
                      <a:pt x="9050" y="4918"/>
                    </a:lnTo>
                    <a:cubicBezTo>
                      <a:pt x="9109" y="4525"/>
                      <a:pt x="8788" y="4204"/>
                      <a:pt x="8395" y="4204"/>
                    </a:cubicBezTo>
                    <a:lnTo>
                      <a:pt x="4740" y="4204"/>
                    </a:lnTo>
                    <a:lnTo>
                      <a:pt x="4740" y="894"/>
                    </a:lnTo>
                    <a:lnTo>
                      <a:pt x="4954" y="1346"/>
                    </a:lnTo>
                    <a:cubicBezTo>
                      <a:pt x="4990" y="1406"/>
                      <a:pt x="5049" y="1429"/>
                      <a:pt x="5109" y="1429"/>
                    </a:cubicBezTo>
                    <a:cubicBezTo>
                      <a:pt x="5132" y="1429"/>
                      <a:pt x="5156" y="1429"/>
                      <a:pt x="5180" y="1418"/>
                    </a:cubicBezTo>
                    <a:cubicBezTo>
                      <a:pt x="5275" y="1370"/>
                      <a:pt x="5299" y="1263"/>
                      <a:pt x="5252" y="1191"/>
                    </a:cubicBezTo>
                    <a:lnTo>
                      <a:pt x="4704" y="96"/>
                    </a:lnTo>
                    <a:cubicBezTo>
                      <a:pt x="4680" y="36"/>
                      <a:pt x="4621" y="1"/>
                      <a:pt x="4561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870" name="Google Shape;6665;p49"/>
            <p:cNvGrpSpPr/>
            <p:nvPr/>
          </p:nvGrpSpPr>
          <p:grpSpPr>
            <a:xfrm>
              <a:off x="5037915" y="4207260"/>
              <a:ext cx="301661" cy="371013"/>
              <a:chOff x="5782845" y="2906521"/>
              <a:chExt cx="301661" cy="371013"/>
            </a:xfrm>
            <a:solidFill>
              <a:schemeClr val="bg2">
                <a:lumMod val="75000"/>
              </a:schemeClr>
            </a:solidFill>
          </p:grpSpPr>
          <p:sp>
            <p:nvSpPr>
              <p:cNvPr id="871" name="Google Shape;6666;p49"/>
              <p:cNvSpPr/>
              <p:nvPr/>
            </p:nvSpPr>
            <p:spPr>
              <a:xfrm>
                <a:off x="5782845" y="3087651"/>
                <a:ext cx="301661" cy="189883"/>
              </a:xfrm>
              <a:custGeom>
                <a:avLst/>
                <a:gdLst/>
                <a:ahLst/>
                <a:cxnLst/>
                <a:rect l="l" t="t" r="r" b="b"/>
                <a:pathLst>
                  <a:path w="9478" h="5966" extrusionOk="0">
                    <a:moveTo>
                      <a:pt x="3215" y="322"/>
                    </a:moveTo>
                    <a:cubicBezTo>
                      <a:pt x="3322" y="322"/>
                      <a:pt x="3418" y="370"/>
                      <a:pt x="3489" y="429"/>
                    </a:cubicBezTo>
                    <a:cubicBezTo>
                      <a:pt x="3561" y="513"/>
                      <a:pt x="3596" y="596"/>
                      <a:pt x="3596" y="703"/>
                    </a:cubicBezTo>
                    <a:lnTo>
                      <a:pt x="3596" y="1156"/>
                    </a:lnTo>
                    <a:cubicBezTo>
                      <a:pt x="3608" y="1358"/>
                      <a:pt x="3501" y="1537"/>
                      <a:pt x="3322" y="1644"/>
                    </a:cubicBezTo>
                    <a:cubicBezTo>
                      <a:pt x="3263" y="1668"/>
                      <a:pt x="3239" y="1727"/>
                      <a:pt x="3239" y="1787"/>
                    </a:cubicBezTo>
                    <a:lnTo>
                      <a:pt x="3239" y="1977"/>
                    </a:lnTo>
                    <a:lnTo>
                      <a:pt x="2846" y="1977"/>
                    </a:lnTo>
                    <a:lnTo>
                      <a:pt x="2846" y="1787"/>
                    </a:lnTo>
                    <a:cubicBezTo>
                      <a:pt x="2846" y="1727"/>
                      <a:pt x="2822" y="1668"/>
                      <a:pt x="2763" y="1644"/>
                    </a:cubicBezTo>
                    <a:cubicBezTo>
                      <a:pt x="2584" y="1537"/>
                      <a:pt x="2477" y="1358"/>
                      <a:pt x="2477" y="1156"/>
                    </a:cubicBezTo>
                    <a:lnTo>
                      <a:pt x="2477" y="703"/>
                    </a:lnTo>
                    <a:cubicBezTo>
                      <a:pt x="2477" y="489"/>
                      <a:pt x="2644" y="322"/>
                      <a:pt x="2846" y="322"/>
                    </a:cubicBezTo>
                    <a:close/>
                    <a:moveTo>
                      <a:pt x="6513" y="322"/>
                    </a:moveTo>
                    <a:cubicBezTo>
                      <a:pt x="6609" y="322"/>
                      <a:pt x="6704" y="370"/>
                      <a:pt x="6775" y="429"/>
                    </a:cubicBezTo>
                    <a:cubicBezTo>
                      <a:pt x="6847" y="513"/>
                      <a:pt x="6882" y="596"/>
                      <a:pt x="6882" y="703"/>
                    </a:cubicBezTo>
                    <a:lnTo>
                      <a:pt x="6882" y="1156"/>
                    </a:lnTo>
                    <a:cubicBezTo>
                      <a:pt x="6894" y="1358"/>
                      <a:pt x="6787" y="1537"/>
                      <a:pt x="6609" y="1644"/>
                    </a:cubicBezTo>
                    <a:cubicBezTo>
                      <a:pt x="6549" y="1668"/>
                      <a:pt x="6525" y="1727"/>
                      <a:pt x="6525" y="1787"/>
                    </a:cubicBezTo>
                    <a:lnTo>
                      <a:pt x="6525" y="1977"/>
                    </a:lnTo>
                    <a:lnTo>
                      <a:pt x="6132" y="1977"/>
                    </a:lnTo>
                    <a:lnTo>
                      <a:pt x="6132" y="1787"/>
                    </a:lnTo>
                    <a:cubicBezTo>
                      <a:pt x="6132" y="1727"/>
                      <a:pt x="6108" y="1668"/>
                      <a:pt x="6049" y="1644"/>
                    </a:cubicBezTo>
                    <a:cubicBezTo>
                      <a:pt x="5870" y="1537"/>
                      <a:pt x="5763" y="1358"/>
                      <a:pt x="5763" y="1156"/>
                    </a:cubicBezTo>
                    <a:lnTo>
                      <a:pt x="5763" y="703"/>
                    </a:lnTo>
                    <a:cubicBezTo>
                      <a:pt x="5763" y="489"/>
                      <a:pt x="5930" y="322"/>
                      <a:pt x="6132" y="322"/>
                    </a:cubicBezTo>
                    <a:close/>
                    <a:moveTo>
                      <a:pt x="1572" y="2144"/>
                    </a:moveTo>
                    <a:cubicBezTo>
                      <a:pt x="1667" y="2144"/>
                      <a:pt x="1763" y="2192"/>
                      <a:pt x="1834" y="2251"/>
                    </a:cubicBezTo>
                    <a:cubicBezTo>
                      <a:pt x="1906" y="2323"/>
                      <a:pt x="1941" y="2418"/>
                      <a:pt x="1941" y="2513"/>
                    </a:cubicBezTo>
                    <a:lnTo>
                      <a:pt x="1941" y="2977"/>
                    </a:lnTo>
                    <a:lnTo>
                      <a:pt x="1953" y="2977"/>
                    </a:lnTo>
                    <a:cubicBezTo>
                      <a:pt x="1953" y="3168"/>
                      <a:pt x="1846" y="3370"/>
                      <a:pt x="1667" y="3454"/>
                    </a:cubicBezTo>
                    <a:cubicBezTo>
                      <a:pt x="1608" y="3489"/>
                      <a:pt x="1584" y="3549"/>
                      <a:pt x="1584" y="3608"/>
                    </a:cubicBezTo>
                    <a:lnTo>
                      <a:pt x="1584" y="3799"/>
                    </a:lnTo>
                    <a:lnTo>
                      <a:pt x="1191" y="3799"/>
                    </a:lnTo>
                    <a:lnTo>
                      <a:pt x="1191" y="3608"/>
                    </a:lnTo>
                    <a:cubicBezTo>
                      <a:pt x="1191" y="3549"/>
                      <a:pt x="1167" y="3489"/>
                      <a:pt x="1108" y="3454"/>
                    </a:cubicBezTo>
                    <a:cubicBezTo>
                      <a:pt x="929" y="3346"/>
                      <a:pt x="822" y="3168"/>
                      <a:pt x="822" y="2977"/>
                    </a:cubicBezTo>
                    <a:lnTo>
                      <a:pt x="822" y="2513"/>
                    </a:lnTo>
                    <a:cubicBezTo>
                      <a:pt x="822" y="2311"/>
                      <a:pt x="989" y="2144"/>
                      <a:pt x="1191" y="2144"/>
                    </a:cubicBezTo>
                    <a:close/>
                    <a:moveTo>
                      <a:pt x="4858" y="2144"/>
                    </a:moveTo>
                    <a:cubicBezTo>
                      <a:pt x="4965" y="2144"/>
                      <a:pt x="5049" y="2192"/>
                      <a:pt x="5120" y="2251"/>
                    </a:cubicBezTo>
                    <a:cubicBezTo>
                      <a:pt x="5204" y="2323"/>
                      <a:pt x="5227" y="2418"/>
                      <a:pt x="5227" y="2513"/>
                    </a:cubicBezTo>
                    <a:lnTo>
                      <a:pt x="5227" y="2977"/>
                    </a:lnTo>
                    <a:cubicBezTo>
                      <a:pt x="5239" y="3168"/>
                      <a:pt x="5144" y="3370"/>
                      <a:pt x="4954" y="3454"/>
                    </a:cubicBezTo>
                    <a:cubicBezTo>
                      <a:pt x="4894" y="3489"/>
                      <a:pt x="4870" y="3549"/>
                      <a:pt x="4870" y="3608"/>
                    </a:cubicBezTo>
                    <a:lnTo>
                      <a:pt x="4870" y="3799"/>
                    </a:lnTo>
                    <a:lnTo>
                      <a:pt x="4489" y="3799"/>
                    </a:lnTo>
                    <a:lnTo>
                      <a:pt x="4489" y="3608"/>
                    </a:lnTo>
                    <a:cubicBezTo>
                      <a:pt x="4489" y="3549"/>
                      <a:pt x="4453" y="3489"/>
                      <a:pt x="4394" y="3454"/>
                    </a:cubicBezTo>
                    <a:cubicBezTo>
                      <a:pt x="4215" y="3346"/>
                      <a:pt x="4108" y="3168"/>
                      <a:pt x="4108" y="2977"/>
                    </a:cubicBezTo>
                    <a:lnTo>
                      <a:pt x="4108" y="2513"/>
                    </a:lnTo>
                    <a:cubicBezTo>
                      <a:pt x="4108" y="2311"/>
                      <a:pt x="4275" y="2144"/>
                      <a:pt x="4489" y="2144"/>
                    </a:cubicBezTo>
                    <a:close/>
                    <a:moveTo>
                      <a:pt x="8144" y="2144"/>
                    </a:moveTo>
                    <a:cubicBezTo>
                      <a:pt x="8252" y="2144"/>
                      <a:pt x="8335" y="2192"/>
                      <a:pt x="8418" y="2251"/>
                    </a:cubicBezTo>
                    <a:cubicBezTo>
                      <a:pt x="8490" y="2323"/>
                      <a:pt x="8514" y="2418"/>
                      <a:pt x="8514" y="2513"/>
                    </a:cubicBezTo>
                    <a:lnTo>
                      <a:pt x="8514" y="2977"/>
                    </a:lnTo>
                    <a:cubicBezTo>
                      <a:pt x="8525" y="3168"/>
                      <a:pt x="8430" y="3370"/>
                      <a:pt x="8252" y="3454"/>
                    </a:cubicBezTo>
                    <a:cubicBezTo>
                      <a:pt x="8192" y="3489"/>
                      <a:pt x="8156" y="3549"/>
                      <a:pt x="8156" y="3608"/>
                    </a:cubicBezTo>
                    <a:lnTo>
                      <a:pt x="8156" y="3799"/>
                    </a:lnTo>
                    <a:lnTo>
                      <a:pt x="7775" y="3799"/>
                    </a:lnTo>
                    <a:lnTo>
                      <a:pt x="7775" y="3608"/>
                    </a:lnTo>
                    <a:cubicBezTo>
                      <a:pt x="7775" y="3549"/>
                      <a:pt x="7740" y="3489"/>
                      <a:pt x="7680" y="3454"/>
                    </a:cubicBezTo>
                    <a:cubicBezTo>
                      <a:pt x="7501" y="3346"/>
                      <a:pt x="7406" y="3168"/>
                      <a:pt x="7406" y="2977"/>
                    </a:cubicBezTo>
                    <a:lnTo>
                      <a:pt x="7406" y="2513"/>
                    </a:lnTo>
                    <a:cubicBezTo>
                      <a:pt x="7406" y="2311"/>
                      <a:pt x="7561" y="2144"/>
                      <a:pt x="7775" y="2144"/>
                    </a:cubicBezTo>
                    <a:close/>
                    <a:moveTo>
                      <a:pt x="2894" y="1"/>
                    </a:moveTo>
                    <a:cubicBezTo>
                      <a:pt x="2489" y="1"/>
                      <a:pt x="2179" y="334"/>
                      <a:pt x="2179" y="715"/>
                    </a:cubicBezTo>
                    <a:lnTo>
                      <a:pt x="2179" y="1180"/>
                    </a:lnTo>
                    <a:cubicBezTo>
                      <a:pt x="2179" y="1465"/>
                      <a:pt x="2310" y="1727"/>
                      <a:pt x="2548" y="1894"/>
                    </a:cubicBezTo>
                    <a:lnTo>
                      <a:pt x="2548" y="2061"/>
                    </a:lnTo>
                    <a:lnTo>
                      <a:pt x="2251" y="2180"/>
                    </a:lnTo>
                    <a:cubicBezTo>
                      <a:pt x="2215" y="2120"/>
                      <a:pt x="2179" y="2072"/>
                      <a:pt x="2132" y="2025"/>
                    </a:cubicBezTo>
                    <a:cubicBezTo>
                      <a:pt x="2001" y="1894"/>
                      <a:pt x="1822" y="1822"/>
                      <a:pt x="1620" y="1822"/>
                    </a:cubicBezTo>
                    <a:lnTo>
                      <a:pt x="1251" y="1822"/>
                    </a:lnTo>
                    <a:cubicBezTo>
                      <a:pt x="846" y="1822"/>
                      <a:pt x="536" y="2144"/>
                      <a:pt x="536" y="2537"/>
                    </a:cubicBezTo>
                    <a:lnTo>
                      <a:pt x="536" y="2989"/>
                    </a:lnTo>
                    <a:cubicBezTo>
                      <a:pt x="536" y="3275"/>
                      <a:pt x="679" y="3549"/>
                      <a:pt x="905" y="3704"/>
                    </a:cubicBezTo>
                    <a:lnTo>
                      <a:pt x="905" y="3870"/>
                    </a:lnTo>
                    <a:lnTo>
                      <a:pt x="453" y="4049"/>
                    </a:lnTo>
                    <a:cubicBezTo>
                      <a:pt x="179" y="4156"/>
                      <a:pt x="1" y="4418"/>
                      <a:pt x="1" y="4716"/>
                    </a:cubicBezTo>
                    <a:lnTo>
                      <a:pt x="1" y="5811"/>
                    </a:lnTo>
                    <a:cubicBezTo>
                      <a:pt x="1" y="5894"/>
                      <a:pt x="84" y="5966"/>
                      <a:pt x="167" y="5966"/>
                    </a:cubicBezTo>
                    <a:cubicBezTo>
                      <a:pt x="251" y="5966"/>
                      <a:pt x="334" y="5894"/>
                      <a:pt x="334" y="5811"/>
                    </a:cubicBezTo>
                    <a:lnTo>
                      <a:pt x="334" y="4716"/>
                    </a:lnTo>
                    <a:cubicBezTo>
                      <a:pt x="334" y="4573"/>
                      <a:pt x="417" y="4418"/>
                      <a:pt x="572" y="4358"/>
                    </a:cubicBezTo>
                    <a:lnTo>
                      <a:pt x="1108" y="4156"/>
                    </a:lnTo>
                    <a:lnTo>
                      <a:pt x="1775" y="4156"/>
                    </a:lnTo>
                    <a:lnTo>
                      <a:pt x="2310" y="4358"/>
                    </a:lnTo>
                    <a:cubicBezTo>
                      <a:pt x="2453" y="4418"/>
                      <a:pt x="2548" y="4561"/>
                      <a:pt x="2548" y="4716"/>
                    </a:cubicBezTo>
                    <a:lnTo>
                      <a:pt x="2548" y="5811"/>
                    </a:lnTo>
                    <a:cubicBezTo>
                      <a:pt x="2548" y="5894"/>
                      <a:pt x="2620" y="5966"/>
                      <a:pt x="2715" y="5966"/>
                    </a:cubicBezTo>
                    <a:cubicBezTo>
                      <a:pt x="2799" y="5966"/>
                      <a:pt x="2870" y="5894"/>
                      <a:pt x="2870" y="5811"/>
                    </a:cubicBezTo>
                    <a:lnTo>
                      <a:pt x="2870" y="4716"/>
                    </a:lnTo>
                    <a:cubicBezTo>
                      <a:pt x="2870" y="4418"/>
                      <a:pt x="2691" y="4168"/>
                      <a:pt x="2429" y="4049"/>
                    </a:cubicBezTo>
                    <a:lnTo>
                      <a:pt x="1965" y="3870"/>
                    </a:lnTo>
                    <a:lnTo>
                      <a:pt x="1965" y="3704"/>
                    </a:lnTo>
                    <a:cubicBezTo>
                      <a:pt x="2191" y="3537"/>
                      <a:pt x="2334" y="3275"/>
                      <a:pt x="2334" y="2989"/>
                    </a:cubicBezTo>
                    <a:lnTo>
                      <a:pt x="2334" y="2537"/>
                    </a:lnTo>
                    <a:lnTo>
                      <a:pt x="2334" y="2501"/>
                    </a:lnTo>
                    <a:lnTo>
                      <a:pt x="2751" y="2334"/>
                    </a:lnTo>
                    <a:lnTo>
                      <a:pt x="3430" y="2334"/>
                    </a:lnTo>
                    <a:lnTo>
                      <a:pt x="3846" y="2501"/>
                    </a:lnTo>
                    <a:lnTo>
                      <a:pt x="3846" y="2537"/>
                    </a:lnTo>
                    <a:lnTo>
                      <a:pt x="3846" y="2989"/>
                    </a:lnTo>
                    <a:cubicBezTo>
                      <a:pt x="3846" y="3275"/>
                      <a:pt x="3977" y="3549"/>
                      <a:pt x="4215" y="3704"/>
                    </a:cubicBezTo>
                    <a:lnTo>
                      <a:pt x="4215" y="3870"/>
                    </a:lnTo>
                    <a:lnTo>
                      <a:pt x="3751" y="4049"/>
                    </a:lnTo>
                    <a:cubicBezTo>
                      <a:pt x="3489" y="4156"/>
                      <a:pt x="3310" y="4418"/>
                      <a:pt x="3310" y="4716"/>
                    </a:cubicBezTo>
                    <a:lnTo>
                      <a:pt x="3310" y="5811"/>
                    </a:lnTo>
                    <a:cubicBezTo>
                      <a:pt x="3310" y="5894"/>
                      <a:pt x="3382" y="5966"/>
                      <a:pt x="3465" y="5966"/>
                    </a:cubicBezTo>
                    <a:cubicBezTo>
                      <a:pt x="3561" y="5966"/>
                      <a:pt x="3632" y="5894"/>
                      <a:pt x="3632" y="5811"/>
                    </a:cubicBezTo>
                    <a:lnTo>
                      <a:pt x="3632" y="4716"/>
                    </a:lnTo>
                    <a:cubicBezTo>
                      <a:pt x="3632" y="4573"/>
                      <a:pt x="3727" y="4418"/>
                      <a:pt x="3870" y="4358"/>
                    </a:cubicBezTo>
                    <a:lnTo>
                      <a:pt x="4406" y="4156"/>
                    </a:lnTo>
                    <a:lnTo>
                      <a:pt x="5073" y="4156"/>
                    </a:lnTo>
                    <a:lnTo>
                      <a:pt x="5608" y="4358"/>
                    </a:lnTo>
                    <a:cubicBezTo>
                      <a:pt x="5763" y="4418"/>
                      <a:pt x="5847" y="4561"/>
                      <a:pt x="5847" y="4716"/>
                    </a:cubicBezTo>
                    <a:lnTo>
                      <a:pt x="5847" y="5811"/>
                    </a:lnTo>
                    <a:cubicBezTo>
                      <a:pt x="5847" y="5894"/>
                      <a:pt x="5930" y="5966"/>
                      <a:pt x="6013" y="5966"/>
                    </a:cubicBezTo>
                    <a:cubicBezTo>
                      <a:pt x="6108" y="5966"/>
                      <a:pt x="6180" y="5894"/>
                      <a:pt x="6180" y="5811"/>
                    </a:cubicBezTo>
                    <a:lnTo>
                      <a:pt x="6180" y="4716"/>
                    </a:lnTo>
                    <a:cubicBezTo>
                      <a:pt x="6180" y="4418"/>
                      <a:pt x="6001" y="4168"/>
                      <a:pt x="5727" y="4049"/>
                    </a:cubicBezTo>
                    <a:lnTo>
                      <a:pt x="5275" y="3870"/>
                    </a:lnTo>
                    <a:lnTo>
                      <a:pt x="5275" y="3704"/>
                    </a:lnTo>
                    <a:cubicBezTo>
                      <a:pt x="5489" y="3537"/>
                      <a:pt x="5644" y="3275"/>
                      <a:pt x="5644" y="2989"/>
                    </a:cubicBezTo>
                    <a:lnTo>
                      <a:pt x="5644" y="2537"/>
                    </a:lnTo>
                    <a:lnTo>
                      <a:pt x="5644" y="2501"/>
                    </a:lnTo>
                    <a:lnTo>
                      <a:pt x="6061" y="2334"/>
                    </a:lnTo>
                    <a:lnTo>
                      <a:pt x="6728" y="2334"/>
                    </a:lnTo>
                    <a:lnTo>
                      <a:pt x="7144" y="2501"/>
                    </a:lnTo>
                    <a:lnTo>
                      <a:pt x="7144" y="2537"/>
                    </a:lnTo>
                    <a:lnTo>
                      <a:pt x="7144" y="2989"/>
                    </a:lnTo>
                    <a:cubicBezTo>
                      <a:pt x="7144" y="3275"/>
                      <a:pt x="7275" y="3549"/>
                      <a:pt x="7513" y="3704"/>
                    </a:cubicBezTo>
                    <a:lnTo>
                      <a:pt x="7513" y="3870"/>
                    </a:lnTo>
                    <a:lnTo>
                      <a:pt x="7061" y="4049"/>
                    </a:lnTo>
                    <a:cubicBezTo>
                      <a:pt x="6787" y="4156"/>
                      <a:pt x="6609" y="4418"/>
                      <a:pt x="6609" y="4716"/>
                    </a:cubicBezTo>
                    <a:lnTo>
                      <a:pt x="6609" y="5811"/>
                    </a:lnTo>
                    <a:cubicBezTo>
                      <a:pt x="6609" y="5894"/>
                      <a:pt x="6680" y="5966"/>
                      <a:pt x="6775" y="5966"/>
                    </a:cubicBezTo>
                    <a:cubicBezTo>
                      <a:pt x="6859" y="5966"/>
                      <a:pt x="6942" y="5894"/>
                      <a:pt x="6942" y="5811"/>
                    </a:cubicBezTo>
                    <a:lnTo>
                      <a:pt x="6942" y="4716"/>
                    </a:lnTo>
                    <a:cubicBezTo>
                      <a:pt x="6942" y="4573"/>
                      <a:pt x="7025" y="4418"/>
                      <a:pt x="7180" y="4358"/>
                    </a:cubicBezTo>
                    <a:lnTo>
                      <a:pt x="7716" y="4156"/>
                    </a:lnTo>
                    <a:lnTo>
                      <a:pt x="8383" y="4156"/>
                    </a:lnTo>
                    <a:lnTo>
                      <a:pt x="8918" y="4358"/>
                    </a:lnTo>
                    <a:cubicBezTo>
                      <a:pt x="9061" y="4418"/>
                      <a:pt x="9156" y="4561"/>
                      <a:pt x="9156" y="4716"/>
                    </a:cubicBezTo>
                    <a:lnTo>
                      <a:pt x="9156" y="5811"/>
                    </a:lnTo>
                    <a:cubicBezTo>
                      <a:pt x="9156" y="5894"/>
                      <a:pt x="9228" y="5966"/>
                      <a:pt x="9323" y="5966"/>
                    </a:cubicBezTo>
                    <a:cubicBezTo>
                      <a:pt x="9406" y="5966"/>
                      <a:pt x="9478" y="5894"/>
                      <a:pt x="9478" y="5811"/>
                    </a:cubicBezTo>
                    <a:lnTo>
                      <a:pt x="9478" y="4716"/>
                    </a:lnTo>
                    <a:cubicBezTo>
                      <a:pt x="9418" y="4418"/>
                      <a:pt x="9252" y="4156"/>
                      <a:pt x="8978" y="4049"/>
                    </a:cubicBezTo>
                    <a:lnTo>
                      <a:pt x="8514" y="3870"/>
                    </a:lnTo>
                    <a:lnTo>
                      <a:pt x="8514" y="3704"/>
                    </a:lnTo>
                    <a:cubicBezTo>
                      <a:pt x="8740" y="3537"/>
                      <a:pt x="8895" y="3275"/>
                      <a:pt x="8895" y="2989"/>
                    </a:cubicBezTo>
                    <a:lnTo>
                      <a:pt x="8895" y="2537"/>
                    </a:lnTo>
                    <a:cubicBezTo>
                      <a:pt x="8895" y="2334"/>
                      <a:pt x="8811" y="2156"/>
                      <a:pt x="8680" y="2025"/>
                    </a:cubicBezTo>
                    <a:cubicBezTo>
                      <a:pt x="8549" y="1894"/>
                      <a:pt x="8371" y="1822"/>
                      <a:pt x="8168" y="1822"/>
                    </a:cubicBezTo>
                    <a:lnTo>
                      <a:pt x="7799" y="1822"/>
                    </a:lnTo>
                    <a:cubicBezTo>
                      <a:pt x="7537" y="1822"/>
                      <a:pt x="7311" y="1965"/>
                      <a:pt x="7192" y="2180"/>
                    </a:cubicBezTo>
                    <a:lnTo>
                      <a:pt x="6882" y="2061"/>
                    </a:lnTo>
                    <a:lnTo>
                      <a:pt x="6882" y="1894"/>
                    </a:lnTo>
                    <a:cubicBezTo>
                      <a:pt x="7109" y="1727"/>
                      <a:pt x="7251" y="1465"/>
                      <a:pt x="7251" y="1180"/>
                    </a:cubicBezTo>
                    <a:lnTo>
                      <a:pt x="7251" y="715"/>
                    </a:lnTo>
                    <a:cubicBezTo>
                      <a:pt x="7251" y="525"/>
                      <a:pt x="7180" y="346"/>
                      <a:pt x="7037" y="215"/>
                    </a:cubicBezTo>
                    <a:cubicBezTo>
                      <a:pt x="6906" y="72"/>
                      <a:pt x="6728" y="1"/>
                      <a:pt x="6537" y="1"/>
                    </a:cubicBezTo>
                    <a:lnTo>
                      <a:pt x="6168" y="1"/>
                    </a:lnTo>
                    <a:cubicBezTo>
                      <a:pt x="5763" y="1"/>
                      <a:pt x="5454" y="334"/>
                      <a:pt x="5454" y="715"/>
                    </a:cubicBezTo>
                    <a:lnTo>
                      <a:pt x="5454" y="1180"/>
                    </a:lnTo>
                    <a:cubicBezTo>
                      <a:pt x="5454" y="1465"/>
                      <a:pt x="5585" y="1727"/>
                      <a:pt x="5823" y="1894"/>
                    </a:cubicBezTo>
                    <a:lnTo>
                      <a:pt x="5823" y="2061"/>
                    </a:lnTo>
                    <a:lnTo>
                      <a:pt x="5525" y="2180"/>
                    </a:lnTo>
                    <a:cubicBezTo>
                      <a:pt x="5489" y="2120"/>
                      <a:pt x="5454" y="2072"/>
                      <a:pt x="5406" y="2025"/>
                    </a:cubicBezTo>
                    <a:cubicBezTo>
                      <a:pt x="5275" y="1894"/>
                      <a:pt x="5096" y="1822"/>
                      <a:pt x="4894" y="1822"/>
                    </a:cubicBezTo>
                    <a:lnTo>
                      <a:pt x="4525" y="1822"/>
                    </a:lnTo>
                    <a:cubicBezTo>
                      <a:pt x="4263" y="1822"/>
                      <a:pt x="4037" y="1965"/>
                      <a:pt x="3918" y="2180"/>
                    </a:cubicBezTo>
                    <a:lnTo>
                      <a:pt x="3608" y="2061"/>
                    </a:lnTo>
                    <a:lnTo>
                      <a:pt x="3608" y="1894"/>
                    </a:lnTo>
                    <a:cubicBezTo>
                      <a:pt x="3834" y="1727"/>
                      <a:pt x="3977" y="1465"/>
                      <a:pt x="3977" y="1180"/>
                    </a:cubicBezTo>
                    <a:lnTo>
                      <a:pt x="3977" y="715"/>
                    </a:lnTo>
                    <a:cubicBezTo>
                      <a:pt x="3977" y="525"/>
                      <a:pt x="3906" y="346"/>
                      <a:pt x="3763" y="215"/>
                    </a:cubicBezTo>
                    <a:cubicBezTo>
                      <a:pt x="3632" y="72"/>
                      <a:pt x="3453" y="1"/>
                      <a:pt x="3263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872" name="Google Shape;6667;p49"/>
              <p:cNvSpPr/>
              <p:nvPr/>
            </p:nvSpPr>
            <p:spPr>
              <a:xfrm>
                <a:off x="5868111" y="2906521"/>
                <a:ext cx="127724" cy="172823"/>
              </a:xfrm>
              <a:custGeom>
                <a:avLst/>
                <a:gdLst/>
                <a:ahLst/>
                <a:cxnLst/>
                <a:rect l="l" t="t" r="r" b="b"/>
                <a:pathLst>
                  <a:path w="4013" h="5430" extrusionOk="0">
                    <a:moveTo>
                      <a:pt x="2191" y="334"/>
                    </a:moveTo>
                    <a:cubicBezTo>
                      <a:pt x="2406" y="334"/>
                      <a:pt x="2560" y="501"/>
                      <a:pt x="2560" y="703"/>
                    </a:cubicBezTo>
                    <a:lnTo>
                      <a:pt x="2560" y="1084"/>
                    </a:lnTo>
                    <a:cubicBezTo>
                      <a:pt x="2560" y="1394"/>
                      <a:pt x="2310" y="1644"/>
                      <a:pt x="2001" y="1644"/>
                    </a:cubicBezTo>
                    <a:cubicBezTo>
                      <a:pt x="1691" y="1644"/>
                      <a:pt x="1453" y="1394"/>
                      <a:pt x="1453" y="1084"/>
                    </a:cubicBezTo>
                    <a:lnTo>
                      <a:pt x="1453" y="703"/>
                    </a:lnTo>
                    <a:cubicBezTo>
                      <a:pt x="1453" y="501"/>
                      <a:pt x="1608" y="334"/>
                      <a:pt x="1822" y="334"/>
                    </a:cubicBezTo>
                    <a:close/>
                    <a:moveTo>
                      <a:pt x="2191" y="1953"/>
                    </a:moveTo>
                    <a:lnTo>
                      <a:pt x="2191" y="2060"/>
                    </a:lnTo>
                    <a:cubicBezTo>
                      <a:pt x="2203" y="2120"/>
                      <a:pt x="2227" y="2179"/>
                      <a:pt x="2251" y="2239"/>
                    </a:cubicBezTo>
                    <a:lnTo>
                      <a:pt x="2013" y="2477"/>
                    </a:lnTo>
                    <a:lnTo>
                      <a:pt x="2001" y="2477"/>
                    </a:lnTo>
                    <a:lnTo>
                      <a:pt x="1763" y="2239"/>
                    </a:lnTo>
                    <a:cubicBezTo>
                      <a:pt x="1786" y="2179"/>
                      <a:pt x="1810" y="2120"/>
                      <a:pt x="1810" y="2060"/>
                    </a:cubicBezTo>
                    <a:lnTo>
                      <a:pt x="1810" y="1953"/>
                    </a:lnTo>
                    <a:cubicBezTo>
                      <a:pt x="1870" y="1965"/>
                      <a:pt x="1941" y="1965"/>
                      <a:pt x="2001" y="1965"/>
                    </a:cubicBezTo>
                    <a:cubicBezTo>
                      <a:pt x="2060" y="1965"/>
                      <a:pt x="2132" y="1953"/>
                      <a:pt x="2191" y="1953"/>
                    </a:cubicBezTo>
                    <a:close/>
                    <a:moveTo>
                      <a:pt x="2525" y="2429"/>
                    </a:moveTo>
                    <a:lnTo>
                      <a:pt x="2822" y="2584"/>
                    </a:lnTo>
                    <a:cubicBezTo>
                      <a:pt x="2882" y="2608"/>
                      <a:pt x="2917" y="2680"/>
                      <a:pt x="2917" y="2763"/>
                    </a:cubicBezTo>
                    <a:lnTo>
                      <a:pt x="2917" y="3084"/>
                    </a:lnTo>
                    <a:lnTo>
                      <a:pt x="1072" y="3084"/>
                    </a:lnTo>
                    <a:lnTo>
                      <a:pt x="1072" y="2763"/>
                    </a:lnTo>
                    <a:cubicBezTo>
                      <a:pt x="1072" y="2680"/>
                      <a:pt x="1120" y="2632"/>
                      <a:pt x="1179" y="2584"/>
                    </a:cubicBezTo>
                    <a:lnTo>
                      <a:pt x="1477" y="2429"/>
                    </a:lnTo>
                    <a:lnTo>
                      <a:pt x="1751" y="2703"/>
                    </a:lnTo>
                    <a:cubicBezTo>
                      <a:pt x="1822" y="2775"/>
                      <a:pt x="1905" y="2799"/>
                      <a:pt x="2001" y="2799"/>
                    </a:cubicBezTo>
                    <a:cubicBezTo>
                      <a:pt x="2084" y="2799"/>
                      <a:pt x="2179" y="2775"/>
                      <a:pt x="2251" y="2703"/>
                    </a:cubicBezTo>
                    <a:lnTo>
                      <a:pt x="2525" y="2429"/>
                    </a:lnTo>
                    <a:close/>
                    <a:moveTo>
                      <a:pt x="3560" y="3442"/>
                    </a:moveTo>
                    <a:lnTo>
                      <a:pt x="3370" y="3834"/>
                    </a:lnTo>
                    <a:lnTo>
                      <a:pt x="655" y="3834"/>
                    </a:lnTo>
                    <a:lnTo>
                      <a:pt x="465" y="3442"/>
                    </a:lnTo>
                    <a:close/>
                    <a:moveTo>
                      <a:pt x="1822" y="1"/>
                    </a:moveTo>
                    <a:cubicBezTo>
                      <a:pt x="1417" y="1"/>
                      <a:pt x="1108" y="334"/>
                      <a:pt x="1108" y="715"/>
                    </a:cubicBezTo>
                    <a:lnTo>
                      <a:pt x="1108" y="1096"/>
                    </a:lnTo>
                    <a:cubicBezTo>
                      <a:pt x="1108" y="1394"/>
                      <a:pt x="1251" y="1656"/>
                      <a:pt x="1477" y="1822"/>
                    </a:cubicBezTo>
                    <a:lnTo>
                      <a:pt x="1477" y="2072"/>
                    </a:lnTo>
                    <a:lnTo>
                      <a:pt x="1477" y="2084"/>
                    </a:lnTo>
                    <a:lnTo>
                      <a:pt x="1048" y="2299"/>
                    </a:lnTo>
                    <a:cubicBezTo>
                      <a:pt x="870" y="2382"/>
                      <a:pt x="751" y="2584"/>
                      <a:pt x="751" y="2775"/>
                    </a:cubicBezTo>
                    <a:lnTo>
                      <a:pt x="751" y="3108"/>
                    </a:lnTo>
                    <a:lnTo>
                      <a:pt x="179" y="3108"/>
                    </a:lnTo>
                    <a:cubicBezTo>
                      <a:pt x="120" y="3108"/>
                      <a:pt x="60" y="3132"/>
                      <a:pt x="36" y="3180"/>
                    </a:cubicBezTo>
                    <a:cubicBezTo>
                      <a:pt x="0" y="3227"/>
                      <a:pt x="0" y="3299"/>
                      <a:pt x="24" y="3346"/>
                    </a:cubicBezTo>
                    <a:lnTo>
                      <a:pt x="393" y="4073"/>
                    </a:lnTo>
                    <a:cubicBezTo>
                      <a:pt x="417" y="4132"/>
                      <a:pt x="477" y="4156"/>
                      <a:pt x="536" y="4156"/>
                    </a:cubicBezTo>
                    <a:lnTo>
                      <a:pt x="739" y="4156"/>
                    </a:lnTo>
                    <a:lnTo>
                      <a:pt x="739" y="5263"/>
                    </a:lnTo>
                    <a:cubicBezTo>
                      <a:pt x="739" y="5347"/>
                      <a:pt x="810" y="5430"/>
                      <a:pt x="893" y="5430"/>
                    </a:cubicBezTo>
                    <a:cubicBezTo>
                      <a:pt x="989" y="5430"/>
                      <a:pt x="1060" y="5347"/>
                      <a:pt x="1060" y="5263"/>
                    </a:cubicBezTo>
                    <a:lnTo>
                      <a:pt x="1060" y="4156"/>
                    </a:lnTo>
                    <a:lnTo>
                      <a:pt x="2906" y="4156"/>
                    </a:lnTo>
                    <a:lnTo>
                      <a:pt x="2906" y="5263"/>
                    </a:lnTo>
                    <a:cubicBezTo>
                      <a:pt x="2906" y="5347"/>
                      <a:pt x="2977" y="5430"/>
                      <a:pt x="3072" y="5430"/>
                    </a:cubicBezTo>
                    <a:cubicBezTo>
                      <a:pt x="3156" y="5430"/>
                      <a:pt x="3227" y="5347"/>
                      <a:pt x="3227" y="5263"/>
                    </a:cubicBezTo>
                    <a:lnTo>
                      <a:pt x="3227" y="4156"/>
                    </a:lnTo>
                    <a:lnTo>
                      <a:pt x="3429" y="4156"/>
                    </a:lnTo>
                    <a:cubicBezTo>
                      <a:pt x="3489" y="4156"/>
                      <a:pt x="3549" y="4132"/>
                      <a:pt x="3572" y="4073"/>
                    </a:cubicBezTo>
                    <a:lnTo>
                      <a:pt x="3941" y="3346"/>
                    </a:lnTo>
                    <a:cubicBezTo>
                      <a:pt x="4013" y="3299"/>
                      <a:pt x="4013" y="3227"/>
                      <a:pt x="3977" y="3180"/>
                    </a:cubicBezTo>
                    <a:cubicBezTo>
                      <a:pt x="3953" y="3132"/>
                      <a:pt x="3894" y="3108"/>
                      <a:pt x="3834" y="3108"/>
                    </a:cubicBezTo>
                    <a:lnTo>
                      <a:pt x="3263" y="3108"/>
                    </a:lnTo>
                    <a:lnTo>
                      <a:pt x="3263" y="2775"/>
                    </a:lnTo>
                    <a:cubicBezTo>
                      <a:pt x="3263" y="2572"/>
                      <a:pt x="3144" y="2382"/>
                      <a:pt x="2965" y="2299"/>
                    </a:cubicBezTo>
                    <a:lnTo>
                      <a:pt x="2536" y="2084"/>
                    </a:lnTo>
                    <a:lnTo>
                      <a:pt x="2536" y="2072"/>
                    </a:lnTo>
                    <a:lnTo>
                      <a:pt x="2536" y="1822"/>
                    </a:lnTo>
                    <a:cubicBezTo>
                      <a:pt x="2763" y="1656"/>
                      <a:pt x="2906" y="1394"/>
                      <a:pt x="2906" y="1096"/>
                    </a:cubicBezTo>
                    <a:lnTo>
                      <a:pt x="2906" y="715"/>
                    </a:lnTo>
                    <a:cubicBezTo>
                      <a:pt x="2906" y="322"/>
                      <a:pt x="2572" y="1"/>
                      <a:pt x="2191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873" name="Google Shape;6668;p49"/>
              <p:cNvSpPr/>
              <p:nvPr/>
            </p:nvSpPr>
            <p:spPr>
              <a:xfrm>
                <a:off x="5915088" y="3051655"/>
                <a:ext cx="34151" cy="10662"/>
              </a:xfrm>
              <a:custGeom>
                <a:avLst/>
                <a:gdLst/>
                <a:ahLst/>
                <a:cxnLst/>
                <a:rect l="l" t="t" r="r" b="b"/>
                <a:pathLst>
                  <a:path w="1073" h="335" extrusionOk="0">
                    <a:moveTo>
                      <a:pt x="168" y="1"/>
                    </a:moveTo>
                    <a:cubicBezTo>
                      <a:pt x="72" y="1"/>
                      <a:pt x="1" y="72"/>
                      <a:pt x="1" y="167"/>
                    </a:cubicBezTo>
                    <a:cubicBezTo>
                      <a:pt x="1" y="251"/>
                      <a:pt x="72" y="334"/>
                      <a:pt x="168" y="334"/>
                    </a:cubicBezTo>
                    <a:lnTo>
                      <a:pt x="894" y="334"/>
                    </a:lnTo>
                    <a:cubicBezTo>
                      <a:pt x="989" y="334"/>
                      <a:pt x="1060" y="251"/>
                      <a:pt x="1060" y="167"/>
                    </a:cubicBezTo>
                    <a:cubicBezTo>
                      <a:pt x="1072" y="72"/>
                      <a:pt x="989" y="1"/>
                      <a:pt x="894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874" name="Google Shape;6669;p49"/>
            <p:cNvGrpSpPr/>
            <p:nvPr/>
          </p:nvGrpSpPr>
          <p:grpSpPr>
            <a:xfrm>
              <a:off x="5885609" y="4218241"/>
              <a:ext cx="371777" cy="349434"/>
              <a:chOff x="6630539" y="2917502"/>
              <a:chExt cx="371777" cy="349434"/>
            </a:xfrm>
            <a:solidFill>
              <a:schemeClr val="bg2">
                <a:lumMod val="75000"/>
              </a:schemeClr>
            </a:solidFill>
          </p:grpSpPr>
          <p:sp>
            <p:nvSpPr>
              <p:cNvPr id="875" name="Google Shape;6670;p49"/>
              <p:cNvSpPr/>
              <p:nvPr/>
            </p:nvSpPr>
            <p:spPr>
              <a:xfrm>
                <a:off x="6689292" y="3043093"/>
                <a:ext cx="92109" cy="30586"/>
              </a:xfrm>
              <a:custGeom>
                <a:avLst/>
                <a:gdLst/>
                <a:ahLst/>
                <a:cxnLst/>
                <a:rect l="l" t="t" r="r" b="b"/>
                <a:pathLst>
                  <a:path w="2894" h="961" extrusionOk="0">
                    <a:moveTo>
                      <a:pt x="1164" y="1"/>
                    </a:moveTo>
                    <a:cubicBezTo>
                      <a:pt x="816" y="1"/>
                      <a:pt x="501" y="36"/>
                      <a:pt x="298" y="67"/>
                    </a:cubicBezTo>
                    <a:cubicBezTo>
                      <a:pt x="119" y="91"/>
                      <a:pt x="0" y="246"/>
                      <a:pt x="0" y="401"/>
                    </a:cubicBezTo>
                    <a:lnTo>
                      <a:pt x="0" y="794"/>
                    </a:lnTo>
                    <a:cubicBezTo>
                      <a:pt x="0" y="877"/>
                      <a:pt x="72" y="960"/>
                      <a:pt x="155" y="960"/>
                    </a:cubicBezTo>
                    <a:cubicBezTo>
                      <a:pt x="250" y="960"/>
                      <a:pt x="322" y="877"/>
                      <a:pt x="322" y="794"/>
                    </a:cubicBezTo>
                    <a:lnTo>
                      <a:pt x="322" y="401"/>
                    </a:lnTo>
                    <a:cubicBezTo>
                      <a:pt x="322" y="401"/>
                      <a:pt x="322" y="389"/>
                      <a:pt x="334" y="389"/>
                    </a:cubicBezTo>
                    <a:cubicBezTo>
                      <a:pt x="511" y="361"/>
                      <a:pt x="812" y="318"/>
                      <a:pt x="1157" y="318"/>
                    </a:cubicBezTo>
                    <a:cubicBezTo>
                      <a:pt x="1253" y="318"/>
                      <a:pt x="1352" y="321"/>
                      <a:pt x="1453" y="329"/>
                    </a:cubicBezTo>
                    <a:cubicBezTo>
                      <a:pt x="1989" y="365"/>
                      <a:pt x="2382" y="496"/>
                      <a:pt x="2596" y="734"/>
                    </a:cubicBezTo>
                    <a:cubicBezTo>
                      <a:pt x="2626" y="764"/>
                      <a:pt x="2670" y="779"/>
                      <a:pt x="2715" y="779"/>
                    </a:cubicBezTo>
                    <a:cubicBezTo>
                      <a:pt x="2760" y="779"/>
                      <a:pt x="2804" y="764"/>
                      <a:pt x="2834" y="734"/>
                    </a:cubicBezTo>
                    <a:cubicBezTo>
                      <a:pt x="2894" y="675"/>
                      <a:pt x="2894" y="567"/>
                      <a:pt x="2834" y="508"/>
                    </a:cubicBezTo>
                    <a:cubicBezTo>
                      <a:pt x="2437" y="103"/>
                      <a:pt x="1753" y="1"/>
                      <a:pt x="1164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876" name="Google Shape;6671;p49"/>
              <p:cNvSpPr/>
              <p:nvPr/>
            </p:nvSpPr>
            <p:spPr>
              <a:xfrm>
                <a:off x="6630539" y="2993315"/>
                <a:ext cx="208852" cy="273621"/>
              </a:xfrm>
              <a:custGeom>
                <a:avLst/>
                <a:gdLst/>
                <a:ahLst/>
                <a:cxnLst/>
                <a:rect l="l" t="t" r="r" b="b"/>
                <a:pathLst>
                  <a:path w="6562" h="8597" extrusionOk="0">
                    <a:moveTo>
                      <a:pt x="5132" y="334"/>
                    </a:moveTo>
                    <a:lnTo>
                      <a:pt x="5132" y="1988"/>
                    </a:lnTo>
                    <a:cubicBezTo>
                      <a:pt x="5132" y="2239"/>
                      <a:pt x="5073" y="2477"/>
                      <a:pt x="4966" y="2703"/>
                    </a:cubicBezTo>
                    <a:cubicBezTo>
                      <a:pt x="4954" y="2727"/>
                      <a:pt x="4954" y="2739"/>
                      <a:pt x="4954" y="2774"/>
                    </a:cubicBezTo>
                    <a:lnTo>
                      <a:pt x="4954" y="3262"/>
                    </a:lnTo>
                    <a:cubicBezTo>
                      <a:pt x="4954" y="3727"/>
                      <a:pt x="4763" y="4155"/>
                      <a:pt x="4430" y="4465"/>
                    </a:cubicBezTo>
                    <a:cubicBezTo>
                      <a:pt x="4108" y="4765"/>
                      <a:pt x="3713" y="4920"/>
                      <a:pt x="3275" y="4920"/>
                    </a:cubicBezTo>
                    <a:cubicBezTo>
                      <a:pt x="3243" y="4920"/>
                      <a:pt x="3212" y="4919"/>
                      <a:pt x="3180" y="4917"/>
                    </a:cubicBezTo>
                    <a:cubicBezTo>
                      <a:pt x="2299" y="4882"/>
                      <a:pt x="1620" y="4120"/>
                      <a:pt x="1620" y="3215"/>
                    </a:cubicBezTo>
                    <a:lnTo>
                      <a:pt x="1620" y="2786"/>
                    </a:lnTo>
                    <a:cubicBezTo>
                      <a:pt x="1620" y="2762"/>
                      <a:pt x="1620" y="2739"/>
                      <a:pt x="1608" y="2715"/>
                    </a:cubicBezTo>
                    <a:cubicBezTo>
                      <a:pt x="1501" y="2489"/>
                      <a:pt x="1441" y="2239"/>
                      <a:pt x="1441" y="2000"/>
                    </a:cubicBezTo>
                    <a:lnTo>
                      <a:pt x="1441" y="1631"/>
                    </a:lnTo>
                    <a:cubicBezTo>
                      <a:pt x="1441" y="917"/>
                      <a:pt x="2025" y="334"/>
                      <a:pt x="2739" y="334"/>
                    </a:cubicBezTo>
                    <a:close/>
                    <a:moveTo>
                      <a:pt x="4204" y="5048"/>
                    </a:moveTo>
                    <a:lnTo>
                      <a:pt x="4204" y="5358"/>
                    </a:lnTo>
                    <a:lnTo>
                      <a:pt x="3287" y="6001"/>
                    </a:lnTo>
                    <a:lnTo>
                      <a:pt x="2358" y="5358"/>
                    </a:lnTo>
                    <a:lnTo>
                      <a:pt x="2358" y="5048"/>
                    </a:lnTo>
                    <a:cubicBezTo>
                      <a:pt x="2596" y="5179"/>
                      <a:pt x="2870" y="5263"/>
                      <a:pt x="3156" y="5275"/>
                    </a:cubicBezTo>
                    <a:lnTo>
                      <a:pt x="3287" y="5275"/>
                    </a:lnTo>
                    <a:cubicBezTo>
                      <a:pt x="3608" y="5275"/>
                      <a:pt x="3930" y="5203"/>
                      <a:pt x="4204" y="5048"/>
                    </a:cubicBezTo>
                    <a:close/>
                    <a:moveTo>
                      <a:pt x="2203" y="5668"/>
                    </a:moveTo>
                    <a:lnTo>
                      <a:pt x="3001" y="6227"/>
                    </a:lnTo>
                    <a:lnTo>
                      <a:pt x="2584" y="6656"/>
                    </a:lnTo>
                    <a:lnTo>
                      <a:pt x="2573" y="6656"/>
                    </a:lnTo>
                    <a:lnTo>
                      <a:pt x="2037" y="5858"/>
                    </a:lnTo>
                    <a:lnTo>
                      <a:pt x="2203" y="5668"/>
                    </a:lnTo>
                    <a:close/>
                    <a:moveTo>
                      <a:pt x="4359" y="5668"/>
                    </a:moveTo>
                    <a:lnTo>
                      <a:pt x="4525" y="5858"/>
                    </a:lnTo>
                    <a:lnTo>
                      <a:pt x="4001" y="6656"/>
                    </a:lnTo>
                    <a:lnTo>
                      <a:pt x="3989" y="6656"/>
                    </a:lnTo>
                    <a:lnTo>
                      <a:pt x="3549" y="6227"/>
                    </a:lnTo>
                    <a:lnTo>
                      <a:pt x="4359" y="5668"/>
                    </a:lnTo>
                    <a:close/>
                    <a:moveTo>
                      <a:pt x="2739" y="0"/>
                    </a:moveTo>
                    <a:cubicBezTo>
                      <a:pt x="1822" y="0"/>
                      <a:pt x="1096" y="738"/>
                      <a:pt x="1096" y="1643"/>
                    </a:cubicBezTo>
                    <a:lnTo>
                      <a:pt x="1096" y="2012"/>
                    </a:lnTo>
                    <a:cubicBezTo>
                      <a:pt x="1096" y="2298"/>
                      <a:pt x="1156" y="2584"/>
                      <a:pt x="1275" y="2846"/>
                    </a:cubicBezTo>
                    <a:lnTo>
                      <a:pt x="1275" y="3239"/>
                    </a:lnTo>
                    <a:cubicBezTo>
                      <a:pt x="1275" y="3870"/>
                      <a:pt x="1561" y="4453"/>
                      <a:pt x="2001" y="4822"/>
                    </a:cubicBezTo>
                    <a:lnTo>
                      <a:pt x="2001" y="5406"/>
                    </a:lnTo>
                    <a:lnTo>
                      <a:pt x="1692" y="5739"/>
                    </a:lnTo>
                    <a:cubicBezTo>
                      <a:pt x="1668" y="5763"/>
                      <a:pt x="1644" y="5822"/>
                      <a:pt x="1644" y="5870"/>
                    </a:cubicBezTo>
                    <a:lnTo>
                      <a:pt x="596" y="6251"/>
                    </a:lnTo>
                    <a:cubicBezTo>
                      <a:pt x="239" y="6394"/>
                      <a:pt x="1" y="6727"/>
                      <a:pt x="1" y="7108"/>
                    </a:cubicBezTo>
                    <a:lnTo>
                      <a:pt x="1" y="8418"/>
                    </a:lnTo>
                    <a:cubicBezTo>
                      <a:pt x="1" y="8501"/>
                      <a:pt x="72" y="8573"/>
                      <a:pt x="156" y="8573"/>
                    </a:cubicBezTo>
                    <a:cubicBezTo>
                      <a:pt x="251" y="8573"/>
                      <a:pt x="322" y="8501"/>
                      <a:pt x="322" y="8418"/>
                    </a:cubicBezTo>
                    <a:lnTo>
                      <a:pt x="322" y="7108"/>
                    </a:lnTo>
                    <a:cubicBezTo>
                      <a:pt x="322" y="6870"/>
                      <a:pt x="477" y="6656"/>
                      <a:pt x="691" y="6584"/>
                    </a:cubicBezTo>
                    <a:lnTo>
                      <a:pt x="1811" y="6179"/>
                    </a:lnTo>
                    <a:lnTo>
                      <a:pt x="2275" y="6882"/>
                    </a:lnTo>
                    <a:cubicBezTo>
                      <a:pt x="2334" y="6965"/>
                      <a:pt x="2418" y="7025"/>
                      <a:pt x="2525" y="7025"/>
                    </a:cubicBezTo>
                    <a:lnTo>
                      <a:pt x="2561" y="7025"/>
                    </a:lnTo>
                    <a:cubicBezTo>
                      <a:pt x="2644" y="7025"/>
                      <a:pt x="2739" y="7001"/>
                      <a:pt x="2811" y="6930"/>
                    </a:cubicBezTo>
                    <a:lnTo>
                      <a:pt x="3096" y="6644"/>
                    </a:lnTo>
                    <a:lnTo>
                      <a:pt x="3096" y="8430"/>
                    </a:lnTo>
                    <a:cubicBezTo>
                      <a:pt x="3096" y="8513"/>
                      <a:pt x="3168" y="8596"/>
                      <a:pt x="3251" y="8596"/>
                    </a:cubicBezTo>
                    <a:cubicBezTo>
                      <a:pt x="3346" y="8596"/>
                      <a:pt x="3418" y="8513"/>
                      <a:pt x="3418" y="8430"/>
                    </a:cubicBezTo>
                    <a:lnTo>
                      <a:pt x="3418" y="6644"/>
                    </a:lnTo>
                    <a:lnTo>
                      <a:pt x="3704" y="6930"/>
                    </a:lnTo>
                    <a:cubicBezTo>
                      <a:pt x="3763" y="6989"/>
                      <a:pt x="3870" y="7025"/>
                      <a:pt x="3954" y="7025"/>
                    </a:cubicBezTo>
                    <a:lnTo>
                      <a:pt x="3989" y="7025"/>
                    </a:lnTo>
                    <a:cubicBezTo>
                      <a:pt x="4085" y="7013"/>
                      <a:pt x="4180" y="6953"/>
                      <a:pt x="4239" y="6882"/>
                    </a:cubicBezTo>
                    <a:lnTo>
                      <a:pt x="4704" y="6179"/>
                    </a:lnTo>
                    <a:lnTo>
                      <a:pt x="5811" y="6584"/>
                    </a:lnTo>
                    <a:cubicBezTo>
                      <a:pt x="6037" y="6656"/>
                      <a:pt x="6192" y="6882"/>
                      <a:pt x="6192" y="7108"/>
                    </a:cubicBezTo>
                    <a:lnTo>
                      <a:pt x="6192" y="8418"/>
                    </a:lnTo>
                    <a:cubicBezTo>
                      <a:pt x="6192" y="8501"/>
                      <a:pt x="6264" y="8573"/>
                      <a:pt x="6347" y="8573"/>
                    </a:cubicBezTo>
                    <a:cubicBezTo>
                      <a:pt x="6442" y="8573"/>
                      <a:pt x="6514" y="8501"/>
                      <a:pt x="6514" y="8418"/>
                    </a:cubicBezTo>
                    <a:lnTo>
                      <a:pt x="6514" y="7108"/>
                    </a:lnTo>
                    <a:cubicBezTo>
                      <a:pt x="6561" y="6703"/>
                      <a:pt x="6323" y="6370"/>
                      <a:pt x="5966" y="6239"/>
                    </a:cubicBezTo>
                    <a:lnTo>
                      <a:pt x="4906" y="5858"/>
                    </a:lnTo>
                    <a:cubicBezTo>
                      <a:pt x="4906" y="5810"/>
                      <a:pt x="4894" y="5763"/>
                      <a:pt x="4859" y="5715"/>
                    </a:cubicBezTo>
                    <a:lnTo>
                      <a:pt x="4549" y="5394"/>
                    </a:lnTo>
                    <a:lnTo>
                      <a:pt x="4549" y="4822"/>
                    </a:lnTo>
                    <a:cubicBezTo>
                      <a:pt x="4585" y="4798"/>
                      <a:pt x="4609" y="4763"/>
                      <a:pt x="4656" y="4739"/>
                    </a:cubicBezTo>
                    <a:cubicBezTo>
                      <a:pt x="5061" y="4370"/>
                      <a:pt x="5275" y="3822"/>
                      <a:pt x="5275" y="3274"/>
                    </a:cubicBezTo>
                    <a:lnTo>
                      <a:pt x="5275" y="2834"/>
                    </a:lnTo>
                    <a:cubicBezTo>
                      <a:pt x="5394" y="2560"/>
                      <a:pt x="5454" y="2286"/>
                      <a:pt x="5454" y="2000"/>
                    </a:cubicBezTo>
                    <a:lnTo>
                      <a:pt x="5454" y="167"/>
                    </a:lnTo>
                    <a:cubicBezTo>
                      <a:pt x="5454" y="83"/>
                      <a:pt x="5382" y="0"/>
                      <a:pt x="5299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877" name="Google Shape;6672;p49"/>
              <p:cNvSpPr/>
              <p:nvPr/>
            </p:nvSpPr>
            <p:spPr>
              <a:xfrm>
                <a:off x="6665804" y="3232053"/>
                <a:ext cx="10630" cy="33737"/>
              </a:xfrm>
              <a:custGeom>
                <a:avLst/>
                <a:gdLst/>
                <a:ahLst/>
                <a:cxnLst/>
                <a:rect l="l" t="t" r="r" b="b"/>
                <a:pathLst>
                  <a:path w="334" h="1060" extrusionOk="0">
                    <a:moveTo>
                      <a:pt x="167" y="0"/>
                    </a:moveTo>
                    <a:cubicBezTo>
                      <a:pt x="83" y="0"/>
                      <a:pt x="0" y="83"/>
                      <a:pt x="0" y="167"/>
                    </a:cubicBezTo>
                    <a:lnTo>
                      <a:pt x="0" y="893"/>
                    </a:lnTo>
                    <a:cubicBezTo>
                      <a:pt x="0" y="988"/>
                      <a:pt x="83" y="1060"/>
                      <a:pt x="167" y="1060"/>
                    </a:cubicBezTo>
                    <a:cubicBezTo>
                      <a:pt x="262" y="1060"/>
                      <a:pt x="333" y="988"/>
                      <a:pt x="333" y="893"/>
                    </a:cubicBezTo>
                    <a:lnTo>
                      <a:pt x="333" y="167"/>
                    </a:lnTo>
                    <a:cubicBezTo>
                      <a:pt x="333" y="83"/>
                      <a:pt x="262" y="0"/>
                      <a:pt x="167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878" name="Google Shape;6673;p49"/>
              <p:cNvSpPr/>
              <p:nvPr/>
            </p:nvSpPr>
            <p:spPr>
              <a:xfrm>
                <a:off x="6793877" y="3232053"/>
                <a:ext cx="10248" cy="33737"/>
              </a:xfrm>
              <a:custGeom>
                <a:avLst/>
                <a:gdLst/>
                <a:ahLst/>
                <a:cxnLst/>
                <a:rect l="l" t="t" r="r" b="b"/>
                <a:pathLst>
                  <a:path w="322" h="1060" extrusionOk="0">
                    <a:moveTo>
                      <a:pt x="167" y="0"/>
                    </a:moveTo>
                    <a:cubicBezTo>
                      <a:pt x="72" y="0"/>
                      <a:pt x="0" y="83"/>
                      <a:pt x="0" y="167"/>
                    </a:cubicBezTo>
                    <a:lnTo>
                      <a:pt x="0" y="893"/>
                    </a:lnTo>
                    <a:cubicBezTo>
                      <a:pt x="0" y="988"/>
                      <a:pt x="72" y="1060"/>
                      <a:pt x="167" y="1060"/>
                    </a:cubicBezTo>
                    <a:cubicBezTo>
                      <a:pt x="250" y="1060"/>
                      <a:pt x="322" y="988"/>
                      <a:pt x="322" y="893"/>
                    </a:cubicBezTo>
                    <a:lnTo>
                      <a:pt x="322" y="167"/>
                    </a:lnTo>
                    <a:cubicBezTo>
                      <a:pt x="322" y="83"/>
                      <a:pt x="250" y="0"/>
                      <a:pt x="167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879" name="Google Shape;6674;p49"/>
              <p:cNvSpPr/>
              <p:nvPr/>
            </p:nvSpPr>
            <p:spPr>
              <a:xfrm>
                <a:off x="6828347" y="2952766"/>
                <a:ext cx="173969" cy="181162"/>
              </a:xfrm>
              <a:custGeom>
                <a:avLst/>
                <a:gdLst/>
                <a:ahLst/>
                <a:cxnLst/>
                <a:rect l="l" t="t" r="r" b="b"/>
                <a:pathLst>
                  <a:path w="5466" h="5692" extrusionOk="0">
                    <a:moveTo>
                      <a:pt x="3847" y="0"/>
                    </a:moveTo>
                    <a:cubicBezTo>
                      <a:pt x="3751" y="0"/>
                      <a:pt x="3680" y="72"/>
                      <a:pt x="3680" y="167"/>
                    </a:cubicBezTo>
                    <a:cubicBezTo>
                      <a:pt x="3680" y="250"/>
                      <a:pt x="3751" y="322"/>
                      <a:pt x="3847" y="322"/>
                    </a:cubicBezTo>
                    <a:lnTo>
                      <a:pt x="4751" y="322"/>
                    </a:lnTo>
                    <a:cubicBezTo>
                      <a:pt x="4954" y="322"/>
                      <a:pt x="5121" y="488"/>
                      <a:pt x="5121" y="703"/>
                    </a:cubicBezTo>
                    <a:lnTo>
                      <a:pt x="5121" y="3643"/>
                    </a:lnTo>
                    <a:cubicBezTo>
                      <a:pt x="5121" y="3858"/>
                      <a:pt x="4954" y="4013"/>
                      <a:pt x="4751" y="4013"/>
                    </a:cubicBezTo>
                    <a:lnTo>
                      <a:pt x="2918" y="4013"/>
                    </a:lnTo>
                    <a:cubicBezTo>
                      <a:pt x="2894" y="4013"/>
                      <a:pt x="2846" y="4036"/>
                      <a:pt x="2811" y="4048"/>
                    </a:cubicBezTo>
                    <a:lnTo>
                      <a:pt x="1180" y="5239"/>
                    </a:lnTo>
                    <a:lnTo>
                      <a:pt x="1180" y="5239"/>
                    </a:lnTo>
                    <a:lnTo>
                      <a:pt x="1430" y="4227"/>
                    </a:lnTo>
                    <a:cubicBezTo>
                      <a:pt x="1442" y="4179"/>
                      <a:pt x="1430" y="4120"/>
                      <a:pt x="1406" y="4072"/>
                    </a:cubicBezTo>
                    <a:cubicBezTo>
                      <a:pt x="1370" y="4036"/>
                      <a:pt x="1311" y="4013"/>
                      <a:pt x="1263" y="4013"/>
                    </a:cubicBezTo>
                    <a:lnTo>
                      <a:pt x="715" y="4013"/>
                    </a:lnTo>
                    <a:cubicBezTo>
                      <a:pt x="513" y="4013"/>
                      <a:pt x="346" y="3858"/>
                      <a:pt x="346" y="3643"/>
                    </a:cubicBezTo>
                    <a:lnTo>
                      <a:pt x="346" y="715"/>
                    </a:lnTo>
                    <a:cubicBezTo>
                      <a:pt x="346" y="500"/>
                      <a:pt x="513" y="345"/>
                      <a:pt x="715" y="345"/>
                    </a:cubicBezTo>
                    <a:lnTo>
                      <a:pt x="1620" y="345"/>
                    </a:lnTo>
                    <a:cubicBezTo>
                      <a:pt x="1715" y="345"/>
                      <a:pt x="1787" y="262"/>
                      <a:pt x="1787" y="179"/>
                    </a:cubicBezTo>
                    <a:cubicBezTo>
                      <a:pt x="1787" y="84"/>
                      <a:pt x="1715" y="12"/>
                      <a:pt x="1620" y="12"/>
                    </a:cubicBezTo>
                    <a:lnTo>
                      <a:pt x="715" y="12"/>
                    </a:lnTo>
                    <a:cubicBezTo>
                      <a:pt x="310" y="12"/>
                      <a:pt x="1" y="345"/>
                      <a:pt x="1" y="726"/>
                    </a:cubicBezTo>
                    <a:lnTo>
                      <a:pt x="1" y="3643"/>
                    </a:lnTo>
                    <a:cubicBezTo>
                      <a:pt x="1" y="4048"/>
                      <a:pt x="334" y="4358"/>
                      <a:pt x="715" y="4358"/>
                    </a:cubicBezTo>
                    <a:lnTo>
                      <a:pt x="1049" y="4358"/>
                    </a:lnTo>
                    <a:lnTo>
                      <a:pt x="787" y="5370"/>
                    </a:lnTo>
                    <a:cubicBezTo>
                      <a:pt x="763" y="5477"/>
                      <a:pt x="811" y="5596"/>
                      <a:pt x="894" y="5656"/>
                    </a:cubicBezTo>
                    <a:cubicBezTo>
                      <a:pt x="941" y="5679"/>
                      <a:pt x="989" y="5691"/>
                      <a:pt x="1049" y="5691"/>
                    </a:cubicBezTo>
                    <a:cubicBezTo>
                      <a:pt x="1108" y="5691"/>
                      <a:pt x="1144" y="5679"/>
                      <a:pt x="1192" y="5656"/>
                    </a:cubicBezTo>
                    <a:lnTo>
                      <a:pt x="2954" y="4370"/>
                    </a:lnTo>
                    <a:lnTo>
                      <a:pt x="4716" y="4370"/>
                    </a:lnTo>
                    <a:cubicBezTo>
                      <a:pt x="5121" y="4370"/>
                      <a:pt x="5430" y="4048"/>
                      <a:pt x="5430" y="3655"/>
                    </a:cubicBezTo>
                    <a:lnTo>
                      <a:pt x="5430" y="726"/>
                    </a:lnTo>
                    <a:cubicBezTo>
                      <a:pt x="5466" y="322"/>
                      <a:pt x="5132" y="0"/>
                      <a:pt x="475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880" name="Google Shape;6675;p49"/>
              <p:cNvSpPr/>
              <p:nvPr/>
            </p:nvSpPr>
            <p:spPr>
              <a:xfrm>
                <a:off x="6898463" y="2917502"/>
                <a:ext cx="34151" cy="104999"/>
              </a:xfrm>
              <a:custGeom>
                <a:avLst/>
                <a:gdLst/>
                <a:ahLst/>
                <a:cxnLst/>
                <a:rect l="l" t="t" r="r" b="b"/>
                <a:pathLst>
                  <a:path w="1073" h="3299" extrusionOk="0">
                    <a:moveTo>
                      <a:pt x="715" y="346"/>
                    </a:moveTo>
                    <a:lnTo>
                      <a:pt x="548" y="2930"/>
                    </a:lnTo>
                    <a:lnTo>
                      <a:pt x="513" y="2930"/>
                    </a:lnTo>
                    <a:lnTo>
                      <a:pt x="346" y="346"/>
                    </a:lnTo>
                    <a:close/>
                    <a:moveTo>
                      <a:pt x="167" y="1"/>
                    </a:moveTo>
                    <a:cubicBezTo>
                      <a:pt x="120" y="1"/>
                      <a:pt x="72" y="25"/>
                      <a:pt x="48" y="60"/>
                    </a:cubicBezTo>
                    <a:cubicBezTo>
                      <a:pt x="12" y="96"/>
                      <a:pt x="1" y="144"/>
                      <a:pt x="1" y="203"/>
                    </a:cubicBezTo>
                    <a:lnTo>
                      <a:pt x="179" y="3132"/>
                    </a:lnTo>
                    <a:cubicBezTo>
                      <a:pt x="179" y="3216"/>
                      <a:pt x="251" y="3299"/>
                      <a:pt x="346" y="3299"/>
                    </a:cubicBezTo>
                    <a:lnTo>
                      <a:pt x="715" y="3299"/>
                    </a:lnTo>
                    <a:cubicBezTo>
                      <a:pt x="798" y="3299"/>
                      <a:pt x="882" y="3216"/>
                      <a:pt x="882" y="3132"/>
                    </a:cubicBezTo>
                    <a:lnTo>
                      <a:pt x="1060" y="203"/>
                    </a:lnTo>
                    <a:cubicBezTo>
                      <a:pt x="1072" y="144"/>
                      <a:pt x="1048" y="96"/>
                      <a:pt x="1013" y="60"/>
                    </a:cubicBezTo>
                    <a:cubicBezTo>
                      <a:pt x="989" y="37"/>
                      <a:pt x="941" y="1"/>
                      <a:pt x="894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881" name="Google Shape;6676;p49"/>
              <p:cNvSpPr/>
              <p:nvPr/>
            </p:nvSpPr>
            <p:spPr>
              <a:xfrm>
                <a:off x="6898081" y="3028548"/>
                <a:ext cx="34151" cy="34119"/>
              </a:xfrm>
              <a:custGeom>
                <a:avLst/>
                <a:gdLst/>
                <a:ahLst/>
                <a:cxnLst/>
                <a:rect l="l" t="t" r="r" b="b"/>
                <a:pathLst>
                  <a:path w="1073" h="1072" extrusionOk="0">
                    <a:moveTo>
                      <a:pt x="536" y="346"/>
                    </a:moveTo>
                    <a:cubicBezTo>
                      <a:pt x="644" y="346"/>
                      <a:pt x="727" y="429"/>
                      <a:pt x="727" y="536"/>
                    </a:cubicBezTo>
                    <a:cubicBezTo>
                      <a:pt x="727" y="631"/>
                      <a:pt x="655" y="727"/>
                      <a:pt x="536" y="727"/>
                    </a:cubicBezTo>
                    <a:cubicBezTo>
                      <a:pt x="429" y="727"/>
                      <a:pt x="346" y="631"/>
                      <a:pt x="346" y="536"/>
                    </a:cubicBezTo>
                    <a:cubicBezTo>
                      <a:pt x="346" y="429"/>
                      <a:pt x="429" y="346"/>
                      <a:pt x="536" y="346"/>
                    </a:cubicBezTo>
                    <a:close/>
                    <a:moveTo>
                      <a:pt x="536" y="0"/>
                    </a:moveTo>
                    <a:cubicBezTo>
                      <a:pt x="239" y="0"/>
                      <a:pt x="1" y="239"/>
                      <a:pt x="1" y="536"/>
                    </a:cubicBezTo>
                    <a:cubicBezTo>
                      <a:pt x="1" y="834"/>
                      <a:pt x="239" y="1072"/>
                      <a:pt x="536" y="1072"/>
                    </a:cubicBezTo>
                    <a:cubicBezTo>
                      <a:pt x="834" y="1072"/>
                      <a:pt x="1072" y="834"/>
                      <a:pt x="1072" y="536"/>
                    </a:cubicBezTo>
                    <a:cubicBezTo>
                      <a:pt x="1072" y="239"/>
                      <a:pt x="834" y="0"/>
                      <a:pt x="536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882" name="Google Shape;6677;p49"/>
            <p:cNvGrpSpPr/>
            <p:nvPr/>
          </p:nvGrpSpPr>
          <p:grpSpPr>
            <a:xfrm>
              <a:off x="9037165" y="4244395"/>
              <a:ext cx="408156" cy="343737"/>
              <a:chOff x="2171474" y="3369229"/>
              <a:chExt cx="408156" cy="343737"/>
            </a:xfrm>
            <a:solidFill>
              <a:schemeClr val="bg2">
                <a:lumMod val="75000"/>
              </a:schemeClr>
            </a:solidFill>
          </p:grpSpPr>
          <p:sp>
            <p:nvSpPr>
              <p:cNvPr id="883" name="Google Shape;6678;p49"/>
              <p:cNvSpPr/>
              <p:nvPr/>
            </p:nvSpPr>
            <p:spPr>
              <a:xfrm>
                <a:off x="2171474" y="3369229"/>
                <a:ext cx="408156" cy="343737"/>
              </a:xfrm>
              <a:custGeom>
                <a:avLst/>
                <a:gdLst/>
                <a:ahLst/>
                <a:cxnLst/>
                <a:rect l="l" t="t" r="r" b="b"/>
                <a:pathLst>
                  <a:path w="12824" h="10800" extrusionOk="0">
                    <a:moveTo>
                      <a:pt x="5395" y="345"/>
                    </a:moveTo>
                    <a:cubicBezTo>
                      <a:pt x="5561" y="345"/>
                      <a:pt x="5704" y="405"/>
                      <a:pt x="5823" y="536"/>
                    </a:cubicBezTo>
                    <a:lnTo>
                      <a:pt x="6478" y="1191"/>
                    </a:lnTo>
                    <a:lnTo>
                      <a:pt x="5645" y="1191"/>
                    </a:lnTo>
                    <a:cubicBezTo>
                      <a:pt x="5537" y="1191"/>
                      <a:pt x="5442" y="1143"/>
                      <a:pt x="5347" y="1072"/>
                    </a:cubicBezTo>
                    <a:lnTo>
                      <a:pt x="4633" y="357"/>
                    </a:lnTo>
                    <a:lnTo>
                      <a:pt x="5395" y="357"/>
                    </a:lnTo>
                    <a:lnTo>
                      <a:pt x="5395" y="345"/>
                    </a:lnTo>
                    <a:close/>
                    <a:moveTo>
                      <a:pt x="6883" y="357"/>
                    </a:moveTo>
                    <a:cubicBezTo>
                      <a:pt x="7049" y="357"/>
                      <a:pt x="7192" y="417"/>
                      <a:pt x="7311" y="536"/>
                    </a:cubicBezTo>
                    <a:lnTo>
                      <a:pt x="7966" y="1191"/>
                    </a:lnTo>
                    <a:lnTo>
                      <a:pt x="7823" y="1191"/>
                    </a:lnTo>
                    <a:cubicBezTo>
                      <a:pt x="7716" y="1191"/>
                      <a:pt x="7621" y="1274"/>
                      <a:pt x="7621" y="1381"/>
                    </a:cubicBezTo>
                    <a:cubicBezTo>
                      <a:pt x="7621" y="1488"/>
                      <a:pt x="7716" y="1572"/>
                      <a:pt x="7823" y="1572"/>
                    </a:cubicBezTo>
                    <a:lnTo>
                      <a:pt x="12026" y="1572"/>
                    </a:lnTo>
                    <a:cubicBezTo>
                      <a:pt x="12253" y="1572"/>
                      <a:pt x="12443" y="1750"/>
                      <a:pt x="12443" y="1988"/>
                    </a:cubicBezTo>
                    <a:lnTo>
                      <a:pt x="12431" y="10001"/>
                    </a:lnTo>
                    <a:cubicBezTo>
                      <a:pt x="12431" y="10216"/>
                      <a:pt x="12253" y="10418"/>
                      <a:pt x="12014" y="10418"/>
                    </a:cubicBezTo>
                    <a:lnTo>
                      <a:pt x="775" y="10418"/>
                    </a:lnTo>
                    <a:cubicBezTo>
                      <a:pt x="561" y="10418"/>
                      <a:pt x="358" y="10239"/>
                      <a:pt x="358" y="10001"/>
                    </a:cubicBezTo>
                    <a:lnTo>
                      <a:pt x="358" y="774"/>
                    </a:lnTo>
                    <a:cubicBezTo>
                      <a:pt x="358" y="548"/>
                      <a:pt x="537" y="357"/>
                      <a:pt x="775" y="357"/>
                    </a:cubicBezTo>
                    <a:lnTo>
                      <a:pt x="3859" y="357"/>
                    </a:lnTo>
                    <a:cubicBezTo>
                      <a:pt x="4025" y="357"/>
                      <a:pt x="4168" y="417"/>
                      <a:pt x="4287" y="536"/>
                    </a:cubicBezTo>
                    <a:lnTo>
                      <a:pt x="5085" y="1322"/>
                    </a:lnTo>
                    <a:cubicBezTo>
                      <a:pt x="5228" y="1465"/>
                      <a:pt x="5418" y="1560"/>
                      <a:pt x="5645" y="1560"/>
                    </a:cubicBezTo>
                    <a:lnTo>
                      <a:pt x="6942" y="1560"/>
                    </a:lnTo>
                    <a:cubicBezTo>
                      <a:pt x="7014" y="1560"/>
                      <a:pt x="7085" y="1512"/>
                      <a:pt x="7121" y="1441"/>
                    </a:cubicBezTo>
                    <a:cubicBezTo>
                      <a:pt x="7145" y="1369"/>
                      <a:pt x="7133" y="1286"/>
                      <a:pt x="7073" y="1226"/>
                    </a:cubicBezTo>
                    <a:lnTo>
                      <a:pt x="6192" y="357"/>
                    </a:lnTo>
                    <a:close/>
                    <a:moveTo>
                      <a:pt x="799" y="0"/>
                    </a:moveTo>
                    <a:cubicBezTo>
                      <a:pt x="358" y="0"/>
                      <a:pt x="1" y="345"/>
                      <a:pt x="1" y="786"/>
                    </a:cubicBezTo>
                    <a:lnTo>
                      <a:pt x="1" y="10013"/>
                    </a:lnTo>
                    <a:cubicBezTo>
                      <a:pt x="1" y="10442"/>
                      <a:pt x="358" y="10799"/>
                      <a:pt x="799" y="10799"/>
                    </a:cubicBezTo>
                    <a:lnTo>
                      <a:pt x="12026" y="10799"/>
                    </a:lnTo>
                    <a:cubicBezTo>
                      <a:pt x="12467" y="10799"/>
                      <a:pt x="12824" y="10442"/>
                      <a:pt x="12824" y="10013"/>
                    </a:cubicBezTo>
                    <a:lnTo>
                      <a:pt x="12824" y="1988"/>
                    </a:lnTo>
                    <a:cubicBezTo>
                      <a:pt x="12824" y="1524"/>
                      <a:pt x="12467" y="1191"/>
                      <a:pt x="12026" y="1191"/>
                    </a:cubicBezTo>
                    <a:lnTo>
                      <a:pt x="8490" y="1191"/>
                    </a:lnTo>
                    <a:lnTo>
                      <a:pt x="7585" y="274"/>
                    </a:lnTo>
                    <a:cubicBezTo>
                      <a:pt x="7383" y="83"/>
                      <a:pt x="7145" y="0"/>
                      <a:pt x="6883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884" name="Google Shape;6679;p49"/>
              <p:cNvSpPr/>
              <p:nvPr/>
            </p:nvSpPr>
            <p:spPr>
              <a:xfrm>
                <a:off x="2292737" y="3477220"/>
                <a:ext cx="164898" cy="164866"/>
              </a:xfrm>
              <a:custGeom>
                <a:avLst/>
                <a:gdLst/>
                <a:ahLst/>
                <a:cxnLst/>
                <a:rect l="l" t="t" r="r" b="b"/>
                <a:pathLst>
                  <a:path w="5181" h="5180" extrusionOk="0">
                    <a:moveTo>
                      <a:pt x="2799" y="1382"/>
                    </a:moveTo>
                    <a:cubicBezTo>
                      <a:pt x="3025" y="1382"/>
                      <a:pt x="3216" y="1560"/>
                      <a:pt x="3216" y="1798"/>
                    </a:cubicBezTo>
                    <a:lnTo>
                      <a:pt x="3216" y="2203"/>
                    </a:lnTo>
                    <a:cubicBezTo>
                      <a:pt x="3204" y="2525"/>
                      <a:pt x="2942" y="2810"/>
                      <a:pt x="2597" y="2810"/>
                    </a:cubicBezTo>
                    <a:cubicBezTo>
                      <a:pt x="2251" y="2810"/>
                      <a:pt x="1977" y="2525"/>
                      <a:pt x="1977" y="2203"/>
                    </a:cubicBezTo>
                    <a:lnTo>
                      <a:pt x="1977" y="1798"/>
                    </a:lnTo>
                    <a:cubicBezTo>
                      <a:pt x="1977" y="1572"/>
                      <a:pt x="2156" y="1382"/>
                      <a:pt x="2406" y="1382"/>
                    </a:cubicBezTo>
                    <a:close/>
                    <a:moveTo>
                      <a:pt x="2799" y="3156"/>
                    </a:moveTo>
                    <a:lnTo>
                      <a:pt x="2799" y="3275"/>
                    </a:lnTo>
                    <a:cubicBezTo>
                      <a:pt x="2799" y="3346"/>
                      <a:pt x="2835" y="3406"/>
                      <a:pt x="2858" y="3465"/>
                    </a:cubicBezTo>
                    <a:lnTo>
                      <a:pt x="2608" y="3715"/>
                    </a:lnTo>
                    <a:lnTo>
                      <a:pt x="2573" y="3715"/>
                    </a:lnTo>
                    <a:lnTo>
                      <a:pt x="2323" y="3465"/>
                    </a:lnTo>
                    <a:cubicBezTo>
                      <a:pt x="2358" y="3406"/>
                      <a:pt x="2382" y="3346"/>
                      <a:pt x="2382" y="3275"/>
                    </a:cubicBezTo>
                    <a:lnTo>
                      <a:pt x="2382" y="3156"/>
                    </a:lnTo>
                    <a:cubicBezTo>
                      <a:pt x="2454" y="3167"/>
                      <a:pt x="2513" y="3179"/>
                      <a:pt x="2597" y="3179"/>
                    </a:cubicBezTo>
                    <a:cubicBezTo>
                      <a:pt x="2668" y="3179"/>
                      <a:pt x="2739" y="3167"/>
                      <a:pt x="2799" y="3156"/>
                    </a:cubicBezTo>
                    <a:close/>
                    <a:moveTo>
                      <a:pt x="2573" y="381"/>
                    </a:moveTo>
                    <a:cubicBezTo>
                      <a:pt x="3799" y="381"/>
                      <a:pt x="4799" y="1382"/>
                      <a:pt x="4799" y="2596"/>
                    </a:cubicBezTo>
                    <a:cubicBezTo>
                      <a:pt x="4811" y="3287"/>
                      <a:pt x="4490" y="3906"/>
                      <a:pt x="3978" y="4322"/>
                    </a:cubicBezTo>
                    <a:lnTo>
                      <a:pt x="3978" y="4049"/>
                    </a:lnTo>
                    <a:cubicBezTo>
                      <a:pt x="3978" y="3822"/>
                      <a:pt x="3859" y="3608"/>
                      <a:pt x="3656" y="3525"/>
                    </a:cubicBezTo>
                    <a:lnTo>
                      <a:pt x="3180" y="3287"/>
                    </a:lnTo>
                    <a:lnTo>
                      <a:pt x="3180" y="3275"/>
                    </a:lnTo>
                    <a:lnTo>
                      <a:pt x="3180" y="2989"/>
                    </a:lnTo>
                    <a:cubicBezTo>
                      <a:pt x="3418" y="2810"/>
                      <a:pt x="3573" y="2513"/>
                      <a:pt x="3573" y="2203"/>
                    </a:cubicBezTo>
                    <a:lnTo>
                      <a:pt x="3573" y="1798"/>
                    </a:lnTo>
                    <a:cubicBezTo>
                      <a:pt x="3573" y="1370"/>
                      <a:pt x="3216" y="1012"/>
                      <a:pt x="2787" y="1012"/>
                    </a:cubicBezTo>
                    <a:lnTo>
                      <a:pt x="2382" y="1012"/>
                    </a:lnTo>
                    <a:cubicBezTo>
                      <a:pt x="1954" y="1012"/>
                      <a:pt x="1596" y="1370"/>
                      <a:pt x="1596" y="1798"/>
                    </a:cubicBezTo>
                    <a:lnTo>
                      <a:pt x="1596" y="2203"/>
                    </a:lnTo>
                    <a:cubicBezTo>
                      <a:pt x="1596" y="2525"/>
                      <a:pt x="1763" y="2810"/>
                      <a:pt x="2001" y="2989"/>
                    </a:cubicBezTo>
                    <a:lnTo>
                      <a:pt x="2001" y="3275"/>
                    </a:lnTo>
                    <a:lnTo>
                      <a:pt x="2001" y="3287"/>
                    </a:lnTo>
                    <a:lnTo>
                      <a:pt x="1525" y="3525"/>
                    </a:lnTo>
                    <a:cubicBezTo>
                      <a:pt x="1334" y="3632"/>
                      <a:pt x="1192" y="3822"/>
                      <a:pt x="1192" y="4049"/>
                    </a:cubicBezTo>
                    <a:lnTo>
                      <a:pt x="1192" y="4322"/>
                    </a:lnTo>
                    <a:cubicBezTo>
                      <a:pt x="692" y="3918"/>
                      <a:pt x="358" y="3298"/>
                      <a:pt x="358" y="2596"/>
                    </a:cubicBezTo>
                    <a:cubicBezTo>
                      <a:pt x="358" y="1382"/>
                      <a:pt x="1358" y="381"/>
                      <a:pt x="2573" y="381"/>
                    </a:cubicBezTo>
                    <a:close/>
                    <a:moveTo>
                      <a:pt x="3156" y="3691"/>
                    </a:moveTo>
                    <a:lnTo>
                      <a:pt x="3490" y="3846"/>
                    </a:lnTo>
                    <a:cubicBezTo>
                      <a:pt x="3561" y="3882"/>
                      <a:pt x="3609" y="3953"/>
                      <a:pt x="3609" y="4049"/>
                    </a:cubicBezTo>
                    <a:lnTo>
                      <a:pt x="3609" y="4560"/>
                    </a:lnTo>
                    <a:cubicBezTo>
                      <a:pt x="3311" y="4727"/>
                      <a:pt x="2954" y="4822"/>
                      <a:pt x="2597" y="4822"/>
                    </a:cubicBezTo>
                    <a:cubicBezTo>
                      <a:pt x="2227" y="4822"/>
                      <a:pt x="1882" y="4727"/>
                      <a:pt x="1585" y="4560"/>
                    </a:cubicBezTo>
                    <a:lnTo>
                      <a:pt x="1585" y="4049"/>
                    </a:lnTo>
                    <a:cubicBezTo>
                      <a:pt x="1585" y="3965"/>
                      <a:pt x="1632" y="3894"/>
                      <a:pt x="1704" y="3846"/>
                    </a:cubicBezTo>
                    <a:lnTo>
                      <a:pt x="2025" y="3691"/>
                    </a:lnTo>
                    <a:lnTo>
                      <a:pt x="2323" y="3989"/>
                    </a:lnTo>
                    <a:cubicBezTo>
                      <a:pt x="2406" y="4060"/>
                      <a:pt x="2489" y="4108"/>
                      <a:pt x="2597" y="4108"/>
                    </a:cubicBezTo>
                    <a:cubicBezTo>
                      <a:pt x="2704" y="4108"/>
                      <a:pt x="2799" y="4060"/>
                      <a:pt x="2858" y="3989"/>
                    </a:cubicBezTo>
                    <a:lnTo>
                      <a:pt x="3156" y="3691"/>
                    </a:lnTo>
                    <a:close/>
                    <a:moveTo>
                      <a:pt x="2597" y="0"/>
                    </a:moveTo>
                    <a:cubicBezTo>
                      <a:pt x="1168" y="0"/>
                      <a:pt x="1" y="1155"/>
                      <a:pt x="1" y="2584"/>
                    </a:cubicBezTo>
                    <a:cubicBezTo>
                      <a:pt x="1" y="4013"/>
                      <a:pt x="1168" y="5180"/>
                      <a:pt x="2597" y="5180"/>
                    </a:cubicBezTo>
                    <a:cubicBezTo>
                      <a:pt x="4025" y="5180"/>
                      <a:pt x="5180" y="4013"/>
                      <a:pt x="5180" y="2584"/>
                    </a:cubicBezTo>
                    <a:cubicBezTo>
                      <a:pt x="5180" y="1155"/>
                      <a:pt x="4025" y="0"/>
                      <a:pt x="2597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885" name="Google Shape;6680;p49"/>
              <p:cNvSpPr/>
              <p:nvPr/>
            </p:nvSpPr>
            <p:spPr>
              <a:xfrm>
                <a:off x="2256358" y="3451503"/>
                <a:ext cx="188769" cy="177311"/>
              </a:xfrm>
              <a:custGeom>
                <a:avLst/>
                <a:gdLst/>
                <a:ahLst/>
                <a:cxnLst/>
                <a:rect l="l" t="t" r="r" b="b"/>
                <a:pathLst>
                  <a:path w="5931" h="5571" extrusionOk="0">
                    <a:moveTo>
                      <a:pt x="3751" y="0"/>
                    </a:moveTo>
                    <a:cubicBezTo>
                      <a:pt x="2872" y="0"/>
                      <a:pt x="1994" y="341"/>
                      <a:pt x="1323" y="999"/>
                    </a:cubicBezTo>
                    <a:cubicBezTo>
                      <a:pt x="120" y="2201"/>
                      <a:pt x="1" y="4142"/>
                      <a:pt x="1049" y="5488"/>
                    </a:cubicBezTo>
                    <a:cubicBezTo>
                      <a:pt x="1073" y="5535"/>
                      <a:pt x="1132" y="5571"/>
                      <a:pt x="1192" y="5571"/>
                    </a:cubicBezTo>
                    <a:cubicBezTo>
                      <a:pt x="1239" y="5571"/>
                      <a:pt x="1263" y="5547"/>
                      <a:pt x="1311" y="5523"/>
                    </a:cubicBezTo>
                    <a:cubicBezTo>
                      <a:pt x="1382" y="5464"/>
                      <a:pt x="1406" y="5345"/>
                      <a:pt x="1346" y="5249"/>
                    </a:cubicBezTo>
                    <a:cubicBezTo>
                      <a:pt x="406" y="4047"/>
                      <a:pt x="525" y="2332"/>
                      <a:pt x="1596" y="1261"/>
                    </a:cubicBezTo>
                    <a:cubicBezTo>
                      <a:pt x="2181" y="676"/>
                      <a:pt x="2961" y="375"/>
                      <a:pt x="3742" y="375"/>
                    </a:cubicBezTo>
                    <a:cubicBezTo>
                      <a:pt x="4393" y="375"/>
                      <a:pt x="5044" y="584"/>
                      <a:pt x="5585" y="1011"/>
                    </a:cubicBezTo>
                    <a:cubicBezTo>
                      <a:pt x="5616" y="1037"/>
                      <a:pt x="5656" y="1049"/>
                      <a:pt x="5697" y="1049"/>
                    </a:cubicBezTo>
                    <a:cubicBezTo>
                      <a:pt x="5750" y="1049"/>
                      <a:pt x="5806" y="1028"/>
                      <a:pt x="5847" y="987"/>
                    </a:cubicBezTo>
                    <a:cubicBezTo>
                      <a:pt x="5930" y="904"/>
                      <a:pt x="5895" y="773"/>
                      <a:pt x="5823" y="713"/>
                    </a:cubicBezTo>
                    <a:cubicBezTo>
                      <a:pt x="5209" y="233"/>
                      <a:pt x="4479" y="0"/>
                      <a:pt x="375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886" name="Google Shape;6681;p49"/>
              <p:cNvSpPr/>
              <p:nvPr/>
            </p:nvSpPr>
            <p:spPr>
              <a:xfrm>
                <a:off x="2305245" y="3491160"/>
                <a:ext cx="189151" cy="176706"/>
              </a:xfrm>
              <a:custGeom>
                <a:avLst/>
                <a:gdLst/>
                <a:ahLst/>
                <a:cxnLst/>
                <a:rect l="l" t="t" r="r" b="b"/>
                <a:pathLst>
                  <a:path w="5943" h="5552" extrusionOk="0">
                    <a:moveTo>
                      <a:pt x="4739" y="1"/>
                    </a:moveTo>
                    <a:cubicBezTo>
                      <a:pt x="4695" y="1"/>
                      <a:pt x="4650" y="13"/>
                      <a:pt x="4609" y="39"/>
                    </a:cubicBezTo>
                    <a:cubicBezTo>
                      <a:pt x="4537" y="98"/>
                      <a:pt x="4525" y="217"/>
                      <a:pt x="4585" y="301"/>
                    </a:cubicBezTo>
                    <a:cubicBezTo>
                      <a:pt x="5513" y="1503"/>
                      <a:pt x="5406" y="3218"/>
                      <a:pt x="4335" y="4289"/>
                    </a:cubicBezTo>
                    <a:cubicBezTo>
                      <a:pt x="3750" y="4874"/>
                      <a:pt x="2970" y="5175"/>
                      <a:pt x="2189" y="5175"/>
                    </a:cubicBezTo>
                    <a:cubicBezTo>
                      <a:pt x="1538" y="5175"/>
                      <a:pt x="887" y="4966"/>
                      <a:pt x="346" y="4539"/>
                    </a:cubicBezTo>
                    <a:cubicBezTo>
                      <a:pt x="314" y="4516"/>
                      <a:pt x="276" y="4505"/>
                      <a:pt x="237" y="4505"/>
                    </a:cubicBezTo>
                    <a:cubicBezTo>
                      <a:pt x="177" y="4505"/>
                      <a:pt x="116" y="4531"/>
                      <a:pt x="72" y="4575"/>
                    </a:cubicBezTo>
                    <a:cubicBezTo>
                      <a:pt x="1" y="4646"/>
                      <a:pt x="25" y="4765"/>
                      <a:pt x="96" y="4837"/>
                    </a:cubicBezTo>
                    <a:cubicBezTo>
                      <a:pt x="715" y="5313"/>
                      <a:pt x="1453" y="5551"/>
                      <a:pt x="2180" y="5551"/>
                    </a:cubicBezTo>
                    <a:cubicBezTo>
                      <a:pt x="3061" y="5551"/>
                      <a:pt x="3930" y="5218"/>
                      <a:pt x="4597" y="4551"/>
                    </a:cubicBezTo>
                    <a:cubicBezTo>
                      <a:pt x="5823" y="3349"/>
                      <a:pt x="5942" y="1420"/>
                      <a:pt x="4882" y="62"/>
                    </a:cubicBezTo>
                    <a:cubicBezTo>
                      <a:pt x="4849" y="22"/>
                      <a:pt x="4796" y="1"/>
                      <a:pt x="4739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887" name="Google Shape;6682;p49"/>
            <p:cNvGrpSpPr/>
            <p:nvPr/>
          </p:nvGrpSpPr>
          <p:grpSpPr>
            <a:xfrm>
              <a:off x="4146268" y="4225847"/>
              <a:ext cx="334634" cy="334634"/>
              <a:chOff x="4891198" y="2925108"/>
              <a:chExt cx="334634" cy="334634"/>
            </a:xfrm>
            <a:solidFill>
              <a:schemeClr val="bg2">
                <a:lumMod val="75000"/>
              </a:schemeClr>
            </a:solidFill>
          </p:grpSpPr>
          <p:sp>
            <p:nvSpPr>
              <p:cNvPr id="888" name="Google Shape;6683;p49"/>
              <p:cNvSpPr/>
              <p:nvPr/>
            </p:nvSpPr>
            <p:spPr>
              <a:xfrm>
                <a:off x="5001830" y="2925108"/>
                <a:ext cx="113338" cy="150831"/>
              </a:xfrm>
              <a:custGeom>
                <a:avLst/>
                <a:gdLst/>
                <a:ahLst/>
                <a:cxnLst/>
                <a:rect l="l" t="t" r="r" b="b"/>
                <a:pathLst>
                  <a:path w="3561" h="4739" extrusionOk="0">
                    <a:moveTo>
                      <a:pt x="1822" y="333"/>
                    </a:moveTo>
                    <a:cubicBezTo>
                      <a:pt x="2251" y="333"/>
                      <a:pt x="2596" y="691"/>
                      <a:pt x="2596" y="1107"/>
                    </a:cubicBezTo>
                    <a:lnTo>
                      <a:pt x="2596" y="1214"/>
                    </a:lnTo>
                    <a:lnTo>
                      <a:pt x="2573" y="1214"/>
                    </a:lnTo>
                    <a:cubicBezTo>
                      <a:pt x="2358" y="1155"/>
                      <a:pt x="2275" y="857"/>
                      <a:pt x="2263" y="857"/>
                    </a:cubicBezTo>
                    <a:cubicBezTo>
                      <a:pt x="2251" y="798"/>
                      <a:pt x="2203" y="738"/>
                      <a:pt x="2132" y="738"/>
                    </a:cubicBezTo>
                    <a:cubicBezTo>
                      <a:pt x="2119" y="733"/>
                      <a:pt x="2105" y="731"/>
                      <a:pt x="2092" y="731"/>
                    </a:cubicBezTo>
                    <a:cubicBezTo>
                      <a:pt x="2043" y="731"/>
                      <a:pt x="1993" y="761"/>
                      <a:pt x="1965" y="798"/>
                    </a:cubicBezTo>
                    <a:cubicBezTo>
                      <a:pt x="1668" y="1214"/>
                      <a:pt x="1001" y="1214"/>
                      <a:pt x="1001" y="1214"/>
                    </a:cubicBezTo>
                    <a:lnTo>
                      <a:pt x="953" y="1214"/>
                    </a:lnTo>
                    <a:lnTo>
                      <a:pt x="965" y="1107"/>
                    </a:lnTo>
                    <a:cubicBezTo>
                      <a:pt x="965" y="679"/>
                      <a:pt x="1322" y="333"/>
                      <a:pt x="1739" y="333"/>
                    </a:cubicBezTo>
                    <a:close/>
                    <a:moveTo>
                      <a:pt x="2739" y="1655"/>
                    </a:moveTo>
                    <a:cubicBezTo>
                      <a:pt x="2775" y="1691"/>
                      <a:pt x="2775" y="1715"/>
                      <a:pt x="2775" y="1750"/>
                    </a:cubicBezTo>
                    <a:cubicBezTo>
                      <a:pt x="2775" y="1786"/>
                      <a:pt x="2751" y="1834"/>
                      <a:pt x="2703" y="1845"/>
                    </a:cubicBezTo>
                    <a:lnTo>
                      <a:pt x="2703" y="1655"/>
                    </a:lnTo>
                    <a:close/>
                    <a:moveTo>
                      <a:pt x="846" y="1667"/>
                    </a:moveTo>
                    <a:lnTo>
                      <a:pt x="846" y="1881"/>
                    </a:lnTo>
                    <a:cubicBezTo>
                      <a:pt x="822" y="1845"/>
                      <a:pt x="787" y="1822"/>
                      <a:pt x="787" y="1762"/>
                    </a:cubicBezTo>
                    <a:cubicBezTo>
                      <a:pt x="787" y="1715"/>
                      <a:pt x="810" y="1691"/>
                      <a:pt x="822" y="1667"/>
                    </a:cubicBezTo>
                    <a:close/>
                    <a:moveTo>
                      <a:pt x="2084" y="1179"/>
                    </a:moveTo>
                    <a:cubicBezTo>
                      <a:pt x="2144" y="1298"/>
                      <a:pt x="2251" y="1417"/>
                      <a:pt x="2394" y="1476"/>
                    </a:cubicBezTo>
                    <a:lnTo>
                      <a:pt x="2382" y="1953"/>
                    </a:lnTo>
                    <a:cubicBezTo>
                      <a:pt x="2382" y="2250"/>
                      <a:pt x="2144" y="2477"/>
                      <a:pt x="1858" y="2477"/>
                    </a:cubicBezTo>
                    <a:lnTo>
                      <a:pt x="1715" y="2477"/>
                    </a:lnTo>
                    <a:cubicBezTo>
                      <a:pt x="1418" y="2477"/>
                      <a:pt x="1191" y="2238"/>
                      <a:pt x="1191" y="1953"/>
                    </a:cubicBezTo>
                    <a:lnTo>
                      <a:pt x="1191" y="1524"/>
                    </a:lnTo>
                    <a:cubicBezTo>
                      <a:pt x="1406" y="1488"/>
                      <a:pt x="1787" y="1417"/>
                      <a:pt x="2084" y="1179"/>
                    </a:cubicBezTo>
                    <a:close/>
                    <a:moveTo>
                      <a:pt x="1965" y="2798"/>
                    </a:moveTo>
                    <a:lnTo>
                      <a:pt x="1965" y="2893"/>
                    </a:lnTo>
                    <a:lnTo>
                      <a:pt x="1787" y="3084"/>
                    </a:lnTo>
                    <a:lnTo>
                      <a:pt x="1608" y="2917"/>
                    </a:lnTo>
                    <a:lnTo>
                      <a:pt x="1608" y="2798"/>
                    </a:lnTo>
                    <a:close/>
                    <a:moveTo>
                      <a:pt x="1751" y="0"/>
                    </a:moveTo>
                    <a:cubicBezTo>
                      <a:pt x="1144" y="0"/>
                      <a:pt x="644" y="512"/>
                      <a:pt x="644" y="1119"/>
                    </a:cubicBezTo>
                    <a:lnTo>
                      <a:pt x="644" y="1417"/>
                    </a:lnTo>
                    <a:cubicBezTo>
                      <a:pt x="537" y="1512"/>
                      <a:pt x="465" y="1643"/>
                      <a:pt x="465" y="1774"/>
                    </a:cubicBezTo>
                    <a:cubicBezTo>
                      <a:pt x="465" y="2000"/>
                      <a:pt x="656" y="2203"/>
                      <a:pt x="894" y="2226"/>
                    </a:cubicBezTo>
                    <a:cubicBezTo>
                      <a:pt x="953" y="2429"/>
                      <a:pt x="1108" y="2596"/>
                      <a:pt x="1287" y="2703"/>
                    </a:cubicBezTo>
                    <a:lnTo>
                      <a:pt x="1287" y="2786"/>
                    </a:lnTo>
                    <a:lnTo>
                      <a:pt x="596" y="3060"/>
                    </a:lnTo>
                    <a:cubicBezTo>
                      <a:pt x="537" y="3084"/>
                      <a:pt x="1" y="3298"/>
                      <a:pt x="1" y="3965"/>
                    </a:cubicBezTo>
                    <a:lnTo>
                      <a:pt x="1" y="4560"/>
                    </a:lnTo>
                    <a:cubicBezTo>
                      <a:pt x="1" y="4643"/>
                      <a:pt x="72" y="4727"/>
                      <a:pt x="167" y="4727"/>
                    </a:cubicBezTo>
                    <a:lnTo>
                      <a:pt x="584" y="4727"/>
                    </a:lnTo>
                    <a:cubicBezTo>
                      <a:pt x="668" y="4727"/>
                      <a:pt x="739" y="4643"/>
                      <a:pt x="739" y="4560"/>
                    </a:cubicBezTo>
                    <a:cubicBezTo>
                      <a:pt x="739" y="4465"/>
                      <a:pt x="668" y="4393"/>
                      <a:pt x="584" y="4393"/>
                    </a:cubicBezTo>
                    <a:lnTo>
                      <a:pt x="322" y="4393"/>
                    </a:lnTo>
                    <a:lnTo>
                      <a:pt x="322" y="3965"/>
                    </a:lnTo>
                    <a:cubicBezTo>
                      <a:pt x="322" y="3500"/>
                      <a:pt x="691" y="3369"/>
                      <a:pt x="703" y="3369"/>
                    </a:cubicBezTo>
                    <a:lnTo>
                      <a:pt x="715" y="3369"/>
                    </a:lnTo>
                    <a:lnTo>
                      <a:pt x="1334" y="3131"/>
                    </a:lnTo>
                    <a:lnTo>
                      <a:pt x="1668" y="3453"/>
                    </a:lnTo>
                    <a:cubicBezTo>
                      <a:pt x="1703" y="3489"/>
                      <a:pt x="1739" y="3500"/>
                      <a:pt x="1787" y="3500"/>
                    </a:cubicBezTo>
                    <a:cubicBezTo>
                      <a:pt x="1834" y="3500"/>
                      <a:pt x="1870" y="3489"/>
                      <a:pt x="1906" y="3453"/>
                    </a:cubicBezTo>
                    <a:lnTo>
                      <a:pt x="2215" y="3131"/>
                    </a:lnTo>
                    <a:lnTo>
                      <a:pt x="2846" y="3381"/>
                    </a:lnTo>
                    <a:lnTo>
                      <a:pt x="2858" y="3381"/>
                    </a:lnTo>
                    <a:cubicBezTo>
                      <a:pt x="2858" y="3381"/>
                      <a:pt x="3227" y="3512"/>
                      <a:pt x="3227" y="3977"/>
                    </a:cubicBezTo>
                    <a:lnTo>
                      <a:pt x="3227" y="4405"/>
                    </a:lnTo>
                    <a:lnTo>
                      <a:pt x="1120" y="4405"/>
                    </a:lnTo>
                    <a:cubicBezTo>
                      <a:pt x="1025" y="4405"/>
                      <a:pt x="953" y="4489"/>
                      <a:pt x="953" y="4572"/>
                    </a:cubicBezTo>
                    <a:cubicBezTo>
                      <a:pt x="953" y="4667"/>
                      <a:pt x="1025" y="4739"/>
                      <a:pt x="1120" y="4739"/>
                    </a:cubicBezTo>
                    <a:lnTo>
                      <a:pt x="3394" y="4739"/>
                    </a:lnTo>
                    <a:cubicBezTo>
                      <a:pt x="3477" y="4739"/>
                      <a:pt x="3561" y="4667"/>
                      <a:pt x="3561" y="4572"/>
                    </a:cubicBezTo>
                    <a:lnTo>
                      <a:pt x="3561" y="3977"/>
                    </a:lnTo>
                    <a:cubicBezTo>
                      <a:pt x="3561" y="3310"/>
                      <a:pt x="3037" y="3084"/>
                      <a:pt x="2965" y="3072"/>
                    </a:cubicBezTo>
                    <a:lnTo>
                      <a:pt x="2311" y="2798"/>
                    </a:lnTo>
                    <a:lnTo>
                      <a:pt x="2311" y="2715"/>
                    </a:lnTo>
                    <a:cubicBezTo>
                      <a:pt x="2489" y="2607"/>
                      <a:pt x="2620" y="2441"/>
                      <a:pt x="2692" y="2238"/>
                    </a:cubicBezTo>
                    <a:cubicBezTo>
                      <a:pt x="2930" y="2226"/>
                      <a:pt x="3120" y="2012"/>
                      <a:pt x="3120" y="1774"/>
                    </a:cubicBezTo>
                    <a:cubicBezTo>
                      <a:pt x="3120" y="1631"/>
                      <a:pt x="3049" y="1488"/>
                      <a:pt x="2942" y="1417"/>
                    </a:cubicBezTo>
                    <a:lnTo>
                      <a:pt x="2942" y="1119"/>
                    </a:lnTo>
                    <a:cubicBezTo>
                      <a:pt x="2942" y="512"/>
                      <a:pt x="2442" y="0"/>
                      <a:pt x="183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889" name="Google Shape;6684;p49"/>
              <p:cNvSpPr/>
              <p:nvPr/>
            </p:nvSpPr>
            <p:spPr>
              <a:xfrm>
                <a:off x="5102628" y="2933033"/>
                <a:ext cx="98188" cy="76991"/>
              </a:xfrm>
              <a:custGeom>
                <a:avLst/>
                <a:gdLst/>
                <a:ahLst/>
                <a:cxnLst/>
                <a:rect l="l" t="t" r="r" b="b"/>
                <a:pathLst>
                  <a:path w="3085" h="2419" extrusionOk="0">
                    <a:moveTo>
                      <a:pt x="181" y="1"/>
                    </a:moveTo>
                    <a:cubicBezTo>
                      <a:pt x="116" y="1"/>
                      <a:pt x="55" y="44"/>
                      <a:pt x="37" y="108"/>
                    </a:cubicBezTo>
                    <a:cubicBezTo>
                      <a:pt x="1" y="192"/>
                      <a:pt x="48" y="287"/>
                      <a:pt x="132" y="323"/>
                    </a:cubicBezTo>
                    <a:cubicBezTo>
                      <a:pt x="1215" y="680"/>
                      <a:pt x="2132" y="1394"/>
                      <a:pt x="2751" y="2347"/>
                    </a:cubicBezTo>
                    <a:cubicBezTo>
                      <a:pt x="2787" y="2394"/>
                      <a:pt x="2846" y="2418"/>
                      <a:pt x="2894" y="2418"/>
                    </a:cubicBezTo>
                    <a:cubicBezTo>
                      <a:pt x="2918" y="2418"/>
                      <a:pt x="2954" y="2406"/>
                      <a:pt x="2977" y="2394"/>
                    </a:cubicBezTo>
                    <a:cubicBezTo>
                      <a:pt x="3049" y="2347"/>
                      <a:pt x="3085" y="2239"/>
                      <a:pt x="3025" y="2168"/>
                    </a:cubicBezTo>
                    <a:cubicBezTo>
                      <a:pt x="2370" y="1156"/>
                      <a:pt x="1382" y="382"/>
                      <a:pt x="239" y="13"/>
                    </a:cubicBezTo>
                    <a:cubicBezTo>
                      <a:pt x="220" y="5"/>
                      <a:pt x="200" y="1"/>
                      <a:pt x="181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890" name="Google Shape;6685;p49"/>
              <p:cNvSpPr/>
              <p:nvPr/>
            </p:nvSpPr>
            <p:spPr>
              <a:xfrm>
                <a:off x="4915832" y="2932492"/>
                <a:ext cx="98920" cy="77532"/>
              </a:xfrm>
              <a:custGeom>
                <a:avLst/>
                <a:gdLst/>
                <a:ahLst/>
                <a:cxnLst/>
                <a:rect l="l" t="t" r="r" b="b"/>
                <a:pathLst>
                  <a:path w="3108" h="2436" extrusionOk="0">
                    <a:moveTo>
                      <a:pt x="2914" y="0"/>
                    </a:moveTo>
                    <a:cubicBezTo>
                      <a:pt x="2899" y="0"/>
                      <a:pt x="2884" y="2"/>
                      <a:pt x="2869" y="6"/>
                    </a:cubicBezTo>
                    <a:cubicBezTo>
                      <a:pt x="1703" y="375"/>
                      <a:pt x="714" y="1161"/>
                      <a:pt x="36" y="2185"/>
                    </a:cubicBezTo>
                    <a:cubicBezTo>
                      <a:pt x="0" y="2256"/>
                      <a:pt x="24" y="2364"/>
                      <a:pt x="95" y="2411"/>
                    </a:cubicBezTo>
                    <a:cubicBezTo>
                      <a:pt x="131" y="2423"/>
                      <a:pt x="155" y="2435"/>
                      <a:pt x="191" y="2435"/>
                    </a:cubicBezTo>
                    <a:cubicBezTo>
                      <a:pt x="250" y="2435"/>
                      <a:pt x="298" y="2411"/>
                      <a:pt x="322" y="2364"/>
                    </a:cubicBezTo>
                    <a:cubicBezTo>
                      <a:pt x="953" y="1399"/>
                      <a:pt x="1881" y="685"/>
                      <a:pt x="2977" y="328"/>
                    </a:cubicBezTo>
                    <a:cubicBezTo>
                      <a:pt x="3060" y="292"/>
                      <a:pt x="3108" y="209"/>
                      <a:pt x="3072" y="113"/>
                    </a:cubicBezTo>
                    <a:cubicBezTo>
                      <a:pt x="3052" y="44"/>
                      <a:pt x="2984" y="0"/>
                      <a:pt x="291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891" name="Google Shape;6686;p49"/>
              <p:cNvSpPr/>
              <p:nvPr/>
            </p:nvSpPr>
            <p:spPr>
              <a:xfrm>
                <a:off x="4915832" y="3174254"/>
                <a:ext cx="80746" cy="70689"/>
              </a:xfrm>
              <a:custGeom>
                <a:avLst/>
                <a:gdLst/>
                <a:ahLst/>
                <a:cxnLst/>
                <a:rect l="l" t="t" r="r" b="b"/>
                <a:pathLst>
                  <a:path w="2537" h="2221" extrusionOk="0">
                    <a:moveTo>
                      <a:pt x="185" y="0"/>
                    </a:moveTo>
                    <a:cubicBezTo>
                      <a:pt x="155" y="0"/>
                      <a:pt x="125" y="9"/>
                      <a:pt x="95" y="30"/>
                    </a:cubicBezTo>
                    <a:cubicBezTo>
                      <a:pt x="24" y="78"/>
                      <a:pt x="0" y="185"/>
                      <a:pt x="60" y="256"/>
                    </a:cubicBezTo>
                    <a:cubicBezTo>
                      <a:pt x="607" y="1102"/>
                      <a:pt x="1381" y="1780"/>
                      <a:pt x="2286" y="2209"/>
                    </a:cubicBezTo>
                    <a:cubicBezTo>
                      <a:pt x="2322" y="2221"/>
                      <a:pt x="2334" y="2221"/>
                      <a:pt x="2357" y="2221"/>
                    </a:cubicBezTo>
                    <a:cubicBezTo>
                      <a:pt x="2417" y="2221"/>
                      <a:pt x="2477" y="2197"/>
                      <a:pt x="2512" y="2138"/>
                    </a:cubicBezTo>
                    <a:cubicBezTo>
                      <a:pt x="2536" y="2030"/>
                      <a:pt x="2512" y="1923"/>
                      <a:pt x="2417" y="1899"/>
                    </a:cubicBezTo>
                    <a:cubicBezTo>
                      <a:pt x="1560" y="1495"/>
                      <a:pt x="845" y="864"/>
                      <a:pt x="322" y="78"/>
                    </a:cubicBezTo>
                    <a:cubicBezTo>
                      <a:pt x="291" y="31"/>
                      <a:pt x="240" y="0"/>
                      <a:pt x="185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892" name="Google Shape;6687;p49"/>
              <p:cNvSpPr/>
              <p:nvPr/>
            </p:nvSpPr>
            <p:spPr>
              <a:xfrm>
                <a:off x="5121215" y="3173936"/>
                <a:ext cx="79601" cy="69511"/>
              </a:xfrm>
              <a:custGeom>
                <a:avLst/>
                <a:gdLst/>
                <a:ahLst/>
                <a:cxnLst/>
                <a:rect l="l" t="t" r="r" b="b"/>
                <a:pathLst>
                  <a:path w="2501" h="2184" extrusionOk="0">
                    <a:moveTo>
                      <a:pt x="2301" y="0"/>
                    </a:moveTo>
                    <a:cubicBezTo>
                      <a:pt x="2250" y="0"/>
                      <a:pt x="2201" y="25"/>
                      <a:pt x="2179" y="76"/>
                    </a:cubicBezTo>
                    <a:cubicBezTo>
                      <a:pt x="1667" y="862"/>
                      <a:pt x="953" y="1481"/>
                      <a:pt x="119" y="1874"/>
                    </a:cubicBezTo>
                    <a:cubicBezTo>
                      <a:pt x="36" y="1921"/>
                      <a:pt x="0" y="2005"/>
                      <a:pt x="48" y="2100"/>
                    </a:cubicBezTo>
                    <a:cubicBezTo>
                      <a:pt x="72" y="2159"/>
                      <a:pt x="131" y="2183"/>
                      <a:pt x="191" y="2183"/>
                    </a:cubicBezTo>
                    <a:cubicBezTo>
                      <a:pt x="226" y="2183"/>
                      <a:pt x="238" y="2183"/>
                      <a:pt x="274" y="2171"/>
                    </a:cubicBezTo>
                    <a:cubicBezTo>
                      <a:pt x="1167" y="1755"/>
                      <a:pt x="1941" y="1088"/>
                      <a:pt x="2477" y="231"/>
                    </a:cubicBezTo>
                    <a:cubicBezTo>
                      <a:pt x="2501" y="183"/>
                      <a:pt x="2489" y="76"/>
                      <a:pt x="2393" y="28"/>
                    </a:cubicBezTo>
                    <a:cubicBezTo>
                      <a:pt x="2366" y="10"/>
                      <a:pt x="2333" y="0"/>
                      <a:pt x="23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893" name="Google Shape;6688;p49"/>
              <p:cNvSpPr/>
              <p:nvPr/>
            </p:nvSpPr>
            <p:spPr>
              <a:xfrm>
                <a:off x="4891198" y="3016803"/>
                <a:ext cx="112956" cy="150831"/>
              </a:xfrm>
              <a:custGeom>
                <a:avLst/>
                <a:gdLst/>
                <a:ahLst/>
                <a:cxnLst/>
                <a:rect l="l" t="t" r="r" b="b"/>
                <a:pathLst>
                  <a:path w="3549" h="4739" extrusionOk="0">
                    <a:moveTo>
                      <a:pt x="1822" y="322"/>
                    </a:moveTo>
                    <a:cubicBezTo>
                      <a:pt x="2262" y="322"/>
                      <a:pt x="2596" y="679"/>
                      <a:pt x="2596" y="1096"/>
                    </a:cubicBezTo>
                    <a:lnTo>
                      <a:pt x="2596" y="1203"/>
                    </a:lnTo>
                    <a:lnTo>
                      <a:pt x="2584" y="1203"/>
                    </a:lnTo>
                    <a:cubicBezTo>
                      <a:pt x="2358" y="1143"/>
                      <a:pt x="2286" y="846"/>
                      <a:pt x="2274" y="846"/>
                    </a:cubicBezTo>
                    <a:cubicBezTo>
                      <a:pt x="2262" y="786"/>
                      <a:pt x="2215" y="727"/>
                      <a:pt x="2143" y="727"/>
                    </a:cubicBezTo>
                    <a:cubicBezTo>
                      <a:pt x="2133" y="725"/>
                      <a:pt x="2122" y="724"/>
                      <a:pt x="2111" y="724"/>
                    </a:cubicBezTo>
                    <a:cubicBezTo>
                      <a:pt x="2057" y="724"/>
                      <a:pt x="1996" y="747"/>
                      <a:pt x="1977" y="786"/>
                    </a:cubicBezTo>
                    <a:cubicBezTo>
                      <a:pt x="1691" y="1203"/>
                      <a:pt x="1024" y="1203"/>
                      <a:pt x="1024" y="1203"/>
                    </a:cubicBezTo>
                    <a:lnTo>
                      <a:pt x="976" y="1203"/>
                    </a:lnTo>
                    <a:lnTo>
                      <a:pt x="976" y="1096"/>
                    </a:lnTo>
                    <a:cubicBezTo>
                      <a:pt x="976" y="667"/>
                      <a:pt x="1334" y="322"/>
                      <a:pt x="1750" y="322"/>
                    </a:cubicBezTo>
                    <a:close/>
                    <a:moveTo>
                      <a:pt x="2727" y="1667"/>
                    </a:moveTo>
                    <a:cubicBezTo>
                      <a:pt x="2762" y="1691"/>
                      <a:pt x="2762" y="1727"/>
                      <a:pt x="2762" y="1751"/>
                    </a:cubicBezTo>
                    <a:cubicBezTo>
                      <a:pt x="2762" y="1798"/>
                      <a:pt x="2750" y="1846"/>
                      <a:pt x="2703" y="1858"/>
                    </a:cubicBezTo>
                    <a:lnTo>
                      <a:pt x="2703" y="1667"/>
                    </a:lnTo>
                    <a:close/>
                    <a:moveTo>
                      <a:pt x="845" y="1667"/>
                    </a:moveTo>
                    <a:lnTo>
                      <a:pt x="845" y="1870"/>
                    </a:lnTo>
                    <a:cubicBezTo>
                      <a:pt x="810" y="1846"/>
                      <a:pt x="786" y="1810"/>
                      <a:pt x="786" y="1751"/>
                    </a:cubicBezTo>
                    <a:cubicBezTo>
                      <a:pt x="786" y="1727"/>
                      <a:pt x="798" y="1691"/>
                      <a:pt x="810" y="1667"/>
                    </a:cubicBezTo>
                    <a:close/>
                    <a:moveTo>
                      <a:pt x="2084" y="1203"/>
                    </a:moveTo>
                    <a:cubicBezTo>
                      <a:pt x="2143" y="1322"/>
                      <a:pt x="2239" y="1441"/>
                      <a:pt x="2393" y="1501"/>
                    </a:cubicBezTo>
                    <a:lnTo>
                      <a:pt x="2393" y="1977"/>
                    </a:lnTo>
                    <a:cubicBezTo>
                      <a:pt x="2393" y="2263"/>
                      <a:pt x="2155" y="2489"/>
                      <a:pt x="1858" y="2489"/>
                    </a:cubicBezTo>
                    <a:lnTo>
                      <a:pt x="1703" y="2489"/>
                    </a:lnTo>
                    <a:cubicBezTo>
                      <a:pt x="1405" y="2489"/>
                      <a:pt x="1191" y="2251"/>
                      <a:pt x="1191" y="1977"/>
                    </a:cubicBezTo>
                    <a:lnTo>
                      <a:pt x="1191" y="1548"/>
                    </a:lnTo>
                    <a:cubicBezTo>
                      <a:pt x="1393" y="1512"/>
                      <a:pt x="1786" y="1441"/>
                      <a:pt x="2084" y="1203"/>
                    </a:cubicBezTo>
                    <a:close/>
                    <a:moveTo>
                      <a:pt x="1965" y="2822"/>
                    </a:moveTo>
                    <a:lnTo>
                      <a:pt x="1965" y="2917"/>
                    </a:lnTo>
                    <a:lnTo>
                      <a:pt x="1786" y="3108"/>
                    </a:lnTo>
                    <a:lnTo>
                      <a:pt x="1607" y="2941"/>
                    </a:lnTo>
                    <a:lnTo>
                      <a:pt x="1607" y="2822"/>
                    </a:lnTo>
                    <a:close/>
                    <a:moveTo>
                      <a:pt x="1750" y="0"/>
                    </a:moveTo>
                    <a:cubicBezTo>
                      <a:pt x="1143" y="0"/>
                      <a:pt x="631" y="500"/>
                      <a:pt x="631" y="1108"/>
                    </a:cubicBezTo>
                    <a:lnTo>
                      <a:pt x="631" y="1405"/>
                    </a:lnTo>
                    <a:cubicBezTo>
                      <a:pt x="524" y="1501"/>
                      <a:pt x="453" y="1631"/>
                      <a:pt x="453" y="1762"/>
                    </a:cubicBezTo>
                    <a:cubicBezTo>
                      <a:pt x="453" y="2024"/>
                      <a:pt x="643" y="2215"/>
                      <a:pt x="893" y="2227"/>
                    </a:cubicBezTo>
                    <a:cubicBezTo>
                      <a:pt x="953" y="2441"/>
                      <a:pt x="1096" y="2596"/>
                      <a:pt x="1274" y="2703"/>
                    </a:cubicBezTo>
                    <a:lnTo>
                      <a:pt x="1274" y="2798"/>
                    </a:lnTo>
                    <a:lnTo>
                      <a:pt x="595" y="3060"/>
                    </a:lnTo>
                    <a:cubicBezTo>
                      <a:pt x="524" y="3096"/>
                      <a:pt x="0" y="3298"/>
                      <a:pt x="0" y="3965"/>
                    </a:cubicBezTo>
                    <a:lnTo>
                      <a:pt x="0" y="4560"/>
                    </a:lnTo>
                    <a:cubicBezTo>
                      <a:pt x="0" y="4656"/>
                      <a:pt x="72" y="4727"/>
                      <a:pt x="155" y="4727"/>
                    </a:cubicBezTo>
                    <a:lnTo>
                      <a:pt x="572" y="4727"/>
                    </a:lnTo>
                    <a:cubicBezTo>
                      <a:pt x="667" y="4727"/>
                      <a:pt x="738" y="4656"/>
                      <a:pt x="738" y="4560"/>
                    </a:cubicBezTo>
                    <a:cubicBezTo>
                      <a:pt x="738" y="4477"/>
                      <a:pt x="667" y="4406"/>
                      <a:pt x="572" y="4406"/>
                    </a:cubicBezTo>
                    <a:lnTo>
                      <a:pt x="322" y="4406"/>
                    </a:lnTo>
                    <a:lnTo>
                      <a:pt x="322" y="3965"/>
                    </a:lnTo>
                    <a:cubicBezTo>
                      <a:pt x="322" y="3513"/>
                      <a:pt x="679" y="3370"/>
                      <a:pt x="691" y="3370"/>
                    </a:cubicBezTo>
                    <a:lnTo>
                      <a:pt x="703" y="3370"/>
                    </a:lnTo>
                    <a:lnTo>
                      <a:pt x="1334" y="3132"/>
                    </a:lnTo>
                    <a:lnTo>
                      <a:pt x="1655" y="3465"/>
                    </a:lnTo>
                    <a:cubicBezTo>
                      <a:pt x="1691" y="3489"/>
                      <a:pt x="1738" y="3513"/>
                      <a:pt x="1774" y="3513"/>
                    </a:cubicBezTo>
                    <a:cubicBezTo>
                      <a:pt x="1822" y="3513"/>
                      <a:pt x="1869" y="3489"/>
                      <a:pt x="1893" y="3465"/>
                    </a:cubicBezTo>
                    <a:lnTo>
                      <a:pt x="2215" y="3132"/>
                    </a:lnTo>
                    <a:lnTo>
                      <a:pt x="2834" y="3394"/>
                    </a:lnTo>
                    <a:lnTo>
                      <a:pt x="2846" y="3394"/>
                    </a:lnTo>
                    <a:cubicBezTo>
                      <a:pt x="2870" y="3394"/>
                      <a:pt x="3227" y="3525"/>
                      <a:pt x="3227" y="3989"/>
                    </a:cubicBezTo>
                    <a:lnTo>
                      <a:pt x="3227" y="4418"/>
                    </a:lnTo>
                    <a:lnTo>
                      <a:pt x="1107" y="4418"/>
                    </a:lnTo>
                    <a:cubicBezTo>
                      <a:pt x="1024" y="4418"/>
                      <a:pt x="941" y="4489"/>
                      <a:pt x="941" y="4584"/>
                    </a:cubicBezTo>
                    <a:cubicBezTo>
                      <a:pt x="941" y="4668"/>
                      <a:pt x="1024" y="4739"/>
                      <a:pt x="1107" y="4739"/>
                    </a:cubicBezTo>
                    <a:lnTo>
                      <a:pt x="3382" y="4739"/>
                    </a:lnTo>
                    <a:cubicBezTo>
                      <a:pt x="3477" y="4727"/>
                      <a:pt x="3548" y="4656"/>
                      <a:pt x="3548" y="4560"/>
                    </a:cubicBezTo>
                    <a:lnTo>
                      <a:pt x="3548" y="3965"/>
                    </a:lnTo>
                    <a:cubicBezTo>
                      <a:pt x="3548" y="3298"/>
                      <a:pt x="3036" y="3072"/>
                      <a:pt x="2953" y="3060"/>
                    </a:cubicBezTo>
                    <a:lnTo>
                      <a:pt x="2298" y="2798"/>
                    </a:lnTo>
                    <a:lnTo>
                      <a:pt x="2298" y="2703"/>
                    </a:lnTo>
                    <a:cubicBezTo>
                      <a:pt x="2477" y="2596"/>
                      <a:pt x="2608" y="2441"/>
                      <a:pt x="2691" y="2227"/>
                    </a:cubicBezTo>
                    <a:cubicBezTo>
                      <a:pt x="2929" y="2215"/>
                      <a:pt x="3120" y="2001"/>
                      <a:pt x="3120" y="1762"/>
                    </a:cubicBezTo>
                    <a:cubicBezTo>
                      <a:pt x="3120" y="1620"/>
                      <a:pt x="3048" y="1489"/>
                      <a:pt x="2941" y="1405"/>
                    </a:cubicBezTo>
                    <a:lnTo>
                      <a:pt x="2941" y="1108"/>
                    </a:lnTo>
                    <a:cubicBezTo>
                      <a:pt x="2941" y="500"/>
                      <a:pt x="2429" y="0"/>
                      <a:pt x="1822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894" name="Google Shape;6689;p49"/>
              <p:cNvSpPr/>
              <p:nvPr/>
            </p:nvSpPr>
            <p:spPr>
              <a:xfrm>
                <a:off x="5112876" y="3016803"/>
                <a:ext cx="112956" cy="150831"/>
              </a:xfrm>
              <a:custGeom>
                <a:avLst/>
                <a:gdLst/>
                <a:ahLst/>
                <a:cxnLst/>
                <a:rect l="l" t="t" r="r" b="b"/>
                <a:pathLst>
                  <a:path w="3549" h="4739" extrusionOk="0">
                    <a:moveTo>
                      <a:pt x="1822" y="322"/>
                    </a:moveTo>
                    <a:cubicBezTo>
                      <a:pt x="2262" y="322"/>
                      <a:pt x="2596" y="679"/>
                      <a:pt x="2596" y="1096"/>
                    </a:cubicBezTo>
                    <a:lnTo>
                      <a:pt x="2596" y="1203"/>
                    </a:lnTo>
                    <a:lnTo>
                      <a:pt x="2584" y="1203"/>
                    </a:lnTo>
                    <a:cubicBezTo>
                      <a:pt x="2358" y="1143"/>
                      <a:pt x="2286" y="846"/>
                      <a:pt x="2274" y="846"/>
                    </a:cubicBezTo>
                    <a:cubicBezTo>
                      <a:pt x="2262" y="786"/>
                      <a:pt x="2215" y="727"/>
                      <a:pt x="2143" y="727"/>
                    </a:cubicBezTo>
                    <a:cubicBezTo>
                      <a:pt x="2133" y="725"/>
                      <a:pt x="2122" y="724"/>
                      <a:pt x="2111" y="724"/>
                    </a:cubicBezTo>
                    <a:cubicBezTo>
                      <a:pt x="2057" y="724"/>
                      <a:pt x="1996" y="747"/>
                      <a:pt x="1977" y="786"/>
                    </a:cubicBezTo>
                    <a:cubicBezTo>
                      <a:pt x="1691" y="1203"/>
                      <a:pt x="1024" y="1203"/>
                      <a:pt x="1024" y="1203"/>
                    </a:cubicBezTo>
                    <a:lnTo>
                      <a:pt x="977" y="1203"/>
                    </a:lnTo>
                    <a:lnTo>
                      <a:pt x="977" y="1096"/>
                    </a:lnTo>
                    <a:cubicBezTo>
                      <a:pt x="977" y="667"/>
                      <a:pt x="1334" y="322"/>
                      <a:pt x="1751" y="322"/>
                    </a:cubicBezTo>
                    <a:close/>
                    <a:moveTo>
                      <a:pt x="2727" y="1667"/>
                    </a:moveTo>
                    <a:cubicBezTo>
                      <a:pt x="2763" y="1691"/>
                      <a:pt x="2763" y="1727"/>
                      <a:pt x="2763" y="1751"/>
                    </a:cubicBezTo>
                    <a:cubicBezTo>
                      <a:pt x="2763" y="1798"/>
                      <a:pt x="2751" y="1846"/>
                      <a:pt x="2703" y="1858"/>
                    </a:cubicBezTo>
                    <a:lnTo>
                      <a:pt x="2703" y="1667"/>
                    </a:lnTo>
                    <a:close/>
                    <a:moveTo>
                      <a:pt x="858" y="1667"/>
                    </a:moveTo>
                    <a:lnTo>
                      <a:pt x="858" y="1870"/>
                    </a:lnTo>
                    <a:cubicBezTo>
                      <a:pt x="822" y="1846"/>
                      <a:pt x="798" y="1810"/>
                      <a:pt x="798" y="1751"/>
                    </a:cubicBezTo>
                    <a:cubicBezTo>
                      <a:pt x="798" y="1727"/>
                      <a:pt x="810" y="1691"/>
                      <a:pt x="822" y="1667"/>
                    </a:cubicBezTo>
                    <a:close/>
                    <a:moveTo>
                      <a:pt x="2084" y="1203"/>
                    </a:moveTo>
                    <a:cubicBezTo>
                      <a:pt x="2143" y="1322"/>
                      <a:pt x="2239" y="1441"/>
                      <a:pt x="2393" y="1501"/>
                    </a:cubicBezTo>
                    <a:lnTo>
                      <a:pt x="2393" y="1977"/>
                    </a:lnTo>
                    <a:cubicBezTo>
                      <a:pt x="2393" y="2263"/>
                      <a:pt x="2155" y="2489"/>
                      <a:pt x="1858" y="2489"/>
                    </a:cubicBezTo>
                    <a:lnTo>
                      <a:pt x="1703" y="2489"/>
                    </a:lnTo>
                    <a:cubicBezTo>
                      <a:pt x="1405" y="2489"/>
                      <a:pt x="1191" y="2251"/>
                      <a:pt x="1191" y="1977"/>
                    </a:cubicBezTo>
                    <a:lnTo>
                      <a:pt x="1191" y="1548"/>
                    </a:lnTo>
                    <a:cubicBezTo>
                      <a:pt x="1393" y="1512"/>
                      <a:pt x="1786" y="1441"/>
                      <a:pt x="2084" y="1203"/>
                    </a:cubicBezTo>
                    <a:close/>
                    <a:moveTo>
                      <a:pt x="1965" y="2822"/>
                    </a:moveTo>
                    <a:lnTo>
                      <a:pt x="1965" y="2917"/>
                    </a:lnTo>
                    <a:lnTo>
                      <a:pt x="1786" y="3108"/>
                    </a:lnTo>
                    <a:lnTo>
                      <a:pt x="1596" y="2941"/>
                    </a:lnTo>
                    <a:lnTo>
                      <a:pt x="1596" y="2822"/>
                    </a:lnTo>
                    <a:close/>
                    <a:moveTo>
                      <a:pt x="1751" y="0"/>
                    </a:moveTo>
                    <a:cubicBezTo>
                      <a:pt x="1143" y="0"/>
                      <a:pt x="631" y="500"/>
                      <a:pt x="631" y="1108"/>
                    </a:cubicBezTo>
                    <a:lnTo>
                      <a:pt x="631" y="1405"/>
                    </a:lnTo>
                    <a:cubicBezTo>
                      <a:pt x="524" y="1501"/>
                      <a:pt x="453" y="1631"/>
                      <a:pt x="453" y="1762"/>
                    </a:cubicBezTo>
                    <a:cubicBezTo>
                      <a:pt x="453" y="2024"/>
                      <a:pt x="643" y="2215"/>
                      <a:pt x="893" y="2227"/>
                    </a:cubicBezTo>
                    <a:cubicBezTo>
                      <a:pt x="953" y="2441"/>
                      <a:pt x="1096" y="2596"/>
                      <a:pt x="1274" y="2703"/>
                    </a:cubicBezTo>
                    <a:lnTo>
                      <a:pt x="1274" y="2798"/>
                    </a:lnTo>
                    <a:lnTo>
                      <a:pt x="596" y="3060"/>
                    </a:lnTo>
                    <a:cubicBezTo>
                      <a:pt x="524" y="3096"/>
                      <a:pt x="0" y="3298"/>
                      <a:pt x="0" y="3965"/>
                    </a:cubicBezTo>
                    <a:lnTo>
                      <a:pt x="0" y="4560"/>
                    </a:lnTo>
                    <a:cubicBezTo>
                      <a:pt x="0" y="4656"/>
                      <a:pt x="72" y="4727"/>
                      <a:pt x="155" y="4727"/>
                    </a:cubicBezTo>
                    <a:lnTo>
                      <a:pt x="572" y="4727"/>
                    </a:lnTo>
                    <a:cubicBezTo>
                      <a:pt x="667" y="4727"/>
                      <a:pt x="738" y="4656"/>
                      <a:pt x="738" y="4560"/>
                    </a:cubicBezTo>
                    <a:cubicBezTo>
                      <a:pt x="738" y="4477"/>
                      <a:pt x="667" y="4406"/>
                      <a:pt x="572" y="4406"/>
                    </a:cubicBezTo>
                    <a:lnTo>
                      <a:pt x="322" y="4406"/>
                    </a:lnTo>
                    <a:lnTo>
                      <a:pt x="322" y="3965"/>
                    </a:lnTo>
                    <a:cubicBezTo>
                      <a:pt x="322" y="3513"/>
                      <a:pt x="679" y="3370"/>
                      <a:pt x="691" y="3370"/>
                    </a:cubicBezTo>
                    <a:lnTo>
                      <a:pt x="703" y="3370"/>
                    </a:lnTo>
                    <a:lnTo>
                      <a:pt x="1334" y="3132"/>
                    </a:lnTo>
                    <a:lnTo>
                      <a:pt x="1655" y="3465"/>
                    </a:lnTo>
                    <a:cubicBezTo>
                      <a:pt x="1691" y="3489"/>
                      <a:pt x="1739" y="3513"/>
                      <a:pt x="1774" y="3513"/>
                    </a:cubicBezTo>
                    <a:cubicBezTo>
                      <a:pt x="1822" y="3513"/>
                      <a:pt x="1870" y="3489"/>
                      <a:pt x="1893" y="3465"/>
                    </a:cubicBezTo>
                    <a:lnTo>
                      <a:pt x="2215" y="3132"/>
                    </a:lnTo>
                    <a:lnTo>
                      <a:pt x="2834" y="3394"/>
                    </a:lnTo>
                    <a:lnTo>
                      <a:pt x="2846" y="3394"/>
                    </a:lnTo>
                    <a:cubicBezTo>
                      <a:pt x="2870" y="3394"/>
                      <a:pt x="3227" y="3525"/>
                      <a:pt x="3227" y="3989"/>
                    </a:cubicBezTo>
                    <a:lnTo>
                      <a:pt x="3227" y="4418"/>
                    </a:lnTo>
                    <a:lnTo>
                      <a:pt x="1108" y="4418"/>
                    </a:lnTo>
                    <a:cubicBezTo>
                      <a:pt x="1024" y="4418"/>
                      <a:pt x="941" y="4489"/>
                      <a:pt x="941" y="4584"/>
                    </a:cubicBezTo>
                    <a:cubicBezTo>
                      <a:pt x="941" y="4668"/>
                      <a:pt x="1024" y="4739"/>
                      <a:pt x="1108" y="4739"/>
                    </a:cubicBezTo>
                    <a:lnTo>
                      <a:pt x="3382" y="4739"/>
                    </a:lnTo>
                    <a:cubicBezTo>
                      <a:pt x="3477" y="4739"/>
                      <a:pt x="3548" y="4668"/>
                      <a:pt x="3548" y="4584"/>
                    </a:cubicBezTo>
                    <a:lnTo>
                      <a:pt x="3548" y="3989"/>
                    </a:lnTo>
                    <a:cubicBezTo>
                      <a:pt x="3548" y="3298"/>
                      <a:pt x="3013" y="3084"/>
                      <a:pt x="2953" y="3060"/>
                    </a:cubicBezTo>
                    <a:lnTo>
                      <a:pt x="2298" y="2798"/>
                    </a:lnTo>
                    <a:lnTo>
                      <a:pt x="2298" y="2703"/>
                    </a:lnTo>
                    <a:cubicBezTo>
                      <a:pt x="2477" y="2596"/>
                      <a:pt x="2608" y="2441"/>
                      <a:pt x="2691" y="2227"/>
                    </a:cubicBezTo>
                    <a:cubicBezTo>
                      <a:pt x="2929" y="2215"/>
                      <a:pt x="3120" y="2001"/>
                      <a:pt x="3120" y="1762"/>
                    </a:cubicBezTo>
                    <a:cubicBezTo>
                      <a:pt x="3120" y="1620"/>
                      <a:pt x="3048" y="1489"/>
                      <a:pt x="2941" y="1405"/>
                    </a:cubicBezTo>
                    <a:lnTo>
                      <a:pt x="2941" y="1108"/>
                    </a:lnTo>
                    <a:cubicBezTo>
                      <a:pt x="2941" y="500"/>
                      <a:pt x="2429" y="0"/>
                      <a:pt x="1822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895" name="Google Shape;6690;p49"/>
              <p:cNvSpPr/>
              <p:nvPr/>
            </p:nvSpPr>
            <p:spPr>
              <a:xfrm>
                <a:off x="5001448" y="3108498"/>
                <a:ext cx="113338" cy="151244"/>
              </a:xfrm>
              <a:custGeom>
                <a:avLst/>
                <a:gdLst/>
                <a:ahLst/>
                <a:cxnLst/>
                <a:rect l="l" t="t" r="r" b="b"/>
                <a:pathLst>
                  <a:path w="3561" h="4752" extrusionOk="0">
                    <a:moveTo>
                      <a:pt x="1811" y="322"/>
                    </a:moveTo>
                    <a:cubicBezTo>
                      <a:pt x="2251" y="322"/>
                      <a:pt x="2585" y="679"/>
                      <a:pt x="2585" y="1096"/>
                    </a:cubicBezTo>
                    <a:lnTo>
                      <a:pt x="2585" y="1203"/>
                    </a:lnTo>
                    <a:lnTo>
                      <a:pt x="2573" y="1203"/>
                    </a:lnTo>
                    <a:cubicBezTo>
                      <a:pt x="2346" y="1144"/>
                      <a:pt x="2275" y="846"/>
                      <a:pt x="2263" y="846"/>
                    </a:cubicBezTo>
                    <a:cubicBezTo>
                      <a:pt x="2251" y="786"/>
                      <a:pt x="2204" y="727"/>
                      <a:pt x="2132" y="727"/>
                    </a:cubicBezTo>
                    <a:cubicBezTo>
                      <a:pt x="2124" y="725"/>
                      <a:pt x="2116" y="725"/>
                      <a:pt x="2107" y="725"/>
                    </a:cubicBezTo>
                    <a:cubicBezTo>
                      <a:pt x="2051" y="725"/>
                      <a:pt x="1986" y="756"/>
                      <a:pt x="1965" y="786"/>
                    </a:cubicBezTo>
                    <a:cubicBezTo>
                      <a:pt x="1692" y="1203"/>
                      <a:pt x="1037" y="1203"/>
                      <a:pt x="1025" y="1203"/>
                    </a:cubicBezTo>
                    <a:lnTo>
                      <a:pt x="965" y="1203"/>
                    </a:lnTo>
                    <a:lnTo>
                      <a:pt x="965" y="1096"/>
                    </a:lnTo>
                    <a:cubicBezTo>
                      <a:pt x="965" y="667"/>
                      <a:pt x="1322" y="322"/>
                      <a:pt x="1739" y="322"/>
                    </a:cubicBezTo>
                    <a:close/>
                    <a:moveTo>
                      <a:pt x="2751" y="1668"/>
                    </a:moveTo>
                    <a:cubicBezTo>
                      <a:pt x="2787" y="1703"/>
                      <a:pt x="2787" y="1727"/>
                      <a:pt x="2787" y="1763"/>
                    </a:cubicBezTo>
                    <a:cubicBezTo>
                      <a:pt x="2787" y="1798"/>
                      <a:pt x="2763" y="1846"/>
                      <a:pt x="2715" y="1858"/>
                    </a:cubicBezTo>
                    <a:lnTo>
                      <a:pt x="2715" y="1668"/>
                    </a:lnTo>
                    <a:close/>
                    <a:moveTo>
                      <a:pt x="858" y="1679"/>
                    </a:moveTo>
                    <a:lnTo>
                      <a:pt x="858" y="1894"/>
                    </a:lnTo>
                    <a:cubicBezTo>
                      <a:pt x="834" y="1858"/>
                      <a:pt x="799" y="1834"/>
                      <a:pt x="799" y="1775"/>
                    </a:cubicBezTo>
                    <a:cubicBezTo>
                      <a:pt x="799" y="1739"/>
                      <a:pt x="810" y="1715"/>
                      <a:pt x="834" y="1679"/>
                    </a:cubicBezTo>
                    <a:close/>
                    <a:moveTo>
                      <a:pt x="2096" y="1203"/>
                    </a:moveTo>
                    <a:cubicBezTo>
                      <a:pt x="2156" y="1322"/>
                      <a:pt x="2263" y="1441"/>
                      <a:pt x="2406" y="1501"/>
                    </a:cubicBezTo>
                    <a:lnTo>
                      <a:pt x="2406" y="1977"/>
                    </a:lnTo>
                    <a:cubicBezTo>
                      <a:pt x="2394" y="2263"/>
                      <a:pt x="2156" y="2501"/>
                      <a:pt x="1870" y="2501"/>
                    </a:cubicBezTo>
                    <a:lnTo>
                      <a:pt x="1727" y="2501"/>
                    </a:lnTo>
                    <a:cubicBezTo>
                      <a:pt x="1430" y="2501"/>
                      <a:pt x="1203" y="2263"/>
                      <a:pt x="1203" y="1977"/>
                    </a:cubicBezTo>
                    <a:lnTo>
                      <a:pt x="1203" y="1548"/>
                    </a:lnTo>
                    <a:cubicBezTo>
                      <a:pt x="1418" y="1525"/>
                      <a:pt x="1799" y="1441"/>
                      <a:pt x="2096" y="1203"/>
                    </a:cubicBezTo>
                    <a:close/>
                    <a:moveTo>
                      <a:pt x="1977" y="2834"/>
                    </a:moveTo>
                    <a:lnTo>
                      <a:pt x="1977" y="2918"/>
                    </a:lnTo>
                    <a:lnTo>
                      <a:pt x="1799" y="3108"/>
                    </a:lnTo>
                    <a:lnTo>
                      <a:pt x="1620" y="2941"/>
                    </a:lnTo>
                    <a:lnTo>
                      <a:pt x="1620" y="2834"/>
                    </a:lnTo>
                    <a:close/>
                    <a:moveTo>
                      <a:pt x="1751" y="1"/>
                    </a:moveTo>
                    <a:cubicBezTo>
                      <a:pt x="1144" y="1"/>
                      <a:pt x="632" y="501"/>
                      <a:pt x="632" y="1120"/>
                    </a:cubicBezTo>
                    <a:lnTo>
                      <a:pt x="632" y="1417"/>
                    </a:lnTo>
                    <a:cubicBezTo>
                      <a:pt x="537" y="1501"/>
                      <a:pt x="453" y="1644"/>
                      <a:pt x="453" y="1775"/>
                    </a:cubicBezTo>
                    <a:cubicBezTo>
                      <a:pt x="453" y="2025"/>
                      <a:pt x="656" y="2215"/>
                      <a:pt x="894" y="2239"/>
                    </a:cubicBezTo>
                    <a:cubicBezTo>
                      <a:pt x="953" y="2441"/>
                      <a:pt x="1096" y="2608"/>
                      <a:pt x="1275" y="2715"/>
                    </a:cubicBezTo>
                    <a:lnTo>
                      <a:pt x="1275" y="2799"/>
                    </a:lnTo>
                    <a:lnTo>
                      <a:pt x="596" y="3072"/>
                    </a:lnTo>
                    <a:cubicBezTo>
                      <a:pt x="537" y="3096"/>
                      <a:pt x="1" y="3311"/>
                      <a:pt x="1" y="3977"/>
                    </a:cubicBezTo>
                    <a:lnTo>
                      <a:pt x="1" y="4573"/>
                    </a:lnTo>
                    <a:cubicBezTo>
                      <a:pt x="1" y="4656"/>
                      <a:pt x="72" y="4739"/>
                      <a:pt x="156" y="4739"/>
                    </a:cubicBezTo>
                    <a:lnTo>
                      <a:pt x="572" y="4739"/>
                    </a:lnTo>
                    <a:cubicBezTo>
                      <a:pt x="668" y="4739"/>
                      <a:pt x="739" y="4656"/>
                      <a:pt x="739" y="4573"/>
                    </a:cubicBezTo>
                    <a:cubicBezTo>
                      <a:pt x="739" y="4477"/>
                      <a:pt x="668" y="4406"/>
                      <a:pt x="572" y="4406"/>
                    </a:cubicBezTo>
                    <a:lnTo>
                      <a:pt x="322" y="4406"/>
                    </a:lnTo>
                    <a:lnTo>
                      <a:pt x="322" y="3977"/>
                    </a:lnTo>
                    <a:cubicBezTo>
                      <a:pt x="322" y="3513"/>
                      <a:pt x="680" y="3382"/>
                      <a:pt x="691" y="3382"/>
                    </a:cubicBezTo>
                    <a:lnTo>
                      <a:pt x="715" y="3382"/>
                    </a:lnTo>
                    <a:lnTo>
                      <a:pt x="1334" y="3144"/>
                    </a:lnTo>
                    <a:lnTo>
                      <a:pt x="1668" y="3465"/>
                    </a:lnTo>
                    <a:cubicBezTo>
                      <a:pt x="1692" y="3501"/>
                      <a:pt x="1739" y="3513"/>
                      <a:pt x="1787" y="3513"/>
                    </a:cubicBezTo>
                    <a:cubicBezTo>
                      <a:pt x="1823" y="3513"/>
                      <a:pt x="1870" y="3501"/>
                      <a:pt x="1906" y="3465"/>
                    </a:cubicBezTo>
                    <a:lnTo>
                      <a:pt x="2215" y="3144"/>
                    </a:lnTo>
                    <a:lnTo>
                      <a:pt x="2835" y="3394"/>
                    </a:lnTo>
                    <a:lnTo>
                      <a:pt x="2858" y="3394"/>
                    </a:lnTo>
                    <a:cubicBezTo>
                      <a:pt x="2870" y="3394"/>
                      <a:pt x="3227" y="3525"/>
                      <a:pt x="3227" y="3989"/>
                    </a:cubicBezTo>
                    <a:lnTo>
                      <a:pt x="3227" y="4418"/>
                    </a:lnTo>
                    <a:lnTo>
                      <a:pt x="1108" y="4418"/>
                    </a:lnTo>
                    <a:cubicBezTo>
                      <a:pt x="1025" y="4418"/>
                      <a:pt x="953" y="4501"/>
                      <a:pt x="953" y="4585"/>
                    </a:cubicBezTo>
                    <a:cubicBezTo>
                      <a:pt x="953" y="4680"/>
                      <a:pt x="1025" y="4751"/>
                      <a:pt x="1108" y="4751"/>
                    </a:cubicBezTo>
                    <a:lnTo>
                      <a:pt x="3394" y="4751"/>
                    </a:lnTo>
                    <a:cubicBezTo>
                      <a:pt x="3477" y="4751"/>
                      <a:pt x="3549" y="4680"/>
                      <a:pt x="3549" y="4585"/>
                    </a:cubicBezTo>
                    <a:lnTo>
                      <a:pt x="3549" y="3989"/>
                    </a:lnTo>
                    <a:cubicBezTo>
                      <a:pt x="3561" y="3311"/>
                      <a:pt x="3037" y="3096"/>
                      <a:pt x="2966" y="3072"/>
                    </a:cubicBezTo>
                    <a:lnTo>
                      <a:pt x="2311" y="2799"/>
                    </a:lnTo>
                    <a:lnTo>
                      <a:pt x="2311" y="2715"/>
                    </a:lnTo>
                    <a:cubicBezTo>
                      <a:pt x="2489" y="2608"/>
                      <a:pt x="2620" y="2441"/>
                      <a:pt x="2692" y="2239"/>
                    </a:cubicBezTo>
                    <a:cubicBezTo>
                      <a:pt x="2930" y="2215"/>
                      <a:pt x="3120" y="2013"/>
                      <a:pt x="3120" y="1775"/>
                    </a:cubicBezTo>
                    <a:cubicBezTo>
                      <a:pt x="3120" y="1620"/>
                      <a:pt x="3049" y="1489"/>
                      <a:pt x="2942" y="1417"/>
                    </a:cubicBezTo>
                    <a:lnTo>
                      <a:pt x="2942" y="1120"/>
                    </a:lnTo>
                    <a:cubicBezTo>
                      <a:pt x="2942" y="501"/>
                      <a:pt x="2442" y="1"/>
                      <a:pt x="1823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896" name="Google Shape;6691;p49"/>
            <p:cNvGrpSpPr/>
            <p:nvPr/>
          </p:nvGrpSpPr>
          <p:grpSpPr>
            <a:xfrm>
              <a:off x="7231244" y="4225847"/>
              <a:ext cx="334666" cy="334634"/>
              <a:chOff x="7976174" y="2925108"/>
              <a:chExt cx="334666" cy="334634"/>
            </a:xfrm>
            <a:solidFill>
              <a:schemeClr val="bg2">
                <a:lumMod val="75000"/>
              </a:schemeClr>
            </a:solidFill>
          </p:grpSpPr>
          <p:sp>
            <p:nvSpPr>
              <p:cNvPr id="897" name="Google Shape;6692;p49"/>
              <p:cNvSpPr/>
              <p:nvPr/>
            </p:nvSpPr>
            <p:spPr>
              <a:xfrm>
                <a:off x="8003100" y="3064545"/>
                <a:ext cx="10630" cy="14068"/>
              </a:xfrm>
              <a:custGeom>
                <a:avLst/>
                <a:gdLst/>
                <a:ahLst/>
                <a:cxnLst/>
                <a:rect l="l" t="t" r="r" b="b"/>
                <a:pathLst>
                  <a:path w="334" h="442" extrusionOk="0">
                    <a:moveTo>
                      <a:pt x="167" y="1"/>
                    </a:moveTo>
                    <a:cubicBezTo>
                      <a:pt x="72" y="1"/>
                      <a:pt x="0" y="72"/>
                      <a:pt x="0" y="167"/>
                    </a:cubicBezTo>
                    <a:lnTo>
                      <a:pt x="0" y="286"/>
                    </a:lnTo>
                    <a:cubicBezTo>
                      <a:pt x="0" y="370"/>
                      <a:pt x="72" y="441"/>
                      <a:pt x="167" y="441"/>
                    </a:cubicBezTo>
                    <a:cubicBezTo>
                      <a:pt x="250" y="441"/>
                      <a:pt x="322" y="370"/>
                      <a:pt x="322" y="286"/>
                    </a:cubicBezTo>
                    <a:lnTo>
                      <a:pt x="322" y="167"/>
                    </a:lnTo>
                    <a:cubicBezTo>
                      <a:pt x="334" y="72"/>
                      <a:pt x="250" y="1"/>
                      <a:pt x="16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898" name="Google Shape;6693;p49"/>
              <p:cNvSpPr/>
              <p:nvPr/>
            </p:nvSpPr>
            <p:spPr>
              <a:xfrm>
                <a:off x="8003100" y="3046371"/>
                <a:ext cx="10630" cy="14418"/>
              </a:xfrm>
              <a:custGeom>
                <a:avLst/>
                <a:gdLst/>
                <a:ahLst/>
                <a:cxnLst/>
                <a:rect l="l" t="t" r="r" b="b"/>
                <a:pathLst>
                  <a:path w="334" h="453" extrusionOk="0">
                    <a:moveTo>
                      <a:pt x="167" y="0"/>
                    </a:moveTo>
                    <a:cubicBezTo>
                      <a:pt x="72" y="0"/>
                      <a:pt x="0" y="71"/>
                      <a:pt x="0" y="167"/>
                    </a:cubicBezTo>
                    <a:lnTo>
                      <a:pt x="0" y="286"/>
                    </a:lnTo>
                    <a:cubicBezTo>
                      <a:pt x="0" y="369"/>
                      <a:pt x="72" y="452"/>
                      <a:pt x="167" y="452"/>
                    </a:cubicBezTo>
                    <a:cubicBezTo>
                      <a:pt x="250" y="452"/>
                      <a:pt x="322" y="369"/>
                      <a:pt x="322" y="286"/>
                    </a:cubicBezTo>
                    <a:lnTo>
                      <a:pt x="322" y="167"/>
                    </a:lnTo>
                    <a:cubicBezTo>
                      <a:pt x="334" y="71"/>
                      <a:pt x="250" y="0"/>
                      <a:pt x="167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899" name="Google Shape;6694;p49"/>
              <p:cNvSpPr/>
              <p:nvPr/>
            </p:nvSpPr>
            <p:spPr>
              <a:xfrm>
                <a:off x="8272519" y="3105093"/>
                <a:ext cx="10630" cy="14418"/>
              </a:xfrm>
              <a:custGeom>
                <a:avLst/>
                <a:gdLst/>
                <a:ahLst/>
                <a:cxnLst/>
                <a:rect l="l" t="t" r="r" b="b"/>
                <a:pathLst>
                  <a:path w="334" h="453" extrusionOk="0">
                    <a:moveTo>
                      <a:pt x="167" y="0"/>
                    </a:moveTo>
                    <a:cubicBezTo>
                      <a:pt x="84" y="0"/>
                      <a:pt x="1" y="72"/>
                      <a:pt x="1" y="167"/>
                    </a:cubicBezTo>
                    <a:lnTo>
                      <a:pt x="1" y="286"/>
                    </a:lnTo>
                    <a:cubicBezTo>
                      <a:pt x="1" y="370"/>
                      <a:pt x="84" y="453"/>
                      <a:pt x="167" y="453"/>
                    </a:cubicBezTo>
                    <a:cubicBezTo>
                      <a:pt x="263" y="453"/>
                      <a:pt x="334" y="370"/>
                      <a:pt x="334" y="286"/>
                    </a:cubicBezTo>
                    <a:lnTo>
                      <a:pt x="334" y="167"/>
                    </a:lnTo>
                    <a:cubicBezTo>
                      <a:pt x="334" y="72"/>
                      <a:pt x="263" y="0"/>
                      <a:pt x="167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900" name="Google Shape;6695;p49"/>
              <p:cNvSpPr/>
              <p:nvPr/>
            </p:nvSpPr>
            <p:spPr>
              <a:xfrm>
                <a:off x="8272519" y="3123266"/>
                <a:ext cx="10630" cy="14068"/>
              </a:xfrm>
              <a:custGeom>
                <a:avLst/>
                <a:gdLst/>
                <a:ahLst/>
                <a:cxnLst/>
                <a:rect l="l" t="t" r="r" b="b"/>
                <a:pathLst>
                  <a:path w="334" h="442" extrusionOk="0">
                    <a:moveTo>
                      <a:pt x="167" y="1"/>
                    </a:moveTo>
                    <a:cubicBezTo>
                      <a:pt x="84" y="1"/>
                      <a:pt x="1" y="72"/>
                      <a:pt x="1" y="168"/>
                    </a:cubicBezTo>
                    <a:lnTo>
                      <a:pt x="1" y="287"/>
                    </a:lnTo>
                    <a:cubicBezTo>
                      <a:pt x="1" y="370"/>
                      <a:pt x="84" y="442"/>
                      <a:pt x="167" y="442"/>
                    </a:cubicBezTo>
                    <a:cubicBezTo>
                      <a:pt x="263" y="442"/>
                      <a:pt x="334" y="370"/>
                      <a:pt x="334" y="287"/>
                    </a:cubicBezTo>
                    <a:lnTo>
                      <a:pt x="334" y="168"/>
                    </a:lnTo>
                    <a:cubicBezTo>
                      <a:pt x="334" y="72"/>
                      <a:pt x="263" y="1"/>
                      <a:pt x="16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901" name="Google Shape;6696;p49"/>
              <p:cNvSpPr/>
              <p:nvPr/>
            </p:nvSpPr>
            <p:spPr>
              <a:xfrm>
                <a:off x="7976174" y="2925108"/>
                <a:ext cx="334666" cy="334634"/>
              </a:xfrm>
              <a:custGeom>
                <a:avLst/>
                <a:gdLst/>
                <a:ahLst/>
                <a:cxnLst/>
                <a:rect l="l" t="t" r="r" b="b"/>
                <a:pathLst>
                  <a:path w="10515" h="10514" extrusionOk="0">
                    <a:moveTo>
                      <a:pt x="5109" y="655"/>
                    </a:moveTo>
                    <a:lnTo>
                      <a:pt x="5109" y="2762"/>
                    </a:lnTo>
                    <a:lnTo>
                      <a:pt x="4704" y="2762"/>
                    </a:lnTo>
                    <a:lnTo>
                      <a:pt x="4704" y="655"/>
                    </a:lnTo>
                    <a:close/>
                    <a:moveTo>
                      <a:pt x="7549" y="655"/>
                    </a:moveTo>
                    <a:lnTo>
                      <a:pt x="7549" y="738"/>
                    </a:lnTo>
                    <a:lnTo>
                      <a:pt x="7549" y="750"/>
                    </a:lnTo>
                    <a:lnTo>
                      <a:pt x="7549" y="1584"/>
                    </a:lnTo>
                    <a:lnTo>
                      <a:pt x="7549" y="1774"/>
                    </a:lnTo>
                    <a:cubicBezTo>
                      <a:pt x="7442" y="1667"/>
                      <a:pt x="7311" y="1572"/>
                      <a:pt x="7157" y="1536"/>
                    </a:cubicBezTo>
                    <a:cubicBezTo>
                      <a:pt x="7122" y="1527"/>
                      <a:pt x="7085" y="1523"/>
                      <a:pt x="7048" y="1523"/>
                    </a:cubicBezTo>
                    <a:cubicBezTo>
                      <a:pt x="6935" y="1523"/>
                      <a:pt x="6818" y="1565"/>
                      <a:pt x="6728" y="1655"/>
                    </a:cubicBezTo>
                    <a:cubicBezTo>
                      <a:pt x="6716" y="1667"/>
                      <a:pt x="6371" y="1965"/>
                      <a:pt x="6811" y="2584"/>
                    </a:cubicBezTo>
                    <a:cubicBezTo>
                      <a:pt x="6859" y="2643"/>
                      <a:pt x="6907" y="2691"/>
                      <a:pt x="6918" y="2762"/>
                    </a:cubicBezTo>
                    <a:lnTo>
                      <a:pt x="5430" y="2762"/>
                    </a:lnTo>
                    <a:lnTo>
                      <a:pt x="5430" y="655"/>
                    </a:lnTo>
                    <a:close/>
                    <a:moveTo>
                      <a:pt x="2359" y="523"/>
                    </a:moveTo>
                    <a:cubicBezTo>
                      <a:pt x="2823" y="523"/>
                      <a:pt x="3485" y="630"/>
                      <a:pt x="3620" y="833"/>
                    </a:cubicBezTo>
                    <a:cubicBezTo>
                      <a:pt x="3644" y="881"/>
                      <a:pt x="3704" y="917"/>
                      <a:pt x="3763" y="917"/>
                    </a:cubicBezTo>
                    <a:lnTo>
                      <a:pt x="4359" y="917"/>
                    </a:lnTo>
                    <a:lnTo>
                      <a:pt x="4359" y="2500"/>
                    </a:lnTo>
                    <a:lnTo>
                      <a:pt x="3954" y="2500"/>
                    </a:lnTo>
                    <a:cubicBezTo>
                      <a:pt x="3894" y="2500"/>
                      <a:pt x="3847" y="2536"/>
                      <a:pt x="3823" y="2560"/>
                    </a:cubicBezTo>
                    <a:cubicBezTo>
                      <a:pt x="3466" y="3024"/>
                      <a:pt x="3275" y="3072"/>
                      <a:pt x="3037" y="3119"/>
                    </a:cubicBezTo>
                    <a:cubicBezTo>
                      <a:pt x="2858" y="3143"/>
                      <a:pt x="2644" y="3191"/>
                      <a:pt x="2358" y="3381"/>
                    </a:cubicBezTo>
                    <a:cubicBezTo>
                      <a:pt x="2174" y="3515"/>
                      <a:pt x="2037" y="3549"/>
                      <a:pt x="1955" y="3549"/>
                    </a:cubicBezTo>
                    <a:cubicBezTo>
                      <a:pt x="1921" y="3549"/>
                      <a:pt x="1896" y="3543"/>
                      <a:pt x="1882" y="3536"/>
                    </a:cubicBezTo>
                    <a:cubicBezTo>
                      <a:pt x="1846" y="3477"/>
                      <a:pt x="1846" y="3417"/>
                      <a:pt x="1846" y="3381"/>
                    </a:cubicBezTo>
                    <a:cubicBezTo>
                      <a:pt x="1882" y="3203"/>
                      <a:pt x="2168" y="3000"/>
                      <a:pt x="2346" y="2905"/>
                    </a:cubicBezTo>
                    <a:cubicBezTo>
                      <a:pt x="2442" y="2858"/>
                      <a:pt x="2466" y="2762"/>
                      <a:pt x="2430" y="2679"/>
                    </a:cubicBezTo>
                    <a:cubicBezTo>
                      <a:pt x="2394" y="2619"/>
                      <a:pt x="2335" y="2596"/>
                      <a:pt x="2263" y="2596"/>
                    </a:cubicBezTo>
                    <a:lnTo>
                      <a:pt x="715" y="2596"/>
                    </a:lnTo>
                    <a:cubicBezTo>
                      <a:pt x="644" y="2596"/>
                      <a:pt x="584" y="2536"/>
                      <a:pt x="584" y="2465"/>
                    </a:cubicBezTo>
                    <a:lnTo>
                      <a:pt x="584" y="2441"/>
                    </a:lnTo>
                    <a:cubicBezTo>
                      <a:pt x="584" y="2369"/>
                      <a:pt x="644" y="2310"/>
                      <a:pt x="715" y="2310"/>
                    </a:cubicBezTo>
                    <a:lnTo>
                      <a:pt x="2132" y="2310"/>
                    </a:lnTo>
                    <a:cubicBezTo>
                      <a:pt x="2215" y="2310"/>
                      <a:pt x="2287" y="2238"/>
                      <a:pt x="2287" y="2143"/>
                    </a:cubicBezTo>
                    <a:cubicBezTo>
                      <a:pt x="2287" y="2060"/>
                      <a:pt x="2215" y="1988"/>
                      <a:pt x="2132" y="1988"/>
                    </a:cubicBezTo>
                    <a:lnTo>
                      <a:pt x="715" y="1988"/>
                    </a:lnTo>
                    <a:lnTo>
                      <a:pt x="441" y="2012"/>
                    </a:lnTo>
                    <a:cubicBezTo>
                      <a:pt x="370" y="2012"/>
                      <a:pt x="310" y="1953"/>
                      <a:pt x="310" y="1881"/>
                    </a:cubicBezTo>
                    <a:lnTo>
                      <a:pt x="310" y="1869"/>
                    </a:lnTo>
                    <a:cubicBezTo>
                      <a:pt x="310" y="1786"/>
                      <a:pt x="370" y="1726"/>
                      <a:pt x="441" y="1726"/>
                    </a:cubicBezTo>
                    <a:lnTo>
                      <a:pt x="2156" y="1726"/>
                    </a:lnTo>
                    <a:cubicBezTo>
                      <a:pt x="2251" y="1726"/>
                      <a:pt x="2323" y="1655"/>
                      <a:pt x="2323" y="1572"/>
                    </a:cubicBezTo>
                    <a:cubicBezTo>
                      <a:pt x="2323" y="1476"/>
                      <a:pt x="2251" y="1405"/>
                      <a:pt x="2156" y="1405"/>
                    </a:cubicBezTo>
                    <a:lnTo>
                      <a:pt x="691" y="1405"/>
                    </a:lnTo>
                    <a:cubicBezTo>
                      <a:pt x="632" y="1393"/>
                      <a:pt x="596" y="1345"/>
                      <a:pt x="596" y="1286"/>
                    </a:cubicBezTo>
                    <a:lnTo>
                      <a:pt x="596" y="1274"/>
                    </a:lnTo>
                    <a:cubicBezTo>
                      <a:pt x="596" y="1191"/>
                      <a:pt x="656" y="1131"/>
                      <a:pt x="727" y="1131"/>
                    </a:cubicBezTo>
                    <a:lnTo>
                      <a:pt x="2156" y="1131"/>
                    </a:lnTo>
                    <a:cubicBezTo>
                      <a:pt x="2239" y="1131"/>
                      <a:pt x="2323" y="1060"/>
                      <a:pt x="2323" y="976"/>
                    </a:cubicBezTo>
                    <a:cubicBezTo>
                      <a:pt x="2323" y="881"/>
                      <a:pt x="2239" y="810"/>
                      <a:pt x="2156" y="810"/>
                    </a:cubicBezTo>
                    <a:lnTo>
                      <a:pt x="1442" y="810"/>
                    </a:lnTo>
                    <a:cubicBezTo>
                      <a:pt x="1370" y="810"/>
                      <a:pt x="1311" y="750"/>
                      <a:pt x="1311" y="679"/>
                    </a:cubicBezTo>
                    <a:lnTo>
                      <a:pt x="1311" y="655"/>
                    </a:lnTo>
                    <a:cubicBezTo>
                      <a:pt x="1311" y="583"/>
                      <a:pt x="1370" y="524"/>
                      <a:pt x="1442" y="524"/>
                    </a:cubicBezTo>
                    <a:lnTo>
                      <a:pt x="2287" y="524"/>
                    </a:lnTo>
                    <a:cubicBezTo>
                      <a:pt x="2310" y="523"/>
                      <a:pt x="2334" y="523"/>
                      <a:pt x="2359" y="523"/>
                    </a:cubicBezTo>
                    <a:close/>
                    <a:moveTo>
                      <a:pt x="8633" y="310"/>
                    </a:moveTo>
                    <a:cubicBezTo>
                      <a:pt x="8704" y="310"/>
                      <a:pt x="8764" y="369"/>
                      <a:pt x="8764" y="452"/>
                    </a:cubicBezTo>
                    <a:lnTo>
                      <a:pt x="8764" y="691"/>
                    </a:lnTo>
                    <a:lnTo>
                      <a:pt x="8764" y="726"/>
                    </a:lnTo>
                    <a:lnTo>
                      <a:pt x="8764" y="1107"/>
                    </a:lnTo>
                    <a:lnTo>
                      <a:pt x="8764" y="1131"/>
                    </a:lnTo>
                    <a:lnTo>
                      <a:pt x="8764" y="2155"/>
                    </a:lnTo>
                    <a:cubicBezTo>
                      <a:pt x="8764" y="2250"/>
                      <a:pt x="8835" y="2322"/>
                      <a:pt x="8931" y="2322"/>
                    </a:cubicBezTo>
                    <a:cubicBezTo>
                      <a:pt x="9014" y="2322"/>
                      <a:pt x="9085" y="2250"/>
                      <a:pt x="9085" y="2155"/>
                    </a:cubicBezTo>
                    <a:lnTo>
                      <a:pt x="9085" y="1012"/>
                    </a:lnTo>
                    <a:lnTo>
                      <a:pt x="9085" y="988"/>
                    </a:lnTo>
                    <a:lnTo>
                      <a:pt x="9085" y="953"/>
                    </a:lnTo>
                    <a:lnTo>
                      <a:pt x="9085" y="702"/>
                    </a:lnTo>
                    <a:cubicBezTo>
                      <a:pt x="9109" y="643"/>
                      <a:pt x="9145" y="595"/>
                      <a:pt x="9204" y="595"/>
                    </a:cubicBezTo>
                    <a:lnTo>
                      <a:pt x="9228" y="595"/>
                    </a:lnTo>
                    <a:cubicBezTo>
                      <a:pt x="9300" y="595"/>
                      <a:pt x="9359" y="655"/>
                      <a:pt x="9359" y="726"/>
                    </a:cubicBezTo>
                    <a:lnTo>
                      <a:pt x="9359" y="1322"/>
                    </a:lnTo>
                    <a:lnTo>
                      <a:pt x="9359" y="1441"/>
                    </a:lnTo>
                    <a:lnTo>
                      <a:pt x="9359" y="2155"/>
                    </a:lnTo>
                    <a:cubicBezTo>
                      <a:pt x="9359" y="2250"/>
                      <a:pt x="9431" y="2322"/>
                      <a:pt x="9526" y="2322"/>
                    </a:cubicBezTo>
                    <a:cubicBezTo>
                      <a:pt x="9609" y="2322"/>
                      <a:pt x="9681" y="2250"/>
                      <a:pt x="9681" y="2155"/>
                    </a:cubicBezTo>
                    <a:lnTo>
                      <a:pt x="9681" y="1441"/>
                    </a:lnTo>
                    <a:cubicBezTo>
                      <a:pt x="9681" y="1369"/>
                      <a:pt x="9740" y="1310"/>
                      <a:pt x="9824" y="1310"/>
                    </a:cubicBezTo>
                    <a:lnTo>
                      <a:pt x="9835" y="1310"/>
                    </a:lnTo>
                    <a:cubicBezTo>
                      <a:pt x="9907" y="1310"/>
                      <a:pt x="9966" y="1369"/>
                      <a:pt x="9966" y="1441"/>
                    </a:cubicBezTo>
                    <a:lnTo>
                      <a:pt x="9966" y="2298"/>
                    </a:lnTo>
                    <a:cubicBezTo>
                      <a:pt x="9978" y="2750"/>
                      <a:pt x="9883" y="3489"/>
                      <a:pt x="9657" y="3620"/>
                    </a:cubicBezTo>
                    <a:cubicBezTo>
                      <a:pt x="9609" y="3643"/>
                      <a:pt x="9585" y="3703"/>
                      <a:pt x="9585" y="3762"/>
                    </a:cubicBezTo>
                    <a:lnTo>
                      <a:pt x="9585" y="4358"/>
                    </a:lnTo>
                    <a:lnTo>
                      <a:pt x="7990" y="4358"/>
                    </a:lnTo>
                    <a:lnTo>
                      <a:pt x="7990" y="3965"/>
                    </a:lnTo>
                    <a:cubicBezTo>
                      <a:pt x="7990" y="3905"/>
                      <a:pt x="7954" y="3858"/>
                      <a:pt x="7930" y="3822"/>
                    </a:cubicBezTo>
                    <a:cubicBezTo>
                      <a:pt x="7466" y="3465"/>
                      <a:pt x="7419" y="3274"/>
                      <a:pt x="7383" y="3036"/>
                    </a:cubicBezTo>
                    <a:cubicBezTo>
                      <a:pt x="7347" y="2858"/>
                      <a:pt x="7299" y="2655"/>
                      <a:pt x="7109" y="2369"/>
                    </a:cubicBezTo>
                    <a:cubicBezTo>
                      <a:pt x="6918" y="2096"/>
                      <a:pt x="6930" y="1941"/>
                      <a:pt x="6966" y="1893"/>
                    </a:cubicBezTo>
                    <a:cubicBezTo>
                      <a:pt x="7026" y="1845"/>
                      <a:pt x="7085" y="1845"/>
                      <a:pt x="7109" y="1845"/>
                    </a:cubicBezTo>
                    <a:cubicBezTo>
                      <a:pt x="7288" y="1893"/>
                      <a:pt x="7502" y="2179"/>
                      <a:pt x="7585" y="2357"/>
                    </a:cubicBezTo>
                    <a:cubicBezTo>
                      <a:pt x="7603" y="2418"/>
                      <a:pt x="7658" y="2460"/>
                      <a:pt x="7718" y="2460"/>
                    </a:cubicBezTo>
                    <a:cubicBezTo>
                      <a:pt x="7741" y="2460"/>
                      <a:pt x="7765" y="2454"/>
                      <a:pt x="7788" y="2441"/>
                    </a:cubicBezTo>
                    <a:cubicBezTo>
                      <a:pt x="7847" y="2417"/>
                      <a:pt x="7871" y="2357"/>
                      <a:pt x="7871" y="2286"/>
                    </a:cubicBezTo>
                    <a:lnTo>
                      <a:pt x="7871" y="2262"/>
                    </a:lnTo>
                    <a:lnTo>
                      <a:pt x="7871" y="1584"/>
                    </a:lnTo>
                    <a:lnTo>
                      <a:pt x="7871" y="750"/>
                    </a:lnTo>
                    <a:lnTo>
                      <a:pt x="7871" y="726"/>
                    </a:lnTo>
                    <a:cubicBezTo>
                      <a:pt x="7871" y="655"/>
                      <a:pt x="7930" y="595"/>
                      <a:pt x="8002" y="595"/>
                    </a:cubicBezTo>
                    <a:lnTo>
                      <a:pt x="8014" y="595"/>
                    </a:lnTo>
                    <a:cubicBezTo>
                      <a:pt x="8097" y="595"/>
                      <a:pt x="8157" y="655"/>
                      <a:pt x="8157" y="726"/>
                    </a:cubicBezTo>
                    <a:lnTo>
                      <a:pt x="8157" y="2143"/>
                    </a:lnTo>
                    <a:cubicBezTo>
                      <a:pt x="8157" y="2238"/>
                      <a:pt x="8228" y="2310"/>
                      <a:pt x="8311" y="2310"/>
                    </a:cubicBezTo>
                    <a:cubicBezTo>
                      <a:pt x="8407" y="2310"/>
                      <a:pt x="8478" y="2238"/>
                      <a:pt x="8478" y="2143"/>
                    </a:cubicBezTo>
                    <a:lnTo>
                      <a:pt x="8478" y="726"/>
                    </a:lnTo>
                    <a:lnTo>
                      <a:pt x="8478" y="452"/>
                    </a:lnTo>
                    <a:cubicBezTo>
                      <a:pt x="8478" y="369"/>
                      <a:pt x="8538" y="310"/>
                      <a:pt x="8609" y="310"/>
                    </a:cubicBezTo>
                    <a:close/>
                    <a:moveTo>
                      <a:pt x="1763" y="2941"/>
                    </a:moveTo>
                    <a:cubicBezTo>
                      <a:pt x="1668" y="3036"/>
                      <a:pt x="1561" y="3179"/>
                      <a:pt x="1537" y="3322"/>
                    </a:cubicBezTo>
                    <a:cubicBezTo>
                      <a:pt x="1501" y="3477"/>
                      <a:pt x="1537" y="3631"/>
                      <a:pt x="1656" y="3750"/>
                    </a:cubicBezTo>
                    <a:cubicBezTo>
                      <a:pt x="1668" y="3774"/>
                      <a:pt x="1763" y="3881"/>
                      <a:pt x="1989" y="3881"/>
                    </a:cubicBezTo>
                    <a:cubicBezTo>
                      <a:pt x="2144" y="3881"/>
                      <a:pt x="2335" y="3834"/>
                      <a:pt x="2573" y="3667"/>
                    </a:cubicBezTo>
                    <a:cubicBezTo>
                      <a:pt x="2632" y="3620"/>
                      <a:pt x="2692" y="3572"/>
                      <a:pt x="2751" y="3560"/>
                    </a:cubicBezTo>
                    <a:lnTo>
                      <a:pt x="2751" y="5048"/>
                    </a:lnTo>
                    <a:lnTo>
                      <a:pt x="656" y="5048"/>
                    </a:lnTo>
                    <a:lnTo>
                      <a:pt x="656" y="2941"/>
                    </a:lnTo>
                    <a:close/>
                    <a:moveTo>
                      <a:pt x="9824" y="4703"/>
                    </a:moveTo>
                    <a:lnTo>
                      <a:pt x="9824" y="5108"/>
                    </a:lnTo>
                    <a:lnTo>
                      <a:pt x="7728" y="5108"/>
                    </a:lnTo>
                    <a:lnTo>
                      <a:pt x="7728" y="4703"/>
                    </a:lnTo>
                    <a:close/>
                    <a:moveTo>
                      <a:pt x="2751" y="5370"/>
                    </a:moveTo>
                    <a:lnTo>
                      <a:pt x="2751" y="5775"/>
                    </a:lnTo>
                    <a:lnTo>
                      <a:pt x="656" y="5775"/>
                    </a:lnTo>
                    <a:lnTo>
                      <a:pt x="656" y="5370"/>
                    </a:lnTo>
                    <a:close/>
                    <a:moveTo>
                      <a:pt x="4359" y="2858"/>
                    </a:moveTo>
                    <a:lnTo>
                      <a:pt x="4359" y="2917"/>
                    </a:lnTo>
                    <a:cubicBezTo>
                      <a:pt x="4359" y="3012"/>
                      <a:pt x="4430" y="3084"/>
                      <a:pt x="4525" y="3084"/>
                    </a:cubicBezTo>
                    <a:lnTo>
                      <a:pt x="7014" y="3084"/>
                    </a:lnTo>
                    <a:lnTo>
                      <a:pt x="7014" y="3096"/>
                    </a:lnTo>
                    <a:cubicBezTo>
                      <a:pt x="7049" y="3369"/>
                      <a:pt x="7109" y="3655"/>
                      <a:pt x="7621" y="4048"/>
                    </a:cubicBezTo>
                    <a:lnTo>
                      <a:pt x="7621" y="4370"/>
                    </a:lnTo>
                    <a:lnTo>
                      <a:pt x="7561" y="4370"/>
                    </a:lnTo>
                    <a:cubicBezTo>
                      <a:pt x="7466" y="4370"/>
                      <a:pt x="7395" y="4441"/>
                      <a:pt x="7395" y="4524"/>
                    </a:cubicBezTo>
                    <a:lnTo>
                      <a:pt x="7395" y="7013"/>
                    </a:lnTo>
                    <a:lnTo>
                      <a:pt x="7383" y="7013"/>
                    </a:lnTo>
                    <a:cubicBezTo>
                      <a:pt x="7109" y="7060"/>
                      <a:pt x="6823" y="7120"/>
                      <a:pt x="6430" y="7620"/>
                    </a:cubicBezTo>
                    <a:lnTo>
                      <a:pt x="6121" y="7620"/>
                    </a:lnTo>
                    <a:lnTo>
                      <a:pt x="6121" y="7560"/>
                    </a:lnTo>
                    <a:cubicBezTo>
                      <a:pt x="6121" y="7477"/>
                      <a:pt x="6037" y="7406"/>
                      <a:pt x="5954" y="7406"/>
                    </a:cubicBezTo>
                    <a:lnTo>
                      <a:pt x="3466" y="7406"/>
                    </a:lnTo>
                    <a:lnTo>
                      <a:pt x="3466" y="7382"/>
                    </a:lnTo>
                    <a:cubicBezTo>
                      <a:pt x="3418" y="7120"/>
                      <a:pt x="3358" y="6834"/>
                      <a:pt x="2858" y="6429"/>
                    </a:cubicBezTo>
                    <a:lnTo>
                      <a:pt x="2858" y="6120"/>
                    </a:lnTo>
                    <a:lnTo>
                      <a:pt x="2918" y="6120"/>
                    </a:lnTo>
                    <a:cubicBezTo>
                      <a:pt x="3001" y="6120"/>
                      <a:pt x="3085" y="6048"/>
                      <a:pt x="3085" y="5953"/>
                    </a:cubicBezTo>
                    <a:lnTo>
                      <a:pt x="3085" y="3477"/>
                    </a:lnTo>
                    <a:lnTo>
                      <a:pt x="3097" y="3477"/>
                    </a:lnTo>
                    <a:cubicBezTo>
                      <a:pt x="3358" y="3429"/>
                      <a:pt x="3644" y="3369"/>
                      <a:pt x="4049" y="2858"/>
                    </a:cubicBezTo>
                    <a:close/>
                    <a:moveTo>
                      <a:pt x="5787" y="7727"/>
                    </a:moveTo>
                    <a:lnTo>
                      <a:pt x="5787" y="9823"/>
                    </a:lnTo>
                    <a:lnTo>
                      <a:pt x="5383" y="9823"/>
                    </a:lnTo>
                    <a:lnTo>
                      <a:pt x="5383" y="7727"/>
                    </a:lnTo>
                    <a:close/>
                    <a:moveTo>
                      <a:pt x="8490" y="6933"/>
                    </a:moveTo>
                    <a:cubicBezTo>
                      <a:pt x="8530" y="6933"/>
                      <a:pt x="8558" y="6942"/>
                      <a:pt x="8573" y="6953"/>
                    </a:cubicBezTo>
                    <a:cubicBezTo>
                      <a:pt x="8621" y="7013"/>
                      <a:pt x="8621" y="7072"/>
                      <a:pt x="8621" y="7108"/>
                    </a:cubicBezTo>
                    <a:cubicBezTo>
                      <a:pt x="8573" y="7287"/>
                      <a:pt x="8288" y="7489"/>
                      <a:pt x="8109" y="7584"/>
                    </a:cubicBezTo>
                    <a:cubicBezTo>
                      <a:pt x="8026" y="7620"/>
                      <a:pt x="7990" y="7727"/>
                      <a:pt x="8038" y="7799"/>
                    </a:cubicBezTo>
                    <a:cubicBezTo>
                      <a:pt x="8061" y="7858"/>
                      <a:pt x="8121" y="7894"/>
                      <a:pt x="8204" y="7894"/>
                    </a:cubicBezTo>
                    <a:lnTo>
                      <a:pt x="9740" y="7894"/>
                    </a:lnTo>
                    <a:cubicBezTo>
                      <a:pt x="9824" y="7894"/>
                      <a:pt x="9883" y="7953"/>
                      <a:pt x="9883" y="8025"/>
                    </a:cubicBezTo>
                    <a:lnTo>
                      <a:pt x="9883" y="8037"/>
                    </a:lnTo>
                    <a:cubicBezTo>
                      <a:pt x="9883" y="8120"/>
                      <a:pt x="9824" y="8180"/>
                      <a:pt x="9740" y="8180"/>
                    </a:cubicBezTo>
                    <a:lnTo>
                      <a:pt x="8335" y="8180"/>
                    </a:lnTo>
                    <a:cubicBezTo>
                      <a:pt x="8240" y="8180"/>
                      <a:pt x="8169" y="8251"/>
                      <a:pt x="8169" y="8334"/>
                    </a:cubicBezTo>
                    <a:cubicBezTo>
                      <a:pt x="8169" y="8430"/>
                      <a:pt x="8240" y="8501"/>
                      <a:pt x="8335" y="8501"/>
                    </a:cubicBezTo>
                    <a:lnTo>
                      <a:pt x="10026" y="8501"/>
                    </a:lnTo>
                    <a:cubicBezTo>
                      <a:pt x="10034" y="8500"/>
                      <a:pt x="10043" y="8499"/>
                      <a:pt x="10051" y="8499"/>
                    </a:cubicBezTo>
                    <a:cubicBezTo>
                      <a:pt x="10121" y="8499"/>
                      <a:pt x="10169" y="8545"/>
                      <a:pt x="10169" y="8620"/>
                    </a:cubicBezTo>
                    <a:cubicBezTo>
                      <a:pt x="10169" y="8692"/>
                      <a:pt x="10097" y="8751"/>
                      <a:pt x="10026" y="8751"/>
                    </a:cubicBezTo>
                    <a:lnTo>
                      <a:pt x="8311" y="8751"/>
                    </a:lnTo>
                    <a:cubicBezTo>
                      <a:pt x="8228" y="8751"/>
                      <a:pt x="8157" y="8834"/>
                      <a:pt x="8157" y="8918"/>
                    </a:cubicBezTo>
                    <a:cubicBezTo>
                      <a:pt x="8157" y="9013"/>
                      <a:pt x="8228" y="9084"/>
                      <a:pt x="8311" y="9084"/>
                    </a:cubicBezTo>
                    <a:lnTo>
                      <a:pt x="9776" y="9084"/>
                    </a:lnTo>
                    <a:cubicBezTo>
                      <a:pt x="9835" y="9096"/>
                      <a:pt x="9883" y="9144"/>
                      <a:pt x="9883" y="9204"/>
                    </a:cubicBezTo>
                    <a:lnTo>
                      <a:pt x="9883" y="9215"/>
                    </a:lnTo>
                    <a:cubicBezTo>
                      <a:pt x="9883" y="9287"/>
                      <a:pt x="9824" y="9346"/>
                      <a:pt x="9752" y="9346"/>
                    </a:cubicBezTo>
                    <a:lnTo>
                      <a:pt x="8323" y="9346"/>
                    </a:lnTo>
                    <a:cubicBezTo>
                      <a:pt x="8228" y="9346"/>
                      <a:pt x="8157" y="9430"/>
                      <a:pt x="8157" y="9513"/>
                    </a:cubicBezTo>
                    <a:cubicBezTo>
                      <a:pt x="8157" y="9608"/>
                      <a:pt x="8228" y="9680"/>
                      <a:pt x="8323" y="9680"/>
                    </a:cubicBezTo>
                    <a:lnTo>
                      <a:pt x="9038" y="9680"/>
                    </a:lnTo>
                    <a:cubicBezTo>
                      <a:pt x="9109" y="9680"/>
                      <a:pt x="9169" y="9739"/>
                      <a:pt x="9169" y="9811"/>
                    </a:cubicBezTo>
                    <a:lnTo>
                      <a:pt x="9169" y="9823"/>
                    </a:lnTo>
                    <a:cubicBezTo>
                      <a:pt x="9169" y="9906"/>
                      <a:pt x="9109" y="9966"/>
                      <a:pt x="9038" y="9966"/>
                    </a:cubicBezTo>
                    <a:lnTo>
                      <a:pt x="8181" y="9966"/>
                    </a:lnTo>
                    <a:cubicBezTo>
                      <a:pt x="8151" y="9967"/>
                      <a:pt x="8120" y="9967"/>
                      <a:pt x="8088" y="9967"/>
                    </a:cubicBezTo>
                    <a:cubicBezTo>
                      <a:pt x="7740" y="9967"/>
                      <a:pt x="7288" y="9907"/>
                      <a:pt x="7026" y="9787"/>
                    </a:cubicBezTo>
                    <a:lnTo>
                      <a:pt x="7014" y="9763"/>
                    </a:lnTo>
                    <a:cubicBezTo>
                      <a:pt x="6978" y="9727"/>
                      <a:pt x="6930" y="9704"/>
                      <a:pt x="6895" y="9704"/>
                    </a:cubicBezTo>
                    <a:cubicBezTo>
                      <a:pt x="6871" y="9692"/>
                      <a:pt x="6859" y="9680"/>
                      <a:pt x="6847" y="9644"/>
                    </a:cubicBezTo>
                    <a:cubicBezTo>
                      <a:pt x="6811" y="9608"/>
                      <a:pt x="6752" y="9573"/>
                      <a:pt x="6692" y="9573"/>
                    </a:cubicBezTo>
                    <a:lnTo>
                      <a:pt x="6097" y="9573"/>
                    </a:lnTo>
                    <a:lnTo>
                      <a:pt x="6097" y="7977"/>
                    </a:lnTo>
                    <a:lnTo>
                      <a:pt x="6502" y="7977"/>
                    </a:lnTo>
                    <a:cubicBezTo>
                      <a:pt x="6561" y="7977"/>
                      <a:pt x="6609" y="7953"/>
                      <a:pt x="6633" y="7918"/>
                    </a:cubicBezTo>
                    <a:cubicBezTo>
                      <a:pt x="6990" y="7453"/>
                      <a:pt x="7192" y="7418"/>
                      <a:pt x="7430" y="7370"/>
                    </a:cubicBezTo>
                    <a:cubicBezTo>
                      <a:pt x="7609" y="7334"/>
                      <a:pt x="7811" y="7299"/>
                      <a:pt x="8097" y="7108"/>
                    </a:cubicBezTo>
                    <a:cubicBezTo>
                      <a:pt x="8274" y="6972"/>
                      <a:pt x="8407" y="6933"/>
                      <a:pt x="8490" y="6933"/>
                    </a:cubicBezTo>
                    <a:close/>
                    <a:moveTo>
                      <a:pt x="2501" y="6132"/>
                    </a:moveTo>
                    <a:lnTo>
                      <a:pt x="2501" y="6537"/>
                    </a:lnTo>
                    <a:cubicBezTo>
                      <a:pt x="2501" y="6596"/>
                      <a:pt x="2525" y="6644"/>
                      <a:pt x="2561" y="6668"/>
                    </a:cubicBezTo>
                    <a:cubicBezTo>
                      <a:pt x="3025" y="7025"/>
                      <a:pt x="3061" y="7227"/>
                      <a:pt x="3108" y="7465"/>
                    </a:cubicBezTo>
                    <a:cubicBezTo>
                      <a:pt x="3120" y="7501"/>
                      <a:pt x="3120" y="7560"/>
                      <a:pt x="3144" y="7608"/>
                    </a:cubicBezTo>
                    <a:cubicBezTo>
                      <a:pt x="3168" y="7763"/>
                      <a:pt x="3228" y="7918"/>
                      <a:pt x="3382" y="8120"/>
                    </a:cubicBezTo>
                    <a:cubicBezTo>
                      <a:pt x="3597" y="8382"/>
                      <a:pt x="3585" y="8537"/>
                      <a:pt x="3561" y="8596"/>
                    </a:cubicBezTo>
                    <a:cubicBezTo>
                      <a:pt x="3501" y="8632"/>
                      <a:pt x="3442" y="8632"/>
                      <a:pt x="3406" y="8632"/>
                    </a:cubicBezTo>
                    <a:cubicBezTo>
                      <a:pt x="3228" y="8596"/>
                      <a:pt x="3025" y="8311"/>
                      <a:pt x="2930" y="8132"/>
                    </a:cubicBezTo>
                    <a:cubicBezTo>
                      <a:pt x="2896" y="8064"/>
                      <a:pt x="2838" y="8033"/>
                      <a:pt x="2778" y="8033"/>
                    </a:cubicBezTo>
                    <a:cubicBezTo>
                      <a:pt x="2753" y="8033"/>
                      <a:pt x="2728" y="8038"/>
                      <a:pt x="2704" y="8049"/>
                    </a:cubicBezTo>
                    <a:cubicBezTo>
                      <a:pt x="2644" y="8084"/>
                      <a:pt x="2620" y="8144"/>
                      <a:pt x="2620" y="8215"/>
                    </a:cubicBezTo>
                    <a:lnTo>
                      <a:pt x="2620" y="8239"/>
                    </a:lnTo>
                    <a:lnTo>
                      <a:pt x="2620" y="8918"/>
                    </a:lnTo>
                    <a:lnTo>
                      <a:pt x="2620" y="9751"/>
                    </a:lnTo>
                    <a:lnTo>
                      <a:pt x="2620" y="9763"/>
                    </a:lnTo>
                    <a:cubicBezTo>
                      <a:pt x="2620" y="9846"/>
                      <a:pt x="2561" y="9906"/>
                      <a:pt x="2489" y="9906"/>
                    </a:cubicBezTo>
                    <a:lnTo>
                      <a:pt x="2466" y="9906"/>
                    </a:lnTo>
                    <a:cubicBezTo>
                      <a:pt x="2394" y="9906"/>
                      <a:pt x="2335" y="9846"/>
                      <a:pt x="2335" y="9763"/>
                    </a:cubicBezTo>
                    <a:lnTo>
                      <a:pt x="2335" y="8358"/>
                    </a:lnTo>
                    <a:cubicBezTo>
                      <a:pt x="2335" y="8263"/>
                      <a:pt x="2263" y="8191"/>
                      <a:pt x="2168" y="8191"/>
                    </a:cubicBezTo>
                    <a:cubicBezTo>
                      <a:pt x="2085" y="8191"/>
                      <a:pt x="2013" y="8263"/>
                      <a:pt x="2013" y="8358"/>
                    </a:cubicBezTo>
                    <a:lnTo>
                      <a:pt x="2013" y="9763"/>
                    </a:lnTo>
                    <a:lnTo>
                      <a:pt x="2013" y="10049"/>
                    </a:lnTo>
                    <a:cubicBezTo>
                      <a:pt x="2013" y="10120"/>
                      <a:pt x="1954" y="10180"/>
                      <a:pt x="1870" y="10180"/>
                    </a:cubicBezTo>
                    <a:lnTo>
                      <a:pt x="1858" y="10180"/>
                    </a:lnTo>
                    <a:cubicBezTo>
                      <a:pt x="1787" y="10180"/>
                      <a:pt x="1727" y="10120"/>
                      <a:pt x="1727" y="10049"/>
                    </a:cubicBezTo>
                    <a:lnTo>
                      <a:pt x="1727" y="9811"/>
                    </a:lnTo>
                    <a:lnTo>
                      <a:pt x="1727" y="9763"/>
                    </a:lnTo>
                    <a:lnTo>
                      <a:pt x="1727" y="9394"/>
                    </a:lnTo>
                    <a:lnTo>
                      <a:pt x="1727" y="9370"/>
                    </a:lnTo>
                    <a:lnTo>
                      <a:pt x="1727" y="8334"/>
                    </a:lnTo>
                    <a:cubicBezTo>
                      <a:pt x="1727" y="8251"/>
                      <a:pt x="1656" y="8180"/>
                      <a:pt x="1561" y="8180"/>
                    </a:cubicBezTo>
                    <a:cubicBezTo>
                      <a:pt x="1477" y="8180"/>
                      <a:pt x="1394" y="8251"/>
                      <a:pt x="1394" y="8334"/>
                    </a:cubicBezTo>
                    <a:lnTo>
                      <a:pt x="1394" y="9489"/>
                    </a:lnTo>
                    <a:lnTo>
                      <a:pt x="1394" y="9513"/>
                    </a:lnTo>
                    <a:lnTo>
                      <a:pt x="1394" y="9549"/>
                    </a:lnTo>
                    <a:lnTo>
                      <a:pt x="1394" y="9799"/>
                    </a:lnTo>
                    <a:cubicBezTo>
                      <a:pt x="1382" y="9858"/>
                      <a:pt x="1334" y="9906"/>
                      <a:pt x="1275" y="9906"/>
                    </a:cubicBezTo>
                    <a:lnTo>
                      <a:pt x="1263" y="9906"/>
                    </a:lnTo>
                    <a:cubicBezTo>
                      <a:pt x="1192" y="9906"/>
                      <a:pt x="1132" y="9846"/>
                      <a:pt x="1132" y="9763"/>
                    </a:cubicBezTo>
                    <a:lnTo>
                      <a:pt x="1132" y="9168"/>
                    </a:lnTo>
                    <a:lnTo>
                      <a:pt x="1132" y="9049"/>
                    </a:lnTo>
                    <a:lnTo>
                      <a:pt x="1132" y="8334"/>
                    </a:lnTo>
                    <a:cubicBezTo>
                      <a:pt x="1132" y="8251"/>
                      <a:pt x="1061" y="8180"/>
                      <a:pt x="965" y="8180"/>
                    </a:cubicBezTo>
                    <a:cubicBezTo>
                      <a:pt x="882" y="8180"/>
                      <a:pt x="799" y="8251"/>
                      <a:pt x="799" y="8334"/>
                    </a:cubicBezTo>
                    <a:lnTo>
                      <a:pt x="799" y="9049"/>
                    </a:lnTo>
                    <a:cubicBezTo>
                      <a:pt x="799" y="9132"/>
                      <a:pt x="739" y="9192"/>
                      <a:pt x="668" y="9192"/>
                    </a:cubicBezTo>
                    <a:lnTo>
                      <a:pt x="656" y="9192"/>
                    </a:lnTo>
                    <a:cubicBezTo>
                      <a:pt x="584" y="9192"/>
                      <a:pt x="525" y="9132"/>
                      <a:pt x="525" y="9049"/>
                    </a:cubicBezTo>
                    <a:lnTo>
                      <a:pt x="525" y="8203"/>
                    </a:lnTo>
                    <a:cubicBezTo>
                      <a:pt x="501" y="7739"/>
                      <a:pt x="608" y="7013"/>
                      <a:pt x="834" y="6882"/>
                    </a:cubicBezTo>
                    <a:cubicBezTo>
                      <a:pt x="882" y="6846"/>
                      <a:pt x="906" y="6787"/>
                      <a:pt x="906" y="6727"/>
                    </a:cubicBezTo>
                    <a:lnTo>
                      <a:pt x="906" y="6132"/>
                    </a:lnTo>
                    <a:close/>
                    <a:moveTo>
                      <a:pt x="8621" y="0"/>
                    </a:moveTo>
                    <a:cubicBezTo>
                      <a:pt x="8407" y="0"/>
                      <a:pt x="8240" y="143"/>
                      <a:pt x="8181" y="321"/>
                    </a:cubicBezTo>
                    <a:cubicBezTo>
                      <a:pt x="8145" y="298"/>
                      <a:pt x="8085" y="286"/>
                      <a:pt x="8038" y="286"/>
                    </a:cubicBezTo>
                    <a:lnTo>
                      <a:pt x="8026" y="286"/>
                    </a:lnTo>
                    <a:cubicBezTo>
                      <a:pt x="7942" y="286"/>
                      <a:pt x="7859" y="298"/>
                      <a:pt x="7800" y="345"/>
                    </a:cubicBezTo>
                    <a:lnTo>
                      <a:pt x="4549" y="345"/>
                    </a:lnTo>
                    <a:cubicBezTo>
                      <a:pt x="4466" y="345"/>
                      <a:pt x="4394" y="417"/>
                      <a:pt x="4394" y="512"/>
                    </a:cubicBezTo>
                    <a:lnTo>
                      <a:pt x="4394" y="619"/>
                    </a:lnTo>
                    <a:lnTo>
                      <a:pt x="3870" y="619"/>
                    </a:lnTo>
                    <a:cubicBezTo>
                      <a:pt x="3704" y="441"/>
                      <a:pt x="3418" y="321"/>
                      <a:pt x="2977" y="262"/>
                    </a:cubicBezTo>
                    <a:cubicBezTo>
                      <a:pt x="2632" y="214"/>
                      <a:pt x="2335" y="214"/>
                      <a:pt x="2311" y="214"/>
                    </a:cubicBezTo>
                    <a:lnTo>
                      <a:pt x="1453" y="214"/>
                    </a:lnTo>
                    <a:cubicBezTo>
                      <a:pt x="1203" y="214"/>
                      <a:pt x="1001" y="417"/>
                      <a:pt x="1001" y="679"/>
                    </a:cubicBezTo>
                    <a:lnTo>
                      <a:pt x="1001" y="691"/>
                    </a:lnTo>
                    <a:cubicBezTo>
                      <a:pt x="1001" y="738"/>
                      <a:pt x="1001" y="774"/>
                      <a:pt x="1013" y="822"/>
                    </a:cubicBezTo>
                    <a:lnTo>
                      <a:pt x="739" y="822"/>
                    </a:lnTo>
                    <a:cubicBezTo>
                      <a:pt x="489" y="822"/>
                      <a:pt x="287" y="1036"/>
                      <a:pt x="287" y="1286"/>
                    </a:cubicBezTo>
                    <a:lnTo>
                      <a:pt x="287" y="1298"/>
                    </a:lnTo>
                    <a:cubicBezTo>
                      <a:pt x="287" y="1357"/>
                      <a:pt x="299" y="1405"/>
                      <a:pt x="310" y="1453"/>
                    </a:cubicBezTo>
                    <a:cubicBezTo>
                      <a:pt x="132" y="1512"/>
                      <a:pt x="1" y="1691"/>
                      <a:pt x="1" y="1881"/>
                    </a:cubicBezTo>
                    <a:lnTo>
                      <a:pt x="1" y="1893"/>
                    </a:lnTo>
                    <a:cubicBezTo>
                      <a:pt x="1" y="2107"/>
                      <a:pt x="132" y="2262"/>
                      <a:pt x="310" y="2322"/>
                    </a:cubicBezTo>
                    <a:cubicBezTo>
                      <a:pt x="299" y="2369"/>
                      <a:pt x="287" y="2429"/>
                      <a:pt x="287" y="2477"/>
                    </a:cubicBezTo>
                    <a:lnTo>
                      <a:pt x="287" y="2488"/>
                    </a:lnTo>
                    <a:cubicBezTo>
                      <a:pt x="287" y="2560"/>
                      <a:pt x="299" y="2655"/>
                      <a:pt x="346" y="2715"/>
                    </a:cubicBezTo>
                    <a:lnTo>
                      <a:pt x="346" y="5953"/>
                    </a:lnTo>
                    <a:cubicBezTo>
                      <a:pt x="346" y="6048"/>
                      <a:pt x="418" y="6120"/>
                      <a:pt x="501" y="6120"/>
                    </a:cubicBezTo>
                    <a:lnTo>
                      <a:pt x="608" y="6120"/>
                    </a:lnTo>
                    <a:lnTo>
                      <a:pt x="608" y="6644"/>
                    </a:lnTo>
                    <a:cubicBezTo>
                      <a:pt x="430" y="6810"/>
                      <a:pt x="310" y="7084"/>
                      <a:pt x="251" y="7537"/>
                    </a:cubicBezTo>
                    <a:cubicBezTo>
                      <a:pt x="203" y="7882"/>
                      <a:pt x="203" y="8180"/>
                      <a:pt x="203" y="8203"/>
                    </a:cubicBezTo>
                    <a:lnTo>
                      <a:pt x="203" y="9049"/>
                    </a:lnTo>
                    <a:cubicBezTo>
                      <a:pt x="203" y="9311"/>
                      <a:pt x="418" y="9513"/>
                      <a:pt x="668" y="9513"/>
                    </a:cubicBezTo>
                    <a:lnTo>
                      <a:pt x="680" y="9513"/>
                    </a:lnTo>
                    <a:cubicBezTo>
                      <a:pt x="727" y="9513"/>
                      <a:pt x="775" y="9513"/>
                      <a:pt x="822" y="9501"/>
                    </a:cubicBezTo>
                    <a:lnTo>
                      <a:pt x="822" y="9763"/>
                    </a:lnTo>
                    <a:cubicBezTo>
                      <a:pt x="822" y="10025"/>
                      <a:pt x="1025" y="10227"/>
                      <a:pt x="1275" y="10227"/>
                    </a:cubicBezTo>
                    <a:lnTo>
                      <a:pt x="1299" y="10227"/>
                    </a:lnTo>
                    <a:cubicBezTo>
                      <a:pt x="1358" y="10227"/>
                      <a:pt x="1394" y="10216"/>
                      <a:pt x="1442" y="10204"/>
                    </a:cubicBezTo>
                    <a:cubicBezTo>
                      <a:pt x="1501" y="10382"/>
                      <a:pt x="1680" y="10513"/>
                      <a:pt x="1870" y="10513"/>
                    </a:cubicBezTo>
                    <a:lnTo>
                      <a:pt x="1894" y="10513"/>
                    </a:lnTo>
                    <a:cubicBezTo>
                      <a:pt x="2096" y="10513"/>
                      <a:pt x="2263" y="10382"/>
                      <a:pt x="2323" y="10204"/>
                    </a:cubicBezTo>
                    <a:cubicBezTo>
                      <a:pt x="2370" y="10216"/>
                      <a:pt x="2430" y="10227"/>
                      <a:pt x="2466" y="10227"/>
                    </a:cubicBezTo>
                    <a:lnTo>
                      <a:pt x="2489" y="10227"/>
                    </a:lnTo>
                    <a:cubicBezTo>
                      <a:pt x="2561" y="10227"/>
                      <a:pt x="2644" y="10216"/>
                      <a:pt x="2704" y="10168"/>
                    </a:cubicBezTo>
                    <a:lnTo>
                      <a:pt x="3323" y="10168"/>
                    </a:lnTo>
                    <a:cubicBezTo>
                      <a:pt x="3406" y="10168"/>
                      <a:pt x="3478" y="10096"/>
                      <a:pt x="3478" y="10001"/>
                    </a:cubicBezTo>
                    <a:cubicBezTo>
                      <a:pt x="3478" y="9918"/>
                      <a:pt x="3406" y="9846"/>
                      <a:pt x="3323" y="9846"/>
                    </a:cubicBezTo>
                    <a:lnTo>
                      <a:pt x="2942" y="9846"/>
                    </a:lnTo>
                    <a:lnTo>
                      <a:pt x="2942" y="9763"/>
                    </a:lnTo>
                    <a:lnTo>
                      <a:pt x="2942" y="9751"/>
                    </a:lnTo>
                    <a:lnTo>
                      <a:pt x="2942" y="8918"/>
                    </a:lnTo>
                    <a:lnTo>
                      <a:pt x="2942" y="8727"/>
                    </a:lnTo>
                    <a:cubicBezTo>
                      <a:pt x="3049" y="8834"/>
                      <a:pt x="3180" y="8930"/>
                      <a:pt x="3335" y="8965"/>
                    </a:cubicBezTo>
                    <a:cubicBezTo>
                      <a:pt x="3358" y="8977"/>
                      <a:pt x="3406" y="8977"/>
                      <a:pt x="3442" y="8977"/>
                    </a:cubicBezTo>
                    <a:cubicBezTo>
                      <a:pt x="3561" y="8977"/>
                      <a:pt x="3656" y="8930"/>
                      <a:pt x="3763" y="8858"/>
                    </a:cubicBezTo>
                    <a:cubicBezTo>
                      <a:pt x="3775" y="8846"/>
                      <a:pt x="4120" y="8549"/>
                      <a:pt x="3680" y="7941"/>
                    </a:cubicBezTo>
                    <a:cubicBezTo>
                      <a:pt x="3632" y="7882"/>
                      <a:pt x="3585" y="7822"/>
                      <a:pt x="3573" y="7763"/>
                    </a:cubicBezTo>
                    <a:lnTo>
                      <a:pt x="5061" y="7763"/>
                    </a:lnTo>
                    <a:lnTo>
                      <a:pt x="5061" y="9858"/>
                    </a:lnTo>
                    <a:lnTo>
                      <a:pt x="3835" y="9858"/>
                    </a:lnTo>
                    <a:cubicBezTo>
                      <a:pt x="3751" y="9858"/>
                      <a:pt x="3680" y="9930"/>
                      <a:pt x="3680" y="10025"/>
                    </a:cubicBezTo>
                    <a:cubicBezTo>
                      <a:pt x="3680" y="10108"/>
                      <a:pt x="3751" y="10180"/>
                      <a:pt x="3835" y="10180"/>
                    </a:cubicBezTo>
                    <a:lnTo>
                      <a:pt x="5966" y="10180"/>
                    </a:lnTo>
                    <a:cubicBezTo>
                      <a:pt x="6061" y="10180"/>
                      <a:pt x="6133" y="10108"/>
                      <a:pt x="6133" y="10025"/>
                    </a:cubicBezTo>
                    <a:lnTo>
                      <a:pt x="6133" y="9918"/>
                    </a:lnTo>
                    <a:lnTo>
                      <a:pt x="6657" y="9918"/>
                    </a:lnTo>
                    <a:cubicBezTo>
                      <a:pt x="6811" y="10096"/>
                      <a:pt x="7097" y="10216"/>
                      <a:pt x="7549" y="10275"/>
                    </a:cubicBezTo>
                    <a:cubicBezTo>
                      <a:pt x="7811" y="10323"/>
                      <a:pt x="8061" y="10323"/>
                      <a:pt x="8169" y="10323"/>
                    </a:cubicBezTo>
                    <a:lnTo>
                      <a:pt x="9062" y="10323"/>
                    </a:lnTo>
                    <a:cubicBezTo>
                      <a:pt x="9312" y="10323"/>
                      <a:pt x="9526" y="10108"/>
                      <a:pt x="9526" y="9858"/>
                    </a:cubicBezTo>
                    <a:lnTo>
                      <a:pt x="9526" y="9846"/>
                    </a:lnTo>
                    <a:cubicBezTo>
                      <a:pt x="9526" y="9799"/>
                      <a:pt x="9526" y="9751"/>
                      <a:pt x="9514" y="9704"/>
                    </a:cubicBezTo>
                    <a:lnTo>
                      <a:pt x="9776" y="9704"/>
                    </a:lnTo>
                    <a:cubicBezTo>
                      <a:pt x="10026" y="9704"/>
                      <a:pt x="10240" y="9501"/>
                      <a:pt x="10240" y="9251"/>
                    </a:cubicBezTo>
                    <a:lnTo>
                      <a:pt x="10240" y="9227"/>
                    </a:lnTo>
                    <a:cubicBezTo>
                      <a:pt x="10240" y="9168"/>
                      <a:pt x="10228" y="9132"/>
                      <a:pt x="10205" y="9084"/>
                    </a:cubicBezTo>
                    <a:cubicBezTo>
                      <a:pt x="10383" y="9025"/>
                      <a:pt x="10514" y="8846"/>
                      <a:pt x="10514" y="8656"/>
                    </a:cubicBezTo>
                    <a:lnTo>
                      <a:pt x="10514" y="8632"/>
                    </a:lnTo>
                    <a:cubicBezTo>
                      <a:pt x="10502" y="8418"/>
                      <a:pt x="10371" y="8239"/>
                      <a:pt x="10193" y="8180"/>
                    </a:cubicBezTo>
                    <a:cubicBezTo>
                      <a:pt x="10205" y="8132"/>
                      <a:pt x="10228" y="8072"/>
                      <a:pt x="10228" y="8025"/>
                    </a:cubicBezTo>
                    <a:lnTo>
                      <a:pt x="10228" y="8013"/>
                    </a:lnTo>
                    <a:cubicBezTo>
                      <a:pt x="10228" y="7941"/>
                      <a:pt x="10205" y="7846"/>
                      <a:pt x="10169" y="7787"/>
                    </a:cubicBezTo>
                    <a:lnTo>
                      <a:pt x="10169" y="6263"/>
                    </a:lnTo>
                    <a:cubicBezTo>
                      <a:pt x="10169" y="6179"/>
                      <a:pt x="10086" y="6108"/>
                      <a:pt x="10002" y="6108"/>
                    </a:cubicBezTo>
                    <a:cubicBezTo>
                      <a:pt x="9907" y="6108"/>
                      <a:pt x="9835" y="6179"/>
                      <a:pt x="9835" y="6263"/>
                    </a:cubicBezTo>
                    <a:lnTo>
                      <a:pt x="9835" y="7560"/>
                    </a:lnTo>
                    <a:lnTo>
                      <a:pt x="8716" y="7560"/>
                    </a:lnTo>
                    <a:cubicBezTo>
                      <a:pt x="8823" y="7453"/>
                      <a:pt x="8931" y="7322"/>
                      <a:pt x="8954" y="7179"/>
                    </a:cubicBezTo>
                    <a:cubicBezTo>
                      <a:pt x="8990" y="7025"/>
                      <a:pt x="8954" y="6858"/>
                      <a:pt x="8835" y="6751"/>
                    </a:cubicBezTo>
                    <a:cubicBezTo>
                      <a:pt x="8828" y="6736"/>
                      <a:pt x="8715" y="6608"/>
                      <a:pt x="8492" y="6608"/>
                    </a:cubicBezTo>
                    <a:cubicBezTo>
                      <a:pt x="8347" y="6608"/>
                      <a:pt x="8157" y="6661"/>
                      <a:pt x="7919" y="6834"/>
                    </a:cubicBezTo>
                    <a:cubicBezTo>
                      <a:pt x="7859" y="6882"/>
                      <a:pt x="7800" y="6929"/>
                      <a:pt x="7740" y="6941"/>
                    </a:cubicBezTo>
                    <a:lnTo>
                      <a:pt x="7740" y="5453"/>
                    </a:lnTo>
                    <a:lnTo>
                      <a:pt x="9835" y="5453"/>
                    </a:lnTo>
                    <a:lnTo>
                      <a:pt x="9835" y="5703"/>
                    </a:lnTo>
                    <a:cubicBezTo>
                      <a:pt x="9835" y="5798"/>
                      <a:pt x="9907" y="5870"/>
                      <a:pt x="10002" y="5870"/>
                    </a:cubicBezTo>
                    <a:cubicBezTo>
                      <a:pt x="10086" y="5870"/>
                      <a:pt x="10169" y="5798"/>
                      <a:pt x="10169" y="5703"/>
                    </a:cubicBezTo>
                    <a:lnTo>
                      <a:pt x="10169" y="4560"/>
                    </a:lnTo>
                    <a:cubicBezTo>
                      <a:pt x="10169" y="4465"/>
                      <a:pt x="10086" y="4393"/>
                      <a:pt x="10002" y="4393"/>
                    </a:cubicBezTo>
                    <a:lnTo>
                      <a:pt x="9895" y="4393"/>
                    </a:lnTo>
                    <a:lnTo>
                      <a:pt x="9895" y="3870"/>
                    </a:lnTo>
                    <a:cubicBezTo>
                      <a:pt x="10074" y="3715"/>
                      <a:pt x="10193" y="3429"/>
                      <a:pt x="10252" y="2977"/>
                    </a:cubicBezTo>
                    <a:cubicBezTo>
                      <a:pt x="10300" y="2643"/>
                      <a:pt x="10300" y="2346"/>
                      <a:pt x="10300" y="2310"/>
                    </a:cubicBezTo>
                    <a:lnTo>
                      <a:pt x="10300" y="1464"/>
                    </a:lnTo>
                    <a:cubicBezTo>
                      <a:pt x="10300" y="1203"/>
                      <a:pt x="10086" y="1000"/>
                      <a:pt x="9835" y="1000"/>
                    </a:cubicBezTo>
                    <a:lnTo>
                      <a:pt x="9824" y="1000"/>
                    </a:lnTo>
                    <a:cubicBezTo>
                      <a:pt x="9776" y="1000"/>
                      <a:pt x="9728" y="1000"/>
                      <a:pt x="9693" y="1012"/>
                    </a:cubicBezTo>
                    <a:lnTo>
                      <a:pt x="9693" y="750"/>
                    </a:lnTo>
                    <a:cubicBezTo>
                      <a:pt x="9693" y="500"/>
                      <a:pt x="9478" y="286"/>
                      <a:pt x="9228" y="286"/>
                    </a:cubicBezTo>
                    <a:lnTo>
                      <a:pt x="9216" y="286"/>
                    </a:lnTo>
                    <a:cubicBezTo>
                      <a:pt x="9157" y="286"/>
                      <a:pt x="9109" y="298"/>
                      <a:pt x="9062" y="321"/>
                    </a:cubicBezTo>
                    <a:cubicBezTo>
                      <a:pt x="9002" y="143"/>
                      <a:pt x="8823" y="0"/>
                      <a:pt x="8633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902" name="Google Shape;6697;p49"/>
              <p:cNvSpPr/>
              <p:nvPr/>
            </p:nvSpPr>
            <p:spPr>
              <a:xfrm>
                <a:off x="8116024" y="3221804"/>
                <a:ext cx="14036" cy="10280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23" extrusionOk="0">
                    <a:moveTo>
                      <a:pt x="155" y="1"/>
                    </a:moveTo>
                    <a:cubicBezTo>
                      <a:pt x="72" y="1"/>
                      <a:pt x="0" y="72"/>
                      <a:pt x="0" y="167"/>
                    </a:cubicBezTo>
                    <a:cubicBezTo>
                      <a:pt x="0" y="251"/>
                      <a:pt x="72" y="322"/>
                      <a:pt x="155" y="322"/>
                    </a:cubicBezTo>
                    <a:lnTo>
                      <a:pt x="274" y="322"/>
                    </a:lnTo>
                    <a:cubicBezTo>
                      <a:pt x="369" y="322"/>
                      <a:pt x="441" y="251"/>
                      <a:pt x="441" y="167"/>
                    </a:cubicBezTo>
                    <a:cubicBezTo>
                      <a:pt x="441" y="72"/>
                      <a:pt x="369" y="1"/>
                      <a:pt x="274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903" name="Google Shape;6698;p49"/>
              <p:cNvSpPr/>
              <p:nvPr/>
            </p:nvSpPr>
            <p:spPr>
              <a:xfrm>
                <a:off x="8097818" y="3221804"/>
                <a:ext cx="14068" cy="10280"/>
              </a:xfrm>
              <a:custGeom>
                <a:avLst/>
                <a:gdLst/>
                <a:ahLst/>
                <a:cxnLst/>
                <a:rect l="l" t="t" r="r" b="b"/>
                <a:pathLst>
                  <a:path w="442" h="323" extrusionOk="0">
                    <a:moveTo>
                      <a:pt x="168" y="1"/>
                    </a:moveTo>
                    <a:cubicBezTo>
                      <a:pt x="72" y="1"/>
                      <a:pt x="1" y="72"/>
                      <a:pt x="1" y="167"/>
                    </a:cubicBezTo>
                    <a:cubicBezTo>
                      <a:pt x="1" y="251"/>
                      <a:pt x="72" y="322"/>
                      <a:pt x="168" y="322"/>
                    </a:cubicBezTo>
                    <a:lnTo>
                      <a:pt x="287" y="322"/>
                    </a:lnTo>
                    <a:cubicBezTo>
                      <a:pt x="370" y="322"/>
                      <a:pt x="441" y="251"/>
                      <a:pt x="441" y="167"/>
                    </a:cubicBezTo>
                    <a:cubicBezTo>
                      <a:pt x="441" y="72"/>
                      <a:pt x="370" y="1"/>
                      <a:pt x="28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904" name="Google Shape;6699;p49"/>
              <p:cNvSpPr/>
              <p:nvPr/>
            </p:nvSpPr>
            <p:spPr>
              <a:xfrm>
                <a:off x="8156190" y="2951621"/>
                <a:ext cx="14036" cy="10630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34" extrusionOk="0">
                    <a:moveTo>
                      <a:pt x="167" y="0"/>
                    </a:moveTo>
                    <a:cubicBezTo>
                      <a:pt x="72" y="0"/>
                      <a:pt x="0" y="72"/>
                      <a:pt x="0" y="167"/>
                    </a:cubicBezTo>
                    <a:cubicBezTo>
                      <a:pt x="0" y="262"/>
                      <a:pt x="72" y="334"/>
                      <a:pt x="167" y="334"/>
                    </a:cubicBezTo>
                    <a:lnTo>
                      <a:pt x="286" y="334"/>
                    </a:lnTo>
                    <a:cubicBezTo>
                      <a:pt x="369" y="334"/>
                      <a:pt x="441" y="262"/>
                      <a:pt x="441" y="167"/>
                    </a:cubicBezTo>
                    <a:cubicBezTo>
                      <a:pt x="441" y="72"/>
                      <a:pt x="369" y="0"/>
                      <a:pt x="286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905" name="Google Shape;6700;p49"/>
              <p:cNvSpPr/>
              <p:nvPr/>
            </p:nvSpPr>
            <p:spPr>
              <a:xfrm>
                <a:off x="8173982" y="2952385"/>
                <a:ext cx="14450" cy="10248"/>
              </a:xfrm>
              <a:custGeom>
                <a:avLst/>
                <a:gdLst/>
                <a:ahLst/>
                <a:cxnLst/>
                <a:rect l="l" t="t" r="r" b="b"/>
                <a:pathLst>
                  <a:path w="454" h="322" extrusionOk="0">
                    <a:moveTo>
                      <a:pt x="168" y="0"/>
                    </a:moveTo>
                    <a:cubicBezTo>
                      <a:pt x="84" y="0"/>
                      <a:pt x="1" y="72"/>
                      <a:pt x="1" y="155"/>
                    </a:cubicBezTo>
                    <a:cubicBezTo>
                      <a:pt x="1" y="250"/>
                      <a:pt x="84" y="322"/>
                      <a:pt x="168" y="322"/>
                    </a:cubicBezTo>
                    <a:lnTo>
                      <a:pt x="287" y="322"/>
                    </a:lnTo>
                    <a:cubicBezTo>
                      <a:pt x="382" y="322"/>
                      <a:pt x="453" y="250"/>
                      <a:pt x="453" y="155"/>
                    </a:cubicBezTo>
                    <a:cubicBezTo>
                      <a:pt x="453" y="72"/>
                      <a:pt x="382" y="0"/>
                      <a:pt x="287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906" name="Google Shape;6701;p49"/>
            <p:cNvGrpSpPr/>
            <p:nvPr/>
          </p:nvGrpSpPr>
          <p:grpSpPr>
            <a:xfrm>
              <a:off x="9957648" y="4249297"/>
              <a:ext cx="354717" cy="332757"/>
              <a:chOff x="3091957" y="3374131"/>
              <a:chExt cx="354717" cy="332757"/>
            </a:xfrm>
            <a:solidFill>
              <a:schemeClr val="bg2">
                <a:lumMod val="75000"/>
              </a:schemeClr>
            </a:solidFill>
          </p:grpSpPr>
          <p:sp>
            <p:nvSpPr>
              <p:cNvPr id="907" name="Google Shape;6702;p49"/>
              <p:cNvSpPr/>
              <p:nvPr/>
            </p:nvSpPr>
            <p:spPr>
              <a:xfrm>
                <a:off x="3091957" y="3374131"/>
                <a:ext cx="354717" cy="332757"/>
              </a:xfrm>
              <a:custGeom>
                <a:avLst/>
                <a:gdLst/>
                <a:ahLst/>
                <a:cxnLst/>
                <a:rect l="l" t="t" r="r" b="b"/>
                <a:pathLst>
                  <a:path w="11145" h="10455" extrusionOk="0">
                    <a:moveTo>
                      <a:pt x="5882" y="358"/>
                    </a:moveTo>
                    <a:cubicBezTo>
                      <a:pt x="6251" y="358"/>
                      <a:pt x="6549" y="656"/>
                      <a:pt x="6549" y="1037"/>
                    </a:cubicBezTo>
                    <a:lnTo>
                      <a:pt x="6549" y="1430"/>
                    </a:lnTo>
                    <a:cubicBezTo>
                      <a:pt x="6549" y="1751"/>
                      <a:pt x="6799" y="2001"/>
                      <a:pt x="7108" y="2001"/>
                    </a:cubicBezTo>
                    <a:lnTo>
                      <a:pt x="7275" y="2001"/>
                    </a:lnTo>
                    <a:cubicBezTo>
                      <a:pt x="7394" y="2001"/>
                      <a:pt x="7489" y="2084"/>
                      <a:pt x="7489" y="2204"/>
                    </a:cubicBezTo>
                    <a:lnTo>
                      <a:pt x="7489" y="3311"/>
                    </a:lnTo>
                    <a:cubicBezTo>
                      <a:pt x="7489" y="3430"/>
                      <a:pt x="7394" y="3513"/>
                      <a:pt x="7275" y="3513"/>
                    </a:cubicBezTo>
                    <a:lnTo>
                      <a:pt x="3846" y="3513"/>
                    </a:lnTo>
                    <a:cubicBezTo>
                      <a:pt x="3727" y="3513"/>
                      <a:pt x="3632" y="3430"/>
                      <a:pt x="3632" y="3311"/>
                    </a:cubicBezTo>
                    <a:lnTo>
                      <a:pt x="3632" y="2204"/>
                    </a:lnTo>
                    <a:cubicBezTo>
                      <a:pt x="3632" y="2084"/>
                      <a:pt x="3727" y="2001"/>
                      <a:pt x="3846" y="2001"/>
                    </a:cubicBezTo>
                    <a:lnTo>
                      <a:pt x="4001" y="2001"/>
                    </a:lnTo>
                    <a:cubicBezTo>
                      <a:pt x="4322" y="2001"/>
                      <a:pt x="4572" y="1739"/>
                      <a:pt x="4572" y="1430"/>
                    </a:cubicBezTo>
                    <a:lnTo>
                      <a:pt x="4572" y="1037"/>
                    </a:lnTo>
                    <a:cubicBezTo>
                      <a:pt x="4572" y="656"/>
                      <a:pt x="4870" y="358"/>
                      <a:pt x="5239" y="358"/>
                    </a:cubicBezTo>
                    <a:close/>
                    <a:moveTo>
                      <a:pt x="10132" y="2477"/>
                    </a:moveTo>
                    <a:cubicBezTo>
                      <a:pt x="10478" y="2477"/>
                      <a:pt x="10764" y="2763"/>
                      <a:pt x="10764" y="3097"/>
                    </a:cubicBezTo>
                    <a:lnTo>
                      <a:pt x="10764" y="9466"/>
                    </a:lnTo>
                    <a:lnTo>
                      <a:pt x="10775" y="9466"/>
                    </a:lnTo>
                    <a:cubicBezTo>
                      <a:pt x="10775" y="9812"/>
                      <a:pt x="10490" y="10097"/>
                      <a:pt x="10156" y="10097"/>
                    </a:cubicBezTo>
                    <a:lnTo>
                      <a:pt x="965" y="10097"/>
                    </a:lnTo>
                    <a:cubicBezTo>
                      <a:pt x="631" y="10097"/>
                      <a:pt x="346" y="9812"/>
                      <a:pt x="346" y="9466"/>
                    </a:cubicBezTo>
                    <a:lnTo>
                      <a:pt x="346" y="3097"/>
                    </a:lnTo>
                    <a:cubicBezTo>
                      <a:pt x="346" y="2763"/>
                      <a:pt x="619" y="2477"/>
                      <a:pt x="965" y="2477"/>
                    </a:cubicBezTo>
                    <a:lnTo>
                      <a:pt x="3274" y="2477"/>
                    </a:lnTo>
                    <a:lnTo>
                      <a:pt x="3274" y="3061"/>
                    </a:lnTo>
                    <a:lnTo>
                      <a:pt x="1096" y="3061"/>
                    </a:lnTo>
                    <a:cubicBezTo>
                      <a:pt x="1000" y="3061"/>
                      <a:pt x="917" y="3132"/>
                      <a:pt x="917" y="3239"/>
                    </a:cubicBezTo>
                    <a:lnTo>
                      <a:pt x="917" y="9335"/>
                    </a:lnTo>
                    <a:cubicBezTo>
                      <a:pt x="917" y="9443"/>
                      <a:pt x="1000" y="9514"/>
                      <a:pt x="1096" y="9514"/>
                    </a:cubicBezTo>
                    <a:lnTo>
                      <a:pt x="7037" y="9514"/>
                    </a:lnTo>
                    <a:cubicBezTo>
                      <a:pt x="7144" y="9514"/>
                      <a:pt x="7215" y="9443"/>
                      <a:pt x="7215" y="9335"/>
                    </a:cubicBezTo>
                    <a:cubicBezTo>
                      <a:pt x="7215" y="9228"/>
                      <a:pt x="7144" y="9157"/>
                      <a:pt x="7037" y="9157"/>
                    </a:cubicBezTo>
                    <a:lnTo>
                      <a:pt x="1274" y="9157"/>
                    </a:lnTo>
                    <a:lnTo>
                      <a:pt x="1274" y="3418"/>
                    </a:lnTo>
                    <a:lnTo>
                      <a:pt x="3274" y="3418"/>
                    </a:lnTo>
                    <a:cubicBezTo>
                      <a:pt x="3322" y="3680"/>
                      <a:pt x="3560" y="3894"/>
                      <a:pt x="3822" y="3894"/>
                    </a:cubicBezTo>
                    <a:lnTo>
                      <a:pt x="7275" y="3894"/>
                    </a:lnTo>
                    <a:cubicBezTo>
                      <a:pt x="7561" y="3894"/>
                      <a:pt x="7787" y="3680"/>
                      <a:pt x="7835" y="3418"/>
                    </a:cubicBezTo>
                    <a:lnTo>
                      <a:pt x="9823" y="3418"/>
                    </a:lnTo>
                    <a:lnTo>
                      <a:pt x="9823" y="9157"/>
                    </a:lnTo>
                    <a:lnTo>
                      <a:pt x="7894" y="9157"/>
                    </a:lnTo>
                    <a:cubicBezTo>
                      <a:pt x="7787" y="9157"/>
                      <a:pt x="7704" y="9228"/>
                      <a:pt x="7704" y="9335"/>
                    </a:cubicBezTo>
                    <a:cubicBezTo>
                      <a:pt x="7704" y="9443"/>
                      <a:pt x="7787" y="9514"/>
                      <a:pt x="7894" y="9514"/>
                    </a:cubicBezTo>
                    <a:lnTo>
                      <a:pt x="10002" y="9514"/>
                    </a:lnTo>
                    <a:cubicBezTo>
                      <a:pt x="10109" y="9514"/>
                      <a:pt x="10180" y="9443"/>
                      <a:pt x="10180" y="9335"/>
                    </a:cubicBezTo>
                    <a:lnTo>
                      <a:pt x="10180" y="3239"/>
                    </a:lnTo>
                    <a:cubicBezTo>
                      <a:pt x="10180" y="3132"/>
                      <a:pt x="10109" y="3061"/>
                      <a:pt x="10002" y="3061"/>
                    </a:cubicBezTo>
                    <a:lnTo>
                      <a:pt x="7835" y="3061"/>
                    </a:lnTo>
                    <a:lnTo>
                      <a:pt x="7835" y="2477"/>
                    </a:lnTo>
                    <a:close/>
                    <a:moveTo>
                      <a:pt x="5239" y="1"/>
                    </a:moveTo>
                    <a:cubicBezTo>
                      <a:pt x="4679" y="1"/>
                      <a:pt x="4215" y="465"/>
                      <a:pt x="4215" y="1037"/>
                    </a:cubicBezTo>
                    <a:lnTo>
                      <a:pt x="4215" y="1430"/>
                    </a:lnTo>
                    <a:cubicBezTo>
                      <a:pt x="4215" y="1549"/>
                      <a:pt x="4120" y="1644"/>
                      <a:pt x="4001" y="1644"/>
                    </a:cubicBezTo>
                    <a:lnTo>
                      <a:pt x="3846" y="1644"/>
                    </a:lnTo>
                    <a:cubicBezTo>
                      <a:pt x="3560" y="1644"/>
                      <a:pt x="3334" y="1846"/>
                      <a:pt x="3286" y="2120"/>
                    </a:cubicBezTo>
                    <a:lnTo>
                      <a:pt x="977" y="2120"/>
                    </a:lnTo>
                    <a:cubicBezTo>
                      <a:pt x="441" y="2120"/>
                      <a:pt x="0" y="2561"/>
                      <a:pt x="0" y="3097"/>
                    </a:cubicBezTo>
                    <a:lnTo>
                      <a:pt x="0" y="9466"/>
                    </a:lnTo>
                    <a:cubicBezTo>
                      <a:pt x="0" y="10002"/>
                      <a:pt x="441" y="10455"/>
                      <a:pt x="977" y="10455"/>
                    </a:cubicBezTo>
                    <a:lnTo>
                      <a:pt x="10168" y="10455"/>
                    </a:lnTo>
                    <a:cubicBezTo>
                      <a:pt x="10704" y="10455"/>
                      <a:pt x="11145" y="10002"/>
                      <a:pt x="11145" y="9466"/>
                    </a:cubicBezTo>
                    <a:lnTo>
                      <a:pt x="11145" y="3097"/>
                    </a:lnTo>
                    <a:cubicBezTo>
                      <a:pt x="11133" y="2561"/>
                      <a:pt x="10692" y="2120"/>
                      <a:pt x="10156" y="2120"/>
                    </a:cubicBezTo>
                    <a:lnTo>
                      <a:pt x="7846" y="2120"/>
                    </a:lnTo>
                    <a:cubicBezTo>
                      <a:pt x="7799" y="1846"/>
                      <a:pt x="7561" y="1644"/>
                      <a:pt x="7299" y="1644"/>
                    </a:cubicBezTo>
                    <a:lnTo>
                      <a:pt x="7120" y="1644"/>
                    </a:lnTo>
                    <a:cubicBezTo>
                      <a:pt x="7001" y="1644"/>
                      <a:pt x="6906" y="1549"/>
                      <a:pt x="6906" y="1430"/>
                    </a:cubicBezTo>
                    <a:lnTo>
                      <a:pt x="6906" y="1037"/>
                    </a:lnTo>
                    <a:cubicBezTo>
                      <a:pt x="6906" y="465"/>
                      <a:pt x="6442" y="1"/>
                      <a:pt x="5882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908" name="Google Shape;6703;p49"/>
              <p:cNvSpPr/>
              <p:nvPr/>
            </p:nvSpPr>
            <p:spPr>
              <a:xfrm>
                <a:off x="3248835" y="3434380"/>
                <a:ext cx="40580" cy="40962"/>
              </a:xfrm>
              <a:custGeom>
                <a:avLst/>
                <a:gdLst/>
                <a:ahLst/>
                <a:cxnLst/>
                <a:rect l="l" t="t" r="r" b="b"/>
                <a:pathLst>
                  <a:path w="1275" h="1287" extrusionOk="0">
                    <a:moveTo>
                      <a:pt x="643" y="346"/>
                    </a:moveTo>
                    <a:cubicBezTo>
                      <a:pt x="798" y="346"/>
                      <a:pt x="941" y="477"/>
                      <a:pt x="941" y="644"/>
                    </a:cubicBezTo>
                    <a:cubicBezTo>
                      <a:pt x="941" y="811"/>
                      <a:pt x="798" y="942"/>
                      <a:pt x="643" y="942"/>
                    </a:cubicBezTo>
                    <a:cubicBezTo>
                      <a:pt x="477" y="942"/>
                      <a:pt x="346" y="811"/>
                      <a:pt x="346" y="644"/>
                    </a:cubicBezTo>
                    <a:cubicBezTo>
                      <a:pt x="346" y="477"/>
                      <a:pt x="477" y="346"/>
                      <a:pt x="643" y="346"/>
                    </a:cubicBezTo>
                    <a:close/>
                    <a:moveTo>
                      <a:pt x="643" y="1"/>
                    </a:moveTo>
                    <a:cubicBezTo>
                      <a:pt x="286" y="1"/>
                      <a:pt x="0" y="287"/>
                      <a:pt x="0" y="644"/>
                    </a:cubicBezTo>
                    <a:cubicBezTo>
                      <a:pt x="0" y="1001"/>
                      <a:pt x="286" y="1287"/>
                      <a:pt x="643" y="1287"/>
                    </a:cubicBezTo>
                    <a:cubicBezTo>
                      <a:pt x="1001" y="1287"/>
                      <a:pt x="1274" y="1001"/>
                      <a:pt x="1274" y="644"/>
                    </a:cubicBezTo>
                    <a:cubicBezTo>
                      <a:pt x="1274" y="287"/>
                      <a:pt x="1001" y="1"/>
                      <a:pt x="643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909" name="Google Shape;6704;p49"/>
              <p:cNvSpPr/>
              <p:nvPr/>
            </p:nvSpPr>
            <p:spPr>
              <a:xfrm>
                <a:off x="3183270" y="3524197"/>
                <a:ext cx="181544" cy="115629"/>
              </a:xfrm>
              <a:custGeom>
                <a:avLst/>
                <a:gdLst/>
                <a:ahLst/>
                <a:cxnLst/>
                <a:rect l="l" t="t" r="r" b="b"/>
                <a:pathLst>
                  <a:path w="5704" h="3633" extrusionOk="0">
                    <a:moveTo>
                      <a:pt x="822" y="2227"/>
                    </a:moveTo>
                    <a:cubicBezTo>
                      <a:pt x="1108" y="2227"/>
                      <a:pt x="1346" y="2465"/>
                      <a:pt x="1346" y="2751"/>
                    </a:cubicBezTo>
                    <a:cubicBezTo>
                      <a:pt x="1346" y="3025"/>
                      <a:pt x="1108" y="3263"/>
                      <a:pt x="822" y="3263"/>
                    </a:cubicBezTo>
                    <a:cubicBezTo>
                      <a:pt x="525" y="3263"/>
                      <a:pt x="298" y="3025"/>
                      <a:pt x="298" y="2751"/>
                    </a:cubicBezTo>
                    <a:cubicBezTo>
                      <a:pt x="298" y="2453"/>
                      <a:pt x="536" y="2227"/>
                      <a:pt x="822" y="2227"/>
                    </a:cubicBezTo>
                    <a:close/>
                    <a:moveTo>
                      <a:pt x="5275" y="1"/>
                    </a:moveTo>
                    <a:cubicBezTo>
                      <a:pt x="5275" y="1"/>
                      <a:pt x="5251" y="1"/>
                      <a:pt x="5251" y="25"/>
                    </a:cubicBezTo>
                    <a:lnTo>
                      <a:pt x="4775" y="263"/>
                    </a:lnTo>
                    <a:cubicBezTo>
                      <a:pt x="4692" y="298"/>
                      <a:pt x="4656" y="406"/>
                      <a:pt x="4704" y="501"/>
                    </a:cubicBezTo>
                    <a:cubicBezTo>
                      <a:pt x="4737" y="559"/>
                      <a:pt x="4798" y="594"/>
                      <a:pt x="4861" y="594"/>
                    </a:cubicBezTo>
                    <a:cubicBezTo>
                      <a:pt x="4889" y="594"/>
                      <a:pt x="4916" y="587"/>
                      <a:pt x="4942" y="572"/>
                    </a:cubicBezTo>
                    <a:lnTo>
                      <a:pt x="5061" y="513"/>
                    </a:lnTo>
                    <a:lnTo>
                      <a:pt x="5061" y="513"/>
                    </a:lnTo>
                    <a:cubicBezTo>
                      <a:pt x="4835" y="1287"/>
                      <a:pt x="4442" y="1846"/>
                      <a:pt x="3870" y="2203"/>
                    </a:cubicBezTo>
                    <a:cubicBezTo>
                      <a:pt x="3312" y="2563"/>
                      <a:pt x="2694" y="2644"/>
                      <a:pt x="2247" y="2644"/>
                    </a:cubicBezTo>
                    <a:cubicBezTo>
                      <a:pt x="2027" y="2644"/>
                      <a:pt x="1849" y="2624"/>
                      <a:pt x="1739" y="2608"/>
                    </a:cubicBezTo>
                    <a:cubicBezTo>
                      <a:pt x="1668" y="2192"/>
                      <a:pt x="1310" y="1882"/>
                      <a:pt x="882" y="1882"/>
                    </a:cubicBezTo>
                    <a:cubicBezTo>
                      <a:pt x="394" y="1882"/>
                      <a:pt x="1" y="2287"/>
                      <a:pt x="1" y="2763"/>
                    </a:cubicBezTo>
                    <a:cubicBezTo>
                      <a:pt x="1" y="3239"/>
                      <a:pt x="405" y="3632"/>
                      <a:pt x="882" y="3632"/>
                    </a:cubicBezTo>
                    <a:cubicBezTo>
                      <a:pt x="1298" y="3632"/>
                      <a:pt x="1644" y="3358"/>
                      <a:pt x="1727" y="2965"/>
                    </a:cubicBezTo>
                    <a:cubicBezTo>
                      <a:pt x="1858" y="2989"/>
                      <a:pt x="2037" y="3001"/>
                      <a:pt x="2263" y="3001"/>
                    </a:cubicBezTo>
                    <a:cubicBezTo>
                      <a:pt x="2751" y="3001"/>
                      <a:pt x="3442" y="2906"/>
                      <a:pt x="4061" y="2513"/>
                    </a:cubicBezTo>
                    <a:cubicBezTo>
                      <a:pt x="4692" y="2108"/>
                      <a:pt x="5120" y="1501"/>
                      <a:pt x="5394" y="679"/>
                    </a:cubicBezTo>
                    <a:lnTo>
                      <a:pt x="5418" y="727"/>
                    </a:lnTo>
                    <a:cubicBezTo>
                      <a:pt x="5454" y="787"/>
                      <a:pt x="5513" y="822"/>
                      <a:pt x="5585" y="822"/>
                    </a:cubicBezTo>
                    <a:cubicBezTo>
                      <a:pt x="5620" y="822"/>
                      <a:pt x="5644" y="822"/>
                      <a:pt x="5656" y="810"/>
                    </a:cubicBezTo>
                    <a:cubicBezTo>
                      <a:pt x="5680" y="751"/>
                      <a:pt x="5704" y="632"/>
                      <a:pt x="5656" y="560"/>
                    </a:cubicBezTo>
                    <a:lnTo>
                      <a:pt x="5418" y="84"/>
                    </a:lnTo>
                    <a:cubicBezTo>
                      <a:pt x="5418" y="84"/>
                      <a:pt x="5418" y="60"/>
                      <a:pt x="5406" y="60"/>
                    </a:cubicBezTo>
                    <a:cubicBezTo>
                      <a:pt x="5394" y="48"/>
                      <a:pt x="5394" y="36"/>
                      <a:pt x="5370" y="36"/>
                    </a:cubicBezTo>
                    <a:lnTo>
                      <a:pt x="5358" y="25"/>
                    </a:lnTo>
                    <a:cubicBezTo>
                      <a:pt x="5358" y="25"/>
                      <a:pt x="5347" y="25"/>
                      <a:pt x="534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910" name="Google Shape;6705;p49"/>
              <p:cNvSpPr/>
              <p:nvPr/>
            </p:nvSpPr>
            <p:spPr>
              <a:xfrm>
                <a:off x="3157872" y="3516050"/>
                <a:ext cx="34915" cy="33578"/>
              </a:xfrm>
              <a:custGeom>
                <a:avLst/>
                <a:gdLst/>
                <a:ahLst/>
                <a:cxnLst/>
                <a:rect l="l" t="t" r="r" b="b"/>
                <a:pathLst>
                  <a:path w="1097" h="1055" extrusionOk="0">
                    <a:moveTo>
                      <a:pt x="197" y="1"/>
                    </a:moveTo>
                    <a:cubicBezTo>
                      <a:pt x="153" y="1"/>
                      <a:pt x="108" y="19"/>
                      <a:pt x="72" y="54"/>
                    </a:cubicBezTo>
                    <a:cubicBezTo>
                      <a:pt x="1" y="126"/>
                      <a:pt x="1" y="233"/>
                      <a:pt x="72" y="304"/>
                    </a:cubicBezTo>
                    <a:lnTo>
                      <a:pt x="299" y="531"/>
                    </a:lnTo>
                    <a:lnTo>
                      <a:pt x="72" y="757"/>
                    </a:lnTo>
                    <a:cubicBezTo>
                      <a:pt x="1" y="828"/>
                      <a:pt x="1" y="935"/>
                      <a:pt x="72" y="1007"/>
                    </a:cubicBezTo>
                    <a:cubicBezTo>
                      <a:pt x="108" y="1043"/>
                      <a:pt x="144" y="1054"/>
                      <a:pt x="191" y="1054"/>
                    </a:cubicBezTo>
                    <a:cubicBezTo>
                      <a:pt x="239" y="1054"/>
                      <a:pt x="275" y="1043"/>
                      <a:pt x="311" y="1007"/>
                    </a:cubicBezTo>
                    <a:lnTo>
                      <a:pt x="537" y="781"/>
                    </a:lnTo>
                    <a:lnTo>
                      <a:pt x="751" y="1007"/>
                    </a:lnTo>
                    <a:cubicBezTo>
                      <a:pt x="787" y="1043"/>
                      <a:pt x="834" y="1054"/>
                      <a:pt x="870" y="1054"/>
                    </a:cubicBezTo>
                    <a:cubicBezTo>
                      <a:pt x="918" y="1054"/>
                      <a:pt x="965" y="1043"/>
                      <a:pt x="989" y="1007"/>
                    </a:cubicBezTo>
                    <a:cubicBezTo>
                      <a:pt x="1073" y="935"/>
                      <a:pt x="1073" y="828"/>
                      <a:pt x="989" y="757"/>
                    </a:cubicBezTo>
                    <a:lnTo>
                      <a:pt x="799" y="531"/>
                    </a:lnTo>
                    <a:lnTo>
                      <a:pt x="1025" y="304"/>
                    </a:lnTo>
                    <a:cubicBezTo>
                      <a:pt x="1096" y="233"/>
                      <a:pt x="1096" y="126"/>
                      <a:pt x="1025" y="54"/>
                    </a:cubicBezTo>
                    <a:cubicBezTo>
                      <a:pt x="989" y="19"/>
                      <a:pt x="945" y="1"/>
                      <a:pt x="900" y="1"/>
                    </a:cubicBezTo>
                    <a:cubicBezTo>
                      <a:pt x="855" y="1"/>
                      <a:pt x="811" y="19"/>
                      <a:pt x="775" y="54"/>
                    </a:cubicBezTo>
                    <a:lnTo>
                      <a:pt x="549" y="281"/>
                    </a:lnTo>
                    <a:lnTo>
                      <a:pt x="322" y="54"/>
                    </a:lnTo>
                    <a:cubicBezTo>
                      <a:pt x="287" y="19"/>
                      <a:pt x="242" y="1"/>
                      <a:pt x="19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911" name="Google Shape;6706;p49"/>
              <p:cNvSpPr/>
              <p:nvPr/>
            </p:nvSpPr>
            <p:spPr>
              <a:xfrm>
                <a:off x="3351892" y="3605485"/>
                <a:ext cx="35297" cy="33578"/>
              </a:xfrm>
              <a:custGeom>
                <a:avLst/>
                <a:gdLst/>
                <a:ahLst/>
                <a:cxnLst/>
                <a:rect l="l" t="t" r="r" b="b"/>
                <a:pathLst>
                  <a:path w="1109" h="1055" extrusionOk="0">
                    <a:moveTo>
                      <a:pt x="208" y="1"/>
                    </a:moveTo>
                    <a:cubicBezTo>
                      <a:pt x="162" y="1"/>
                      <a:pt x="114" y="19"/>
                      <a:pt x="72" y="54"/>
                    </a:cubicBezTo>
                    <a:cubicBezTo>
                      <a:pt x="1" y="138"/>
                      <a:pt x="1" y="233"/>
                      <a:pt x="72" y="316"/>
                    </a:cubicBezTo>
                    <a:lnTo>
                      <a:pt x="299" y="530"/>
                    </a:lnTo>
                    <a:lnTo>
                      <a:pt x="72" y="757"/>
                    </a:lnTo>
                    <a:cubicBezTo>
                      <a:pt x="1" y="828"/>
                      <a:pt x="1" y="935"/>
                      <a:pt x="72" y="1007"/>
                    </a:cubicBezTo>
                    <a:cubicBezTo>
                      <a:pt x="108" y="1042"/>
                      <a:pt x="156" y="1054"/>
                      <a:pt x="191" y="1054"/>
                    </a:cubicBezTo>
                    <a:cubicBezTo>
                      <a:pt x="239" y="1054"/>
                      <a:pt x="287" y="1042"/>
                      <a:pt x="311" y="1007"/>
                    </a:cubicBezTo>
                    <a:lnTo>
                      <a:pt x="537" y="792"/>
                    </a:lnTo>
                    <a:lnTo>
                      <a:pt x="763" y="1007"/>
                    </a:lnTo>
                    <a:cubicBezTo>
                      <a:pt x="787" y="1042"/>
                      <a:pt x="834" y="1054"/>
                      <a:pt x="882" y="1054"/>
                    </a:cubicBezTo>
                    <a:cubicBezTo>
                      <a:pt x="930" y="1054"/>
                      <a:pt x="965" y="1042"/>
                      <a:pt x="1001" y="1007"/>
                    </a:cubicBezTo>
                    <a:cubicBezTo>
                      <a:pt x="1073" y="935"/>
                      <a:pt x="1073" y="828"/>
                      <a:pt x="1001" y="757"/>
                    </a:cubicBezTo>
                    <a:lnTo>
                      <a:pt x="811" y="530"/>
                    </a:lnTo>
                    <a:lnTo>
                      <a:pt x="1037" y="316"/>
                    </a:lnTo>
                    <a:cubicBezTo>
                      <a:pt x="1108" y="233"/>
                      <a:pt x="1108" y="138"/>
                      <a:pt x="1037" y="54"/>
                    </a:cubicBezTo>
                    <a:cubicBezTo>
                      <a:pt x="995" y="19"/>
                      <a:pt x="950" y="1"/>
                      <a:pt x="906" y="1"/>
                    </a:cubicBezTo>
                    <a:cubicBezTo>
                      <a:pt x="861" y="1"/>
                      <a:pt x="817" y="19"/>
                      <a:pt x="775" y="54"/>
                    </a:cubicBezTo>
                    <a:lnTo>
                      <a:pt x="561" y="280"/>
                    </a:lnTo>
                    <a:lnTo>
                      <a:pt x="334" y="54"/>
                    </a:lnTo>
                    <a:cubicBezTo>
                      <a:pt x="299" y="19"/>
                      <a:pt x="254" y="1"/>
                      <a:pt x="208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912" name="Google Shape;6707;p49"/>
              <p:cNvSpPr/>
              <p:nvPr/>
            </p:nvSpPr>
            <p:spPr>
              <a:xfrm>
                <a:off x="3254882" y="3531231"/>
                <a:ext cx="35297" cy="33546"/>
              </a:xfrm>
              <a:custGeom>
                <a:avLst/>
                <a:gdLst/>
                <a:ahLst/>
                <a:cxnLst/>
                <a:rect l="l" t="t" r="r" b="b"/>
                <a:pathLst>
                  <a:path w="1109" h="1054" extrusionOk="0">
                    <a:moveTo>
                      <a:pt x="199" y="0"/>
                    </a:moveTo>
                    <a:cubicBezTo>
                      <a:pt x="153" y="0"/>
                      <a:pt x="108" y="18"/>
                      <a:pt x="72" y="54"/>
                    </a:cubicBezTo>
                    <a:cubicBezTo>
                      <a:pt x="1" y="125"/>
                      <a:pt x="1" y="232"/>
                      <a:pt x="72" y="304"/>
                    </a:cubicBezTo>
                    <a:lnTo>
                      <a:pt x="299" y="530"/>
                    </a:lnTo>
                    <a:lnTo>
                      <a:pt x="72" y="756"/>
                    </a:lnTo>
                    <a:cubicBezTo>
                      <a:pt x="1" y="828"/>
                      <a:pt x="1" y="935"/>
                      <a:pt x="72" y="1006"/>
                    </a:cubicBezTo>
                    <a:cubicBezTo>
                      <a:pt x="108" y="1042"/>
                      <a:pt x="144" y="1054"/>
                      <a:pt x="191" y="1054"/>
                    </a:cubicBezTo>
                    <a:cubicBezTo>
                      <a:pt x="239" y="1054"/>
                      <a:pt x="287" y="1042"/>
                      <a:pt x="311" y="1006"/>
                    </a:cubicBezTo>
                    <a:lnTo>
                      <a:pt x="537" y="780"/>
                    </a:lnTo>
                    <a:lnTo>
                      <a:pt x="763" y="1006"/>
                    </a:lnTo>
                    <a:cubicBezTo>
                      <a:pt x="787" y="1042"/>
                      <a:pt x="834" y="1054"/>
                      <a:pt x="882" y="1054"/>
                    </a:cubicBezTo>
                    <a:cubicBezTo>
                      <a:pt x="918" y="1054"/>
                      <a:pt x="965" y="1042"/>
                      <a:pt x="1001" y="1006"/>
                    </a:cubicBezTo>
                    <a:cubicBezTo>
                      <a:pt x="1073" y="935"/>
                      <a:pt x="1073" y="828"/>
                      <a:pt x="1001" y="756"/>
                    </a:cubicBezTo>
                    <a:lnTo>
                      <a:pt x="811" y="530"/>
                    </a:lnTo>
                    <a:lnTo>
                      <a:pt x="1025" y="304"/>
                    </a:lnTo>
                    <a:cubicBezTo>
                      <a:pt x="1108" y="232"/>
                      <a:pt x="1108" y="125"/>
                      <a:pt x="1025" y="54"/>
                    </a:cubicBezTo>
                    <a:cubicBezTo>
                      <a:pt x="989" y="18"/>
                      <a:pt x="945" y="0"/>
                      <a:pt x="900" y="0"/>
                    </a:cubicBezTo>
                    <a:cubicBezTo>
                      <a:pt x="855" y="0"/>
                      <a:pt x="811" y="18"/>
                      <a:pt x="775" y="54"/>
                    </a:cubicBezTo>
                    <a:lnTo>
                      <a:pt x="549" y="280"/>
                    </a:lnTo>
                    <a:lnTo>
                      <a:pt x="334" y="54"/>
                    </a:lnTo>
                    <a:cubicBezTo>
                      <a:pt x="293" y="18"/>
                      <a:pt x="245" y="0"/>
                      <a:pt x="199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913" name="Google Shape;6708;p49"/>
            <p:cNvGrpSpPr/>
            <p:nvPr/>
          </p:nvGrpSpPr>
          <p:grpSpPr>
            <a:xfrm>
              <a:off x="10853847" y="4255376"/>
              <a:ext cx="353954" cy="318880"/>
              <a:chOff x="3988156" y="3380210"/>
              <a:chExt cx="353954" cy="318880"/>
            </a:xfrm>
            <a:solidFill>
              <a:schemeClr val="bg2">
                <a:lumMod val="75000"/>
              </a:schemeClr>
            </a:solidFill>
          </p:grpSpPr>
          <p:sp>
            <p:nvSpPr>
              <p:cNvPr id="914" name="Google Shape;6709;p49"/>
              <p:cNvSpPr/>
              <p:nvPr/>
            </p:nvSpPr>
            <p:spPr>
              <a:xfrm>
                <a:off x="4134053" y="3446156"/>
                <a:ext cx="28454" cy="49269"/>
              </a:xfrm>
              <a:custGeom>
                <a:avLst/>
                <a:gdLst/>
                <a:ahLst/>
                <a:cxnLst/>
                <a:rect l="l" t="t" r="r" b="b"/>
                <a:pathLst>
                  <a:path w="894" h="1548" extrusionOk="0">
                    <a:moveTo>
                      <a:pt x="417" y="286"/>
                    </a:moveTo>
                    <a:lnTo>
                      <a:pt x="417" y="572"/>
                    </a:lnTo>
                    <a:cubicBezTo>
                      <a:pt x="298" y="524"/>
                      <a:pt x="274" y="500"/>
                      <a:pt x="274" y="417"/>
                    </a:cubicBezTo>
                    <a:cubicBezTo>
                      <a:pt x="274" y="345"/>
                      <a:pt x="346" y="298"/>
                      <a:pt x="417" y="286"/>
                    </a:cubicBezTo>
                    <a:close/>
                    <a:moveTo>
                      <a:pt x="524" y="869"/>
                    </a:moveTo>
                    <a:cubicBezTo>
                      <a:pt x="643" y="917"/>
                      <a:pt x="655" y="976"/>
                      <a:pt x="655" y="1048"/>
                    </a:cubicBezTo>
                    <a:cubicBezTo>
                      <a:pt x="655" y="1119"/>
                      <a:pt x="596" y="1179"/>
                      <a:pt x="524" y="1191"/>
                    </a:cubicBezTo>
                    <a:lnTo>
                      <a:pt x="524" y="869"/>
                    </a:lnTo>
                    <a:close/>
                    <a:moveTo>
                      <a:pt x="477" y="0"/>
                    </a:moveTo>
                    <a:cubicBezTo>
                      <a:pt x="453" y="0"/>
                      <a:pt x="417" y="24"/>
                      <a:pt x="417" y="48"/>
                    </a:cubicBezTo>
                    <a:lnTo>
                      <a:pt x="417" y="107"/>
                    </a:lnTo>
                    <a:cubicBezTo>
                      <a:pt x="191" y="131"/>
                      <a:pt x="60" y="250"/>
                      <a:pt x="60" y="476"/>
                    </a:cubicBezTo>
                    <a:cubicBezTo>
                      <a:pt x="60" y="703"/>
                      <a:pt x="227" y="774"/>
                      <a:pt x="417" y="845"/>
                    </a:cubicBezTo>
                    <a:lnTo>
                      <a:pt x="417" y="1226"/>
                    </a:lnTo>
                    <a:cubicBezTo>
                      <a:pt x="310" y="1203"/>
                      <a:pt x="274" y="1179"/>
                      <a:pt x="179" y="1107"/>
                    </a:cubicBezTo>
                    <a:cubicBezTo>
                      <a:pt x="160" y="1093"/>
                      <a:pt x="143" y="1087"/>
                      <a:pt x="127" y="1087"/>
                    </a:cubicBezTo>
                    <a:cubicBezTo>
                      <a:pt x="101" y="1087"/>
                      <a:pt x="77" y="1102"/>
                      <a:pt x="48" y="1131"/>
                    </a:cubicBezTo>
                    <a:cubicBezTo>
                      <a:pt x="0" y="1191"/>
                      <a:pt x="0" y="1250"/>
                      <a:pt x="48" y="1298"/>
                    </a:cubicBezTo>
                    <a:cubicBezTo>
                      <a:pt x="120" y="1405"/>
                      <a:pt x="274" y="1453"/>
                      <a:pt x="417" y="1453"/>
                    </a:cubicBezTo>
                    <a:lnTo>
                      <a:pt x="417" y="1512"/>
                    </a:lnTo>
                    <a:cubicBezTo>
                      <a:pt x="417" y="1536"/>
                      <a:pt x="453" y="1548"/>
                      <a:pt x="477" y="1548"/>
                    </a:cubicBezTo>
                    <a:cubicBezTo>
                      <a:pt x="512" y="1548"/>
                      <a:pt x="536" y="1536"/>
                      <a:pt x="536" y="1512"/>
                    </a:cubicBezTo>
                    <a:lnTo>
                      <a:pt x="536" y="1453"/>
                    </a:lnTo>
                    <a:cubicBezTo>
                      <a:pt x="727" y="1417"/>
                      <a:pt x="893" y="1298"/>
                      <a:pt x="893" y="1048"/>
                    </a:cubicBezTo>
                    <a:cubicBezTo>
                      <a:pt x="893" y="798"/>
                      <a:pt x="751" y="691"/>
                      <a:pt x="536" y="619"/>
                    </a:cubicBezTo>
                    <a:lnTo>
                      <a:pt x="536" y="286"/>
                    </a:lnTo>
                    <a:cubicBezTo>
                      <a:pt x="584" y="286"/>
                      <a:pt x="631" y="298"/>
                      <a:pt x="667" y="333"/>
                    </a:cubicBezTo>
                    <a:cubicBezTo>
                      <a:pt x="694" y="340"/>
                      <a:pt x="726" y="363"/>
                      <a:pt x="759" y="363"/>
                    </a:cubicBezTo>
                    <a:cubicBezTo>
                      <a:pt x="783" y="363"/>
                      <a:pt x="808" y="350"/>
                      <a:pt x="834" y="310"/>
                    </a:cubicBezTo>
                    <a:cubicBezTo>
                      <a:pt x="870" y="274"/>
                      <a:pt x="882" y="214"/>
                      <a:pt x="822" y="167"/>
                    </a:cubicBezTo>
                    <a:cubicBezTo>
                      <a:pt x="751" y="107"/>
                      <a:pt x="631" y="95"/>
                      <a:pt x="536" y="95"/>
                    </a:cubicBezTo>
                    <a:lnTo>
                      <a:pt x="536" y="48"/>
                    </a:lnTo>
                    <a:cubicBezTo>
                      <a:pt x="536" y="12"/>
                      <a:pt x="501" y="0"/>
                      <a:pt x="477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915" name="Google Shape;6710;p49"/>
              <p:cNvSpPr/>
              <p:nvPr/>
            </p:nvSpPr>
            <p:spPr>
              <a:xfrm>
                <a:off x="4188988" y="3398001"/>
                <a:ext cx="81510" cy="81510"/>
              </a:xfrm>
              <a:custGeom>
                <a:avLst/>
                <a:gdLst/>
                <a:ahLst/>
                <a:cxnLst/>
                <a:rect l="l" t="t" r="r" b="b"/>
                <a:pathLst>
                  <a:path w="2561" h="2561" extrusionOk="0">
                    <a:moveTo>
                      <a:pt x="1287" y="311"/>
                    </a:moveTo>
                    <a:cubicBezTo>
                      <a:pt x="1823" y="311"/>
                      <a:pt x="2251" y="739"/>
                      <a:pt x="2251" y="1275"/>
                    </a:cubicBezTo>
                    <a:cubicBezTo>
                      <a:pt x="2251" y="1811"/>
                      <a:pt x="1823" y="2251"/>
                      <a:pt x="1287" y="2251"/>
                    </a:cubicBezTo>
                    <a:cubicBezTo>
                      <a:pt x="751" y="2251"/>
                      <a:pt x="310" y="1811"/>
                      <a:pt x="310" y="1275"/>
                    </a:cubicBezTo>
                    <a:cubicBezTo>
                      <a:pt x="310" y="739"/>
                      <a:pt x="751" y="311"/>
                      <a:pt x="1287" y="311"/>
                    </a:cubicBezTo>
                    <a:close/>
                    <a:moveTo>
                      <a:pt x="1287" y="1"/>
                    </a:moveTo>
                    <a:cubicBezTo>
                      <a:pt x="572" y="1"/>
                      <a:pt x="1" y="584"/>
                      <a:pt x="1" y="1275"/>
                    </a:cubicBezTo>
                    <a:cubicBezTo>
                      <a:pt x="1" y="1989"/>
                      <a:pt x="584" y="2561"/>
                      <a:pt x="1287" y="2561"/>
                    </a:cubicBezTo>
                    <a:cubicBezTo>
                      <a:pt x="2001" y="2561"/>
                      <a:pt x="2561" y="1977"/>
                      <a:pt x="2561" y="1275"/>
                    </a:cubicBezTo>
                    <a:cubicBezTo>
                      <a:pt x="2561" y="584"/>
                      <a:pt x="2001" y="1"/>
                      <a:pt x="128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916" name="Google Shape;6711;p49"/>
              <p:cNvSpPr/>
              <p:nvPr/>
            </p:nvSpPr>
            <p:spPr>
              <a:xfrm>
                <a:off x="4090863" y="3380210"/>
                <a:ext cx="195930" cy="146311"/>
              </a:xfrm>
              <a:custGeom>
                <a:avLst/>
                <a:gdLst/>
                <a:ahLst/>
                <a:cxnLst/>
                <a:rect l="l" t="t" r="r" b="b"/>
                <a:pathLst>
                  <a:path w="6156" h="4597" extrusionOk="0">
                    <a:moveTo>
                      <a:pt x="1810" y="1834"/>
                    </a:moveTo>
                    <a:cubicBezTo>
                      <a:pt x="2131" y="1834"/>
                      <a:pt x="2429" y="2001"/>
                      <a:pt x="2608" y="2274"/>
                    </a:cubicBezTo>
                    <a:cubicBezTo>
                      <a:pt x="2643" y="2405"/>
                      <a:pt x="2703" y="2536"/>
                      <a:pt x="2762" y="2667"/>
                    </a:cubicBezTo>
                    <a:cubicBezTo>
                      <a:pt x="2762" y="2715"/>
                      <a:pt x="2774" y="2763"/>
                      <a:pt x="2774" y="2810"/>
                    </a:cubicBezTo>
                    <a:cubicBezTo>
                      <a:pt x="2774" y="3346"/>
                      <a:pt x="2346" y="3775"/>
                      <a:pt x="1810" y="3775"/>
                    </a:cubicBezTo>
                    <a:cubicBezTo>
                      <a:pt x="1274" y="3775"/>
                      <a:pt x="834" y="3346"/>
                      <a:pt x="834" y="2810"/>
                    </a:cubicBezTo>
                    <a:cubicBezTo>
                      <a:pt x="834" y="2274"/>
                      <a:pt x="1274" y="1834"/>
                      <a:pt x="1810" y="1834"/>
                    </a:cubicBezTo>
                    <a:close/>
                    <a:moveTo>
                      <a:pt x="1810" y="1322"/>
                    </a:moveTo>
                    <a:cubicBezTo>
                      <a:pt x="2084" y="1322"/>
                      <a:pt x="2346" y="1393"/>
                      <a:pt x="2584" y="1536"/>
                    </a:cubicBezTo>
                    <a:cubicBezTo>
                      <a:pt x="2560" y="1620"/>
                      <a:pt x="2560" y="1703"/>
                      <a:pt x="2548" y="1774"/>
                    </a:cubicBezTo>
                    <a:cubicBezTo>
                      <a:pt x="2346" y="1632"/>
                      <a:pt x="2072" y="1536"/>
                      <a:pt x="1810" y="1536"/>
                    </a:cubicBezTo>
                    <a:cubicBezTo>
                      <a:pt x="1096" y="1536"/>
                      <a:pt x="524" y="2120"/>
                      <a:pt x="524" y="2822"/>
                    </a:cubicBezTo>
                    <a:cubicBezTo>
                      <a:pt x="524" y="3537"/>
                      <a:pt x="1107" y="4096"/>
                      <a:pt x="1810" y="4096"/>
                    </a:cubicBezTo>
                    <a:cubicBezTo>
                      <a:pt x="2417" y="4096"/>
                      <a:pt x="2917" y="3668"/>
                      <a:pt x="3060" y="3108"/>
                    </a:cubicBezTo>
                    <a:cubicBezTo>
                      <a:pt x="3120" y="3167"/>
                      <a:pt x="3155" y="3203"/>
                      <a:pt x="3239" y="3263"/>
                    </a:cubicBezTo>
                    <a:cubicBezTo>
                      <a:pt x="3036" y="3882"/>
                      <a:pt x="2477" y="4299"/>
                      <a:pt x="1810" y="4299"/>
                    </a:cubicBezTo>
                    <a:cubicBezTo>
                      <a:pt x="988" y="4299"/>
                      <a:pt x="322" y="3620"/>
                      <a:pt x="322" y="2810"/>
                    </a:cubicBezTo>
                    <a:cubicBezTo>
                      <a:pt x="322" y="1989"/>
                      <a:pt x="988" y="1322"/>
                      <a:pt x="1810" y="1322"/>
                    </a:cubicBezTo>
                    <a:close/>
                    <a:moveTo>
                      <a:pt x="4382" y="0"/>
                    </a:moveTo>
                    <a:cubicBezTo>
                      <a:pt x="3608" y="0"/>
                      <a:pt x="2929" y="500"/>
                      <a:pt x="2679" y="1179"/>
                    </a:cubicBezTo>
                    <a:cubicBezTo>
                      <a:pt x="2417" y="1036"/>
                      <a:pt x="2131" y="953"/>
                      <a:pt x="1822" y="953"/>
                    </a:cubicBezTo>
                    <a:cubicBezTo>
                      <a:pt x="822" y="953"/>
                      <a:pt x="0" y="1774"/>
                      <a:pt x="0" y="2775"/>
                    </a:cubicBezTo>
                    <a:cubicBezTo>
                      <a:pt x="0" y="3775"/>
                      <a:pt x="822" y="4596"/>
                      <a:pt x="1822" y="4596"/>
                    </a:cubicBezTo>
                    <a:cubicBezTo>
                      <a:pt x="2596" y="4596"/>
                      <a:pt x="3262" y="4120"/>
                      <a:pt x="3512" y="3417"/>
                    </a:cubicBezTo>
                    <a:cubicBezTo>
                      <a:pt x="3763" y="3548"/>
                      <a:pt x="4060" y="3644"/>
                      <a:pt x="4382" y="3644"/>
                    </a:cubicBezTo>
                    <a:cubicBezTo>
                      <a:pt x="4798" y="3644"/>
                      <a:pt x="5191" y="3489"/>
                      <a:pt x="5513" y="3239"/>
                    </a:cubicBezTo>
                    <a:cubicBezTo>
                      <a:pt x="5822" y="2989"/>
                      <a:pt x="6049" y="2632"/>
                      <a:pt x="6132" y="2239"/>
                    </a:cubicBezTo>
                    <a:cubicBezTo>
                      <a:pt x="6156" y="2167"/>
                      <a:pt x="6096" y="2072"/>
                      <a:pt x="6013" y="2060"/>
                    </a:cubicBezTo>
                    <a:cubicBezTo>
                      <a:pt x="6004" y="2059"/>
                      <a:pt x="5996" y="2058"/>
                      <a:pt x="5987" y="2058"/>
                    </a:cubicBezTo>
                    <a:cubicBezTo>
                      <a:pt x="5911" y="2058"/>
                      <a:pt x="5833" y="2104"/>
                      <a:pt x="5822" y="2179"/>
                    </a:cubicBezTo>
                    <a:cubicBezTo>
                      <a:pt x="5656" y="2870"/>
                      <a:pt x="5060" y="3322"/>
                      <a:pt x="4370" y="3322"/>
                    </a:cubicBezTo>
                    <a:cubicBezTo>
                      <a:pt x="3834" y="3322"/>
                      <a:pt x="3334" y="3048"/>
                      <a:pt x="3072" y="2572"/>
                    </a:cubicBezTo>
                    <a:cubicBezTo>
                      <a:pt x="3036" y="2417"/>
                      <a:pt x="2977" y="2274"/>
                      <a:pt x="2905" y="2132"/>
                    </a:cubicBezTo>
                    <a:cubicBezTo>
                      <a:pt x="2715" y="1215"/>
                      <a:pt x="3429" y="334"/>
                      <a:pt x="4370" y="334"/>
                    </a:cubicBezTo>
                    <a:cubicBezTo>
                      <a:pt x="5060" y="334"/>
                      <a:pt x="5656" y="810"/>
                      <a:pt x="5822" y="1477"/>
                    </a:cubicBezTo>
                    <a:cubicBezTo>
                      <a:pt x="5832" y="1556"/>
                      <a:pt x="5899" y="1602"/>
                      <a:pt x="5969" y="1602"/>
                    </a:cubicBezTo>
                    <a:cubicBezTo>
                      <a:pt x="5984" y="1602"/>
                      <a:pt x="5998" y="1600"/>
                      <a:pt x="6013" y="1596"/>
                    </a:cubicBezTo>
                    <a:cubicBezTo>
                      <a:pt x="6108" y="1584"/>
                      <a:pt x="6144" y="1489"/>
                      <a:pt x="6132" y="1405"/>
                    </a:cubicBezTo>
                    <a:cubicBezTo>
                      <a:pt x="6049" y="1024"/>
                      <a:pt x="5822" y="667"/>
                      <a:pt x="5513" y="405"/>
                    </a:cubicBezTo>
                    <a:cubicBezTo>
                      <a:pt x="5191" y="155"/>
                      <a:pt x="4775" y="0"/>
                      <a:pt x="4382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917" name="Google Shape;6712;p49"/>
              <p:cNvSpPr/>
              <p:nvPr/>
            </p:nvSpPr>
            <p:spPr>
              <a:xfrm>
                <a:off x="4215914" y="3415061"/>
                <a:ext cx="28072" cy="49301"/>
              </a:xfrm>
              <a:custGeom>
                <a:avLst/>
                <a:gdLst/>
                <a:ahLst/>
                <a:cxnLst/>
                <a:rect l="l" t="t" r="r" b="b"/>
                <a:pathLst>
                  <a:path w="882" h="1549" extrusionOk="0">
                    <a:moveTo>
                      <a:pt x="405" y="298"/>
                    </a:moveTo>
                    <a:lnTo>
                      <a:pt x="405" y="584"/>
                    </a:lnTo>
                    <a:cubicBezTo>
                      <a:pt x="286" y="537"/>
                      <a:pt x="262" y="501"/>
                      <a:pt x="262" y="429"/>
                    </a:cubicBezTo>
                    <a:cubicBezTo>
                      <a:pt x="262" y="358"/>
                      <a:pt x="334" y="310"/>
                      <a:pt x="405" y="298"/>
                    </a:cubicBezTo>
                    <a:close/>
                    <a:moveTo>
                      <a:pt x="512" y="882"/>
                    </a:moveTo>
                    <a:cubicBezTo>
                      <a:pt x="631" y="918"/>
                      <a:pt x="643" y="977"/>
                      <a:pt x="643" y="1060"/>
                    </a:cubicBezTo>
                    <a:cubicBezTo>
                      <a:pt x="643" y="1144"/>
                      <a:pt x="584" y="1191"/>
                      <a:pt x="512" y="1203"/>
                    </a:cubicBezTo>
                    <a:lnTo>
                      <a:pt x="512" y="882"/>
                    </a:lnTo>
                    <a:close/>
                    <a:moveTo>
                      <a:pt x="465" y="1"/>
                    </a:moveTo>
                    <a:cubicBezTo>
                      <a:pt x="441" y="1"/>
                      <a:pt x="405" y="13"/>
                      <a:pt x="405" y="48"/>
                    </a:cubicBezTo>
                    <a:lnTo>
                      <a:pt x="405" y="96"/>
                    </a:lnTo>
                    <a:cubicBezTo>
                      <a:pt x="179" y="132"/>
                      <a:pt x="48" y="251"/>
                      <a:pt x="48" y="477"/>
                    </a:cubicBezTo>
                    <a:cubicBezTo>
                      <a:pt x="48" y="715"/>
                      <a:pt x="226" y="787"/>
                      <a:pt x="405" y="846"/>
                    </a:cubicBezTo>
                    <a:lnTo>
                      <a:pt x="405" y="1215"/>
                    </a:lnTo>
                    <a:cubicBezTo>
                      <a:pt x="298" y="1203"/>
                      <a:pt x="262" y="1156"/>
                      <a:pt x="167" y="1096"/>
                    </a:cubicBezTo>
                    <a:cubicBezTo>
                      <a:pt x="150" y="1084"/>
                      <a:pt x="133" y="1079"/>
                      <a:pt x="117" y="1079"/>
                    </a:cubicBezTo>
                    <a:cubicBezTo>
                      <a:pt x="53" y="1079"/>
                      <a:pt x="0" y="1158"/>
                      <a:pt x="0" y="1215"/>
                    </a:cubicBezTo>
                    <a:cubicBezTo>
                      <a:pt x="0" y="1251"/>
                      <a:pt x="24" y="1275"/>
                      <a:pt x="36" y="1299"/>
                    </a:cubicBezTo>
                    <a:cubicBezTo>
                      <a:pt x="107" y="1394"/>
                      <a:pt x="274" y="1441"/>
                      <a:pt x="405" y="1441"/>
                    </a:cubicBezTo>
                    <a:lnTo>
                      <a:pt x="405" y="1501"/>
                    </a:lnTo>
                    <a:cubicBezTo>
                      <a:pt x="405" y="1537"/>
                      <a:pt x="441" y="1549"/>
                      <a:pt x="465" y="1549"/>
                    </a:cubicBezTo>
                    <a:cubicBezTo>
                      <a:pt x="500" y="1549"/>
                      <a:pt x="524" y="1525"/>
                      <a:pt x="524" y="1501"/>
                    </a:cubicBezTo>
                    <a:lnTo>
                      <a:pt x="524" y="1441"/>
                    </a:lnTo>
                    <a:cubicBezTo>
                      <a:pt x="715" y="1406"/>
                      <a:pt x="881" y="1299"/>
                      <a:pt x="881" y="1037"/>
                    </a:cubicBezTo>
                    <a:cubicBezTo>
                      <a:pt x="881" y="787"/>
                      <a:pt x="715" y="703"/>
                      <a:pt x="524" y="620"/>
                    </a:cubicBezTo>
                    <a:lnTo>
                      <a:pt x="524" y="298"/>
                    </a:lnTo>
                    <a:cubicBezTo>
                      <a:pt x="596" y="298"/>
                      <a:pt x="631" y="310"/>
                      <a:pt x="703" y="358"/>
                    </a:cubicBezTo>
                    <a:cubicBezTo>
                      <a:pt x="717" y="362"/>
                      <a:pt x="732" y="364"/>
                      <a:pt x="746" y="364"/>
                    </a:cubicBezTo>
                    <a:cubicBezTo>
                      <a:pt x="777" y="364"/>
                      <a:pt x="805" y="351"/>
                      <a:pt x="822" y="310"/>
                    </a:cubicBezTo>
                    <a:cubicBezTo>
                      <a:pt x="857" y="263"/>
                      <a:pt x="869" y="203"/>
                      <a:pt x="810" y="156"/>
                    </a:cubicBezTo>
                    <a:cubicBezTo>
                      <a:pt x="738" y="96"/>
                      <a:pt x="619" y="84"/>
                      <a:pt x="524" y="84"/>
                    </a:cubicBezTo>
                    <a:lnTo>
                      <a:pt x="524" y="48"/>
                    </a:lnTo>
                    <a:cubicBezTo>
                      <a:pt x="524" y="13"/>
                      <a:pt x="500" y="1"/>
                      <a:pt x="465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918" name="Google Shape;6713;p49"/>
              <p:cNvSpPr/>
              <p:nvPr/>
            </p:nvSpPr>
            <p:spPr>
              <a:xfrm>
                <a:off x="3988156" y="3495935"/>
                <a:ext cx="353954" cy="203155"/>
              </a:xfrm>
              <a:custGeom>
                <a:avLst/>
                <a:gdLst/>
                <a:ahLst/>
                <a:cxnLst/>
                <a:rect l="l" t="t" r="r" b="b"/>
                <a:pathLst>
                  <a:path w="11121" h="6383" extrusionOk="0">
                    <a:moveTo>
                      <a:pt x="3525" y="1884"/>
                    </a:moveTo>
                    <a:cubicBezTo>
                      <a:pt x="3540" y="1884"/>
                      <a:pt x="3561" y="1898"/>
                      <a:pt x="3561" y="1925"/>
                    </a:cubicBezTo>
                    <a:cubicBezTo>
                      <a:pt x="3632" y="2103"/>
                      <a:pt x="4632" y="4770"/>
                      <a:pt x="4680" y="4854"/>
                    </a:cubicBezTo>
                    <a:cubicBezTo>
                      <a:pt x="4692" y="4865"/>
                      <a:pt x="4680" y="4901"/>
                      <a:pt x="4644" y="4901"/>
                    </a:cubicBezTo>
                    <a:lnTo>
                      <a:pt x="3930" y="5163"/>
                    </a:lnTo>
                    <a:cubicBezTo>
                      <a:pt x="3882" y="5032"/>
                      <a:pt x="2870" y="2341"/>
                      <a:pt x="2799" y="2163"/>
                    </a:cubicBezTo>
                    <a:lnTo>
                      <a:pt x="3513" y="1889"/>
                    </a:lnTo>
                    <a:cubicBezTo>
                      <a:pt x="3516" y="1886"/>
                      <a:pt x="3520" y="1884"/>
                      <a:pt x="3525" y="1884"/>
                    </a:cubicBezTo>
                    <a:close/>
                    <a:moveTo>
                      <a:pt x="2501" y="2294"/>
                    </a:moveTo>
                    <a:lnTo>
                      <a:pt x="3632" y="5306"/>
                    </a:lnTo>
                    <a:cubicBezTo>
                      <a:pt x="3096" y="5496"/>
                      <a:pt x="1763" y="5997"/>
                      <a:pt x="1536" y="6092"/>
                    </a:cubicBezTo>
                    <a:cubicBezTo>
                      <a:pt x="1528" y="6095"/>
                      <a:pt x="1520" y="6096"/>
                      <a:pt x="1511" y="6096"/>
                    </a:cubicBezTo>
                    <a:cubicBezTo>
                      <a:pt x="1485" y="6096"/>
                      <a:pt x="1459" y="6081"/>
                      <a:pt x="1441" y="6044"/>
                    </a:cubicBezTo>
                    <a:lnTo>
                      <a:pt x="358" y="3175"/>
                    </a:lnTo>
                    <a:cubicBezTo>
                      <a:pt x="346" y="3139"/>
                      <a:pt x="358" y="3103"/>
                      <a:pt x="405" y="3080"/>
                    </a:cubicBezTo>
                    <a:cubicBezTo>
                      <a:pt x="1084" y="2829"/>
                      <a:pt x="2025" y="2472"/>
                      <a:pt x="2501" y="2294"/>
                    </a:cubicBezTo>
                    <a:close/>
                    <a:moveTo>
                      <a:pt x="10195" y="0"/>
                    </a:moveTo>
                    <a:cubicBezTo>
                      <a:pt x="9949" y="0"/>
                      <a:pt x="9714" y="126"/>
                      <a:pt x="9537" y="282"/>
                    </a:cubicBezTo>
                    <a:lnTo>
                      <a:pt x="7835" y="1698"/>
                    </a:lnTo>
                    <a:cubicBezTo>
                      <a:pt x="7740" y="1496"/>
                      <a:pt x="7537" y="1282"/>
                      <a:pt x="7144" y="1282"/>
                    </a:cubicBezTo>
                    <a:cubicBezTo>
                      <a:pt x="6745" y="1282"/>
                      <a:pt x="6434" y="1280"/>
                      <a:pt x="6185" y="1280"/>
                    </a:cubicBezTo>
                    <a:cubicBezTo>
                      <a:pt x="5437" y="1280"/>
                      <a:pt x="5254" y="1294"/>
                      <a:pt x="4977" y="1401"/>
                    </a:cubicBezTo>
                    <a:lnTo>
                      <a:pt x="3882" y="1853"/>
                    </a:lnTo>
                    <a:lnTo>
                      <a:pt x="3870" y="1806"/>
                    </a:lnTo>
                    <a:cubicBezTo>
                      <a:pt x="3814" y="1665"/>
                      <a:pt x="3669" y="1569"/>
                      <a:pt x="3523" y="1569"/>
                    </a:cubicBezTo>
                    <a:cubicBezTo>
                      <a:pt x="3484" y="1569"/>
                      <a:pt x="3444" y="1576"/>
                      <a:pt x="3406" y="1591"/>
                    </a:cubicBezTo>
                    <a:lnTo>
                      <a:pt x="2596" y="1913"/>
                    </a:lnTo>
                    <a:cubicBezTo>
                      <a:pt x="2239" y="2044"/>
                      <a:pt x="1084" y="2472"/>
                      <a:pt x="298" y="2770"/>
                    </a:cubicBezTo>
                    <a:cubicBezTo>
                      <a:pt x="108" y="2841"/>
                      <a:pt x="1" y="3068"/>
                      <a:pt x="72" y="3258"/>
                    </a:cubicBezTo>
                    <a:lnTo>
                      <a:pt x="1167" y="6139"/>
                    </a:lnTo>
                    <a:cubicBezTo>
                      <a:pt x="1222" y="6285"/>
                      <a:pt x="1368" y="6382"/>
                      <a:pt x="1518" y="6382"/>
                    </a:cubicBezTo>
                    <a:cubicBezTo>
                      <a:pt x="1564" y="6382"/>
                      <a:pt x="1611" y="6373"/>
                      <a:pt x="1656" y="6354"/>
                    </a:cubicBezTo>
                    <a:cubicBezTo>
                      <a:pt x="1906" y="6270"/>
                      <a:pt x="3549" y="5639"/>
                      <a:pt x="3894" y="5508"/>
                    </a:cubicBezTo>
                    <a:lnTo>
                      <a:pt x="4763" y="5175"/>
                    </a:lnTo>
                    <a:cubicBezTo>
                      <a:pt x="4942" y="5104"/>
                      <a:pt x="5049" y="4901"/>
                      <a:pt x="4965" y="4723"/>
                    </a:cubicBezTo>
                    <a:lnTo>
                      <a:pt x="4954" y="4675"/>
                    </a:lnTo>
                    <a:cubicBezTo>
                      <a:pt x="5525" y="4437"/>
                      <a:pt x="5537" y="4413"/>
                      <a:pt x="6120" y="4413"/>
                    </a:cubicBezTo>
                    <a:cubicBezTo>
                      <a:pt x="6204" y="4413"/>
                      <a:pt x="6275" y="4330"/>
                      <a:pt x="6275" y="4246"/>
                    </a:cubicBezTo>
                    <a:cubicBezTo>
                      <a:pt x="6275" y="4151"/>
                      <a:pt x="6204" y="4080"/>
                      <a:pt x="6120" y="4080"/>
                    </a:cubicBezTo>
                    <a:cubicBezTo>
                      <a:pt x="5477" y="4080"/>
                      <a:pt x="5418" y="4127"/>
                      <a:pt x="4834" y="4377"/>
                    </a:cubicBezTo>
                    <a:lnTo>
                      <a:pt x="3989" y="2127"/>
                    </a:lnTo>
                    <a:lnTo>
                      <a:pt x="5073" y="1686"/>
                    </a:lnTo>
                    <a:cubicBezTo>
                      <a:pt x="5294" y="1601"/>
                      <a:pt x="5460" y="1589"/>
                      <a:pt x="6106" y="1589"/>
                    </a:cubicBezTo>
                    <a:cubicBezTo>
                      <a:pt x="6364" y="1589"/>
                      <a:pt x="6699" y="1591"/>
                      <a:pt x="7144" y="1591"/>
                    </a:cubicBezTo>
                    <a:cubicBezTo>
                      <a:pt x="7323" y="1591"/>
                      <a:pt x="7442" y="1651"/>
                      <a:pt x="7513" y="1770"/>
                    </a:cubicBezTo>
                    <a:cubicBezTo>
                      <a:pt x="7573" y="1865"/>
                      <a:pt x="7573" y="1948"/>
                      <a:pt x="7585" y="1984"/>
                    </a:cubicBezTo>
                    <a:cubicBezTo>
                      <a:pt x="7585" y="2044"/>
                      <a:pt x="7549" y="2341"/>
                      <a:pt x="7263" y="2389"/>
                    </a:cubicBezTo>
                    <a:cubicBezTo>
                      <a:pt x="6835" y="2460"/>
                      <a:pt x="5882" y="2591"/>
                      <a:pt x="5882" y="2591"/>
                    </a:cubicBezTo>
                    <a:cubicBezTo>
                      <a:pt x="5787" y="2603"/>
                      <a:pt x="5727" y="2687"/>
                      <a:pt x="5739" y="2770"/>
                    </a:cubicBezTo>
                    <a:cubicBezTo>
                      <a:pt x="5763" y="2841"/>
                      <a:pt x="5823" y="2901"/>
                      <a:pt x="5906" y="2901"/>
                    </a:cubicBezTo>
                    <a:lnTo>
                      <a:pt x="5942" y="2901"/>
                    </a:lnTo>
                    <a:cubicBezTo>
                      <a:pt x="5954" y="2901"/>
                      <a:pt x="6894" y="2770"/>
                      <a:pt x="7335" y="2699"/>
                    </a:cubicBezTo>
                    <a:cubicBezTo>
                      <a:pt x="7740" y="2627"/>
                      <a:pt x="7882" y="2282"/>
                      <a:pt x="7918" y="2056"/>
                    </a:cubicBezTo>
                    <a:lnTo>
                      <a:pt x="9764" y="520"/>
                    </a:lnTo>
                    <a:cubicBezTo>
                      <a:pt x="9875" y="408"/>
                      <a:pt x="10028" y="311"/>
                      <a:pt x="10188" y="311"/>
                    </a:cubicBezTo>
                    <a:cubicBezTo>
                      <a:pt x="10285" y="311"/>
                      <a:pt x="10384" y="347"/>
                      <a:pt x="10478" y="436"/>
                    </a:cubicBezTo>
                    <a:cubicBezTo>
                      <a:pt x="10776" y="734"/>
                      <a:pt x="10502" y="1091"/>
                      <a:pt x="10430" y="1151"/>
                    </a:cubicBezTo>
                    <a:cubicBezTo>
                      <a:pt x="10359" y="1222"/>
                      <a:pt x="8097" y="3651"/>
                      <a:pt x="8097" y="3651"/>
                    </a:cubicBezTo>
                    <a:cubicBezTo>
                      <a:pt x="7763" y="4020"/>
                      <a:pt x="7323" y="4080"/>
                      <a:pt x="7144" y="4092"/>
                    </a:cubicBezTo>
                    <a:lnTo>
                      <a:pt x="6847" y="4092"/>
                    </a:lnTo>
                    <a:cubicBezTo>
                      <a:pt x="6751" y="4092"/>
                      <a:pt x="6680" y="4175"/>
                      <a:pt x="6680" y="4258"/>
                    </a:cubicBezTo>
                    <a:cubicBezTo>
                      <a:pt x="6680" y="4353"/>
                      <a:pt x="6751" y="4425"/>
                      <a:pt x="6847" y="4425"/>
                    </a:cubicBezTo>
                    <a:lnTo>
                      <a:pt x="7156" y="4425"/>
                    </a:lnTo>
                    <a:cubicBezTo>
                      <a:pt x="7382" y="4413"/>
                      <a:pt x="7918" y="4330"/>
                      <a:pt x="8335" y="3877"/>
                    </a:cubicBezTo>
                    <a:cubicBezTo>
                      <a:pt x="10669" y="1377"/>
                      <a:pt x="10669" y="1377"/>
                      <a:pt x="10669" y="1353"/>
                    </a:cubicBezTo>
                    <a:cubicBezTo>
                      <a:pt x="10883" y="1151"/>
                      <a:pt x="11121" y="627"/>
                      <a:pt x="10704" y="210"/>
                    </a:cubicBezTo>
                    <a:cubicBezTo>
                      <a:pt x="10539" y="60"/>
                      <a:pt x="10365" y="0"/>
                      <a:pt x="10195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919" name="Google Shape;6714;p49"/>
            <p:cNvGrpSpPr/>
            <p:nvPr/>
          </p:nvGrpSpPr>
          <p:grpSpPr>
            <a:xfrm>
              <a:off x="10406702" y="4242486"/>
              <a:ext cx="348257" cy="346188"/>
              <a:chOff x="3541011" y="3367320"/>
              <a:chExt cx="348257" cy="346188"/>
            </a:xfrm>
            <a:solidFill>
              <a:schemeClr val="bg2">
                <a:lumMod val="75000"/>
              </a:schemeClr>
            </a:solidFill>
          </p:grpSpPr>
          <p:sp>
            <p:nvSpPr>
              <p:cNvPr id="920" name="Google Shape;6715;p49"/>
              <p:cNvSpPr/>
              <p:nvPr/>
            </p:nvSpPr>
            <p:spPr>
              <a:xfrm>
                <a:off x="3541011" y="3367320"/>
                <a:ext cx="347906" cy="346188"/>
              </a:xfrm>
              <a:custGeom>
                <a:avLst/>
                <a:gdLst/>
                <a:ahLst/>
                <a:cxnLst/>
                <a:rect l="l" t="t" r="r" b="b"/>
                <a:pathLst>
                  <a:path w="10931" h="10877" extrusionOk="0">
                    <a:moveTo>
                      <a:pt x="4203" y="6323"/>
                    </a:moveTo>
                    <a:cubicBezTo>
                      <a:pt x="4322" y="6454"/>
                      <a:pt x="4465" y="6609"/>
                      <a:pt x="4620" y="6740"/>
                    </a:cubicBezTo>
                    <a:lnTo>
                      <a:pt x="4024" y="7335"/>
                    </a:lnTo>
                    <a:lnTo>
                      <a:pt x="3977" y="7287"/>
                    </a:lnTo>
                    <a:lnTo>
                      <a:pt x="3632" y="6942"/>
                    </a:lnTo>
                    <a:lnTo>
                      <a:pt x="3584" y="6906"/>
                    </a:lnTo>
                    <a:lnTo>
                      <a:pt x="4203" y="6323"/>
                    </a:lnTo>
                    <a:close/>
                    <a:moveTo>
                      <a:pt x="3239" y="7123"/>
                    </a:moveTo>
                    <a:cubicBezTo>
                      <a:pt x="3307" y="7123"/>
                      <a:pt x="3376" y="7150"/>
                      <a:pt x="3429" y="7204"/>
                    </a:cubicBezTo>
                    <a:lnTo>
                      <a:pt x="3763" y="7537"/>
                    </a:lnTo>
                    <a:cubicBezTo>
                      <a:pt x="3858" y="7632"/>
                      <a:pt x="3858" y="7799"/>
                      <a:pt x="3751" y="7894"/>
                    </a:cubicBezTo>
                    <a:lnTo>
                      <a:pt x="3560" y="8097"/>
                    </a:lnTo>
                    <a:lnTo>
                      <a:pt x="2858" y="7394"/>
                    </a:lnTo>
                    <a:lnTo>
                      <a:pt x="3048" y="7204"/>
                    </a:lnTo>
                    <a:cubicBezTo>
                      <a:pt x="3102" y="7150"/>
                      <a:pt x="3170" y="7123"/>
                      <a:pt x="3239" y="7123"/>
                    </a:cubicBezTo>
                    <a:close/>
                    <a:moveTo>
                      <a:pt x="2631" y="7597"/>
                    </a:moveTo>
                    <a:lnTo>
                      <a:pt x="3334" y="8299"/>
                    </a:lnTo>
                    <a:lnTo>
                      <a:pt x="1167" y="10478"/>
                    </a:lnTo>
                    <a:cubicBezTo>
                      <a:pt x="1113" y="10526"/>
                      <a:pt x="1045" y="10550"/>
                      <a:pt x="976" y="10550"/>
                    </a:cubicBezTo>
                    <a:cubicBezTo>
                      <a:pt x="908" y="10550"/>
                      <a:pt x="840" y="10526"/>
                      <a:pt x="786" y="10478"/>
                    </a:cubicBezTo>
                    <a:lnTo>
                      <a:pt x="453" y="10133"/>
                    </a:lnTo>
                    <a:cubicBezTo>
                      <a:pt x="357" y="10038"/>
                      <a:pt x="357" y="9883"/>
                      <a:pt x="465" y="9776"/>
                    </a:cubicBezTo>
                    <a:lnTo>
                      <a:pt x="2631" y="7597"/>
                    </a:lnTo>
                    <a:close/>
                    <a:moveTo>
                      <a:pt x="7120" y="1"/>
                    </a:moveTo>
                    <a:cubicBezTo>
                      <a:pt x="3989" y="1"/>
                      <a:pt x="2191" y="3537"/>
                      <a:pt x="4001" y="6073"/>
                    </a:cubicBezTo>
                    <a:lnTo>
                      <a:pt x="3274" y="6799"/>
                    </a:lnTo>
                    <a:cubicBezTo>
                      <a:pt x="3249" y="6796"/>
                      <a:pt x="3223" y="6794"/>
                      <a:pt x="3198" y="6794"/>
                    </a:cubicBezTo>
                    <a:cubicBezTo>
                      <a:pt x="3049" y="6794"/>
                      <a:pt x="2912" y="6854"/>
                      <a:pt x="2810" y="6966"/>
                    </a:cubicBezTo>
                    <a:lnTo>
                      <a:pt x="226" y="9549"/>
                    </a:lnTo>
                    <a:cubicBezTo>
                      <a:pt x="0" y="9776"/>
                      <a:pt x="0" y="10145"/>
                      <a:pt x="226" y="10371"/>
                    </a:cubicBezTo>
                    <a:lnTo>
                      <a:pt x="572" y="10716"/>
                    </a:lnTo>
                    <a:cubicBezTo>
                      <a:pt x="679" y="10823"/>
                      <a:pt x="828" y="10877"/>
                      <a:pt x="976" y="10877"/>
                    </a:cubicBezTo>
                    <a:cubicBezTo>
                      <a:pt x="1125" y="10877"/>
                      <a:pt x="1274" y="10823"/>
                      <a:pt x="1381" y="10716"/>
                    </a:cubicBezTo>
                    <a:lnTo>
                      <a:pt x="3655" y="8430"/>
                    </a:lnTo>
                    <a:lnTo>
                      <a:pt x="3977" y="8121"/>
                    </a:lnTo>
                    <a:cubicBezTo>
                      <a:pt x="4096" y="8002"/>
                      <a:pt x="4155" y="7835"/>
                      <a:pt x="4144" y="7656"/>
                    </a:cubicBezTo>
                    <a:lnTo>
                      <a:pt x="4870" y="6930"/>
                    </a:lnTo>
                    <a:cubicBezTo>
                      <a:pt x="5406" y="7323"/>
                      <a:pt x="6037" y="7573"/>
                      <a:pt x="6715" y="7632"/>
                    </a:cubicBezTo>
                    <a:lnTo>
                      <a:pt x="6727" y="7632"/>
                    </a:lnTo>
                    <a:cubicBezTo>
                      <a:pt x="6799" y="7632"/>
                      <a:pt x="6882" y="7573"/>
                      <a:pt x="6894" y="7478"/>
                    </a:cubicBezTo>
                    <a:cubicBezTo>
                      <a:pt x="6906" y="7394"/>
                      <a:pt x="6834" y="7323"/>
                      <a:pt x="6739" y="7299"/>
                    </a:cubicBezTo>
                    <a:cubicBezTo>
                      <a:pt x="6037" y="7228"/>
                      <a:pt x="5406" y="6966"/>
                      <a:pt x="4882" y="6549"/>
                    </a:cubicBezTo>
                    <a:cubicBezTo>
                      <a:pt x="2298" y="4465"/>
                      <a:pt x="3822" y="310"/>
                      <a:pt x="7096" y="310"/>
                    </a:cubicBezTo>
                    <a:cubicBezTo>
                      <a:pt x="8942" y="310"/>
                      <a:pt x="10418" y="1703"/>
                      <a:pt x="10597" y="3465"/>
                    </a:cubicBezTo>
                    <a:cubicBezTo>
                      <a:pt x="10609" y="3549"/>
                      <a:pt x="10692" y="3608"/>
                      <a:pt x="10775" y="3608"/>
                    </a:cubicBezTo>
                    <a:cubicBezTo>
                      <a:pt x="10871" y="3596"/>
                      <a:pt x="10930" y="3525"/>
                      <a:pt x="10930" y="3430"/>
                    </a:cubicBezTo>
                    <a:cubicBezTo>
                      <a:pt x="10728" y="1525"/>
                      <a:pt x="9120" y="1"/>
                      <a:pt x="7120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921" name="Google Shape;6716;p49"/>
              <p:cNvSpPr/>
              <p:nvPr/>
            </p:nvSpPr>
            <p:spPr>
              <a:xfrm>
                <a:off x="3658105" y="3389599"/>
                <a:ext cx="208820" cy="199431"/>
              </a:xfrm>
              <a:custGeom>
                <a:avLst/>
                <a:gdLst/>
                <a:ahLst/>
                <a:cxnLst/>
                <a:rect l="l" t="t" r="r" b="b"/>
                <a:pathLst>
                  <a:path w="6561" h="6266" extrusionOk="0">
                    <a:moveTo>
                      <a:pt x="3441" y="336"/>
                    </a:moveTo>
                    <a:cubicBezTo>
                      <a:pt x="4989" y="336"/>
                      <a:pt x="6251" y="1587"/>
                      <a:pt x="6251" y="3146"/>
                    </a:cubicBezTo>
                    <a:cubicBezTo>
                      <a:pt x="6251" y="4694"/>
                      <a:pt x="4989" y="5944"/>
                      <a:pt x="3441" y="5944"/>
                    </a:cubicBezTo>
                    <a:cubicBezTo>
                      <a:pt x="2727" y="5944"/>
                      <a:pt x="1989" y="5682"/>
                      <a:pt x="1441" y="5135"/>
                    </a:cubicBezTo>
                    <a:cubicBezTo>
                      <a:pt x="345" y="4027"/>
                      <a:pt x="345" y="2241"/>
                      <a:pt x="1441" y="1158"/>
                    </a:cubicBezTo>
                    <a:cubicBezTo>
                      <a:pt x="1989" y="598"/>
                      <a:pt x="2703" y="336"/>
                      <a:pt x="3441" y="336"/>
                    </a:cubicBezTo>
                    <a:close/>
                    <a:moveTo>
                      <a:pt x="3428" y="0"/>
                    </a:moveTo>
                    <a:cubicBezTo>
                      <a:pt x="2628" y="0"/>
                      <a:pt x="1828" y="307"/>
                      <a:pt x="1215" y="920"/>
                    </a:cubicBezTo>
                    <a:cubicBezTo>
                      <a:pt x="0" y="2134"/>
                      <a:pt x="0" y="4123"/>
                      <a:pt x="1215" y="5337"/>
                    </a:cubicBezTo>
                    <a:cubicBezTo>
                      <a:pt x="1822" y="5944"/>
                      <a:pt x="2631" y="6266"/>
                      <a:pt x="3429" y="6266"/>
                    </a:cubicBezTo>
                    <a:cubicBezTo>
                      <a:pt x="5144" y="6266"/>
                      <a:pt x="6561" y="4873"/>
                      <a:pt x="6561" y="3134"/>
                    </a:cubicBezTo>
                    <a:cubicBezTo>
                      <a:pt x="6561" y="2301"/>
                      <a:pt x="6227" y="1515"/>
                      <a:pt x="5632" y="920"/>
                    </a:cubicBezTo>
                    <a:cubicBezTo>
                      <a:pt x="5025" y="307"/>
                      <a:pt x="4227" y="0"/>
                      <a:pt x="342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922" name="Google Shape;6717;p49"/>
              <p:cNvSpPr/>
              <p:nvPr/>
            </p:nvSpPr>
            <p:spPr>
              <a:xfrm>
                <a:off x="3720614" y="3426805"/>
                <a:ext cx="95164" cy="116011"/>
              </a:xfrm>
              <a:custGeom>
                <a:avLst/>
                <a:gdLst/>
                <a:ahLst/>
                <a:cxnLst/>
                <a:rect l="l" t="t" r="r" b="b"/>
                <a:pathLst>
                  <a:path w="2990" h="3645" extrusionOk="0">
                    <a:moveTo>
                      <a:pt x="1477" y="334"/>
                    </a:moveTo>
                    <a:cubicBezTo>
                      <a:pt x="1834" y="334"/>
                      <a:pt x="2132" y="632"/>
                      <a:pt x="2132" y="989"/>
                    </a:cubicBezTo>
                    <a:cubicBezTo>
                      <a:pt x="2132" y="1334"/>
                      <a:pt x="1834" y="1632"/>
                      <a:pt x="1477" y="1632"/>
                    </a:cubicBezTo>
                    <a:cubicBezTo>
                      <a:pt x="1120" y="1632"/>
                      <a:pt x="822" y="1334"/>
                      <a:pt x="822" y="989"/>
                    </a:cubicBezTo>
                    <a:cubicBezTo>
                      <a:pt x="822" y="608"/>
                      <a:pt x="1120" y="334"/>
                      <a:pt x="1477" y="334"/>
                    </a:cubicBezTo>
                    <a:close/>
                    <a:moveTo>
                      <a:pt x="1906" y="1953"/>
                    </a:moveTo>
                    <a:cubicBezTo>
                      <a:pt x="2287" y="1953"/>
                      <a:pt x="2620" y="2263"/>
                      <a:pt x="2620" y="2668"/>
                    </a:cubicBezTo>
                    <a:lnTo>
                      <a:pt x="2620" y="3335"/>
                    </a:lnTo>
                    <a:lnTo>
                      <a:pt x="2275" y="3335"/>
                    </a:lnTo>
                    <a:lnTo>
                      <a:pt x="2275" y="2632"/>
                    </a:lnTo>
                    <a:cubicBezTo>
                      <a:pt x="2275" y="2549"/>
                      <a:pt x="2203" y="2477"/>
                      <a:pt x="2108" y="2477"/>
                    </a:cubicBezTo>
                    <a:cubicBezTo>
                      <a:pt x="2025" y="2477"/>
                      <a:pt x="1953" y="2549"/>
                      <a:pt x="1953" y="2632"/>
                    </a:cubicBezTo>
                    <a:lnTo>
                      <a:pt x="1953" y="3335"/>
                    </a:lnTo>
                    <a:lnTo>
                      <a:pt x="953" y="3335"/>
                    </a:lnTo>
                    <a:lnTo>
                      <a:pt x="953" y="2632"/>
                    </a:lnTo>
                    <a:cubicBezTo>
                      <a:pt x="953" y="2549"/>
                      <a:pt x="882" y="2477"/>
                      <a:pt x="787" y="2477"/>
                    </a:cubicBezTo>
                    <a:cubicBezTo>
                      <a:pt x="691" y="2477"/>
                      <a:pt x="620" y="2549"/>
                      <a:pt x="620" y="2632"/>
                    </a:cubicBezTo>
                    <a:lnTo>
                      <a:pt x="620" y="3335"/>
                    </a:lnTo>
                    <a:lnTo>
                      <a:pt x="263" y="3335"/>
                    </a:lnTo>
                    <a:lnTo>
                      <a:pt x="263" y="2668"/>
                    </a:lnTo>
                    <a:cubicBezTo>
                      <a:pt x="263" y="2275"/>
                      <a:pt x="584" y="1953"/>
                      <a:pt x="977" y="1953"/>
                    </a:cubicBezTo>
                    <a:close/>
                    <a:moveTo>
                      <a:pt x="1477" y="1"/>
                    </a:moveTo>
                    <a:cubicBezTo>
                      <a:pt x="941" y="1"/>
                      <a:pt x="501" y="429"/>
                      <a:pt x="501" y="965"/>
                    </a:cubicBezTo>
                    <a:cubicBezTo>
                      <a:pt x="501" y="1239"/>
                      <a:pt x="608" y="1477"/>
                      <a:pt x="787" y="1656"/>
                    </a:cubicBezTo>
                    <a:cubicBezTo>
                      <a:pt x="322" y="1763"/>
                      <a:pt x="1" y="2180"/>
                      <a:pt x="1" y="2656"/>
                    </a:cubicBezTo>
                    <a:lnTo>
                      <a:pt x="1" y="3335"/>
                    </a:lnTo>
                    <a:cubicBezTo>
                      <a:pt x="1" y="3501"/>
                      <a:pt x="132" y="3644"/>
                      <a:pt x="310" y="3644"/>
                    </a:cubicBezTo>
                    <a:lnTo>
                      <a:pt x="2680" y="3644"/>
                    </a:lnTo>
                    <a:cubicBezTo>
                      <a:pt x="2846" y="3644"/>
                      <a:pt x="2989" y="3513"/>
                      <a:pt x="2989" y="3335"/>
                    </a:cubicBezTo>
                    <a:lnTo>
                      <a:pt x="2989" y="2656"/>
                    </a:lnTo>
                    <a:cubicBezTo>
                      <a:pt x="2965" y="2180"/>
                      <a:pt x="2620" y="1763"/>
                      <a:pt x="2156" y="1656"/>
                    </a:cubicBezTo>
                    <a:cubicBezTo>
                      <a:pt x="2334" y="1477"/>
                      <a:pt x="2442" y="1239"/>
                      <a:pt x="2442" y="965"/>
                    </a:cubicBezTo>
                    <a:cubicBezTo>
                      <a:pt x="2442" y="429"/>
                      <a:pt x="2013" y="1"/>
                      <a:pt x="147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923" name="Google Shape;6718;p49"/>
              <p:cNvSpPr/>
              <p:nvPr/>
            </p:nvSpPr>
            <p:spPr>
              <a:xfrm>
                <a:off x="3773671" y="3496030"/>
                <a:ext cx="115597" cy="114993"/>
              </a:xfrm>
              <a:custGeom>
                <a:avLst/>
                <a:gdLst/>
                <a:ahLst/>
                <a:cxnLst/>
                <a:rect l="l" t="t" r="r" b="b"/>
                <a:pathLst>
                  <a:path w="3632" h="3613" extrusionOk="0">
                    <a:moveTo>
                      <a:pt x="3433" y="0"/>
                    </a:moveTo>
                    <a:cubicBezTo>
                      <a:pt x="3361" y="0"/>
                      <a:pt x="3297" y="65"/>
                      <a:pt x="3287" y="148"/>
                    </a:cubicBezTo>
                    <a:cubicBezTo>
                      <a:pt x="3120" y="1803"/>
                      <a:pt x="1810" y="3112"/>
                      <a:pt x="143" y="3291"/>
                    </a:cubicBezTo>
                    <a:cubicBezTo>
                      <a:pt x="60" y="3303"/>
                      <a:pt x="1" y="3374"/>
                      <a:pt x="1" y="3469"/>
                    </a:cubicBezTo>
                    <a:cubicBezTo>
                      <a:pt x="13" y="3553"/>
                      <a:pt x="72" y="3612"/>
                      <a:pt x="167" y="3612"/>
                    </a:cubicBezTo>
                    <a:lnTo>
                      <a:pt x="179" y="3612"/>
                    </a:lnTo>
                    <a:cubicBezTo>
                      <a:pt x="1989" y="3422"/>
                      <a:pt x="3442" y="1993"/>
                      <a:pt x="3620" y="183"/>
                    </a:cubicBezTo>
                    <a:cubicBezTo>
                      <a:pt x="3632" y="88"/>
                      <a:pt x="3561" y="17"/>
                      <a:pt x="3465" y="5"/>
                    </a:cubicBezTo>
                    <a:cubicBezTo>
                      <a:pt x="3454" y="2"/>
                      <a:pt x="3443" y="0"/>
                      <a:pt x="3433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924" name="Google Shape;6719;p49"/>
            <p:cNvGrpSpPr/>
            <p:nvPr/>
          </p:nvGrpSpPr>
          <p:grpSpPr>
            <a:xfrm>
              <a:off x="7715783" y="4253858"/>
              <a:ext cx="369517" cy="375660"/>
              <a:chOff x="850092" y="3352934"/>
              <a:chExt cx="369517" cy="375660"/>
            </a:xfrm>
            <a:solidFill>
              <a:schemeClr val="bg2">
                <a:lumMod val="75000"/>
              </a:schemeClr>
            </a:solidFill>
          </p:grpSpPr>
          <p:sp>
            <p:nvSpPr>
              <p:cNvPr id="925" name="Google Shape;6720;p49"/>
              <p:cNvSpPr/>
              <p:nvPr/>
            </p:nvSpPr>
            <p:spPr>
              <a:xfrm>
                <a:off x="969859" y="3475692"/>
                <a:ext cx="53088" cy="5308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668" extrusionOk="0">
                    <a:moveTo>
                      <a:pt x="834" y="346"/>
                    </a:moveTo>
                    <a:cubicBezTo>
                      <a:pt x="1108" y="346"/>
                      <a:pt x="1322" y="560"/>
                      <a:pt x="1322" y="834"/>
                    </a:cubicBezTo>
                    <a:cubicBezTo>
                      <a:pt x="1322" y="1096"/>
                      <a:pt x="1108" y="1322"/>
                      <a:pt x="834" y="1322"/>
                    </a:cubicBezTo>
                    <a:cubicBezTo>
                      <a:pt x="548" y="1322"/>
                      <a:pt x="346" y="1096"/>
                      <a:pt x="346" y="834"/>
                    </a:cubicBezTo>
                    <a:cubicBezTo>
                      <a:pt x="346" y="560"/>
                      <a:pt x="572" y="346"/>
                      <a:pt x="834" y="346"/>
                    </a:cubicBezTo>
                    <a:close/>
                    <a:moveTo>
                      <a:pt x="834" y="1"/>
                    </a:moveTo>
                    <a:cubicBezTo>
                      <a:pt x="369" y="1"/>
                      <a:pt x="0" y="370"/>
                      <a:pt x="0" y="834"/>
                    </a:cubicBezTo>
                    <a:cubicBezTo>
                      <a:pt x="0" y="1299"/>
                      <a:pt x="369" y="1668"/>
                      <a:pt x="834" y="1668"/>
                    </a:cubicBezTo>
                    <a:cubicBezTo>
                      <a:pt x="1298" y="1668"/>
                      <a:pt x="1667" y="1299"/>
                      <a:pt x="1667" y="834"/>
                    </a:cubicBezTo>
                    <a:cubicBezTo>
                      <a:pt x="1667" y="370"/>
                      <a:pt x="1298" y="1"/>
                      <a:pt x="834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926" name="Google Shape;6721;p49"/>
              <p:cNvSpPr/>
              <p:nvPr/>
            </p:nvSpPr>
            <p:spPr>
              <a:xfrm>
                <a:off x="1046786" y="3552237"/>
                <a:ext cx="53088" cy="5308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668" extrusionOk="0">
                    <a:moveTo>
                      <a:pt x="834" y="346"/>
                    </a:moveTo>
                    <a:cubicBezTo>
                      <a:pt x="1096" y="346"/>
                      <a:pt x="1322" y="572"/>
                      <a:pt x="1322" y="834"/>
                    </a:cubicBezTo>
                    <a:cubicBezTo>
                      <a:pt x="1322" y="1108"/>
                      <a:pt x="1096" y="1334"/>
                      <a:pt x="834" y="1334"/>
                    </a:cubicBezTo>
                    <a:cubicBezTo>
                      <a:pt x="560" y="1334"/>
                      <a:pt x="334" y="1108"/>
                      <a:pt x="334" y="834"/>
                    </a:cubicBezTo>
                    <a:cubicBezTo>
                      <a:pt x="334" y="572"/>
                      <a:pt x="560" y="346"/>
                      <a:pt x="834" y="346"/>
                    </a:cubicBezTo>
                    <a:close/>
                    <a:moveTo>
                      <a:pt x="834" y="1"/>
                    </a:moveTo>
                    <a:cubicBezTo>
                      <a:pt x="369" y="1"/>
                      <a:pt x="0" y="382"/>
                      <a:pt x="0" y="834"/>
                    </a:cubicBezTo>
                    <a:cubicBezTo>
                      <a:pt x="0" y="1299"/>
                      <a:pt x="369" y="1668"/>
                      <a:pt x="834" y="1668"/>
                    </a:cubicBezTo>
                    <a:cubicBezTo>
                      <a:pt x="1286" y="1668"/>
                      <a:pt x="1667" y="1299"/>
                      <a:pt x="1667" y="834"/>
                    </a:cubicBezTo>
                    <a:cubicBezTo>
                      <a:pt x="1667" y="382"/>
                      <a:pt x="1286" y="1"/>
                      <a:pt x="834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927" name="Google Shape;6722;p49"/>
              <p:cNvSpPr/>
              <p:nvPr/>
            </p:nvSpPr>
            <p:spPr>
              <a:xfrm>
                <a:off x="984245" y="3485272"/>
                <a:ext cx="106527" cy="104999"/>
              </a:xfrm>
              <a:custGeom>
                <a:avLst/>
                <a:gdLst/>
                <a:ahLst/>
                <a:cxnLst/>
                <a:rect l="l" t="t" r="r" b="b"/>
                <a:pathLst>
                  <a:path w="3347" h="3299" extrusionOk="0">
                    <a:moveTo>
                      <a:pt x="3160" y="0"/>
                    </a:moveTo>
                    <a:cubicBezTo>
                      <a:pt x="3117" y="0"/>
                      <a:pt x="3073" y="15"/>
                      <a:pt x="3037" y="45"/>
                    </a:cubicBezTo>
                    <a:lnTo>
                      <a:pt x="72" y="2998"/>
                    </a:lnTo>
                    <a:cubicBezTo>
                      <a:pt x="1" y="3081"/>
                      <a:pt x="1" y="3176"/>
                      <a:pt x="72" y="3236"/>
                    </a:cubicBezTo>
                    <a:cubicBezTo>
                      <a:pt x="108" y="3278"/>
                      <a:pt x="152" y="3298"/>
                      <a:pt x="196" y="3298"/>
                    </a:cubicBezTo>
                    <a:cubicBezTo>
                      <a:pt x="239" y="3298"/>
                      <a:pt x="280" y="3278"/>
                      <a:pt x="310" y="3236"/>
                    </a:cubicBezTo>
                    <a:lnTo>
                      <a:pt x="3275" y="283"/>
                    </a:lnTo>
                    <a:cubicBezTo>
                      <a:pt x="3346" y="200"/>
                      <a:pt x="3346" y="105"/>
                      <a:pt x="3275" y="45"/>
                    </a:cubicBezTo>
                    <a:cubicBezTo>
                      <a:pt x="3245" y="15"/>
                      <a:pt x="3203" y="0"/>
                      <a:pt x="316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928" name="Google Shape;6723;p49"/>
              <p:cNvSpPr/>
              <p:nvPr/>
            </p:nvSpPr>
            <p:spPr>
              <a:xfrm>
                <a:off x="922850" y="3428715"/>
                <a:ext cx="223620" cy="223620"/>
              </a:xfrm>
              <a:custGeom>
                <a:avLst/>
                <a:gdLst/>
                <a:ahLst/>
                <a:cxnLst/>
                <a:rect l="l" t="t" r="r" b="b"/>
                <a:pathLst>
                  <a:path w="7026" h="7026" extrusionOk="0">
                    <a:moveTo>
                      <a:pt x="3513" y="0"/>
                    </a:moveTo>
                    <a:cubicBezTo>
                      <a:pt x="1584" y="0"/>
                      <a:pt x="1" y="1584"/>
                      <a:pt x="1" y="3513"/>
                    </a:cubicBezTo>
                    <a:cubicBezTo>
                      <a:pt x="1" y="5453"/>
                      <a:pt x="1584" y="7025"/>
                      <a:pt x="3513" y="7025"/>
                    </a:cubicBezTo>
                    <a:cubicBezTo>
                      <a:pt x="5454" y="7025"/>
                      <a:pt x="7026" y="5453"/>
                      <a:pt x="7026" y="3513"/>
                    </a:cubicBezTo>
                    <a:cubicBezTo>
                      <a:pt x="7026" y="1834"/>
                      <a:pt x="5835" y="393"/>
                      <a:pt x="4204" y="60"/>
                    </a:cubicBezTo>
                    <a:cubicBezTo>
                      <a:pt x="4196" y="59"/>
                      <a:pt x="4188" y="58"/>
                      <a:pt x="4180" y="58"/>
                    </a:cubicBezTo>
                    <a:cubicBezTo>
                      <a:pt x="4095" y="58"/>
                      <a:pt x="4022" y="115"/>
                      <a:pt x="3989" y="191"/>
                    </a:cubicBezTo>
                    <a:cubicBezTo>
                      <a:pt x="3978" y="286"/>
                      <a:pt x="4037" y="369"/>
                      <a:pt x="4132" y="405"/>
                    </a:cubicBezTo>
                    <a:cubicBezTo>
                      <a:pt x="5597" y="703"/>
                      <a:pt x="6692" y="2001"/>
                      <a:pt x="6692" y="3513"/>
                    </a:cubicBezTo>
                    <a:cubicBezTo>
                      <a:pt x="6692" y="5251"/>
                      <a:pt x="5263" y="6680"/>
                      <a:pt x="3513" y="6680"/>
                    </a:cubicBezTo>
                    <a:cubicBezTo>
                      <a:pt x="1775" y="6680"/>
                      <a:pt x="346" y="5251"/>
                      <a:pt x="346" y="3513"/>
                    </a:cubicBezTo>
                    <a:cubicBezTo>
                      <a:pt x="346" y="1774"/>
                      <a:pt x="1775" y="346"/>
                      <a:pt x="3513" y="346"/>
                    </a:cubicBezTo>
                    <a:cubicBezTo>
                      <a:pt x="3608" y="346"/>
                      <a:pt x="3692" y="274"/>
                      <a:pt x="3692" y="167"/>
                    </a:cubicBezTo>
                    <a:cubicBezTo>
                      <a:pt x="3680" y="72"/>
                      <a:pt x="3608" y="0"/>
                      <a:pt x="3513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929" name="Google Shape;6724;p49"/>
              <p:cNvSpPr/>
              <p:nvPr/>
            </p:nvSpPr>
            <p:spPr>
              <a:xfrm>
                <a:off x="850092" y="3352934"/>
                <a:ext cx="369517" cy="375660"/>
              </a:xfrm>
              <a:custGeom>
                <a:avLst/>
                <a:gdLst/>
                <a:ahLst/>
                <a:cxnLst/>
                <a:rect l="l" t="t" r="r" b="b"/>
                <a:pathLst>
                  <a:path w="11610" h="11803" extrusionOk="0">
                    <a:moveTo>
                      <a:pt x="5804" y="0"/>
                    </a:moveTo>
                    <a:cubicBezTo>
                      <a:pt x="5801" y="0"/>
                      <a:pt x="5799" y="0"/>
                      <a:pt x="5799" y="0"/>
                    </a:cubicBezTo>
                    <a:cubicBezTo>
                      <a:pt x="5585" y="0"/>
                      <a:pt x="5371" y="119"/>
                      <a:pt x="5252" y="310"/>
                    </a:cubicBezTo>
                    <a:lnTo>
                      <a:pt x="4573" y="1453"/>
                    </a:lnTo>
                    <a:cubicBezTo>
                      <a:pt x="4515" y="1551"/>
                      <a:pt x="4424" y="1605"/>
                      <a:pt x="4326" y="1605"/>
                    </a:cubicBezTo>
                    <a:cubicBezTo>
                      <a:pt x="4281" y="1605"/>
                      <a:pt x="4236" y="1594"/>
                      <a:pt x="4192" y="1572"/>
                    </a:cubicBezTo>
                    <a:lnTo>
                      <a:pt x="2977" y="1060"/>
                    </a:lnTo>
                    <a:cubicBezTo>
                      <a:pt x="2889" y="1020"/>
                      <a:pt x="2800" y="1002"/>
                      <a:pt x="2713" y="1002"/>
                    </a:cubicBezTo>
                    <a:cubicBezTo>
                      <a:pt x="2355" y="1002"/>
                      <a:pt x="2046" y="1312"/>
                      <a:pt x="2084" y="1715"/>
                    </a:cubicBezTo>
                    <a:lnTo>
                      <a:pt x="2204" y="3036"/>
                    </a:lnTo>
                    <a:cubicBezTo>
                      <a:pt x="2215" y="3179"/>
                      <a:pt x="2108" y="3322"/>
                      <a:pt x="1965" y="3346"/>
                    </a:cubicBezTo>
                    <a:lnTo>
                      <a:pt x="668" y="3643"/>
                    </a:lnTo>
                    <a:cubicBezTo>
                      <a:pt x="191" y="3751"/>
                      <a:pt x="1" y="4334"/>
                      <a:pt x="322" y="4703"/>
                    </a:cubicBezTo>
                    <a:lnTo>
                      <a:pt x="1203" y="5703"/>
                    </a:lnTo>
                    <a:cubicBezTo>
                      <a:pt x="1311" y="5822"/>
                      <a:pt x="1311" y="5989"/>
                      <a:pt x="1203" y="6084"/>
                    </a:cubicBezTo>
                    <a:lnTo>
                      <a:pt x="322" y="7084"/>
                    </a:lnTo>
                    <a:cubicBezTo>
                      <a:pt x="179" y="7263"/>
                      <a:pt x="132" y="7489"/>
                      <a:pt x="191" y="7715"/>
                    </a:cubicBezTo>
                    <a:cubicBezTo>
                      <a:pt x="263" y="7930"/>
                      <a:pt x="441" y="8084"/>
                      <a:pt x="668" y="8144"/>
                    </a:cubicBezTo>
                    <a:lnTo>
                      <a:pt x="1025" y="8215"/>
                    </a:lnTo>
                    <a:cubicBezTo>
                      <a:pt x="1033" y="8216"/>
                      <a:pt x="1041" y="8217"/>
                      <a:pt x="1049" y="8217"/>
                    </a:cubicBezTo>
                    <a:cubicBezTo>
                      <a:pt x="1136" y="8217"/>
                      <a:pt x="1217" y="8161"/>
                      <a:pt x="1239" y="8084"/>
                    </a:cubicBezTo>
                    <a:cubicBezTo>
                      <a:pt x="1251" y="7989"/>
                      <a:pt x="1192" y="7894"/>
                      <a:pt x="1096" y="7870"/>
                    </a:cubicBezTo>
                    <a:lnTo>
                      <a:pt x="739" y="7799"/>
                    </a:lnTo>
                    <a:cubicBezTo>
                      <a:pt x="644" y="7775"/>
                      <a:pt x="560" y="7692"/>
                      <a:pt x="525" y="7608"/>
                    </a:cubicBezTo>
                    <a:cubicBezTo>
                      <a:pt x="489" y="7501"/>
                      <a:pt x="501" y="7394"/>
                      <a:pt x="584" y="7322"/>
                    </a:cubicBezTo>
                    <a:lnTo>
                      <a:pt x="1453" y="6322"/>
                    </a:lnTo>
                    <a:cubicBezTo>
                      <a:pt x="1668" y="6084"/>
                      <a:pt x="1668" y="5715"/>
                      <a:pt x="1453" y="5477"/>
                    </a:cubicBezTo>
                    <a:lnTo>
                      <a:pt x="584" y="4477"/>
                    </a:lnTo>
                    <a:cubicBezTo>
                      <a:pt x="430" y="4322"/>
                      <a:pt x="525" y="4048"/>
                      <a:pt x="739" y="3989"/>
                    </a:cubicBezTo>
                    <a:lnTo>
                      <a:pt x="2037" y="3691"/>
                    </a:lnTo>
                    <a:cubicBezTo>
                      <a:pt x="2346" y="3620"/>
                      <a:pt x="2573" y="3322"/>
                      <a:pt x="2549" y="3012"/>
                    </a:cubicBezTo>
                    <a:lnTo>
                      <a:pt x="2430" y="1679"/>
                    </a:lnTo>
                    <a:cubicBezTo>
                      <a:pt x="2410" y="1503"/>
                      <a:pt x="2559" y="1359"/>
                      <a:pt x="2731" y="1359"/>
                    </a:cubicBezTo>
                    <a:cubicBezTo>
                      <a:pt x="2769" y="1359"/>
                      <a:pt x="2808" y="1366"/>
                      <a:pt x="2846" y="1381"/>
                    </a:cubicBezTo>
                    <a:lnTo>
                      <a:pt x="4061" y="1905"/>
                    </a:lnTo>
                    <a:cubicBezTo>
                      <a:pt x="4143" y="1941"/>
                      <a:pt x="4229" y="1958"/>
                      <a:pt x="4314" y="1958"/>
                    </a:cubicBezTo>
                    <a:cubicBezTo>
                      <a:pt x="4536" y="1958"/>
                      <a:pt x="4750" y="1841"/>
                      <a:pt x="4871" y="1643"/>
                    </a:cubicBezTo>
                    <a:lnTo>
                      <a:pt x="5549" y="488"/>
                    </a:lnTo>
                    <a:cubicBezTo>
                      <a:pt x="5609" y="393"/>
                      <a:pt x="5710" y="345"/>
                      <a:pt x="5810" y="345"/>
                    </a:cubicBezTo>
                    <a:cubicBezTo>
                      <a:pt x="5909" y="345"/>
                      <a:pt x="6008" y="393"/>
                      <a:pt x="6061" y="488"/>
                    </a:cubicBezTo>
                    <a:lnTo>
                      <a:pt x="6740" y="1643"/>
                    </a:lnTo>
                    <a:cubicBezTo>
                      <a:pt x="6861" y="1842"/>
                      <a:pt x="7077" y="1953"/>
                      <a:pt x="7300" y="1953"/>
                    </a:cubicBezTo>
                    <a:cubicBezTo>
                      <a:pt x="7383" y="1953"/>
                      <a:pt x="7468" y="1938"/>
                      <a:pt x="7549" y="1905"/>
                    </a:cubicBezTo>
                    <a:lnTo>
                      <a:pt x="8764" y="1381"/>
                    </a:lnTo>
                    <a:cubicBezTo>
                      <a:pt x="8802" y="1366"/>
                      <a:pt x="8841" y="1359"/>
                      <a:pt x="8878" y="1359"/>
                    </a:cubicBezTo>
                    <a:cubicBezTo>
                      <a:pt x="9048" y="1359"/>
                      <a:pt x="9190" y="1503"/>
                      <a:pt x="9181" y="1679"/>
                    </a:cubicBezTo>
                    <a:lnTo>
                      <a:pt x="9062" y="3012"/>
                    </a:lnTo>
                    <a:cubicBezTo>
                      <a:pt x="9038" y="3334"/>
                      <a:pt x="9240" y="3620"/>
                      <a:pt x="9574" y="3691"/>
                    </a:cubicBezTo>
                    <a:lnTo>
                      <a:pt x="10859" y="3989"/>
                    </a:lnTo>
                    <a:cubicBezTo>
                      <a:pt x="11086" y="4036"/>
                      <a:pt x="11181" y="4298"/>
                      <a:pt x="11026" y="4477"/>
                    </a:cubicBezTo>
                    <a:lnTo>
                      <a:pt x="10145" y="5477"/>
                    </a:lnTo>
                    <a:cubicBezTo>
                      <a:pt x="9943" y="5715"/>
                      <a:pt x="9943" y="6084"/>
                      <a:pt x="10145" y="6322"/>
                    </a:cubicBezTo>
                    <a:lnTo>
                      <a:pt x="11026" y="7322"/>
                    </a:lnTo>
                    <a:cubicBezTo>
                      <a:pt x="11181" y="7489"/>
                      <a:pt x="11086" y="7751"/>
                      <a:pt x="10859" y="7811"/>
                    </a:cubicBezTo>
                    <a:lnTo>
                      <a:pt x="9574" y="8108"/>
                    </a:lnTo>
                    <a:cubicBezTo>
                      <a:pt x="9252" y="8192"/>
                      <a:pt x="9038" y="8489"/>
                      <a:pt x="9062" y="8799"/>
                    </a:cubicBezTo>
                    <a:lnTo>
                      <a:pt x="9181" y="10120"/>
                    </a:lnTo>
                    <a:cubicBezTo>
                      <a:pt x="9190" y="10302"/>
                      <a:pt x="9054" y="10445"/>
                      <a:pt x="8889" y="10445"/>
                    </a:cubicBezTo>
                    <a:cubicBezTo>
                      <a:pt x="8848" y="10445"/>
                      <a:pt x="8806" y="10437"/>
                      <a:pt x="8764" y="10418"/>
                    </a:cubicBezTo>
                    <a:lnTo>
                      <a:pt x="7549" y="9894"/>
                    </a:lnTo>
                    <a:cubicBezTo>
                      <a:pt x="7468" y="9858"/>
                      <a:pt x="7382" y="9841"/>
                      <a:pt x="7298" y="9841"/>
                    </a:cubicBezTo>
                    <a:cubicBezTo>
                      <a:pt x="7076" y="9841"/>
                      <a:pt x="6861" y="9961"/>
                      <a:pt x="6740" y="10168"/>
                    </a:cubicBezTo>
                    <a:lnTo>
                      <a:pt x="6061" y="11311"/>
                    </a:lnTo>
                    <a:cubicBezTo>
                      <a:pt x="6002" y="11406"/>
                      <a:pt x="5900" y="11454"/>
                      <a:pt x="5801" y="11454"/>
                    </a:cubicBezTo>
                    <a:cubicBezTo>
                      <a:pt x="5701" y="11454"/>
                      <a:pt x="5603" y="11406"/>
                      <a:pt x="5549" y="11311"/>
                    </a:cubicBezTo>
                    <a:lnTo>
                      <a:pt x="4871" y="10168"/>
                    </a:lnTo>
                    <a:cubicBezTo>
                      <a:pt x="4749" y="9960"/>
                      <a:pt x="4533" y="9846"/>
                      <a:pt x="4309" y="9846"/>
                    </a:cubicBezTo>
                    <a:cubicBezTo>
                      <a:pt x="4226" y="9846"/>
                      <a:pt x="4142" y="9862"/>
                      <a:pt x="4061" y="9894"/>
                    </a:cubicBezTo>
                    <a:lnTo>
                      <a:pt x="2846" y="10418"/>
                    </a:lnTo>
                    <a:cubicBezTo>
                      <a:pt x="2804" y="10437"/>
                      <a:pt x="2762" y="10445"/>
                      <a:pt x="2721" y="10445"/>
                    </a:cubicBezTo>
                    <a:cubicBezTo>
                      <a:pt x="2553" y="10445"/>
                      <a:pt x="2411" y="10302"/>
                      <a:pt x="2430" y="10120"/>
                    </a:cubicBezTo>
                    <a:lnTo>
                      <a:pt x="2549" y="8799"/>
                    </a:lnTo>
                    <a:cubicBezTo>
                      <a:pt x="2573" y="8465"/>
                      <a:pt x="2370" y="8192"/>
                      <a:pt x="2037" y="8108"/>
                    </a:cubicBezTo>
                    <a:lnTo>
                      <a:pt x="1727" y="8037"/>
                    </a:lnTo>
                    <a:cubicBezTo>
                      <a:pt x="1719" y="8036"/>
                      <a:pt x="1711" y="8035"/>
                      <a:pt x="1703" y="8035"/>
                    </a:cubicBezTo>
                    <a:cubicBezTo>
                      <a:pt x="1616" y="8035"/>
                      <a:pt x="1535" y="8092"/>
                      <a:pt x="1513" y="8168"/>
                    </a:cubicBezTo>
                    <a:cubicBezTo>
                      <a:pt x="1501" y="8263"/>
                      <a:pt x="1561" y="8370"/>
                      <a:pt x="1656" y="8382"/>
                    </a:cubicBezTo>
                    <a:lnTo>
                      <a:pt x="1965" y="8454"/>
                    </a:lnTo>
                    <a:cubicBezTo>
                      <a:pt x="2108" y="8489"/>
                      <a:pt x="2204" y="8620"/>
                      <a:pt x="2204" y="8763"/>
                    </a:cubicBezTo>
                    <a:lnTo>
                      <a:pt x="2084" y="10097"/>
                    </a:lnTo>
                    <a:cubicBezTo>
                      <a:pt x="2046" y="10493"/>
                      <a:pt x="2361" y="10804"/>
                      <a:pt x="2723" y="10804"/>
                    </a:cubicBezTo>
                    <a:cubicBezTo>
                      <a:pt x="2807" y="10804"/>
                      <a:pt x="2893" y="10787"/>
                      <a:pt x="2977" y="10751"/>
                    </a:cubicBezTo>
                    <a:lnTo>
                      <a:pt x="4192" y="10228"/>
                    </a:lnTo>
                    <a:cubicBezTo>
                      <a:pt x="4230" y="10212"/>
                      <a:pt x="4269" y="10204"/>
                      <a:pt x="4308" y="10204"/>
                    </a:cubicBezTo>
                    <a:cubicBezTo>
                      <a:pt x="4413" y="10204"/>
                      <a:pt x="4512" y="10259"/>
                      <a:pt x="4573" y="10347"/>
                    </a:cubicBezTo>
                    <a:lnTo>
                      <a:pt x="5252" y="11490"/>
                    </a:lnTo>
                    <a:cubicBezTo>
                      <a:pt x="5377" y="11698"/>
                      <a:pt x="5594" y="11802"/>
                      <a:pt x="5810" y="11802"/>
                    </a:cubicBezTo>
                    <a:cubicBezTo>
                      <a:pt x="6025" y="11802"/>
                      <a:pt x="6240" y="11698"/>
                      <a:pt x="6359" y="11490"/>
                    </a:cubicBezTo>
                    <a:lnTo>
                      <a:pt x="7037" y="10347"/>
                    </a:lnTo>
                    <a:cubicBezTo>
                      <a:pt x="7088" y="10253"/>
                      <a:pt x="7188" y="10202"/>
                      <a:pt x="7288" y="10202"/>
                    </a:cubicBezTo>
                    <a:cubicBezTo>
                      <a:pt x="7328" y="10202"/>
                      <a:pt x="7369" y="10211"/>
                      <a:pt x="7407" y="10228"/>
                    </a:cubicBezTo>
                    <a:lnTo>
                      <a:pt x="8633" y="10751"/>
                    </a:lnTo>
                    <a:cubicBezTo>
                      <a:pt x="8715" y="10787"/>
                      <a:pt x="8800" y="10804"/>
                      <a:pt x="8883" y="10804"/>
                    </a:cubicBezTo>
                    <a:cubicBezTo>
                      <a:pt x="9242" y="10804"/>
                      <a:pt x="9565" y="10493"/>
                      <a:pt x="9526" y="10097"/>
                    </a:cubicBezTo>
                    <a:lnTo>
                      <a:pt x="9407" y="8763"/>
                    </a:lnTo>
                    <a:cubicBezTo>
                      <a:pt x="9395" y="8620"/>
                      <a:pt x="9490" y="8489"/>
                      <a:pt x="9645" y="8454"/>
                    </a:cubicBezTo>
                    <a:lnTo>
                      <a:pt x="10943" y="8156"/>
                    </a:lnTo>
                    <a:cubicBezTo>
                      <a:pt x="11419" y="8049"/>
                      <a:pt x="11609" y="7477"/>
                      <a:pt x="11276" y="7096"/>
                    </a:cubicBezTo>
                    <a:lnTo>
                      <a:pt x="10407" y="6084"/>
                    </a:lnTo>
                    <a:cubicBezTo>
                      <a:pt x="10300" y="5965"/>
                      <a:pt x="10300" y="5810"/>
                      <a:pt x="10407" y="5703"/>
                    </a:cubicBezTo>
                    <a:lnTo>
                      <a:pt x="11276" y="4703"/>
                    </a:lnTo>
                    <a:cubicBezTo>
                      <a:pt x="11609" y="4334"/>
                      <a:pt x="11419" y="3751"/>
                      <a:pt x="10943" y="3643"/>
                    </a:cubicBezTo>
                    <a:lnTo>
                      <a:pt x="9645" y="3346"/>
                    </a:lnTo>
                    <a:cubicBezTo>
                      <a:pt x="9490" y="3322"/>
                      <a:pt x="9407" y="3179"/>
                      <a:pt x="9407" y="3036"/>
                    </a:cubicBezTo>
                    <a:lnTo>
                      <a:pt x="9526" y="1715"/>
                    </a:lnTo>
                    <a:cubicBezTo>
                      <a:pt x="9564" y="1312"/>
                      <a:pt x="9248" y="1002"/>
                      <a:pt x="8893" y="1002"/>
                    </a:cubicBezTo>
                    <a:cubicBezTo>
                      <a:pt x="8807" y="1002"/>
                      <a:pt x="8719" y="1020"/>
                      <a:pt x="8633" y="1060"/>
                    </a:cubicBezTo>
                    <a:lnTo>
                      <a:pt x="7407" y="1572"/>
                    </a:lnTo>
                    <a:cubicBezTo>
                      <a:pt x="7371" y="1588"/>
                      <a:pt x="7334" y="1595"/>
                      <a:pt x="7296" y="1595"/>
                    </a:cubicBezTo>
                    <a:cubicBezTo>
                      <a:pt x="7193" y="1595"/>
                      <a:pt x="7090" y="1540"/>
                      <a:pt x="7037" y="1453"/>
                    </a:cubicBezTo>
                    <a:lnTo>
                      <a:pt x="6359" y="310"/>
                    </a:lnTo>
                    <a:cubicBezTo>
                      <a:pt x="6170" y="10"/>
                      <a:pt x="5848" y="0"/>
                      <a:pt x="580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930" name="Google Shape;6725;p49"/>
            <p:cNvGrpSpPr/>
            <p:nvPr/>
          </p:nvGrpSpPr>
          <p:grpSpPr>
            <a:xfrm>
              <a:off x="8180369" y="4233383"/>
              <a:ext cx="334666" cy="365348"/>
              <a:chOff x="1314678" y="3358217"/>
              <a:chExt cx="334666" cy="365348"/>
            </a:xfrm>
            <a:solidFill>
              <a:schemeClr val="bg2">
                <a:lumMod val="75000"/>
              </a:schemeClr>
            </a:solidFill>
          </p:grpSpPr>
          <p:sp>
            <p:nvSpPr>
              <p:cNvPr id="931" name="Google Shape;6726;p49"/>
              <p:cNvSpPr/>
              <p:nvPr/>
            </p:nvSpPr>
            <p:spPr>
              <a:xfrm>
                <a:off x="1316588" y="3358217"/>
                <a:ext cx="332757" cy="365348"/>
              </a:xfrm>
              <a:custGeom>
                <a:avLst/>
                <a:gdLst/>
                <a:ahLst/>
                <a:cxnLst/>
                <a:rect l="l" t="t" r="r" b="b"/>
                <a:pathLst>
                  <a:path w="10455" h="11479" extrusionOk="0">
                    <a:moveTo>
                      <a:pt x="1501" y="9300"/>
                    </a:moveTo>
                    <a:cubicBezTo>
                      <a:pt x="1655" y="9300"/>
                      <a:pt x="1786" y="9419"/>
                      <a:pt x="1786" y="9585"/>
                    </a:cubicBezTo>
                    <a:cubicBezTo>
                      <a:pt x="1786" y="9752"/>
                      <a:pt x="1667" y="9871"/>
                      <a:pt x="1501" y="9871"/>
                    </a:cubicBezTo>
                    <a:lnTo>
                      <a:pt x="584" y="9871"/>
                    </a:lnTo>
                    <a:cubicBezTo>
                      <a:pt x="429" y="9871"/>
                      <a:pt x="298" y="9752"/>
                      <a:pt x="298" y="9585"/>
                    </a:cubicBezTo>
                    <a:cubicBezTo>
                      <a:pt x="298" y="9431"/>
                      <a:pt x="417" y="9300"/>
                      <a:pt x="584" y="9300"/>
                    </a:cubicBezTo>
                    <a:close/>
                    <a:moveTo>
                      <a:pt x="9359" y="1013"/>
                    </a:moveTo>
                    <a:lnTo>
                      <a:pt x="9359" y="10443"/>
                    </a:lnTo>
                    <a:lnTo>
                      <a:pt x="9037" y="10443"/>
                    </a:lnTo>
                    <a:lnTo>
                      <a:pt x="9037" y="1013"/>
                    </a:lnTo>
                    <a:close/>
                    <a:moveTo>
                      <a:pt x="3048" y="1"/>
                    </a:moveTo>
                    <a:cubicBezTo>
                      <a:pt x="2965" y="1"/>
                      <a:pt x="2894" y="72"/>
                      <a:pt x="2894" y="156"/>
                    </a:cubicBezTo>
                    <a:cubicBezTo>
                      <a:pt x="2894" y="251"/>
                      <a:pt x="2965" y="322"/>
                      <a:pt x="3048" y="322"/>
                    </a:cubicBezTo>
                    <a:lnTo>
                      <a:pt x="8347" y="322"/>
                    </a:lnTo>
                    <a:cubicBezTo>
                      <a:pt x="8561" y="322"/>
                      <a:pt x="8728" y="489"/>
                      <a:pt x="8728" y="691"/>
                    </a:cubicBezTo>
                    <a:lnTo>
                      <a:pt x="8728" y="10776"/>
                    </a:lnTo>
                    <a:cubicBezTo>
                      <a:pt x="8728" y="10978"/>
                      <a:pt x="8561" y="11145"/>
                      <a:pt x="8347" y="11145"/>
                    </a:cubicBezTo>
                    <a:lnTo>
                      <a:pt x="1584" y="11145"/>
                    </a:lnTo>
                    <a:cubicBezTo>
                      <a:pt x="1370" y="11145"/>
                      <a:pt x="1203" y="10978"/>
                      <a:pt x="1203" y="10776"/>
                    </a:cubicBezTo>
                    <a:lnTo>
                      <a:pt x="1203" y="10204"/>
                    </a:lnTo>
                    <a:lnTo>
                      <a:pt x="1524" y="10204"/>
                    </a:lnTo>
                    <a:cubicBezTo>
                      <a:pt x="1858" y="10204"/>
                      <a:pt x="2132" y="9931"/>
                      <a:pt x="2132" y="9597"/>
                    </a:cubicBezTo>
                    <a:cubicBezTo>
                      <a:pt x="2132" y="9276"/>
                      <a:pt x="1846" y="8990"/>
                      <a:pt x="1524" y="8990"/>
                    </a:cubicBezTo>
                    <a:lnTo>
                      <a:pt x="1203" y="8990"/>
                    </a:lnTo>
                    <a:lnTo>
                      <a:pt x="1203" y="8621"/>
                    </a:lnTo>
                    <a:cubicBezTo>
                      <a:pt x="1203" y="8526"/>
                      <a:pt x="1132" y="8454"/>
                      <a:pt x="1048" y="8454"/>
                    </a:cubicBezTo>
                    <a:cubicBezTo>
                      <a:pt x="953" y="8454"/>
                      <a:pt x="882" y="8526"/>
                      <a:pt x="882" y="8621"/>
                    </a:cubicBezTo>
                    <a:lnTo>
                      <a:pt x="882" y="8990"/>
                    </a:lnTo>
                    <a:lnTo>
                      <a:pt x="608" y="8990"/>
                    </a:lnTo>
                    <a:cubicBezTo>
                      <a:pt x="274" y="8990"/>
                      <a:pt x="0" y="9276"/>
                      <a:pt x="0" y="9597"/>
                    </a:cubicBezTo>
                    <a:cubicBezTo>
                      <a:pt x="0" y="9931"/>
                      <a:pt x="286" y="10204"/>
                      <a:pt x="608" y="10204"/>
                    </a:cubicBezTo>
                    <a:lnTo>
                      <a:pt x="882" y="10204"/>
                    </a:lnTo>
                    <a:lnTo>
                      <a:pt x="882" y="10776"/>
                    </a:lnTo>
                    <a:cubicBezTo>
                      <a:pt x="882" y="11157"/>
                      <a:pt x="1191" y="11478"/>
                      <a:pt x="1584" y="11478"/>
                    </a:cubicBezTo>
                    <a:lnTo>
                      <a:pt x="9752" y="11478"/>
                    </a:lnTo>
                    <a:cubicBezTo>
                      <a:pt x="10133" y="11478"/>
                      <a:pt x="10454" y="11157"/>
                      <a:pt x="10454" y="10776"/>
                    </a:cubicBezTo>
                    <a:lnTo>
                      <a:pt x="10454" y="2156"/>
                    </a:lnTo>
                    <a:cubicBezTo>
                      <a:pt x="10454" y="2073"/>
                      <a:pt x="10371" y="1989"/>
                      <a:pt x="10287" y="1989"/>
                    </a:cubicBezTo>
                    <a:cubicBezTo>
                      <a:pt x="10192" y="1989"/>
                      <a:pt x="10121" y="2073"/>
                      <a:pt x="10121" y="2156"/>
                    </a:cubicBezTo>
                    <a:lnTo>
                      <a:pt x="10121" y="10776"/>
                    </a:lnTo>
                    <a:cubicBezTo>
                      <a:pt x="10121" y="10978"/>
                      <a:pt x="9954" y="11145"/>
                      <a:pt x="9752" y="11145"/>
                    </a:cubicBezTo>
                    <a:lnTo>
                      <a:pt x="8954" y="11145"/>
                    </a:lnTo>
                    <a:cubicBezTo>
                      <a:pt x="9014" y="11038"/>
                      <a:pt x="9061" y="10919"/>
                      <a:pt x="9061" y="10800"/>
                    </a:cubicBezTo>
                    <a:lnTo>
                      <a:pt x="9549" y="10800"/>
                    </a:lnTo>
                    <a:cubicBezTo>
                      <a:pt x="9645" y="10800"/>
                      <a:pt x="9716" y="10728"/>
                      <a:pt x="9716" y="10645"/>
                    </a:cubicBezTo>
                    <a:lnTo>
                      <a:pt x="9716" y="858"/>
                    </a:lnTo>
                    <a:cubicBezTo>
                      <a:pt x="9716" y="775"/>
                      <a:pt x="9645" y="691"/>
                      <a:pt x="9549" y="691"/>
                    </a:cubicBezTo>
                    <a:lnTo>
                      <a:pt x="9061" y="691"/>
                    </a:lnTo>
                    <a:cubicBezTo>
                      <a:pt x="9061" y="560"/>
                      <a:pt x="9014" y="441"/>
                      <a:pt x="8954" y="358"/>
                    </a:cubicBezTo>
                    <a:lnTo>
                      <a:pt x="9752" y="358"/>
                    </a:lnTo>
                    <a:cubicBezTo>
                      <a:pt x="9954" y="358"/>
                      <a:pt x="10121" y="525"/>
                      <a:pt x="10121" y="727"/>
                    </a:cubicBezTo>
                    <a:lnTo>
                      <a:pt x="10121" y="1430"/>
                    </a:lnTo>
                    <a:cubicBezTo>
                      <a:pt x="10097" y="1489"/>
                      <a:pt x="10168" y="1561"/>
                      <a:pt x="10276" y="1561"/>
                    </a:cubicBezTo>
                    <a:cubicBezTo>
                      <a:pt x="10359" y="1561"/>
                      <a:pt x="10430" y="1489"/>
                      <a:pt x="10430" y="1394"/>
                    </a:cubicBezTo>
                    <a:lnTo>
                      <a:pt x="10430" y="691"/>
                    </a:lnTo>
                    <a:cubicBezTo>
                      <a:pt x="10430" y="310"/>
                      <a:pt x="10121" y="1"/>
                      <a:pt x="9740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932" name="Google Shape;6727;p49"/>
              <p:cNvSpPr/>
              <p:nvPr/>
            </p:nvSpPr>
            <p:spPr>
              <a:xfrm>
                <a:off x="1314678" y="3358981"/>
                <a:ext cx="79632" cy="254684"/>
              </a:xfrm>
              <a:custGeom>
                <a:avLst/>
                <a:gdLst/>
                <a:ahLst/>
                <a:cxnLst/>
                <a:rect l="l" t="t" r="r" b="b"/>
                <a:pathLst>
                  <a:path w="2502" h="8002" extrusionOk="0">
                    <a:moveTo>
                      <a:pt x="1537" y="1537"/>
                    </a:moveTo>
                    <a:cubicBezTo>
                      <a:pt x="1680" y="1537"/>
                      <a:pt x="1811" y="1656"/>
                      <a:pt x="1811" y="1822"/>
                    </a:cubicBezTo>
                    <a:cubicBezTo>
                      <a:pt x="1811" y="1989"/>
                      <a:pt x="1692" y="2108"/>
                      <a:pt x="1537" y="2108"/>
                    </a:cubicBezTo>
                    <a:lnTo>
                      <a:pt x="608" y="2108"/>
                    </a:lnTo>
                    <a:cubicBezTo>
                      <a:pt x="465" y="2108"/>
                      <a:pt x="334" y="1989"/>
                      <a:pt x="334" y="1822"/>
                    </a:cubicBezTo>
                    <a:cubicBezTo>
                      <a:pt x="334" y="1668"/>
                      <a:pt x="453" y="1537"/>
                      <a:pt x="608" y="1537"/>
                    </a:cubicBezTo>
                    <a:close/>
                    <a:moveTo>
                      <a:pt x="1549" y="4132"/>
                    </a:moveTo>
                    <a:cubicBezTo>
                      <a:pt x="1692" y="4132"/>
                      <a:pt x="1835" y="4251"/>
                      <a:pt x="1835" y="4406"/>
                    </a:cubicBezTo>
                    <a:cubicBezTo>
                      <a:pt x="1835" y="4573"/>
                      <a:pt x="1715" y="4692"/>
                      <a:pt x="1549" y="4692"/>
                    </a:cubicBezTo>
                    <a:lnTo>
                      <a:pt x="632" y="4692"/>
                    </a:lnTo>
                    <a:cubicBezTo>
                      <a:pt x="465" y="4680"/>
                      <a:pt x="346" y="4561"/>
                      <a:pt x="346" y="4406"/>
                    </a:cubicBezTo>
                    <a:cubicBezTo>
                      <a:pt x="346" y="4263"/>
                      <a:pt x="465" y="4132"/>
                      <a:pt x="632" y="4132"/>
                    </a:cubicBezTo>
                    <a:close/>
                    <a:moveTo>
                      <a:pt x="1549" y="6704"/>
                    </a:moveTo>
                    <a:cubicBezTo>
                      <a:pt x="1715" y="6704"/>
                      <a:pt x="1835" y="6835"/>
                      <a:pt x="1835" y="6990"/>
                    </a:cubicBezTo>
                    <a:cubicBezTo>
                      <a:pt x="1835" y="7132"/>
                      <a:pt x="1715" y="7263"/>
                      <a:pt x="1549" y="7263"/>
                    </a:cubicBezTo>
                    <a:lnTo>
                      <a:pt x="632" y="7263"/>
                    </a:lnTo>
                    <a:cubicBezTo>
                      <a:pt x="477" y="7263"/>
                      <a:pt x="346" y="7144"/>
                      <a:pt x="346" y="6990"/>
                    </a:cubicBezTo>
                    <a:cubicBezTo>
                      <a:pt x="346" y="6823"/>
                      <a:pt x="465" y="6704"/>
                      <a:pt x="632" y="6704"/>
                    </a:cubicBezTo>
                    <a:close/>
                    <a:moveTo>
                      <a:pt x="1608" y="1"/>
                    </a:moveTo>
                    <a:cubicBezTo>
                      <a:pt x="1227" y="1"/>
                      <a:pt x="906" y="310"/>
                      <a:pt x="906" y="703"/>
                    </a:cubicBezTo>
                    <a:lnTo>
                      <a:pt x="906" y="1239"/>
                    </a:lnTo>
                    <a:lnTo>
                      <a:pt x="608" y="1239"/>
                    </a:lnTo>
                    <a:cubicBezTo>
                      <a:pt x="275" y="1239"/>
                      <a:pt x="1" y="1525"/>
                      <a:pt x="1" y="1846"/>
                    </a:cubicBezTo>
                    <a:cubicBezTo>
                      <a:pt x="1" y="2179"/>
                      <a:pt x="287" y="2465"/>
                      <a:pt x="608" y="2465"/>
                    </a:cubicBezTo>
                    <a:lnTo>
                      <a:pt x="906" y="2465"/>
                    </a:lnTo>
                    <a:lnTo>
                      <a:pt x="906" y="3799"/>
                    </a:lnTo>
                    <a:lnTo>
                      <a:pt x="608" y="3799"/>
                    </a:lnTo>
                    <a:cubicBezTo>
                      <a:pt x="275" y="3799"/>
                      <a:pt x="1" y="4084"/>
                      <a:pt x="1" y="4406"/>
                    </a:cubicBezTo>
                    <a:cubicBezTo>
                      <a:pt x="1" y="4739"/>
                      <a:pt x="287" y="5025"/>
                      <a:pt x="608" y="5025"/>
                    </a:cubicBezTo>
                    <a:lnTo>
                      <a:pt x="906" y="5025"/>
                    </a:lnTo>
                    <a:lnTo>
                      <a:pt x="906" y="6359"/>
                    </a:lnTo>
                    <a:lnTo>
                      <a:pt x="632" y="6359"/>
                    </a:lnTo>
                    <a:cubicBezTo>
                      <a:pt x="287" y="6359"/>
                      <a:pt x="13" y="6644"/>
                      <a:pt x="13" y="6966"/>
                    </a:cubicBezTo>
                    <a:cubicBezTo>
                      <a:pt x="13" y="7299"/>
                      <a:pt x="299" y="7585"/>
                      <a:pt x="632" y="7585"/>
                    </a:cubicBezTo>
                    <a:lnTo>
                      <a:pt x="906" y="7585"/>
                    </a:lnTo>
                    <a:lnTo>
                      <a:pt x="906" y="7835"/>
                    </a:lnTo>
                    <a:cubicBezTo>
                      <a:pt x="906" y="7918"/>
                      <a:pt x="977" y="8002"/>
                      <a:pt x="1073" y="8002"/>
                    </a:cubicBezTo>
                    <a:cubicBezTo>
                      <a:pt x="1168" y="8002"/>
                      <a:pt x="1239" y="7918"/>
                      <a:pt x="1239" y="7835"/>
                    </a:cubicBezTo>
                    <a:lnTo>
                      <a:pt x="1239" y="7585"/>
                    </a:lnTo>
                    <a:lnTo>
                      <a:pt x="1537" y="7585"/>
                    </a:lnTo>
                    <a:cubicBezTo>
                      <a:pt x="1882" y="7585"/>
                      <a:pt x="2144" y="7299"/>
                      <a:pt x="2144" y="6966"/>
                    </a:cubicBezTo>
                    <a:cubicBezTo>
                      <a:pt x="2144" y="6644"/>
                      <a:pt x="1858" y="6359"/>
                      <a:pt x="1537" y="6359"/>
                    </a:cubicBezTo>
                    <a:lnTo>
                      <a:pt x="1239" y="6359"/>
                    </a:lnTo>
                    <a:lnTo>
                      <a:pt x="1239" y="5025"/>
                    </a:lnTo>
                    <a:lnTo>
                      <a:pt x="1537" y="5025"/>
                    </a:lnTo>
                    <a:cubicBezTo>
                      <a:pt x="1882" y="5025"/>
                      <a:pt x="2144" y="4739"/>
                      <a:pt x="2144" y="4406"/>
                    </a:cubicBezTo>
                    <a:cubicBezTo>
                      <a:pt x="2144" y="4084"/>
                      <a:pt x="1858" y="3799"/>
                      <a:pt x="1537" y="3799"/>
                    </a:cubicBezTo>
                    <a:lnTo>
                      <a:pt x="1239" y="3799"/>
                    </a:lnTo>
                    <a:lnTo>
                      <a:pt x="1239" y="2465"/>
                    </a:lnTo>
                    <a:lnTo>
                      <a:pt x="1525" y="2465"/>
                    </a:lnTo>
                    <a:cubicBezTo>
                      <a:pt x="1858" y="2465"/>
                      <a:pt x="2132" y="2179"/>
                      <a:pt x="2132" y="1846"/>
                    </a:cubicBezTo>
                    <a:cubicBezTo>
                      <a:pt x="2132" y="1525"/>
                      <a:pt x="1846" y="1239"/>
                      <a:pt x="1525" y="1239"/>
                    </a:cubicBezTo>
                    <a:lnTo>
                      <a:pt x="1239" y="1239"/>
                    </a:lnTo>
                    <a:lnTo>
                      <a:pt x="1239" y="703"/>
                    </a:lnTo>
                    <a:cubicBezTo>
                      <a:pt x="1239" y="489"/>
                      <a:pt x="1406" y="334"/>
                      <a:pt x="1608" y="334"/>
                    </a:cubicBezTo>
                    <a:lnTo>
                      <a:pt x="2335" y="334"/>
                    </a:lnTo>
                    <a:cubicBezTo>
                      <a:pt x="2430" y="334"/>
                      <a:pt x="2501" y="251"/>
                      <a:pt x="2501" y="167"/>
                    </a:cubicBezTo>
                    <a:cubicBezTo>
                      <a:pt x="2501" y="72"/>
                      <a:pt x="2430" y="1"/>
                      <a:pt x="2335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933" name="Google Shape;6728;p49"/>
              <p:cNvSpPr/>
              <p:nvPr/>
            </p:nvSpPr>
            <p:spPr>
              <a:xfrm>
                <a:off x="1411688" y="3629546"/>
                <a:ext cx="139118" cy="10662"/>
              </a:xfrm>
              <a:custGeom>
                <a:avLst/>
                <a:gdLst/>
                <a:ahLst/>
                <a:cxnLst/>
                <a:rect l="l" t="t" r="r" b="b"/>
                <a:pathLst>
                  <a:path w="4371" h="335" extrusionOk="0">
                    <a:moveTo>
                      <a:pt x="168" y="1"/>
                    </a:moveTo>
                    <a:cubicBezTo>
                      <a:pt x="84" y="1"/>
                      <a:pt x="1" y="72"/>
                      <a:pt x="1" y="167"/>
                    </a:cubicBezTo>
                    <a:cubicBezTo>
                      <a:pt x="1" y="251"/>
                      <a:pt x="84" y="334"/>
                      <a:pt x="168" y="334"/>
                    </a:cubicBezTo>
                    <a:lnTo>
                      <a:pt x="4204" y="334"/>
                    </a:lnTo>
                    <a:cubicBezTo>
                      <a:pt x="4287" y="334"/>
                      <a:pt x="4371" y="251"/>
                      <a:pt x="4371" y="167"/>
                    </a:cubicBezTo>
                    <a:cubicBezTo>
                      <a:pt x="4371" y="72"/>
                      <a:pt x="4287" y="1"/>
                      <a:pt x="4204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934" name="Google Shape;6729;p49"/>
              <p:cNvSpPr/>
              <p:nvPr/>
            </p:nvSpPr>
            <p:spPr>
              <a:xfrm>
                <a:off x="1412070" y="3652303"/>
                <a:ext cx="139118" cy="10630"/>
              </a:xfrm>
              <a:custGeom>
                <a:avLst/>
                <a:gdLst/>
                <a:ahLst/>
                <a:cxnLst/>
                <a:rect l="l" t="t" r="r" b="b"/>
                <a:pathLst>
                  <a:path w="4371" h="334" extrusionOk="0">
                    <a:moveTo>
                      <a:pt x="168" y="0"/>
                    </a:moveTo>
                    <a:cubicBezTo>
                      <a:pt x="84" y="0"/>
                      <a:pt x="1" y="72"/>
                      <a:pt x="1" y="167"/>
                    </a:cubicBezTo>
                    <a:cubicBezTo>
                      <a:pt x="1" y="250"/>
                      <a:pt x="72" y="333"/>
                      <a:pt x="168" y="333"/>
                    </a:cubicBezTo>
                    <a:lnTo>
                      <a:pt x="4204" y="333"/>
                    </a:lnTo>
                    <a:cubicBezTo>
                      <a:pt x="4299" y="333"/>
                      <a:pt x="4370" y="250"/>
                      <a:pt x="4370" y="167"/>
                    </a:cubicBezTo>
                    <a:cubicBezTo>
                      <a:pt x="4370" y="72"/>
                      <a:pt x="4299" y="0"/>
                      <a:pt x="420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935" name="Google Shape;6730;p49"/>
              <p:cNvSpPr/>
              <p:nvPr/>
            </p:nvSpPr>
            <p:spPr>
              <a:xfrm>
                <a:off x="1432153" y="3417352"/>
                <a:ext cx="83802" cy="191379"/>
              </a:xfrm>
              <a:custGeom>
                <a:avLst/>
                <a:gdLst/>
                <a:ahLst/>
                <a:cxnLst/>
                <a:rect l="l" t="t" r="r" b="b"/>
                <a:pathLst>
                  <a:path w="2633" h="6013" extrusionOk="0">
                    <a:moveTo>
                      <a:pt x="1763" y="357"/>
                    </a:moveTo>
                    <a:cubicBezTo>
                      <a:pt x="1882" y="357"/>
                      <a:pt x="2037" y="405"/>
                      <a:pt x="2251" y="488"/>
                    </a:cubicBezTo>
                    <a:lnTo>
                      <a:pt x="2263" y="512"/>
                    </a:lnTo>
                    <a:lnTo>
                      <a:pt x="2096" y="1488"/>
                    </a:lnTo>
                    <a:cubicBezTo>
                      <a:pt x="2096" y="1500"/>
                      <a:pt x="2084" y="1500"/>
                      <a:pt x="2084" y="1500"/>
                    </a:cubicBezTo>
                    <a:lnTo>
                      <a:pt x="1596" y="1441"/>
                    </a:lnTo>
                    <a:lnTo>
                      <a:pt x="1561" y="1441"/>
                    </a:lnTo>
                    <a:cubicBezTo>
                      <a:pt x="965" y="1477"/>
                      <a:pt x="751" y="2143"/>
                      <a:pt x="751" y="2691"/>
                    </a:cubicBezTo>
                    <a:lnTo>
                      <a:pt x="751" y="3382"/>
                    </a:lnTo>
                    <a:cubicBezTo>
                      <a:pt x="751" y="3501"/>
                      <a:pt x="763" y="3822"/>
                      <a:pt x="894" y="4120"/>
                    </a:cubicBezTo>
                    <a:cubicBezTo>
                      <a:pt x="1025" y="4441"/>
                      <a:pt x="1263" y="4608"/>
                      <a:pt x="1561" y="4632"/>
                    </a:cubicBezTo>
                    <a:lnTo>
                      <a:pt x="1596" y="4632"/>
                    </a:lnTo>
                    <a:lnTo>
                      <a:pt x="2084" y="4572"/>
                    </a:lnTo>
                    <a:cubicBezTo>
                      <a:pt x="2096" y="4572"/>
                      <a:pt x="2096" y="4572"/>
                      <a:pt x="2096" y="4584"/>
                    </a:cubicBezTo>
                    <a:lnTo>
                      <a:pt x="2263" y="5572"/>
                    </a:lnTo>
                    <a:cubicBezTo>
                      <a:pt x="2263" y="5572"/>
                      <a:pt x="2263" y="5584"/>
                      <a:pt x="2251" y="5584"/>
                    </a:cubicBezTo>
                    <a:cubicBezTo>
                      <a:pt x="2037" y="5668"/>
                      <a:pt x="1882" y="5715"/>
                      <a:pt x="1763" y="5715"/>
                    </a:cubicBezTo>
                    <a:cubicBezTo>
                      <a:pt x="1608" y="5715"/>
                      <a:pt x="1251" y="5632"/>
                      <a:pt x="941" y="5298"/>
                    </a:cubicBezTo>
                    <a:cubicBezTo>
                      <a:pt x="537" y="4882"/>
                      <a:pt x="334" y="4227"/>
                      <a:pt x="334" y="3393"/>
                    </a:cubicBezTo>
                    <a:lnTo>
                      <a:pt x="334" y="2679"/>
                    </a:lnTo>
                    <a:cubicBezTo>
                      <a:pt x="334" y="1846"/>
                      <a:pt x="537" y="1191"/>
                      <a:pt x="941" y="774"/>
                    </a:cubicBezTo>
                    <a:cubicBezTo>
                      <a:pt x="1263" y="453"/>
                      <a:pt x="1620" y="357"/>
                      <a:pt x="1763" y="357"/>
                    </a:cubicBezTo>
                    <a:close/>
                    <a:moveTo>
                      <a:pt x="1775" y="0"/>
                    </a:moveTo>
                    <a:cubicBezTo>
                      <a:pt x="1525" y="0"/>
                      <a:pt x="1084" y="131"/>
                      <a:pt x="715" y="500"/>
                    </a:cubicBezTo>
                    <a:cubicBezTo>
                      <a:pt x="239" y="988"/>
                      <a:pt x="1" y="1715"/>
                      <a:pt x="1" y="2643"/>
                    </a:cubicBezTo>
                    <a:lnTo>
                      <a:pt x="1" y="3358"/>
                    </a:lnTo>
                    <a:cubicBezTo>
                      <a:pt x="1" y="4298"/>
                      <a:pt x="239" y="5013"/>
                      <a:pt x="715" y="5501"/>
                    </a:cubicBezTo>
                    <a:cubicBezTo>
                      <a:pt x="1084" y="5882"/>
                      <a:pt x="1525" y="6013"/>
                      <a:pt x="1775" y="6013"/>
                    </a:cubicBezTo>
                    <a:cubicBezTo>
                      <a:pt x="1965" y="6013"/>
                      <a:pt x="2215" y="5918"/>
                      <a:pt x="2394" y="5858"/>
                    </a:cubicBezTo>
                    <a:cubicBezTo>
                      <a:pt x="2549" y="5799"/>
                      <a:pt x="2632" y="5644"/>
                      <a:pt x="2608" y="5477"/>
                    </a:cubicBezTo>
                    <a:lnTo>
                      <a:pt x="2442" y="4489"/>
                    </a:lnTo>
                    <a:cubicBezTo>
                      <a:pt x="2419" y="4307"/>
                      <a:pt x="2255" y="4190"/>
                      <a:pt x="2075" y="4190"/>
                    </a:cubicBezTo>
                    <a:cubicBezTo>
                      <a:pt x="2066" y="4190"/>
                      <a:pt x="2058" y="4191"/>
                      <a:pt x="2049" y="4191"/>
                    </a:cubicBezTo>
                    <a:lnTo>
                      <a:pt x="1573" y="4251"/>
                    </a:lnTo>
                    <a:cubicBezTo>
                      <a:pt x="1108" y="4215"/>
                      <a:pt x="1108" y="3382"/>
                      <a:pt x="1108" y="3334"/>
                    </a:cubicBezTo>
                    <a:lnTo>
                      <a:pt x="1108" y="2643"/>
                    </a:lnTo>
                    <a:cubicBezTo>
                      <a:pt x="1108" y="2643"/>
                      <a:pt x="1108" y="2644"/>
                      <a:pt x="1108" y="2644"/>
                    </a:cubicBezTo>
                    <a:cubicBezTo>
                      <a:pt x="1084" y="2644"/>
                      <a:pt x="1088" y="1798"/>
                      <a:pt x="1561" y="1762"/>
                    </a:cubicBezTo>
                    <a:lnTo>
                      <a:pt x="2037" y="1822"/>
                    </a:lnTo>
                    <a:cubicBezTo>
                      <a:pt x="2053" y="1824"/>
                      <a:pt x="2068" y="1825"/>
                      <a:pt x="2084" y="1825"/>
                    </a:cubicBezTo>
                    <a:cubicBezTo>
                      <a:pt x="2263" y="1825"/>
                      <a:pt x="2397" y="1700"/>
                      <a:pt x="2430" y="1524"/>
                    </a:cubicBezTo>
                    <a:lnTo>
                      <a:pt x="2596" y="536"/>
                    </a:lnTo>
                    <a:cubicBezTo>
                      <a:pt x="2620" y="369"/>
                      <a:pt x="2537" y="203"/>
                      <a:pt x="2382" y="143"/>
                    </a:cubicBezTo>
                    <a:cubicBezTo>
                      <a:pt x="2215" y="72"/>
                      <a:pt x="1965" y="0"/>
                      <a:pt x="1775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936" name="Google Shape;6731;p49"/>
            <p:cNvGrpSpPr/>
            <p:nvPr/>
          </p:nvGrpSpPr>
          <p:grpSpPr>
            <a:xfrm>
              <a:off x="8614273" y="4247801"/>
              <a:ext cx="359269" cy="335780"/>
              <a:chOff x="1748582" y="3372635"/>
              <a:chExt cx="359269" cy="335780"/>
            </a:xfrm>
            <a:solidFill>
              <a:schemeClr val="bg2">
                <a:lumMod val="75000"/>
              </a:schemeClr>
            </a:solidFill>
          </p:grpSpPr>
          <p:sp>
            <p:nvSpPr>
              <p:cNvPr id="937" name="Google Shape;6732;p49"/>
              <p:cNvSpPr/>
              <p:nvPr/>
            </p:nvSpPr>
            <p:spPr>
              <a:xfrm>
                <a:off x="2080161" y="3535210"/>
                <a:ext cx="27690" cy="10630"/>
              </a:xfrm>
              <a:custGeom>
                <a:avLst/>
                <a:gdLst/>
                <a:ahLst/>
                <a:cxnLst/>
                <a:rect l="l" t="t" r="r" b="b"/>
                <a:pathLst>
                  <a:path w="870" h="334" extrusionOk="0">
                    <a:moveTo>
                      <a:pt x="167" y="0"/>
                    </a:moveTo>
                    <a:cubicBezTo>
                      <a:pt x="72" y="0"/>
                      <a:pt x="1" y="83"/>
                      <a:pt x="1" y="167"/>
                    </a:cubicBezTo>
                    <a:cubicBezTo>
                      <a:pt x="1" y="262"/>
                      <a:pt x="72" y="333"/>
                      <a:pt x="167" y="333"/>
                    </a:cubicBezTo>
                    <a:lnTo>
                      <a:pt x="703" y="333"/>
                    </a:lnTo>
                    <a:cubicBezTo>
                      <a:pt x="786" y="333"/>
                      <a:pt x="870" y="262"/>
                      <a:pt x="870" y="167"/>
                    </a:cubicBezTo>
                    <a:cubicBezTo>
                      <a:pt x="870" y="83"/>
                      <a:pt x="786" y="0"/>
                      <a:pt x="703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grpSp>
            <p:nvGrpSpPr>
              <p:cNvPr id="938" name="Google Shape;6733;p49"/>
              <p:cNvGrpSpPr/>
              <p:nvPr/>
            </p:nvGrpSpPr>
            <p:grpSpPr>
              <a:xfrm>
                <a:off x="1748582" y="3372635"/>
                <a:ext cx="333520" cy="335780"/>
                <a:chOff x="1748582" y="3372635"/>
                <a:chExt cx="333520" cy="335780"/>
              </a:xfrm>
              <a:grpFill/>
            </p:grpSpPr>
            <p:sp>
              <p:nvSpPr>
                <p:cNvPr id="939" name="Google Shape;6734;p49"/>
                <p:cNvSpPr/>
                <p:nvPr/>
              </p:nvSpPr>
              <p:spPr>
                <a:xfrm>
                  <a:off x="1748582" y="3372635"/>
                  <a:ext cx="308504" cy="335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93" h="10550" extrusionOk="0">
                      <a:moveTo>
                        <a:pt x="8454" y="4215"/>
                      </a:moveTo>
                      <a:cubicBezTo>
                        <a:pt x="8978" y="4298"/>
                        <a:pt x="9359" y="4739"/>
                        <a:pt x="9359" y="5275"/>
                      </a:cubicBezTo>
                      <a:cubicBezTo>
                        <a:pt x="9359" y="5811"/>
                        <a:pt x="8978" y="6263"/>
                        <a:pt x="8454" y="6334"/>
                      </a:cubicBezTo>
                      <a:lnTo>
                        <a:pt x="8454" y="4215"/>
                      </a:lnTo>
                      <a:close/>
                      <a:moveTo>
                        <a:pt x="1251" y="4036"/>
                      </a:moveTo>
                      <a:lnTo>
                        <a:pt x="1251" y="6525"/>
                      </a:lnTo>
                      <a:lnTo>
                        <a:pt x="894" y="6525"/>
                      </a:lnTo>
                      <a:cubicBezTo>
                        <a:pt x="596" y="6525"/>
                        <a:pt x="358" y="6287"/>
                        <a:pt x="358" y="5989"/>
                      </a:cubicBezTo>
                      <a:lnTo>
                        <a:pt x="358" y="4572"/>
                      </a:lnTo>
                      <a:cubicBezTo>
                        <a:pt x="358" y="4275"/>
                        <a:pt x="596" y="4036"/>
                        <a:pt x="894" y="4036"/>
                      </a:cubicBezTo>
                      <a:close/>
                      <a:moveTo>
                        <a:pt x="2668" y="4025"/>
                      </a:moveTo>
                      <a:lnTo>
                        <a:pt x="2668" y="6525"/>
                      </a:lnTo>
                      <a:lnTo>
                        <a:pt x="1584" y="6525"/>
                      </a:lnTo>
                      <a:lnTo>
                        <a:pt x="1584" y="4025"/>
                      </a:lnTo>
                      <a:close/>
                      <a:moveTo>
                        <a:pt x="2846" y="7727"/>
                      </a:moveTo>
                      <a:lnTo>
                        <a:pt x="2846" y="8466"/>
                      </a:lnTo>
                      <a:lnTo>
                        <a:pt x="2537" y="8466"/>
                      </a:lnTo>
                      <a:lnTo>
                        <a:pt x="2727" y="7727"/>
                      </a:lnTo>
                      <a:close/>
                      <a:moveTo>
                        <a:pt x="2608" y="6834"/>
                      </a:moveTo>
                      <a:lnTo>
                        <a:pt x="2001" y="9156"/>
                      </a:lnTo>
                      <a:lnTo>
                        <a:pt x="1584" y="9156"/>
                      </a:lnTo>
                      <a:lnTo>
                        <a:pt x="1584" y="6834"/>
                      </a:lnTo>
                      <a:close/>
                      <a:moveTo>
                        <a:pt x="8133" y="357"/>
                      </a:moveTo>
                      <a:lnTo>
                        <a:pt x="8133" y="10228"/>
                      </a:lnTo>
                      <a:lnTo>
                        <a:pt x="7394" y="10228"/>
                      </a:lnTo>
                      <a:lnTo>
                        <a:pt x="7394" y="3251"/>
                      </a:lnTo>
                      <a:cubicBezTo>
                        <a:pt x="7394" y="3167"/>
                        <a:pt x="7323" y="3084"/>
                        <a:pt x="7240" y="3084"/>
                      </a:cubicBezTo>
                      <a:cubicBezTo>
                        <a:pt x="7144" y="3084"/>
                        <a:pt x="7073" y="3167"/>
                        <a:pt x="7073" y="3251"/>
                      </a:cubicBezTo>
                      <a:lnTo>
                        <a:pt x="7073" y="9144"/>
                      </a:lnTo>
                      <a:cubicBezTo>
                        <a:pt x="6859" y="8859"/>
                        <a:pt x="6549" y="8466"/>
                        <a:pt x="6132" y="8073"/>
                      </a:cubicBezTo>
                      <a:cubicBezTo>
                        <a:pt x="5668" y="7632"/>
                        <a:pt x="5192" y="7275"/>
                        <a:pt x="4704" y="7013"/>
                      </a:cubicBezTo>
                      <a:cubicBezTo>
                        <a:pt x="4132" y="6715"/>
                        <a:pt x="3561" y="6561"/>
                        <a:pt x="2989" y="6537"/>
                      </a:cubicBezTo>
                      <a:lnTo>
                        <a:pt x="2989" y="4036"/>
                      </a:lnTo>
                      <a:cubicBezTo>
                        <a:pt x="3572" y="4013"/>
                        <a:pt x="4132" y="3846"/>
                        <a:pt x="4704" y="3560"/>
                      </a:cubicBezTo>
                      <a:cubicBezTo>
                        <a:pt x="5192" y="3310"/>
                        <a:pt x="5668" y="2953"/>
                        <a:pt x="6132" y="2501"/>
                      </a:cubicBezTo>
                      <a:cubicBezTo>
                        <a:pt x="6537" y="2108"/>
                        <a:pt x="6847" y="1715"/>
                        <a:pt x="7073" y="1429"/>
                      </a:cubicBezTo>
                      <a:lnTo>
                        <a:pt x="7073" y="2489"/>
                      </a:lnTo>
                      <a:cubicBezTo>
                        <a:pt x="7073" y="2584"/>
                        <a:pt x="7144" y="2655"/>
                        <a:pt x="7240" y="2655"/>
                      </a:cubicBezTo>
                      <a:cubicBezTo>
                        <a:pt x="7323" y="2655"/>
                        <a:pt x="7394" y="2584"/>
                        <a:pt x="7394" y="2489"/>
                      </a:cubicBezTo>
                      <a:lnTo>
                        <a:pt x="7394" y="357"/>
                      </a:lnTo>
                      <a:close/>
                      <a:moveTo>
                        <a:pt x="7228" y="0"/>
                      </a:moveTo>
                      <a:cubicBezTo>
                        <a:pt x="7144" y="0"/>
                        <a:pt x="7073" y="84"/>
                        <a:pt x="7073" y="167"/>
                      </a:cubicBezTo>
                      <a:lnTo>
                        <a:pt x="7073" y="822"/>
                      </a:lnTo>
                      <a:cubicBezTo>
                        <a:pt x="6966" y="988"/>
                        <a:pt x="6549" y="1631"/>
                        <a:pt x="5906" y="2251"/>
                      </a:cubicBezTo>
                      <a:cubicBezTo>
                        <a:pt x="5227" y="2905"/>
                        <a:pt x="4132" y="3703"/>
                        <a:pt x="2822" y="3703"/>
                      </a:cubicBezTo>
                      <a:lnTo>
                        <a:pt x="882" y="3703"/>
                      </a:lnTo>
                      <a:cubicBezTo>
                        <a:pt x="405" y="3703"/>
                        <a:pt x="1" y="4084"/>
                        <a:pt x="1" y="4572"/>
                      </a:cubicBezTo>
                      <a:lnTo>
                        <a:pt x="1" y="5989"/>
                      </a:lnTo>
                      <a:cubicBezTo>
                        <a:pt x="1" y="6465"/>
                        <a:pt x="382" y="6870"/>
                        <a:pt x="882" y="6870"/>
                      </a:cubicBezTo>
                      <a:lnTo>
                        <a:pt x="1239" y="6870"/>
                      </a:lnTo>
                      <a:lnTo>
                        <a:pt x="1239" y="9359"/>
                      </a:lnTo>
                      <a:cubicBezTo>
                        <a:pt x="1239" y="9442"/>
                        <a:pt x="1310" y="9513"/>
                        <a:pt x="1394" y="9513"/>
                      </a:cubicBezTo>
                      <a:lnTo>
                        <a:pt x="2096" y="9513"/>
                      </a:lnTo>
                      <a:cubicBezTo>
                        <a:pt x="2168" y="9513"/>
                        <a:pt x="2227" y="9478"/>
                        <a:pt x="2263" y="9394"/>
                      </a:cubicBezTo>
                      <a:lnTo>
                        <a:pt x="2406" y="8823"/>
                      </a:lnTo>
                      <a:lnTo>
                        <a:pt x="2977" y="8823"/>
                      </a:lnTo>
                      <a:cubicBezTo>
                        <a:pt x="3061" y="8823"/>
                        <a:pt x="3144" y="8739"/>
                        <a:pt x="3144" y="8656"/>
                      </a:cubicBezTo>
                      <a:lnTo>
                        <a:pt x="3144" y="7573"/>
                      </a:lnTo>
                      <a:cubicBezTo>
                        <a:pt x="3144" y="7477"/>
                        <a:pt x="3061" y="7406"/>
                        <a:pt x="2977" y="7406"/>
                      </a:cubicBezTo>
                      <a:lnTo>
                        <a:pt x="2787" y="7406"/>
                      </a:lnTo>
                      <a:lnTo>
                        <a:pt x="2930" y="6858"/>
                      </a:lnTo>
                      <a:cubicBezTo>
                        <a:pt x="4180" y="6894"/>
                        <a:pt x="5227" y="7656"/>
                        <a:pt x="5882" y="8299"/>
                      </a:cubicBezTo>
                      <a:cubicBezTo>
                        <a:pt x="6537" y="8942"/>
                        <a:pt x="6954" y="9573"/>
                        <a:pt x="7037" y="9728"/>
                      </a:cubicBezTo>
                      <a:lnTo>
                        <a:pt x="7037" y="10383"/>
                      </a:lnTo>
                      <a:cubicBezTo>
                        <a:pt x="7037" y="10466"/>
                        <a:pt x="7109" y="10549"/>
                        <a:pt x="7204" y="10549"/>
                      </a:cubicBezTo>
                      <a:lnTo>
                        <a:pt x="8264" y="10549"/>
                      </a:lnTo>
                      <a:cubicBezTo>
                        <a:pt x="8347" y="10549"/>
                        <a:pt x="8430" y="10466"/>
                        <a:pt x="8430" y="10383"/>
                      </a:cubicBezTo>
                      <a:lnTo>
                        <a:pt x="8430" y="6656"/>
                      </a:lnTo>
                      <a:cubicBezTo>
                        <a:pt x="9121" y="6573"/>
                        <a:pt x="9657" y="5989"/>
                        <a:pt x="9657" y="5275"/>
                      </a:cubicBezTo>
                      <a:cubicBezTo>
                        <a:pt x="9692" y="4560"/>
                        <a:pt x="9168" y="3965"/>
                        <a:pt x="8454" y="3894"/>
                      </a:cubicBezTo>
                      <a:lnTo>
                        <a:pt x="8454" y="167"/>
                      </a:lnTo>
                      <a:cubicBezTo>
                        <a:pt x="8454" y="84"/>
                        <a:pt x="8383" y="0"/>
                        <a:pt x="8287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40" name="Google Shape;6735;p49"/>
                <p:cNvSpPr/>
                <p:nvPr/>
              </p:nvSpPr>
              <p:spPr>
                <a:xfrm>
                  <a:off x="2057054" y="3472000"/>
                  <a:ext cx="25048" cy="223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" h="701" extrusionOk="0">
                      <a:moveTo>
                        <a:pt x="600" y="1"/>
                      </a:moveTo>
                      <a:cubicBezTo>
                        <a:pt x="557" y="1"/>
                        <a:pt x="512" y="16"/>
                        <a:pt x="477" y="45"/>
                      </a:cubicBezTo>
                      <a:lnTo>
                        <a:pt x="107" y="414"/>
                      </a:lnTo>
                      <a:cubicBezTo>
                        <a:pt x="0" y="522"/>
                        <a:pt x="72" y="700"/>
                        <a:pt x="227" y="700"/>
                      </a:cubicBezTo>
                      <a:cubicBezTo>
                        <a:pt x="262" y="700"/>
                        <a:pt x="310" y="676"/>
                        <a:pt x="346" y="653"/>
                      </a:cubicBezTo>
                      <a:lnTo>
                        <a:pt x="715" y="283"/>
                      </a:lnTo>
                      <a:cubicBezTo>
                        <a:pt x="786" y="200"/>
                        <a:pt x="786" y="105"/>
                        <a:pt x="715" y="45"/>
                      </a:cubicBezTo>
                      <a:cubicBezTo>
                        <a:pt x="685" y="16"/>
                        <a:pt x="643" y="1"/>
                        <a:pt x="600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41" name="Google Shape;6736;p49"/>
                <p:cNvSpPr/>
                <p:nvPr/>
              </p:nvSpPr>
              <p:spPr>
                <a:xfrm>
                  <a:off x="2058550" y="3586834"/>
                  <a:ext cx="23552" cy="226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0" h="711" extrusionOk="0">
                      <a:moveTo>
                        <a:pt x="184" y="0"/>
                      </a:moveTo>
                      <a:cubicBezTo>
                        <a:pt x="141" y="0"/>
                        <a:pt x="96" y="15"/>
                        <a:pt x="60" y="45"/>
                      </a:cubicBezTo>
                      <a:cubicBezTo>
                        <a:pt x="1" y="104"/>
                        <a:pt x="1" y="212"/>
                        <a:pt x="60" y="283"/>
                      </a:cubicBezTo>
                      <a:lnTo>
                        <a:pt x="430" y="664"/>
                      </a:lnTo>
                      <a:cubicBezTo>
                        <a:pt x="461" y="696"/>
                        <a:pt x="500" y="711"/>
                        <a:pt x="538" y="711"/>
                      </a:cubicBezTo>
                      <a:cubicBezTo>
                        <a:pt x="586" y="711"/>
                        <a:pt x="634" y="687"/>
                        <a:pt x="668" y="640"/>
                      </a:cubicBezTo>
                      <a:cubicBezTo>
                        <a:pt x="739" y="581"/>
                        <a:pt x="727" y="485"/>
                        <a:pt x="668" y="426"/>
                      </a:cubicBezTo>
                      <a:lnTo>
                        <a:pt x="299" y="45"/>
                      </a:lnTo>
                      <a:cubicBezTo>
                        <a:pt x="269" y="15"/>
                        <a:pt x="227" y="0"/>
                        <a:pt x="184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942" name="Google Shape;6737;p49"/>
            <p:cNvGrpSpPr/>
            <p:nvPr/>
          </p:nvGrpSpPr>
          <p:grpSpPr>
            <a:xfrm>
              <a:off x="9506684" y="4233001"/>
              <a:ext cx="365348" cy="364966"/>
              <a:chOff x="2640993" y="3357835"/>
              <a:chExt cx="365348" cy="364966"/>
            </a:xfrm>
            <a:solidFill>
              <a:schemeClr val="bg2">
                <a:lumMod val="75000"/>
              </a:schemeClr>
            </a:solidFill>
          </p:grpSpPr>
          <p:sp>
            <p:nvSpPr>
              <p:cNvPr id="943" name="Google Shape;6738;p49"/>
              <p:cNvSpPr/>
              <p:nvPr/>
            </p:nvSpPr>
            <p:spPr>
              <a:xfrm>
                <a:off x="2640993" y="3455227"/>
                <a:ext cx="365348" cy="267574"/>
              </a:xfrm>
              <a:custGeom>
                <a:avLst/>
                <a:gdLst/>
                <a:ahLst/>
                <a:cxnLst/>
                <a:rect l="l" t="t" r="r" b="b"/>
                <a:pathLst>
                  <a:path w="11479" h="8407" extrusionOk="0">
                    <a:moveTo>
                      <a:pt x="5168" y="2311"/>
                    </a:moveTo>
                    <a:lnTo>
                      <a:pt x="5335" y="4859"/>
                    </a:lnTo>
                    <a:lnTo>
                      <a:pt x="4620" y="4859"/>
                    </a:lnTo>
                    <a:lnTo>
                      <a:pt x="4763" y="2311"/>
                    </a:lnTo>
                    <a:close/>
                    <a:moveTo>
                      <a:pt x="6966" y="2311"/>
                    </a:moveTo>
                    <a:lnTo>
                      <a:pt x="7133" y="4859"/>
                    </a:lnTo>
                    <a:lnTo>
                      <a:pt x="6418" y="4859"/>
                    </a:lnTo>
                    <a:lnTo>
                      <a:pt x="6561" y="2311"/>
                    </a:lnTo>
                    <a:close/>
                    <a:moveTo>
                      <a:pt x="8764" y="2311"/>
                    </a:moveTo>
                    <a:lnTo>
                      <a:pt x="8931" y="4859"/>
                    </a:lnTo>
                    <a:lnTo>
                      <a:pt x="8216" y="4859"/>
                    </a:lnTo>
                    <a:lnTo>
                      <a:pt x="8371" y="2311"/>
                    </a:lnTo>
                    <a:close/>
                    <a:moveTo>
                      <a:pt x="2156" y="5894"/>
                    </a:moveTo>
                    <a:lnTo>
                      <a:pt x="2144" y="6287"/>
                    </a:lnTo>
                    <a:lnTo>
                      <a:pt x="1549" y="6287"/>
                    </a:lnTo>
                    <a:cubicBezTo>
                      <a:pt x="1453" y="6287"/>
                      <a:pt x="1382" y="6359"/>
                      <a:pt x="1382" y="6442"/>
                    </a:cubicBezTo>
                    <a:cubicBezTo>
                      <a:pt x="1382" y="6537"/>
                      <a:pt x="1453" y="6609"/>
                      <a:pt x="1549" y="6609"/>
                    </a:cubicBezTo>
                    <a:lnTo>
                      <a:pt x="2132" y="6609"/>
                    </a:lnTo>
                    <a:lnTo>
                      <a:pt x="2096" y="8073"/>
                    </a:lnTo>
                    <a:lnTo>
                      <a:pt x="822" y="8073"/>
                    </a:lnTo>
                    <a:lnTo>
                      <a:pt x="822" y="6609"/>
                    </a:lnTo>
                    <a:lnTo>
                      <a:pt x="834" y="6609"/>
                    </a:lnTo>
                    <a:cubicBezTo>
                      <a:pt x="918" y="6609"/>
                      <a:pt x="1001" y="6537"/>
                      <a:pt x="1001" y="6442"/>
                    </a:cubicBezTo>
                    <a:cubicBezTo>
                      <a:pt x="1001" y="6359"/>
                      <a:pt x="918" y="6287"/>
                      <a:pt x="834" y="6287"/>
                    </a:cubicBezTo>
                    <a:cubicBezTo>
                      <a:pt x="727" y="6287"/>
                      <a:pt x="644" y="6192"/>
                      <a:pt x="644" y="6085"/>
                    </a:cubicBezTo>
                    <a:cubicBezTo>
                      <a:pt x="644" y="5990"/>
                      <a:pt x="727" y="5894"/>
                      <a:pt x="834" y="5894"/>
                    </a:cubicBezTo>
                    <a:close/>
                    <a:moveTo>
                      <a:pt x="3382" y="334"/>
                    </a:moveTo>
                    <a:lnTo>
                      <a:pt x="3489" y="4859"/>
                    </a:lnTo>
                    <a:lnTo>
                      <a:pt x="3192" y="4859"/>
                    </a:lnTo>
                    <a:cubicBezTo>
                      <a:pt x="2894" y="4859"/>
                      <a:pt x="2668" y="5097"/>
                      <a:pt x="2668" y="5371"/>
                    </a:cubicBezTo>
                    <a:cubicBezTo>
                      <a:pt x="2668" y="5537"/>
                      <a:pt x="2739" y="5668"/>
                      <a:pt x="2846" y="5775"/>
                    </a:cubicBezTo>
                    <a:lnTo>
                      <a:pt x="2846" y="8085"/>
                    </a:lnTo>
                    <a:lnTo>
                      <a:pt x="2454" y="8085"/>
                    </a:lnTo>
                    <a:lnTo>
                      <a:pt x="2632" y="334"/>
                    </a:lnTo>
                    <a:close/>
                    <a:moveTo>
                      <a:pt x="10359" y="5180"/>
                    </a:moveTo>
                    <a:cubicBezTo>
                      <a:pt x="10466" y="5180"/>
                      <a:pt x="10550" y="5275"/>
                      <a:pt x="10550" y="5371"/>
                    </a:cubicBezTo>
                    <a:cubicBezTo>
                      <a:pt x="10550" y="5478"/>
                      <a:pt x="10466" y="5573"/>
                      <a:pt x="10359" y="5573"/>
                    </a:cubicBezTo>
                    <a:lnTo>
                      <a:pt x="10002" y="5573"/>
                    </a:lnTo>
                    <a:cubicBezTo>
                      <a:pt x="9919" y="5573"/>
                      <a:pt x="9835" y="5644"/>
                      <a:pt x="9835" y="5728"/>
                    </a:cubicBezTo>
                    <a:cubicBezTo>
                      <a:pt x="9835" y="5823"/>
                      <a:pt x="9919" y="5894"/>
                      <a:pt x="10002" y="5894"/>
                    </a:cubicBezTo>
                    <a:lnTo>
                      <a:pt x="10371" y="5894"/>
                    </a:lnTo>
                    <a:lnTo>
                      <a:pt x="10371" y="8085"/>
                    </a:lnTo>
                    <a:lnTo>
                      <a:pt x="3156" y="8085"/>
                    </a:lnTo>
                    <a:lnTo>
                      <a:pt x="3156" y="5894"/>
                    </a:lnTo>
                    <a:lnTo>
                      <a:pt x="9288" y="5894"/>
                    </a:lnTo>
                    <a:cubicBezTo>
                      <a:pt x="9383" y="5894"/>
                      <a:pt x="9454" y="5823"/>
                      <a:pt x="9454" y="5728"/>
                    </a:cubicBezTo>
                    <a:cubicBezTo>
                      <a:pt x="9454" y="5644"/>
                      <a:pt x="9383" y="5573"/>
                      <a:pt x="9288" y="5573"/>
                    </a:cubicBezTo>
                    <a:lnTo>
                      <a:pt x="3168" y="5573"/>
                    </a:lnTo>
                    <a:cubicBezTo>
                      <a:pt x="3073" y="5573"/>
                      <a:pt x="2977" y="5478"/>
                      <a:pt x="2977" y="5371"/>
                    </a:cubicBezTo>
                    <a:cubicBezTo>
                      <a:pt x="2977" y="5275"/>
                      <a:pt x="3073" y="5180"/>
                      <a:pt x="3168" y="5180"/>
                    </a:cubicBezTo>
                    <a:close/>
                    <a:moveTo>
                      <a:pt x="2489" y="1"/>
                    </a:moveTo>
                    <a:cubicBezTo>
                      <a:pt x="2394" y="1"/>
                      <a:pt x="2323" y="72"/>
                      <a:pt x="2323" y="168"/>
                    </a:cubicBezTo>
                    <a:lnTo>
                      <a:pt x="2203" y="5561"/>
                    </a:lnTo>
                    <a:lnTo>
                      <a:pt x="882" y="5561"/>
                    </a:lnTo>
                    <a:cubicBezTo>
                      <a:pt x="584" y="5561"/>
                      <a:pt x="358" y="5799"/>
                      <a:pt x="358" y="6085"/>
                    </a:cubicBezTo>
                    <a:cubicBezTo>
                      <a:pt x="358" y="6252"/>
                      <a:pt x="429" y="6383"/>
                      <a:pt x="537" y="6490"/>
                    </a:cubicBezTo>
                    <a:lnTo>
                      <a:pt x="537" y="8085"/>
                    </a:lnTo>
                    <a:lnTo>
                      <a:pt x="168" y="8085"/>
                    </a:lnTo>
                    <a:cubicBezTo>
                      <a:pt x="72" y="8085"/>
                      <a:pt x="1" y="8157"/>
                      <a:pt x="1" y="8252"/>
                    </a:cubicBezTo>
                    <a:cubicBezTo>
                      <a:pt x="1" y="8335"/>
                      <a:pt x="72" y="8407"/>
                      <a:pt x="168" y="8407"/>
                    </a:cubicBezTo>
                    <a:lnTo>
                      <a:pt x="11312" y="8407"/>
                    </a:lnTo>
                    <a:cubicBezTo>
                      <a:pt x="11395" y="8407"/>
                      <a:pt x="11478" y="8335"/>
                      <a:pt x="11478" y="8252"/>
                    </a:cubicBezTo>
                    <a:cubicBezTo>
                      <a:pt x="11431" y="8157"/>
                      <a:pt x="11359" y="8085"/>
                      <a:pt x="11264" y="8085"/>
                    </a:cubicBezTo>
                    <a:lnTo>
                      <a:pt x="10716" y="8085"/>
                    </a:lnTo>
                    <a:lnTo>
                      <a:pt x="10716" y="5775"/>
                    </a:lnTo>
                    <a:cubicBezTo>
                      <a:pt x="10824" y="5668"/>
                      <a:pt x="10895" y="5537"/>
                      <a:pt x="10895" y="5371"/>
                    </a:cubicBezTo>
                    <a:cubicBezTo>
                      <a:pt x="10895" y="5073"/>
                      <a:pt x="10657" y="4859"/>
                      <a:pt x="10371" y="4859"/>
                    </a:cubicBezTo>
                    <a:lnTo>
                      <a:pt x="9276" y="4859"/>
                    </a:lnTo>
                    <a:lnTo>
                      <a:pt x="9109" y="2132"/>
                    </a:lnTo>
                    <a:cubicBezTo>
                      <a:pt x="9109" y="2037"/>
                      <a:pt x="9038" y="1965"/>
                      <a:pt x="8942" y="1965"/>
                    </a:cubicBezTo>
                    <a:lnTo>
                      <a:pt x="8228" y="1965"/>
                    </a:lnTo>
                    <a:cubicBezTo>
                      <a:pt x="8145" y="1965"/>
                      <a:pt x="8073" y="2037"/>
                      <a:pt x="8073" y="2132"/>
                    </a:cubicBezTo>
                    <a:lnTo>
                      <a:pt x="7907" y="4859"/>
                    </a:lnTo>
                    <a:lnTo>
                      <a:pt x="7502" y="4859"/>
                    </a:lnTo>
                    <a:lnTo>
                      <a:pt x="7335" y="2132"/>
                    </a:lnTo>
                    <a:cubicBezTo>
                      <a:pt x="7335" y="2037"/>
                      <a:pt x="7264" y="1965"/>
                      <a:pt x="7168" y="1965"/>
                    </a:cubicBezTo>
                    <a:lnTo>
                      <a:pt x="6466" y="1965"/>
                    </a:lnTo>
                    <a:cubicBezTo>
                      <a:pt x="6371" y="1965"/>
                      <a:pt x="6299" y="2037"/>
                      <a:pt x="6299" y="2132"/>
                    </a:cubicBezTo>
                    <a:lnTo>
                      <a:pt x="6133" y="4859"/>
                    </a:lnTo>
                    <a:lnTo>
                      <a:pt x="5728" y="4859"/>
                    </a:lnTo>
                    <a:lnTo>
                      <a:pt x="5561" y="2132"/>
                    </a:lnTo>
                    <a:cubicBezTo>
                      <a:pt x="5561" y="2037"/>
                      <a:pt x="5490" y="1965"/>
                      <a:pt x="5406" y="1965"/>
                    </a:cubicBezTo>
                    <a:lnTo>
                      <a:pt x="4620" y="1965"/>
                    </a:lnTo>
                    <a:cubicBezTo>
                      <a:pt x="4525" y="1965"/>
                      <a:pt x="4454" y="2037"/>
                      <a:pt x="4454" y="2132"/>
                    </a:cubicBezTo>
                    <a:lnTo>
                      <a:pt x="4287" y="4859"/>
                    </a:lnTo>
                    <a:lnTo>
                      <a:pt x="3823" y="4859"/>
                    </a:lnTo>
                    <a:lnTo>
                      <a:pt x="3716" y="168"/>
                    </a:lnTo>
                    <a:cubicBezTo>
                      <a:pt x="3716" y="72"/>
                      <a:pt x="3644" y="1"/>
                      <a:pt x="3561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944" name="Google Shape;6739;p49"/>
              <p:cNvSpPr/>
              <p:nvPr/>
            </p:nvSpPr>
            <p:spPr>
              <a:xfrm>
                <a:off x="2724763" y="3357835"/>
                <a:ext cx="280050" cy="136476"/>
              </a:xfrm>
              <a:custGeom>
                <a:avLst/>
                <a:gdLst/>
                <a:ahLst/>
                <a:cxnLst/>
                <a:rect l="l" t="t" r="r" b="b"/>
                <a:pathLst>
                  <a:path w="8799" h="4288" extrusionOk="0">
                    <a:moveTo>
                      <a:pt x="6656" y="1"/>
                    </a:moveTo>
                    <a:cubicBezTo>
                      <a:pt x="6156" y="1"/>
                      <a:pt x="5656" y="180"/>
                      <a:pt x="5286" y="501"/>
                    </a:cubicBezTo>
                    <a:cubicBezTo>
                      <a:pt x="5001" y="299"/>
                      <a:pt x="4679" y="168"/>
                      <a:pt x="4322" y="168"/>
                    </a:cubicBezTo>
                    <a:cubicBezTo>
                      <a:pt x="3905" y="168"/>
                      <a:pt x="3501" y="334"/>
                      <a:pt x="3191" y="632"/>
                    </a:cubicBezTo>
                    <a:cubicBezTo>
                      <a:pt x="3036" y="561"/>
                      <a:pt x="2858" y="525"/>
                      <a:pt x="2691" y="525"/>
                    </a:cubicBezTo>
                    <a:cubicBezTo>
                      <a:pt x="2191" y="525"/>
                      <a:pt x="1750" y="822"/>
                      <a:pt x="1548" y="1275"/>
                    </a:cubicBezTo>
                    <a:cubicBezTo>
                      <a:pt x="1476" y="1263"/>
                      <a:pt x="1417" y="1239"/>
                      <a:pt x="1346" y="1239"/>
                    </a:cubicBezTo>
                    <a:cubicBezTo>
                      <a:pt x="1000" y="1239"/>
                      <a:pt x="703" y="1465"/>
                      <a:pt x="584" y="1775"/>
                    </a:cubicBezTo>
                    <a:lnTo>
                      <a:pt x="524" y="1775"/>
                    </a:lnTo>
                    <a:cubicBezTo>
                      <a:pt x="226" y="1775"/>
                      <a:pt x="0" y="2013"/>
                      <a:pt x="0" y="2299"/>
                    </a:cubicBezTo>
                    <a:cubicBezTo>
                      <a:pt x="0" y="2394"/>
                      <a:pt x="72" y="2466"/>
                      <a:pt x="167" y="2466"/>
                    </a:cubicBezTo>
                    <a:cubicBezTo>
                      <a:pt x="262" y="2466"/>
                      <a:pt x="333" y="2394"/>
                      <a:pt x="333" y="2299"/>
                    </a:cubicBezTo>
                    <a:cubicBezTo>
                      <a:pt x="333" y="2192"/>
                      <a:pt x="417" y="2108"/>
                      <a:pt x="524" y="2108"/>
                    </a:cubicBezTo>
                    <a:cubicBezTo>
                      <a:pt x="560" y="2108"/>
                      <a:pt x="584" y="2120"/>
                      <a:pt x="631" y="2144"/>
                    </a:cubicBezTo>
                    <a:cubicBezTo>
                      <a:pt x="649" y="2156"/>
                      <a:pt x="679" y="2162"/>
                      <a:pt x="710" y="2162"/>
                    </a:cubicBezTo>
                    <a:cubicBezTo>
                      <a:pt x="741" y="2162"/>
                      <a:pt x="774" y="2156"/>
                      <a:pt x="798" y="2144"/>
                    </a:cubicBezTo>
                    <a:cubicBezTo>
                      <a:pt x="834" y="2108"/>
                      <a:pt x="881" y="2061"/>
                      <a:pt x="881" y="2001"/>
                    </a:cubicBezTo>
                    <a:cubicBezTo>
                      <a:pt x="893" y="1763"/>
                      <a:pt x="1095" y="1573"/>
                      <a:pt x="1346" y="1573"/>
                    </a:cubicBezTo>
                    <a:cubicBezTo>
                      <a:pt x="1417" y="1573"/>
                      <a:pt x="1488" y="1584"/>
                      <a:pt x="1572" y="1632"/>
                    </a:cubicBezTo>
                    <a:cubicBezTo>
                      <a:pt x="1591" y="1652"/>
                      <a:pt x="1618" y="1661"/>
                      <a:pt x="1646" y="1661"/>
                    </a:cubicBezTo>
                    <a:cubicBezTo>
                      <a:pt x="1669" y="1661"/>
                      <a:pt x="1693" y="1655"/>
                      <a:pt x="1715" y="1644"/>
                    </a:cubicBezTo>
                    <a:cubicBezTo>
                      <a:pt x="1762" y="1632"/>
                      <a:pt x="1810" y="1584"/>
                      <a:pt x="1822" y="1525"/>
                    </a:cubicBezTo>
                    <a:cubicBezTo>
                      <a:pt x="1929" y="1132"/>
                      <a:pt x="2286" y="858"/>
                      <a:pt x="2703" y="858"/>
                    </a:cubicBezTo>
                    <a:cubicBezTo>
                      <a:pt x="2846" y="858"/>
                      <a:pt x="3012" y="906"/>
                      <a:pt x="3143" y="977"/>
                    </a:cubicBezTo>
                    <a:cubicBezTo>
                      <a:pt x="3173" y="997"/>
                      <a:pt x="3207" y="1007"/>
                      <a:pt x="3240" y="1007"/>
                    </a:cubicBezTo>
                    <a:cubicBezTo>
                      <a:pt x="3286" y="1007"/>
                      <a:pt x="3330" y="988"/>
                      <a:pt x="3358" y="953"/>
                    </a:cubicBezTo>
                    <a:cubicBezTo>
                      <a:pt x="3596" y="668"/>
                      <a:pt x="3953" y="501"/>
                      <a:pt x="4322" y="501"/>
                    </a:cubicBezTo>
                    <a:cubicBezTo>
                      <a:pt x="4632" y="501"/>
                      <a:pt x="4941" y="620"/>
                      <a:pt x="5167" y="834"/>
                    </a:cubicBezTo>
                    <a:cubicBezTo>
                      <a:pt x="5197" y="864"/>
                      <a:pt x="5239" y="879"/>
                      <a:pt x="5281" y="879"/>
                    </a:cubicBezTo>
                    <a:cubicBezTo>
                      <a:pt x="5322" y="879"/>
                      <a:pt x="5364" y="864"/>
                      <a:pt x="5394" y="834"/>
                    </a:cubicBezTo>
                    <a:cubicBezTo>
                      <a:pt x="5739" y="501"/>
                      <a:pt x="6179" y="322"/>
                      <a:pt x="6644" y="322"/>
                    </a:cubicBezTo>
                    <a:cubicBezTo>
                      <a:pt x="7644" y="322"/>
                      <a:pt x="8454" y="1144"/>
                      <a:pt x="8454" y="2144"/>
                    </a:cubicBezTo>
                    <a:cubicBezTo>
                      <a:pt x="8454" y="3132"/>
                      <a:pt x="7644" y="3954"/>
                      <a:pt x="6644" y="3954"/>
                    </a:cubicBezTo>
                    <a:cubicBezTo>
                      <a:pt x="5977" y="3954"/>
                      <a:pt x="5382" y="3597"/>
                      <a:pt x="5048" y="3013"/>
                    </a:cubicBezTo>
                    <a:cubicBezTo>
                      <a:pt x="5013" y="2960"/>
                      <a:pt x="4957" y="2933"/>
                      <a:pt x="4891" y="2933"/>
                    </a:cubicBezTo>
                    <a:cubicBezTo>
                      <a:pt x="4869" y="2933"/>
                      <a:pt x="4846" y="2936"/>
                      <a:pt x="4822" y="2942"/>
                    </a:cubicBezTo>
                    <a:cubicBezTo>
                      <a:pt x="4667" y="3013"/>
                      <a:pt x="4489" y="3061"/>
                      <a:pt x="4286" y="3061"/>
                    </a:cubicBezTo>
                    <a:cubicBezTo>
                      <a:pt x="3917" y="3061"/>
                      <a:pt x="3572" y="2894"/>
                      <a:pt x="3322" y="2620"/>
                    </a:cubicBezTo>
                    <a:cubicBezTo>
                      <a:pt x="3284" y="2583"/>
                      <a:pt x="3242" y="2559"/>
                      <a:pt x="3198" y="2559"/>
                    </a:cubicBezTo>
                    <a:cubicBezTo>
                      <a:pt x="3172" y="2559"/>
                      <a:pt x="3146" y="2567"/>
                      <a:pt x="3120" y="2585"/>
                    </a:cubicBezTo>
                    <a:cubicBezTo>
                      <a:pt x="2977" y="2656"/>
                      <a:pt x="2822" y="2704"/>
                      <a:pt x="2667" y="2704"/>
                    </a:cubicBezTo>
                    <a:cubicBezTo>
                      <a:pt x="2381" y="2704"/>
                      <a:pt x="2119" y="2573"/>
                      <a:pt x="1953" y="2346"/>
                    </a:cubicBezTo>
                    <a:cubicBezTo>
                      <a:pt x="1929" y="2299"/>
                      <a:pt x="1881" y="2287"/>
                      <a:pt x="1822" y="2287"/>
                    </a:cubicBezTo>
                    <a:cubicBezTo>
                      <a:pt x="1774" y="2287"/>
                      <a:pt x="1715" y="2323"/>
                      <a:pt x="1691" y="2346"/>
                    </a:cubicBezTo>
                    <a:cubicBezTo>
                      <a:pt x="1596" y="2466"/>
                      <a:pt x="1465" y="2525"/>
                      <a:pt x="1334" y="2525"/>
                    </a:cubicBezTo>
                    <a:cubicBezTo>
                      <a:pt x="1238" y="2525"/>
                      <a:pt x="1167" y="2596"/>
                      <a:pt x="1167" y="2692"/>
                    </a:cubicBezTo>
                    <a:cubicBezTo>
                      <a:pt x="1167" y="2775"/>
                      <a:pt x="1238" y="2858"/>
                      <a:pt x="1334" y="2858"/>
                    </a:cubicBezTo>
                    <a:cubicBezTo>
                      <a:pt x="1512" y="2858"/>
                      <a:pt x="1667" y="2799"/>
                      <a:pt x="1822" y="2692"/>
                    </a:cubicBezTo>
                    <a:cubicBezTo>
                      <a:pt x="2060" y="2918"/>
                      <a:pt x="2358" y="3037"/>
                      <a:pt x="2679" y="3037"/>
                    </a:cubicBezTo>
                    <a:cubicBezTo>
                      <a:pt x="2846" y="3037"/>
                      <a:pt x="3024" y="3001"/>
                      <a:pt x="3179" y="2930"/>
                    </a:cubicBezTo>
                    <a:cubicBezTo>
                      <a:pt x="3477" y="3228"/>
                      <a:pt x="3870" y="3394"/>
                      <a:pt x="4310" y="3394"/>
                    </a:cubicBezTo>
                    <a:cubicBezTo>
                      <a:pt x="4489" y="3394"/>
                      <a:pt x="4667" y="3358"/>
                      <a:pt x="4846" y="3299"/>
                    </a:cubicBezTo>
                    <a:cubicBezTo>
                      <a:pt x="5227" y="3906"/>
                      <a:pt x="5918" y="4287"/>
                      <a:pt x="6644" y="4287"/>
                    </a:cubicBezTo>
                    <a:cubicBezTo>
                      <a:pt x="7834" y="4287"/>
                      <a:pt x="8787" y="3311"/>
                      <a:pt x="8787" y="2144"/>
                    </a:cubicBezTo>
                    <a:cubicBezTo>
                      <a:pt x="8799" y="965"/>
                      <a:pt x="7834" y="1"/>
                      <a:pt x="6656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945" name="Google Shape;6740;p49"/>
              <p:cNvSpPr/>
              <p:nvPr/>
            </p:nvSpPr>
            <p:spPr>
              <a:xfrm>
                <a:off x="2771359" y="3655327"/>
                <a:ext cx="10280" cy="21611"/>
              </a:xfrm>
              <a:custGeom>
                <a:avLst/>
                <a:gdLst/>
                <a:ahLst/>
                <a:cxnLst/>
                <a:rect l="l" t="t" r="r" b="b"/>
                <a:pathLst>
                  <a:path w="323" h="679" extrusionOk="0">
                    <a:moveTo>
                      <a:pt x="167" y="0"/>
                    </a:moveTo>
                    <a:cubicBezTo>
                      <a:pt x="72" y="0"/>
                      <a:pt x="1" y="72"/>
                      <a:pt x="1" y="155"/>
                    </a:cubicBezTo>
                    <a:lnTo>
                      <a:pt x="1" y="512"/>
                    </a:lnTo>
                    <a:cubicBezTo>
                      <a:pt x="1" y="608"/>
                      <a:pt x="72" y="679"/>
                      <a:pt x="167" y="679"/>
                    </a:cubicBezTo>
                    <a:cubicBezTo>
                      <a:pt x="251" y="679"/>
                      <a:pt x="322" y="608"/>
                      <a:pt x="322" y="512"/>
                    </a:cubicBezTo>
                    <a:lnTo>
                      <a:pt x="322" y="179"/>
                    </a:lnTo>
                    <a:cubicBezTo>
                      <a:pt x="322" y="72"/>
                      <a:pt x="251" y="0"/>
                      <a:pt x="167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946" name="Google Shape;6741;p49"/>
              <p:cNvSpPr/>
              <p:nvPr/>
            </p:nvSpPr>
            <p:spPr>
              <a:xfrm>
                <a:off x="2794084" y="3655327"/>
                <a:ext cx="10280" cy="21611"/>
              </a:xfrm>
              <a:custGeom>
                <a:avLst/>
                <a:gdLst/>
                <a:ahLst/>
                <a:cxnLst/>
                <a:rect l="l" t="t" r="r" b="b"/>
                <a:pathLst>
                  <a:path w="323" h="679" extrusionOk="0">
                    <a:moveTo>
                      <a:pt x="168" y="0"/>
                    </a:moveTo>
                    <a:cubicBezTo>
                      <a:pt x="72" y="0"/>
                      <a:pt x="1" y="72"/>
                      <a:pt x="1" y="155"/>
                    </a:cubicBezTo>
                    <a:lnTo>
                      <a:pt x="1" y="512"/>
                    </a:lnTo>
                    <a:cubicBezTo>
                      <a:pt x="1" y="608"/>
                      <a:pt x="72" y="679"/>
                      <a:pt x="168" y="679"/>
                    </a:cubicBezTo>
                    <a:cubicBezTo>
                      <a:pt x="251" y="679"/>
                      <a:pt x="322" y="608"/>
                      <a:pt x="322" y="512"/>
                    </a:cubicBezTo>
                    <a:lnTo>
                      <a:pt x="322" y="179"/>
                    </a:lnTo>
                    <a:cubicBezTo>
                      <a:pt x="322" y="72"/>
                      <a:pt x="251" y="0"/>
                      <a:pt x="16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947" name="Google Shape;6742;p49"/>
              <p:cNvSpPr/>
              <p:nvPr/>
            </p:nvSpPr>
            <p:spPr>
              <a:xfrm>
                <a:off x="2816840" y="3655327"/>
                <a:ext cx="11012" cy="21611"/>
              </a:xfrm>
              <a:custGeom>
                <a:avLst/>
                <a:gdLst/>
                <a:ahLst/>
                <a:cxnLst/>
                <a:rect l="l" t="t" r="r" b="b"/>
                <a:pathLst>
                  <a:path w="346" h="679" extrusionOk="0">
                    <a:moveTo>
                      <a:pt x="167" y="0"/>
                    </a:moveTo>
                    <a:cubicBezTo>
                      <a:pt x="72" y="0"/>
                      <a:pt x="0" y="72"/>
                      <a:pt x="0" y="155"/>
                    </a:cubicBezTo>
                    <a:lnTo>
                      <a:pt x="0" y="512"/>
                    </a:lnTo>
                    <a:cubicBezTo>
                      <a:pt x="0" y="608"/>
                      <a:pt x="72" y="679"/>
                      <a:pt x="167" y="679"/>
                    </a:cubicBezTo>
                    <a:cubicBezTo>
                      <a:pt x="250" y="679"/>
                      <a:pt x="322" y="608"/>
                      <a:pt x="322" y="512"/>
                    </a:cubicBezTo>
                    <a:lnTo>
                      <a:pt x="322" y="179"/>
                    </a:lnTo>
                    <a:cubicBezTo>
                      <a:pt x="346" y="72"/>
                      <a:pt x="262" y="0"/>
                      <a:pt x="167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948" name="Google Shape;6743;p49"/>
              <p:cNvSpPr/>
              <p:nvPr/>
            </p:nvSpPr>
            <p:spPr>
              <a:xfrm>
                <a:off x="2839947" y="3655327"/>
                <a:ext cx="10630" cy="21611"/>
              </a:xfrm>
              <a:custGeom>
                <a:avLst/>
                <a:gdLst/>
                <a:ahLst/>
                <a:cxnLst/>
                <a:rect l="l" t="t" r="r" b="b"/>
                <a:pathLst>
                  <a:path w="334" h="679" extrusionOk="0">
                    <a:moveTo>
                      <a:pt x="167" y="0"/>
                    </a:moveTo>
                    <a:cubicBezTo>
                      <a:pt x="72" y="0"/>
                      <a:pt x="1" y="72"/>
                      <a:pt x="1" y="155"/>
                    </a:cubicBezTo>
                    <a:lnTo>
                      <a:pt x="1" y="512"/>
                    </a:lnTo>
                    <a:cubicBezTo>
                      <a:pt x="1" y="608"/>
                      <a:pt x="72" y="679"/>
                      <a:pt x="167" y="679"/>
                    </a:cubicBezTo>
                    <a:cubicBezTo>
                      <a:pt x="251" y="679"/>
                      <a:pt x="334" y="608"/>
                      <a:pt x="334" y="512"/>
                    </a:cubicBezTo>
                    <a:lnTo>
                      <a:pt x="334" y="179"/>
                    </a:lnTo>
                    <a:cubicBezTo>
                      <a:pt x="334" y="72"/>
                      <a:pt x="251" y="0"/>
                      <a:pt x="167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949" name="Google Shape;6744;p49"/>
              <p:cNvSpPr/>
              <p:nvPr/>
            </p:nvSpPr>
            <p:spPr>
              <a:xfrm>
                <a:off x="2862672" y="3655327"/>
                <a:ext cx="10662" cy="21611"/>
              </a:xfrm>
              <a:custGeom>
                <a:avLst/>
                <a:gdLst/>
                <a:ahLst/>
                <a:cxnLst/>
                <a:rect l="l" t="t" r="r" b="b"/>
                <a:pathLst>
                  <a:path w="335" h="679" extrusionOk="0">
                    <a:moveTo>
                      <a:pt x="168" y="0"/>
                    </a:moveTo>
                    <a:cubicBezTo>
                      <a:pt x="72" y="0"/>
                      <a:pt x="1" y="72"/>
                      <a:pt x="1" y="155"/>
                    </a:cubicBezTo>
                    <a:lnTo>
                      <a:pt x="1" y="512"/>
                    </a:lnTo>
                    <a:cubicBezTo>
                      <a:pt x="1" y="608"/>
                      <a:pt x="72" y="679"/>
                      <a:pt x="168" y="679"/>
                    </a:cubicBezTo>
                    <a:cubicBezTo>
                      <a:pt x="251" y="679"/>
                      <a:pt x="334" y="608"/>
                      <a:pt x="334" y="512"/>
                    </a:cubicBezTo>
                    <a:lnTo>
                      <a:pt x="334" y="179"/>
                    </a:lnTo>
                    <a:cubicBezTo>
                      <a:pt x="334" y="72"/>
                      <a:pt x="251" y="0"/>
                      <a:pt x="16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950" name="Google Shape;6745;p49"/>
              <p:cNvSpPr/>
              <p:nvPr/>
            </p:nvSpPr>
            <p:spPr>
              <a:xfrm>
                <a:off x="2885429" y="3655327"/>
                <a:ext cx="11012" cy="21611"/>
              </a:xfrm>
              <a:custGeom>
                <a:avLst/>
                <a:gdLst/>
                <a:ahLst/>
                <a:cxnLst/>
                <a:rect l="l" t="t" r="r" b="b"/>
                <a:pathLst>
                  <a:path w="346" h="679" extrusionOk="0">
                    <a:moveTo>
                      <a:pt x="167" y="0"/>
                    </a:moveTo>
                    <a:cubicBezTo>
                      <a:pt x="72" y="0"/>
                      <a:pt x="0" y="72"/>
                      <a:pt x="0" y="155"/>
                    </a:cubicBezTo>
                    <a:lnTo>
                      <a:pt x="0" y="512"/>
                    </a:lnTo>
                    <a:cubicBezTo>
                      <a:pt x="0" y="608"/>
                      <a:pt x="72" y="679"/>
                      <a:pt x="167" y="679"/>
                    </a:cubicBezTo>
                    <a:cubicBezTo>
                      <a:pt x="250" y="679"/>
                      <a:pt x="334" y="608"/>
                      <a:pt x="334" y="512"/>
                    </a:cubicBezTo>
                    <a:lnTo>
                      <a:pt x="334" y="179"/>
                    </a:lnTo>
                    <a:cubicBezTo>
                      <a:pt x="346" y="72"/>
                      <a:pt x="274" y="0"/>
                      <a:pt x="167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951" name="Google Shape;6746;p49"/>
              <p:cNvSpPr/>
              <p:nvPr/>
            </p:nvSpPr>
            <p:spPr>
              <a:xfrm>
                <a:off x="2908535" y="3655327"/>
                <a:ext cx="10630" cy="21611"/>
              </a:xfrm>
              <a:custGeom>
                <a:avLst/>
                <a:gdLst/>
                <a:ahLst/>
                <a:cxnLst/>
                <a:rect l="l" t="t" r="r" b="b"/>
                <a:pathLst>
                  <a:path w="334" h="679" extrusionOk="0">
                    <a:moveTo>
                      <a:pt x="167" y="0"/>
                    </a:moveTo>
                    <a:cubicBezTo>
                      <a:pt x="84" y="0"/>
                      <a:pt x="1" y="72"/>
                      <a:pt x="1" y="155"/>
                    </a:cubicBezTo>
                    <a:lnTo>
                      <a:pt x="1" y="512"/>
                    </a:lnTo>
                    <a:cubicBezTo>
                      <a:pt x="1" y="608"/>
                      <a:pt x="84" y="679"/>
                      <a:pt x="167" y="679"/>
                    </a:cubicBezTo>
                    <a:cubicBezTo>
                      <a:pt x="263" y="679"/>
                      <a:pt x="334" y="608"/>
                      <a:pt x="334" y="512"/>
                    </a:cubicBezTo>
                    <a:lnTo>
                      <a:pt x="334" y="179"/>
                    </a:lnTo>
                    <a:cubicBezTo>
                      <a:pt x="334" y="72"/>
                      <a:pt x="263" y="0"/>
                      <a:pt x="167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952" name="Google Shape;6747;p49"/>
              <p:cNvSpPr/>
              <p:nvPr/>
            </p:nvSpPr>
            <p:spPr>
              <a:xfrm>
                <a:off x="2931292" y="3655327"/>
                <a:ext cx="10630" cy="21611"/>
              </a:xfrm>
              <a:custGeom>
                <a:avLst/>
                <a:gdLst/>
                <a:ahLst/>
                <a:cxnLst/>
                <a:rect l="l" t="t" r="r" b="b"/>
                <a:pathLst>
                  <a:path w="334" h="679" extrusionOk="0">
                    <a:moveTo>
                      <a:pt x="167" y="0"/>
                    </a:moveTo>
                    <a:cubicBezTo>
                      <a:pt x="71" y="0"/>
                      <a:pt x="0" y="72"/>
                      <a:pt x="0" y="155"/>
                    </a:cubicBezTo>
                    <a:lnTo>
                      <a:pt x="0" y="512"/>
                    </a:lnTo>
                    <a:cubicBezTo>
                      <a:pt x="0" y="608"/>
                      <a:pt x="71" y="679"/>
                      <a:pt x="167" y="679"/>
                    </a:cubicBezTo>
                    <a:cubicBezTo>
                      <a:pt x="262" y="679"/>
                      <a:pt x="333" y="608"/>
                      <a:pt x="333" y="512"/>
                    </a:cubicBezTo>
                    <a:lnTo>
                      <a:pt x="333" y="179"/>
                    </a:lnTo>
                    <a:cubicBezTo>
                      <a:pt x="333" y="72"/>
                      <a:pt x="262" y="0"/>
                      <a:pt x="167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953" name="Google Shape;6748;p49"/>
            <p:cNvGrpSpPr/>
            <p:nvPr/>
          </p:nvGrpSpPr>
          <p:grpSpPr>
            <a:xfrm>
              <a:off x="4141334" y="4666913"/>
              <a:ext cx="350548" cy="350198"/>
              <a:chOff x="4886264" y="3366174"/>
              <a:chExt cx="350548" cy="350198"/>
            </a:xfrm>
            <a:solidFill>
              <a:schemeClr val="bg2">
                <a:lumMod val="75000"/>
              </a:schemeClr>
            </a:solidFill>
          </p:grpSpPr>
          <p:sp>
            <p:nvSpPr>
              <p:cNvPr id="954" name="Google Shape;6749;p49"/>
              <p:cNvSpPr/>
              <p:nvPr/>
            </p:nvSpPr>
            <p:spPr>
              <a:xfrm>
                <a:off x="4946132" y="3426614"/>
                <a:ext cx="230431" cy="289758"/>
              </a:xfrm>
              <a:custGeom>
                <a:avLst/>
                <a:gdLst/>
                <a:ahLst/>
                <a:cxnLst/>
                <a:rect l="l" t="t" r="r" b="b"/>
                <a:pathLst>
                  <a:path w="7240" h="9104" extrusionOk="0">
                    <a:moveTo>
                      <a:pt x="3811" y="3793"/>
                    </a:moveTo>
                    <a:cubicBezTo>
                      <a:pt x="4001" y="3793"/>
                      <a:pt x="4168" y="3948"/>
                      <a:pt x="4168" y="4150"/>
                    </a:cubicBezTo>
                    <a:lnTo>
                      <a:pt x="4168" y="4484"/>
                    </a:lnTo>
                    <a:cubicBezTo>
                      <a:pt x="4156" y="4769"/>
                      <a:pt x="3930" y="5007"/>
                      <a:pt x="3632" y="5007"/>
                    </a:cubicBezTo>
                    <a:cubicBezTo>
                      <a:pt x="3334" y="5007"/>
                      <a:pt x="3108" y="4769"/>
                      <a:pt x="3108" y="4484"/>
                    </a:cubicBezTo>
                    <a:lnTo>
                      <a:pt x="3108" y="4150"/>
                    </a:lnTo>
                    <a:cubicBezTo>
                      <a:pt x="3108" y="3948"/>
                      <a:pt x="3263" y="3793"/>
                      <a:pt x="3465" y="3793"/>
                    </a:cubicBezTo>
                    <a:close/>
                    <a:moveTo>
                      <a:pt x="3787" y="5341"/>
                    </a:moveTo>
                    <a:lnTo>
                      <a:pt x="3787" y="5412"/>
                    </a:lnTo>
                    <a:cubicBezTo>
                      <a:pt x="3811" y="5472"/>
                      <a:pt x="3822" y="5531"/>
                      <a:pt x="3846" y="5579"/>
                    </a:cubicBezTo>
                    <a:lnTo>
                      <a:pt x="3632" y="5793"/>
                    </a:lnTo>
                    <a:lnTo>
                      <a:pt x="3596" y="5793"/>
                    </a:lnTo>
                    <a:lnTo>
                      <a:pt x="3370" y="5579"/>
                    </a:lnTo>
                    <a:cubicBezTo>
                      <a:pt x="3406" y="5531"/>
                      <a:pt x="3418" y="5472"/>
                      <a:pt x="3418" y="5412"/>
                    </a:cubicBezTo>
                    <a:lnTo>
                      <a:pt x="3418" y="5341"/>
                    </a:lnTo>
                    <a:close/>
                    <a:moveTo>
                      <a:pt x="3630" y="314"/>
                    </a:moveTo>
                    <a:cubicBezTo>
                      <a:pt x="4485" y="314"/>
                      <a:pt x="5309" y="622"/>
                      <a:pt x="5930" y="1209"/>
                    </a:cubicBezTo>
                    <a:cubicBezTo>
                      <a:pt x="6585" y="1840"/>
                      <a:pt x="6954" y="2686"/>
                      <a:pt x="6954" y="3591"/>
                    </a:cubicBezTo>
                    <a:cubicBezTo>
                      <a:pt x="6918" y="4293"/>
                      <a:pt x="6704" y="4936"/>
                      <a:pt x="6323" y="5484"/>
                    </a:cubicBezTo>
                    <a:cubicBezTo>
                      <a:pt x="5942" y="6020"/>
                      <a:pt x="5430" y="6436"/>
                      <a:pt x="4823" y="6674"/>
                    </a:cubicBezTo>
                    <a:cubicBezTo>
                      <a:pt x="4620" y="6746"/>
                      <a:pt x="4501" y="6948"/>
                      <a:pt x="4501" y="7151"/>
                    </a:cubicBezTo>
                    <a:lnTo>
                      <a:pt x="4501" y="7603"/>
                    </a:lnTo>
                    <a:cubicBezTo>
                      <a:pt x="4501" y="7674"/>
                      <a:pt x="4489" y="7734"/>
                      <a:pt x="4442" y="7794"/>
                    </a:cubicBezTo>
                    <a:lnTo>
                      <a:pt x="4287" y="8044"/>
                    </a:lnTo>
                    <a:cubicBezTo>
                      <a:pt x="4263" y="8055"/>
                      <a:pt x="4251" y="8091"/>
                      <a:pt x="4251" y="8103"/>
                    </a:cubicBezTo>
                    <a:lnTo>
                      <a:pt x="3037" y="8103"/>
                    </a:lnTo>
                    <a:cubicBezTo>
                      <a:pt x="3013" y="8091"/>
                      <a:pt x="3013" y="8055"/>
                      <a:pt x="3001" y="8044"/>
                    </a:cubicBezTo>
                    <a:lnTo>
                      <a:pt x="2834" y="7794"/>
                    </a:lnTo>
                    <a:cubicBezTo>
                      <a:pt x="2799" y="7734"/>
                      <a:pt x="2775" y="7663"/>
                      <a:pt x="2775" y="7603"/>
                    </a:cubicBezTo>
                    <a:lnTo>
                      <a:pt x="2775" y="6067"/>
                    </a:lnTo>
                    <a:cubicBezTo>
                      <a:pt x="2775" y="5996"/>
                      <a:pt x="2822" y="5936"/>
                      <a:pt x="2882" y="5900"/>
                    </a:cubicBezTo>
                    <a:lnTo>
                      <a:pt x="3168" y="5769"/>
                    </a:lnTo>
                    <a:lnTo>
                      <a:pt x="3418" y="6020"/>
                    </a:lnTo>
                    <a:cubicBezTo>
                      <a:pt x="3477" y="6079"/>
                      <a:pt x="3572" y="6127"/>
                      <a:pt x="3656" y="6127"/>
                    </a:cubicBezTo>
                    <a:cubicBezTo>
                      <a:pt x="3751" y="6127"/>
                      <a:pt x="3834" y="6091"/>
                      <a:pt x="3894" y="6020"/>
                    </a:cubicBezTo>
                    <a:lnTo>
                      <a:pt x="4144" y="5769"/>
                    </a:lnTo>
                    <a:lnTo>
                      <a:pt x="4430" y="5900"/>
                    </a:lnTo>
                    <a:cubicBezTo>
                      <a:pt x="4489" y="5936"/>
                      <a:pt x="4537" y="5996"/>
                      <a:pt x="4537" y="6067"/>
                    </a:cubicBezTo>
                    <a:lnTo>
                      <a:pt x="4537" y="6198"/>
                    </a:lnTo>
                    <a:cubicBezTo>
                      <a:pt x="4537" y="6293"/>
                      <a:pt x="4608" y="6365"/>
                      <a:pt x="4704" y="6365"/>
                    </a:cubicBezTo>
                    <a:cubicBezTo>
                      <a:pt x="4787" y="6365"/>
                      <a:pt x="4858" y="6293"/>
                      <a:pt x="4858" y="6198"/>
                    </a:cubicBezTo>
                    <a:lnTo>
                      <a:pt x="4858" y="6067"/>
                    </a:lnTo>
                    <a:cubicBezTo>
                      <a:pt x="4858" y="5877"/>
                      <a:pt x="4751" y="5698"/>
                      <a:pt x="4573" y="5615"/>
                    </a:cubicBezTo>
                    <a:lnTo>
                      <a:pt x="4180" y="5412"/>
                    </a:lnTo>
                    <a:lnTo>
                      <a:pt x="4180" y="5400"/>
                    </a:lnTo>
                    <a:lnTo>
                      <a:pt x="4180" y="5162"/>
                    </a:lnTo>
                    <a:cubicBezTo>
                      <a:pt x="4382" y="5007"/>
                      <a:pt x="4513" y="4757"/>
                      <a:pt x="4513" y="4472"/>
                    </a:cubicBezTo>
                    <a:lnTo>
                      <a:pt x="4513" y="4126"/>
                    </a:lnTo>
                    <a:cubicBezTo>
                      <a:pt x="4513" y="3757"/>
                      <a:pt x="4215" y="3448"/>
                      <a:pt x="3834" y="3448"/>
                    </a:cubicBezTo>
                    <a:lnTo>
                      <a:pt x="3489" y="3448"/>
                    </a:lnTo>
                    <a:cubicBezTo>
                      <a:pt x="3120" y="3448"/>
                      <a:pt x="2810" y="3745"/>
                      <a:pt x="2810" y="4126"/>
                    </a:cubicBezTo>
                    <a:lnTo>
                      <a:pt x="2810" y="4472"/>
                    </a:lnTo>
                    <a:cubicBezTo>
                      <a:pt x="2810" y="4757"/>
                      <a:pt x="2941" y="5007"/>
                      <a:pt x="3156" y="5162"/>
                    </a:cubicBezTo>
                    <a:lnTo>
                      <a:pt x="3156" y="5400"/>
                    </a:lnTo>
                    <a:lnTo>
                      <a:pt x="3156" y="5412"/>
                    </a:lnTo>
                    <a:lnTo>
                      <a:pt x="2751" y="5615"/>
                    </a:lnTo>
                    <a:cubicBezTo>
                      <a:pt x="2572" y="5710"/>
                      <a:pt x="2465" y="5877"/>
                      <a:pt x="2465" y="6067"/>
                    </a:cubicBezTo>
                    <a:lnTo>
                      <a:pt x="2465" y="6674"/>
                    </a:lnTo>
                    <a:cubicBezTo>
                      <a:pt x="1882" y="6448"/>
                      <a:pt x="1382" y="6055"/>
                      <a:pt x="1001" y="5543"/>
                    </a:cubicBezTo>
                    <a:cubicBezTo>
                      <a:pt x="572" y="4960"/>
                      <a:pt x="370" y="4269"/>
                      <a:pt x="382" y="3531"/>
                    </a:cubicBezTo>
                    <a:cubicBezTo>
                      <a:pt x="393" y="2721"/>
                      <a:pt x="727" y="1924"/>
                      <a:pt x="1322" y="1317"/>
                    </a:cubicBezTo>
                    <a:cubicBezTo>
                      <a:pt x="1894" y="709"/>
                      <a:pt x="2668" y="364"/>
                      <a:pt x="3489" y="316"/>
                    </a:cubicBezTo>
                    <a:cubicBezTo>
                      <a:pt x="3536" y="315"/>
                      <a:pt x="3583" y="314"/>
                      <a:pt x="3630" y="314"/>
                    </a:cubicBezTo>
                    <a:close/>
                    <a:moveTo>
                      <a:pt x="4156" y="8436"/>
                    </a:moveTo>
                    <a:lnTo>
                      <a:pt x="4156" y="8794"/>
                    </a:lnTo>
                    <a:lnTo>
                      <a:pt x="3120" y="8806"/>
                    </a:lnTo>
                    <a:cubicBezTo>
                      <a:pt x="3120" y="8806"/>
                      <a:pt x="3108" y="8806"/>
                      <a:pt x="3108" y="8794"/>
                    </a:cubicBezTo>
                    <a:lnTo>
                      <a:pt x="3108" y="8436"/>
                    </a:lnTo>
                    <a:close/>
                    <a:moveTo>
                      <a:pt x="3645" y="0"/>
                    </a:moveTo>
                    <a:cubicBezTo>
                      <a:pt x="3573" y="0"/>
                      <a:pt x="3501" y="3"/>
                      <a:pt x="3430" y="7"/>
                    </a:cubicBezTo>
                    <a:cubicBezTo>
                      <a:pt x="2525" y="54"/>
                      <a:pt x="1679" y="435"/>
                      <a:pt x="1036" y="1114"/>
                    </a:cubicBezTo>
                    <a:cubicBezTo>
                      <a:pt x="393" y="1769"/>
                      <a:pt x="36" y="2626"/>
                      <a:pt x="12" y="3531"/>
                    </a:cubicBezTo>
                    <a:cubicBezTo>
                      <a:pt x="1" y="4341"/>
                      <a:pt x="239" y="5103"/>
                      <a:pt x="715" y="5734"/>
                    </a:cubicBezTo>
                    <a:cubicBezTo>
                      <a:pt x="1144" y="6317"/>
                      <a:pt x="1751" y="6782"/>
                      <a:pt x="2441" y="7020"/>
                    </a:cubicBezTo>
                    <a:lnTo>
                      <a:pt x="2441" y="7591"/>
                    </a:lnTo>
                    <a:cubicBezTo>
                      <a:pt x="2441" y="7734"/>
                      <a:pt x="2477" y="7865"/>
                      <a:pt x="2560" y="7972"/>
                    </a:cubicBezTo>
                    <a:lnTo>
                      <a:pt x="2715" y="8222"/>
                    </a:lnTo>
                    <a:cubicBezTo>
                      <a:pt x="2763" y="8282"/>
                      <a:pt x="2775" y="8353"/>
                      <a:pt x="2775" y="8413"/>
                    </a:cubicBezTo>
                    <a:lnTo>
                      <a:pt x="2775" y="8770"/>
                    </a:lnTo>
                    <a:cubicBezTo>
                      <a:pt x="2775" y="8948"/>
                      <a:pt x="2929" y="9103"/>
                      <a:pt x="3108" y="9103"/>
                    </a:cubicBezTo>
                    <a:lnTo>
                      <a:pt x="4144" y="9103"/>
                    </a:lnTo>
                    <a:cubicBezTo>
                      <a:pt x="4323" y="9103"/>
                      <a:pt x="4477" y="8948"/>
                      <a:pt x="4477" y="8770"/>
                    </a:cubicBezTo>
                    <a:lnTo>
                      <a:pt x="4477" y="8413"/>
                    </a:lnTo>
                    <a:cubicBezTo>
                      <a:pt x="4477" y="8341"/>
                      <a:pt x="4489" y="8282"/>
                      <a:pt x="4537" y="8222"/>
                    </a:cubicBezTo>
                    <a:lnTo>
                      <a:pt x="4704" y="7972"/>
                    </a:lnTo>
                    <a:cubicBezTo>
                      <a:pt x="4775" y="7853"/>
                      <a:pt x="4823" y="7734"/>
                      <a:pt x="4823" y="7591"/>
                    </a:cubicBezTo>
                    <a:lnTo>
                      <a:pt x="4823" y="7151"/>
                    </a:lnTo>
                    <a:cubicBezTo>
                      <a:pt x="4823" y="7079"/>
                      <a:pt x="4858" y="6996"/>
                      <a:pt x="4942" y="6984"/>
                    </a:cubicBezTo>
                    <a:cubicBezTo>
                      <a:pt x="5608" y="6722"/>
                      <a:pt x="6168" y="6270"/>
                      <a:pt x="6585" y="5674"/>
                    </a:cubicBezTo>
                    <a:cubicBezTo>
                      <a:pt x="7001" y="5067"/>
                      <a:pt x="7228" y="4353"/>
                      <a:pt x="7228" y="3626"/>
                    </a:cubicBezTo>
                    <a:cubicBezTo>
                      <a:pt x="7240" y="2614"/>
                      <a:pt x="6835" y="1686"/>
                      <a:pt x="6108" y="995"/>
                    </a:cubicBezTo>
                    <a:cubicBezTo>
                      <a:pt x="5434" y="354"/>
                      <a:pt x="4566" y="0"/>
                      <a:pt x="3645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955" name="Google Shape;6750;p49"/>
              <p:cNvSpPr/>
              <p:nvPr/>
            </p:nvSpPr>
            <p:spPr>
              <a:xfrm>
                <a:off x="4886264" y="3536706"/>
                <a:ext cx="48919" cy="10662"/>
              </a:xfrm>
              <a:custGeom>
                <a:avLst/>
                <a:gdLst/>
                <a:ahLst/>
                <a:cxnLst/>
                <a:rect l="l" t="t" r="r" b="b"/>
                <a:pathLst>
                  <a:path w="1537" h="335" extrusionOk="0">
                    <a:moveTo>
                      <a:pt x="167" y="1"/>
                    </a:moveTo>
                    <a:cubicBezTo>
                      <a:pt x="72" y="1"/>
                      <a:pt x="0" y="72"/>
                      <a:pt x="0" y="167"/>
                    </a:cubicBezTo>
                    <a:cubicBezTo>
                      <a:pt x="0" y="251"/>
                      <a:pt x="72" y="334"/>
                      <a:pt x="167" y="334"/>
                    </a:cubicBezTo>
                    <a:lnTo>
                      <a:pt x="1370" y="334"/>
                    </a:lnTo>
                    <a:cubicBezTo>
                      <a:pt x="1465" y="334"/>
                      <a:pt x="1536" y="251"/>
                      <a:pt x="1536" y="167"/>
                    </a:cubicBezTo>
                    <a:cubicBezTo>
                      <a:pt x="1536" y="60"/>
                      <a:pt x="1465" y="1"/>
                      <a:pt x="1370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956" name="Google Shape;6751;p49"/>
              <p:cNvSpPr/>
              <p:nvPr/>
            </p:nvSpPr>
            <p:spPr>
              <a:xfrm>
                <a:off x="5187894" y="3536706"/>
                <a:ext cx="48919" cy="10662"/>
              </a:xfrm>
              <a:custGeom>
                <a:avLst/>
                <a:gdLst/>
                <a:ahLst/>
                <a:cxnLst/>
                <a:rect l="l" t="t" r="r" b="b"/>
                <a:pathLst>
                  <a:path w="1537" h="335" extrusionOk="0">
                    <a:moveTo>
                      <a:pt x="167" y="1"/>
                    </a:moveTo>
                    <a:cubicBezTo>
                      <a:pt x="84" y="1"/>
                      <a:pt x="1" y="72"/>
                      <a:pt x="1" y="167"/>
                    </a:cubicBezTo>
                    <a:cubicBezTo>
                      <a:pt x="1" y="251"/>
                      <a:pt x="84" y="334"/>
                      <a:pt x="167" y="334"/>
                    </a:cubicBezTo>
                    <a:lnTo>
                      <a:pt x="1370" y="334"/>
                    </a:lnTo>
                    <a:cubicBezTo>
                      <a:pt x="1465" y="334"/>
                      <a:pt x="1537" y="251"/>
                      <a:pt x="1537" y="167"/>
                    </a:cubicBezTo>
                    <a:cubicBezTo>
                      <a:pt x="1537" y="60"/>
                      <a:pt x="1465" y="1"/>
                      <a:pt x="1370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957" name="Google Shape;6752;p49"/>
              <p:cNvSpPr/>
              <p:nvPr/>
            </p:nvSpPr>
            <p:spPr>
              <a:xfrm>
                <a:off x="5056414" y="3366174"/>
                <a:ext cx="10248" cy="48919"/>
              </a:xfrm>
              <a:custGeom>
                <a:avLst/>
                <a:gdLst/>
                <a:ahLst/>
                <a:cxnLst/>
                <a:rect l="l" t="t" r="r" b="b"/>
                <a:pathLst>
                  <a:path w="322" h="1537" extrusionOk="0">
                    <a:moveTo>
                      <a:pt x="167" y="1"/>
                    </a:moveTo>
                    <a:cubicBezTo>
                      <a:pt x="72" y="1"/>
                      <a:pt x="0" y="72"/>
                      <a:pt x="0" y="168"/>
                    </a:cubicBezTo>
                    <a:lnTo>
                      <a:pt x="0" y="1370"/>
                    </a:lnTo>
                    <a:cubicBezTo>
                      <a:pt x="0" y="1465"/>
                      <a:pt x="72" y="1537"/>
                      <a:pt x="167" y="1537"/>
                    </a:cubicBezTo>
                    <a:cubicBezTo>
                      <a:pt x="250" y="1537"/>
                      <a:pt x="322" y="1465"/>
                      <a:pt x="322" y="1370"/>
                    </a:cubicBezTo>
                    <a:lnTo>
                      <a:pt x="322" y="168"/>
                    </a:lnTo>
                    <a:cubicBezTo>
                      <a:pt x="322" y="72"/>
                      <a:pt x="250" y="1"/>
                      <a:pt x="16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958" name="Google Shape;6753;p49"/>
              <p:cNvSpPr/>
              <p:nvPr/>
            </p:nvSpPr>
            <p:spPr>
              <a:xfrm>
                <a:off x="4978723" y="3650744"/>
                <a:ext cx="22757" cy="29249"/>
              </a:xfrm>
              <a:custGeom>
                <a:avLst/>
                <a:gdLst/>
                <a:ahLst/>
                <a:cxnLst/>
                <a:rect l="l" t="t" r="r" b="b"/>
                <a:pathLst>
                  <a:path w="715" h="919" extrusionOk="0">
                    <a:moveTo>
                      <a:pt x="525" y="1"/>
                    </a:moveTo>
                    <a:cubicBezTo>
                      <a:pt x="470" y="1"/>
                      <a:pt x="413" y="30"/>
                      <a:pt x="381" y="85"/>
                    </a:cubicBezTo>
                    <a:lnTo>
                      <a:pt x="48" y="680"/>
                    </a:lnTo>
                    <a:cubicBezTo>
                      <a:pt x="0" y="752"/>
                      <a:pt x="24" y="859"/>
                      <a:pt x="108" y="894"/>
                    </a:cubicBezTo>
                    <a:cubicBezTo>
                      <a:pt x="131" y="918"/>
                      <a:pt x="167" y="918"/>
                      <a:pt x="179" y="918"/>
                    </a:cubicBezTo>
                    <a:cubicBezTo>
                      <a:pt x="239" y="918"/>
                      <a:pt x="286" y="883"/>
                      <a:pt x="310" y="835"/>
                    </a:cubicBezTo>
                    <a:lnTo>
                      <a:pt x="655" y="240"/>
                    </a:lnTo>
                    <a:cubicBezTo>
                      <a:pt x="715" y="156"/>
                      <a:pt x="703" y="61"/>
                      <a:pt x="608" y="25"/>
                    </a:cubicBezTo>
                    <a:cubicBezTo>
                      <a:pt x="583" y="9"/>
                      <a:pt x="554" y="1"/>
                      <a:pt x="525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959" name="Google Shape;6754;p49"/>
              <p:cNvSpPr/>
              <p:nvPr/>
            </p:nvSpPr>
            <p:spPr>
              <a:xfrm>
                <a:off x="5121597" y="3403380"/>
                <a:ext cx="22757" cy="29154"/>
              </a:xfrm>
              <a:custGeom>
                <a:avLst/>
                <a:gdLst/>
                <a:ahLst/>
                <a:cxnLst/>
                <a:rect l="l" t="t" r="r" b="b"/>
                <a:pathLst>
                  <a:path w="715" h="916" extrusionOk="0">
                    <a:moveTo>
                      <a:pt x="537" y="1"/>
                    </a:moveTo>
                    <a:cubicBezTo>
                      <a:pt x="476" y="1"/>
                      <a:pt x="418" y="33"/>
                      <a:pt x="393" y="82"/>
                    </a:cubicBezTo>
                    <a:lnTo>
                      <a:pt x="48" y="677"/>
                    </a:lnTo>
                    <a:cubicBezTo>
                      <a:pt x="0" y="749"/>
                      <a:pt x="36" y="856"/>
                      <a:pt x="107" y="904"/>
                    </a:cubicBezTo>
                    <a:cubicBezTo>
                      <a:pt x="143" y="915"/>
                      <a:pt x="167" y="915"/>
                      <a:pt x="179" y="915"/>
                    </a:cubicBezTo>
                    <a:cubicBezTo>
                      <a:pt x="238" y="915"/>
                      <a:pt x="286" y="880"/>
                      <a:pt x="322" y="844"/>
                    </a:cubicBezTo>
                    <a:lnTo>
                      <a:pt x="655" y="249"/>
                    </a:lnTo>
                    <a:cubicBezTo>
                      <a:pt x="715" y="165"/>
                      <a:pt x="691" y="70"/>
                      <a:pt x="619" y="22"/>
                    </a:cubicBezTo>
                    <a:cubicBezTo>
                      <a:pt x="593" y="8"/>
                      <a:pt x="565" y="1"/>
                      <a:pt x="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960" name="Google Shape;6755;p49"/>
              <p:cNvSpPr/>
              <p:nvPr/>
            </p:nvSpPr>
            <p:spPr>
              <a:xfrm>
                <a:off x="4922643" y="3459842"/>
                <a:ext cx="31095" cy="21197"/>
              </a:xfrm>
              <a:custGeom>
                <a:avLst/>
                <a:gdLst/>
                <a:ahLst/>
                <a:cxnLst/>
                <a:rect l="l" t="t" r="r" b="b"/>
                <a:pathLst>
                  <a:path w="977" h="666" extrusionOk="0">
                    <a:moveTo>
                      <a:pt x="199" y="1"/>
                    </a:moveTo>
                    <a:cubicBezTo>
                      <a:pt x="141" y="1"/>
                      <a:pt x="81" y="33"/>
                      <a:pt x="48" y="82"/>
                    </a:cubicBezTo>
                    <a:cubicBezTo>
                      <a:pt x="0" y="153"/>
                      <a:pt x="36" y="261"/>
                      <a:pt x="108" y="308"/>
                    </a:cubicBezTo>
                    <a:lnTo>
                      <a:pt x="703" y="642"/>
                    </a:lnTo>
                    <a:cubicBezTo>
                      <a:pt x="739" y="665"/>
                      <a:pt x="762" y="665"/>
                      <a:pt x="774" y="665"/>
                    </a:cubicBezTo>
                    <a:cubicBezTo>
                      <a:pt x="834" y="665"/>
                      <a:pt x="881" y="630"/>
                      <a:pt x="917" y="582"/>
                    </a:cubicBezTo>
                    <a:cubicBezTo>
                      <a:pt x="977" y="511"/>
                      <a:pt x="941" y="404"/>
                      <a:pt x="870" y="368"/>
                    </a:cubicBezTo>
                    <a:lnTo>
                      <a:pt x="274" y="23"/>
                    </a:lnTo>
                    <a:cubicBezTo>
                      <a:pt x="252" y="8"/>
                      <a:pt x="226" y="1"/>
                      <a:pt x="199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961" name="Google Shape;6756;p49"/>
              <p:cNvSpPr/>
              <p:nvPr/>
            </p:nvSpPr>
            <p:spPr>
              <a:xfrm>
                <a:off x="5169720" y="3602334"/>
                <a:ext cx="30714" cy="21197"/>
              </a:xfrm>
              <a:custGeom>
                <a:avLst/>
                <a:gdLst/>
                <a:ahLst/>
                <a:cxnLst/>
                <a:rect l="l" t="t" r="r" b="b"/>
                <a:pathLst>
                  <a:path w="965" h="666" extrusionOk="0">
                    <a:moveTo>
                      <a:pt x="187" y="1"/>
                    </a:moveTo>
                    <a:cubicBezTo>
                      <a:pt x="129" y="1"/>
                      <a:pt x="69" y="33"/>
                      <a:pt x="36" y="82"/>
                    </a:cubicBezTo>
                    <a:cubicBezTo>
                      <a:pt x="0" y="153"/>
                      <a:pt x="24" y="260"/>
                      <a:pt x="95" y="308"/>
                    </a:cubicBezTo>
                    <a:lnTo>
                      <a:pt x="691" y="653"/>
                    </a:lnTo>
                    <a:cubicBezTo>
                      <a:pt x="727" y="665"/>
                      <a:pt x="750" y="665"/>
                      <a:pt x="774" y="665"/>
                    </a:cubicBezTo>
                    <a:cubicBezTo>
                      <a:pt x="834" y="665"/>
                      <a:pt x="869" y="629"/>
                      <a:pt x="905" y="594"/>
                    </a:cubicBezTo>
                    <a:cubicBezTo>
                      <a:pt x="965" y="510"/>
                      <a:pt x="953" y="415"/>
                      <a:pt x="857" y="368"/>
                    </a:cubicBezTo>
                    <a:lnTo>
                      <a:pt x="262" y="22"/>
                    </a:lnTo>
                    <a:cubicBezTo>
                      <a:pt x="240" y="7"/>
                      <a:pt x="214" y="1"/>
                      <a:pt x="18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962" name="Google Shape;6757;p49"/>
              <p:cNvSpPr/>
              <p:nvPr/>
            </p:nvSpPr>
            <p:spPr>
              <a:xfrm>
                <a:off x="5121597" y="3650744"/>
                <a:ext cx="22757" cy="29249"/>
              </a:xfrm>
              <a:custGeom>
                <a:avLst/>
                <a:gdLst/>
                <a:ahLst/>
                <a:cxnLst/>
                <a:rect l="l" t="t" r="r" b="b"/>
                <a:pathLst>
                  <a:path w="715" h="919" extrusionOk="0">
                    <a:moveTo>
                      <a:pt x="190" y="1"/>
                    </a:moveTo>
                    <a:cubicBezTo>
                      <a:pt x="161" y="1"/>
                      <a:pt x="132" y="9"/>
                      <a:pt x="107" y="25"/>
                    </a:cubicBezTo>
                    <a:cubicBezTo>
                      <a:pt x="36" y="61"/>
                      <a:pt x="0" y="168"/>
                      <a:pt x="48" y="240"/>
                    </a:cubicBezTo>
                    <a:lnTo>
                      <a:pt x="393" y="835"/>
                    </a:lnTo>
                    <a:cubicBezTo>
                      <a:pt x="417" y="883"/>
                      <a:pt x="476" y="918"/>
                      <a:pt x="524" y="918"/>
                    </a:cubicBezTo>
                    <a:cubicBezTo>
                      <a:pt x="560" y="918"/>
                      <a:pt x="584" y="918"/>
                      <a:pt x="595" y="894"/>
                    </a:cubicBezTo>
                    <a:cubicBezTo>
                      <a:pt x="691" y="859"/>
                      <a:pt x="715" y="752"/>
                      <a:pt x="679" y="680"/>
                    </a:cubicBezTo>
                    <a:lnTo>
                      <a:pt x="334" y="85"/>
                    </a:lnTo>
                    <a:cubicBezTo>
                      <a:pt x="302" y="30"/>
                      <a:pt x="245" y="1"/>
                      <a:pt x="190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963" name="Google Shape;6758;p49"/>
              <p:cNvSpPr/>
              <p:nvPr/>
            </p:nvSpPr>
            <p:spPr>
              <a:xfrm>
                <a:off x="4978723" y="3403380"/>
                <a:ext cx="22757" cy="29154"/>
              </a:xfrm>
              <a:custGeom>
                <a:avLst/>
                <a:gdLst/>
                <a:ahLst/>
                <a:cxnLst/>
                <a:rect l="l" t="t" r="r" b="b"/>
                <a:pathLst>
                  <a:path w="715" h="916" extrusionOk="0">
                    <a:moveTo>
                      <a:pt x="182" y="1"/>
                    </a:moveTo>
                    <a:cubicBezTo>
                      <a:pt x="156" y="1"/>
                      <a:pt x="130" y="8"/>
                      <a:pt x="108" y="22"/>
                    </a:cubicBezTo>
                    <a:cubicBezTo>
                      <a:pt x="24" y="70"/>
                      <a:pt x="0" y="177"/>
                      <a:pt x="48" y="249"/>
                    </a:cubicBezTo>
                    <a:lnTo>
                      <a:pt x="381" y="844"/>
                    </a:lnTo>
                    <a:cubicBezTo>
                      <a:pt x="417" y="892"/>
                      <a:pt x="477" y="915"/>
                      <a:pt x="524" y="915"/>
                    </a:cubicBezTo>
                    <a:cubicBezTo>
                      <a:pt x="548" y="915"/>
                      <a:pt x="584" y="915"/>
                      <a:pt x="596" y="904"/>
                    </a:cubicBezTo>
                    <a:cubicBezTo>
                      <a:pt x="703" y="856"/>
                      <a:pt x="715" y="749"/>
                      <a:pt x="667" y="677"/>
                    </a:cubicBezTo>
                    <a:lnTo>
                      <a:pt x="322" y="82"/>
                    </a:lnTo>
                    <a:cubicBezTo>
                      <a:pt x="297" y="33"/>
                      <a:pt x="239" y="1"/>
                      <a:pt x="182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964" name="Google Shape;6759;p49"/>
              <p:cNvSpPr/>
              <p:nvPr/>
            </p:nvSpPr>
            <p:spPr>
              <a:xfrm>
                <a:off x="5169720" y="3459842"/>
                <a:ext cx="30714" cy="21197"/>
              </a:xfrm>
              <a:custGeom>
                <a:avLst/>
                <a:gdLst/>
                <a:ahLst/>
                <a:cxnLst/>
                <a:rect l="l" t="t" r="r" b="b"/>
                <a:pathLst>
                  <a:path w="965" h="666" extrusionOk="0">
                    <a:moveTo>
                      <a:pt x="771" y="1"/>
                    </a:moveTo>
                    <a:cubicBezTo>
                      <a:pt x="744" y="1"/>
                      <a:pt x="717" y="8"/>
                      <a:pt x="691" y="23"/>
                    </a:cubicBezTo>
                    <a:lnTo>
                      <a:pt x="95" y="368"/>
                    </a:lnTo>
                    <a:cubicBezTo>
                      <a:pt x="24" y="404"/>
                      <a:pt x="0" y="511"/>
                      <a:pt x="36" y="582"/>
                    </a:cubicBezTo>
                    <a:cubicBezTo>
                      <a:pt x="72" y="630"/>
                      <a:pt x="131" y="665"/>
                      <a:pt x="179" y="665"/>
                    </a:cubicBezTo>
                    <a:cubicBezTo>
                      <a:pt x="203" y="665"/>
                      <a:pt x="238" y="665"/>
                      <a:pt x="250" y="642"/>
                    </a:cubicBezTo>
                    <a:lnTo>
                      <a:pt x="846" y="308"/>
                    </a:lnTo>
                    <a:cubicBezTo>
                      <a:pt x="953" y="261"/>
                      <a:pt x="965" y="153"/>
                      <a:pt x="917" y="82"/>
                    </a:cubicBezTo>
                    <a:cubicBezTo>
                      <a:pt x="884" y="33"/>
                      <a:pt x="829" y="1"/>
                      <a:pt x="771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965" name="Google Shape;6760;p49"/>
              <p:cNvSpPr/>
              <p:nvPr/>
            </p:nvSpPr>
            <p:spPr>
              <a:xfrm>
                <a:off x="4922643" y="3602334"/>
                <a:ext cx="31095" cy="21197"/>
              </a:xfrm>
              <a:custGeom>
                <a:avLst/>
                <a:gdLst/>
                <a:ahLst/>
                <a:cxnLst/>
                <a:rect l="l" t="t" r="r" b="b"/>
                <a:pathLst>
                  <a:path w="977" h="666" extrusionOk="0">
                    <a:moveTo>
                      <a:pt x="778" y="1"/>
                    </a:moveTo>
                    <a:cubicBezTo>
                      <a:pt x="751" y="1"/>
                      <a:pt x="725" y="7"/>
                      <a:pt x="703" y="22"/>
                    </a:cubicBezTo>
                    <a:lnTo>
                      <a:pt x="108" y="368"/>
                    </a:lnTo>
                    <a:cubicBezTo>
                      <a:pt x="36" y="415"/>
                      <a:pt x="0" y="510"/>
                      <a:pt x="48" y="594"/>
                    </a:cubicBezTo>
                    <a:cubicBezTo>
                      <a:pt x="84" y="629"/>
                      <a:pt x="131" y="665"/>
                      <a:pt x="179" y="665"/>
                    </a:cubicBezTo>
                    <a:cubicBezTo>
                      <a:pt x="215" y="665"/>
                      <a:pt x="238" y="665"/>
                      <a:pt x="262" y="653"/>
                    </a:cubicBezTo>
                    <a:lnTo>
                      <a:pt x="858" y="308"/>
                    </a:lnTo>
                    <a:cubicBezTo>
                      <a:pt x="941" y="260"/>
                      <a:pt x="977" y="153"/>
                      <a:pt x="929" y="82"/>
                    </a:cubicBezTo>
                    <a:cubicBezTo>
                      <a:pt x="896" y="33"/>
                      <a:pt x="836" y="1"/>
                      <a:pt x="778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966" name="Google Shape;6761;p49"/>
              <p:cNvSpPr/>
              <p:nvPr/>
            </p:nvSpPr>
            <p:spPr>
              <a:xfrm>
                <a:off x="5077993" y="3451758"/>
                <a:ext cx="70912" cy="62637"/>
              </a:xfrm>
              <a:custGeom>
                <a:avLst/>
                <a:gdLst/>
                <a:ahLst/>
                <a:cxnLst/>
                <a:rect l="l" t="t" r="r" b="b"/>
                <a:pathLst>
                  <a:path w="2228" h="1968" extrusionOk="0">
                    <a:moveTo>
                      <a:pt x="186" y="1"/>
                    </a:moveTo>
                    <a:cubicBezTo>
                      <a:pt x="104" y="1"/>
                      <a:pt x="35" y="47"/>
                      <a:pt x="25" y="122"/>
                    </a:cubicBezTo>
                    <a:cubicBezTo>
                      <a:pt x="1" y="217"/>
                      <a:pt x="49" y="300"/>
                      <a:pt x="144" y="312"/>
                    </a:cubicBezTo>
                    <a:cubicBezTo>
                      <a:pt x="930" y="527"/>
                      <a:pt x="1584" y="1098"/>
                      <a:pt x="1894" y="1860"/>
                    </a:cubicBezTo>
                    <a:cubicBezTo>
                      <a:pt x="1930" y="1920"/>
                      <a:pt x="1989" y="1967"/>
                      <a:pt x="2049" y="1967"/>
                    </a:cubicBezTo>
                    <a:cubicBezTo>
                      <a:pt x="2061" y="1967"/>
                      <a:pt x="2085" y="1967"/>
                      <a:pt x="2108" y="1955"/>
                    </a:cubicBezTo>
                    <a:cubicBezTo>
                      <a:pt x="2192" y="1908"/>
                      <a:pt x="2227" y="1812"/>
                      <a:pt x="2192" y="1729"/>
                    </a:cubicBezTo>
                    <a:cubicBezTo>
                      <a:pt x="1846" y="884"/>
                      <a:pt x="1108" y="229"/>
                      <a:pt x="215" y="3"/>
                    </a:cubicBezTo>
                    <a:cubicBezTo>
                      <a:pt x="206" y="1"/>
                      <a:pt x="196" y="1"/>
                      <a:pt x="186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967" name="Google Shape;6762;p49"/>
            <p:cNvGrpSpPr/>
            <p:nvPr/>
          </p:nvGrpSpPr>
          <p:grpSpPr>
            <a:xfrm>
              <a:off x="4586983" y="4714686"/>
              <a:ext cx="347143" cy="254684"/>
              <a:chOff x="5331913" y="3413947"/>
              <a:chExt cx="347143" cy="254684"/>
            </a:xfrm>
            <a:solidFill>
              <a:schemeClr val="bg2">
                <a:lumMod val="75000"/>
              </a:schemeClr>
            </a:solidFill>
          </p:grpSpPr>
          <p:sp>
            <p:nvSpPr>
              <p:cNvPr id="968" name="Google Shape;6763;p49"/>
              <p:cNvSpPr/>
              <p:nvPr/>
            </p:nvSpPr>
            <p:spPr>
              <a:xfrm>
                <a:off x="5597163" y="3523083"/>
                <a:ext cx="43222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1358" h="489" extrusionOk="0">
                    <a:moveTo>
                      <a:pt x="167" y="0"/>
                    </a:moveTo>
                    <a:cubicBezTo>
                      <a:pt x="84" y="0"/>
                      <a:pt x="0" y="71"/>
                      <a:pt x="0" y="167"/>
                    </a:cubicBezTo>
                    <a:cubicBezTo>
                      <a:pt x="0" y="250"/>
                      <a:pt x="84" y="322"/>
                      <a:pt x="167" y="322"/>
                    </a:cubicBezTo>
                    <a:cubicBezTo>
                      <a:pt x="346" y="322"/>
                      <a:pt x="870" y="357"/>
                      <a:pt x="1120" y="476"/>
                    </a:cubicBezTo>
                    <a:cubicBezTo>
                      <a:pt x="1155" y="488"/>
                      <a:pt x="1167" y="488"/>
                      <a:pt x="1191" y="488"/>
                    </a:cubicBezTo>
                    <a:cubicBezTo>
                      <a:pt x="1251" y="488"/>
                      <a:pt x="1310" y="464"/>
                      <a:pt x="1346" y="405"/>
                    </a:cubicBezTo>
                    <a:cubicBezTo>
                      <a:pt x="1358" y="322"/>
                      <a:pt x="1334" y="226"/>
                      <a:pt x="1251" y="191"/>
                    </a:cubicBezTo>
                    <a:cubicBezTo>
                      <a:pt x="882" y="12"/>
                      <a:pt x="203" y="0"/>
                      <a:pt x="167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969" name="Google Shape;6764;p49"/>
              <p:cNvSpPr/>
              <p:nvPr/>
            </p:nvSpPr>
            <p:spPr>
              <a:xfrm>
                <a:off x="5331913" y="3413947"/>
                <a:ext cx="347143" cy="253538"/>
              </a:xfrm>
              <a:custGeom>
                <a:avLst/>
                <a:gdLst/>
                <a:ahLst/>
                <a:cxnLst/>
                <a:rect l="l" t="t" r="r" b="b"/>
                <a:pathLst>
                  <a:path w="10907" h="7966" extrusionOk="0">
                    <a:moveTo>
                      <a:pt x="7168" y="357"/>
                    </a:moveTo>
                    <a:lnTo>
                      <a:pt x="7168" y="1893"/>
                    </a:lnTo>
                    <a:cubicBezTo>
                      <a:pt x="7168" y="2131"/>
                      <a:pt x="7120" y="2357"/>
                      <a:pt x="7013" y="2560"/>
                    </a:cubicBezTo>
                    <a:cubicBezTo>
                      <a:pt x="7001" y="2584"/>
                      <a:pt x="7001" y="2608"/>
                      <a:pt x="7001" y="2643"/>
                    </a:cubicBezTo>
                    <a:lnTo>
                      <a:pt x="7001" y="3084"/>
                    </a:lnTo>
                    <a:cubicBezTo>
                      <a:pt x="7001" y="3512"/>
                      <a:pt x="6822" y="3917"/>
                      <a:pt x="6513" y="4203"/>
                    </a:cubicBezTo>
                    <a:cubicBezTo>
                      <a:pt x="6465" y="4227"/>
                      <a:pt x="6429" y="4274"/>
                      <a:pt x="6394" y="4310"/>
                    </a:cubicBezTo>
                    <a:cubicBezTo>
                      <a:pt x="6111" y="4514"/>
                      <a:pt x="5775" y="4621"/>
                      <a:pt x="5415" y="4621"/>
                    </a:cubicBezTo>
                    <a:cubicBezTo>
                      <a:pt x="5396" y="4621"/>
                      <a:pt x="5377" y="4620"/>
                      <a:pt x="5358" y="4620"/>
                    </a:cubicBezTo>
                    <a:cubicBezTo>
                      <a:pt x="4536" y="4560"/>
                      <a:pt x="3917" y="3858"/>
                      <a:pt x="3917" y="3024"/>
                    </a:cubicBezTo>
                    <a:lnTo>
                      <a:pt x="3917" y="2643"/>
                    </a:lnTo>
                    <a:cubicBezTo>
                      <a:pt x="3917" y="2608"/>
                      <a:pt x="3917" y="2596"/>
                      <a:pt x="3905" y="2560"/>
                    </a:cubicBezTo>
                    <a:cubicBezTo>
                      <a:pt x="3798" y="2357"/>
                      <a:pt x="3751" y="2131"/>
                      <a:pt x="3751" y="1893"/>
                    </a:cubicBezTo>
                    <a:lnTo>
                      <a:pt x="3751" y="1548"/>
                    </a:lnTo>
                    <a:cubicBezTo>
                      <a:pt x="3751" y="893"/>
                      <a:pt x="4286" y="357"/>
                      <a:pt x="4941" y="357"/>
                    </a:cubicBezTo>
                    <a:close/>
                    <a:moveTo>
                      <a:pt x="10013" y="2905"/>
                    </a:moveTo>
                    <a:lnTo>
                      <a:pt x="10013" y="3560"/>
                    </a:lnTo>
                    <a:cubicBezTo>
                      <a:pt x="10013" y="3667"/>
                      <a:pt x="9989" y="3774"/>
                      <a:pt x="9942" y="3870"/>
                    </a:cubicBezTo>
                    <a:lnTo>
                      <a:pt x="9870" y="4036"/>
                    </a:lnTo>
                    <a:cubicBezTo>
                      <a:pt x="9858" y="4048"/>
                      <a:pt x="9858" y="4084"/>
                      <a:pt x="9858" y="4108"/>
                    </a:cubicBezTo>
                    <a:lnTo>
                      <a:pt x="9858" y="4453"/>
                    </a:lnTo>
                    <a:cubicBezTo>
                      <a:pt x="9870" y="4679"/>
                      <a:pt x="9763" y="4882"/>
                      <a:pt x="9597" y="5048"/>
                    </a:cubicBezTo>
                    <a:cubicBezTo>
                      <a:pt x="9451" y="5205"/>
                      <a:pt x="9244" y="5288"/>
                      <a:pt x="9022" y="5288"/>
                    </a:cubicBezTo>
                    <a:cubicBezTo>
                      <a:pt x="9007" y="5288"/>
                      <a:pt x="8992" y="5287"/>
                      <a:pt x="8977" y="5286"/>
                    </a:cubicBezTo>
                    <a:cubicBezTo>
                      <a:pt x="8513" y="5275"/>
                      <a:pt x="8144" y="4870"/>
                      <a:pt x="8144" y="4382"/>
                    </a:cubicBezTo>
                    <a:lnTo>
                      <a:pt x="8144" y="4084"/>
                    </a:lnTo>
                    <a:cubicBezTo>
                      <a:pt x="8144" y="4048"/>
                      <a:pt x="8144" y="4036"/>
                      <a:pt x="8132" y="4012"/>
                    </a:cubicBezTo>
                    <a:lnTo>
                      <a:pt x="8025" y="3810"/>
                    </a:lnTo>
                    <a:cubicBezTo>
                      <a:pt x="8002" y="3741"/>
                      <a:pt x="7968" y="3672"/>
                      <a:pt x="7966" y="3582"/>
                    </a:cubicBezTo>
                    <a:lnTo>
                      <a:pt x="7966" y="3582"/>
                    </a:lnTo>
                    <a:cubicBezTo>
                      <a:pt x="7973" y="3196"/>
                      <a:pt x="8279" y="2905"/>
                      <a:pt x="8644" y="2905"/>
                    </a:cubicBezTo>
                    <a:close/>
                    <a:moveTo>
                      <a:pt x="1727" y="2893"/>
                    </a:moveTo>
                    <a:cubicBezTo>
                      <a:pt x="2000" y="2893"/>
                      <a:pt x="2250" y="3000"/>
                      <a:pt x="2441" y="3191"/>
                    </a:cubicBezTo>
                    <a:cubicBezTo>
                      <a:pt x="2643" y="3381"/>
                      <a:pt x="2739" y="3655"/>
                      <a:pt x="2774" y="3929"/>
                    </a:cubicBezTo>
                    <a:cubicBezTo>
                      <a:pt x="2774" y="4024"/>
                      <a:pt x="2786" y="4132"/>
                      <a:pt x="2786" y="4227"/>
                    </a:cubicBezTo>
                    <a:lnTo>
                      <a:pt x="2786" y="4262"/>
                    </a:lnTo>
                    <a:cubicBezTo>
                      <a:pt x="2608" y="3989"/>
                      <a:pt x="2358" y="3798"/>
                      <a:pt x="2000" y="3691"/>
                    </a:cubicBezTo>
                    <a:cubicBezTo>
                      <a:pt x="1753" y="3615"/>
                      <a:pt x="1520" y="3607"/>
                      <a:pt x="1431" y="3607"/>
                    </a:cubicBezTo>
                    <a:cubicBezTo>
                      <a:pt x="1409" y="3607"/>
                      <a:pt x="1396" y="3608"/>
                      <a:pt x="1393" y="3608"/>
                    </a:cubicBezTo>
                    <a:cubicBezTo>
                      <a:pt x="1346" y="3608"/>
                      <a:pt x="1310" y="3620"/>
                      <a:pt x="1286" y="3655"/>
                    </a:cubicBezTo>
                    <a:lnTo>
                      <a:pt x="1000" y="3953"/>
                    </a:lnTo>
                    <a:cubicBezTo>
                      <a:pt x="941" y="4012"/>
                      <a:pt x="941" y="4108"/>
                      <a:pt x="1000" y="4167"/>
                    </a:cubicBezTo>
                    <a:cubicBezTo>
                      <a:pt x="1030" y="4197"/>
                      <a:pt x="1072" y="4212"/>
                      <a:pt x="1113" y="4212"/>
                    </a:cubicBezTo>
                    <a:cubicBezTo>
                      <a:pt x="1155" y="4212"/>
                      <a:pt x="1197" y="4197"/>
                      <a:pt x="1226" y="4167"/>
                    </a:cubicBezTo>
                    <a:lnTo>
                      <a:pt x="1465" y="3917"/>
                    </a:lnTo>
                    <a:cubicBezTo>
                      <a:pt x="1667" y="3929"/>
                      <a:pt x="2322" y="4012"/>
                      <a:pt x="2572" y="4572"/>
                    </a:cubicBezTo>
                    <a:cubicBezTo>
                      <a:pt x="2500" y="4989"/>
                      <a:pt x="2143" y="5298"/>
                      <a:pt x="1727" y="5298"/>
                    </a:cubicBezTo>
                    <a:cubicBezTo>
                      <a:pt x="1250" y="5298"/>
                      <a:pt x="869" y="4917"/>
                      <a:pt x="869" y="4441"/>
                    </a:cubicBezTo>
                    <a:cubicBezTo>
                      <a:pt x="869" y="4346"/>
                      <a:pt x="798" y="4274"/>
                      <a:pt x="703" y="4274"/>
                    </a:cubicBezTo>
                    <a:lnTo>
                      <a:pt x="679" y="4274"/>
                    </a:lnTo>
                    <a:lnTo>
                      <a:pt x="679" y="4227"/>
                    </a:lnTo>
                    <a:cubicBezTo>
                      <a:pt x="679" y="4132"/>
                      <a:pt x="679" y="4024"/>
                      <a:pt x="691" y="3929"/>
                    </a:cubicBezTo>
                    <a:cubicBezTo>
                      <a:pt x="703" y="3655"/>
                      <a:pt x="822" y="3381"/>
                      <a:pt x="1012" y="3191"/>
                    </a:cubicBezTo>
                    <a:cubicBezTo>
                      <a:pt x="1215" y="3000"/>
                      <a:pt x="1465" y="2893"/>
                      <a:pt x="1727" y="2893"/>
                    </a:cubicBezTo>
                    <a:close/>
                    <a:moveTo>
                      <a:pt x="643" y="4882"/>
                    </a:moveTo>
                    <a:cubicBezTo>
                      <a:pt x="726" y="5096"/>
                      <a:pt x="881" y="5275"/>
                      <a:pt x="1060" y="5405"/>
                    </a:cubicBezTo>
                    <a:lnTo>
                      <a:pt x="1060" y="5596"/>
                    </a:lnTo>
                    <a:cubicBezTo>
                      <a:pt x="762" y="5501"/>
                      <a:pt x="619" y="5346"/>
                      <a:pt x="560" y="5275"/>
                    </a:cubicBezTo>
                    <a:cubicBezTo>
                      <a:pt x="595" y="5155"/>
                      <a:pt x="631" y="5036"/>
                      <a:pt x="643" y="4882"/>
                    </a:cubicBezTo>
                    <a:close/>
                    <a:moveTo>
                      <a:pt x="2798" y="4882"/>
                    </a:moveTo>
                    <a:cubicBezTo>
                      <a:pt x="2810" y="5024"/>
                      <a:pt x="2846" y="5155"/>
                      <a:pt x="2893" y="5263"/>
                    </a:cubicBezTo>
                    <a:cubicBezTo>
                      <a:pt x="2834" y="5346"/>
                      <a:pt x="2679" y="5477"/>
                      <a:pt x="2381" y="5596"/>
                    </a:cubicBezTo>
                    <a:lnTo>
                      <a:pt x="2381" y="5405"/>
                    </a:lnTo>
                    <a:cubicBezTo>
                      <a:pt x="2560" y="5275"/>
                      <a:pt x="2715" y="5096"/>
                      <a:pt x="2798" y="4882"/>
                    </a:cubicBezTo>
                    <a:close/>
                    <a:moveTo>
                      <a:pt x="6299" y="4727"/>
                    </a:moveTo>
                    <a:lnTo>
                      <a:pt x="6299" y="5001"/>
                    </a:lnTo>
                    <a:lnTo>
                      <a:pt x="5453" y="5596"/>
                    </a:lnTo>
                    <a:lnTo>
                      <a:pt x="4584" y="5024"/>
                    </a:lnTo>
                    <a:lnTo>
                      <a:pt x="4584" y="4727"/>
                    </a:lnTo>
                    <a:cubicBezTo>
                      <a:pt x="4810" y="4846"/>
                      <a:pt x="5060" y="4917"/>
                      <a:pt x="5322" y="4929"/>
                    </a:cubicBezTo>
                    <a:lnTo>
                      <a:pt x="5441" y="4929"/>
                    </a:lnTo>
                    <a:cubicBezTo>
                      <a:pt x="5739" y="4929"/>
                      <a:pt x="6037" y="4858"/>
                      <a:pt x="6299" y="4727"/>
                    </a:cubicBezTo>
                    <a:close/>
                    <a:moveTo>
                      <a:pt x="9347" y="5572"/>
                    </a:moveTo>
                    <a:lnTo>
                      <a:pt x="9347" y="5632"/>
                    </a:lnTo>
                    <a:cubicBezTo>
                      <a:pt x="9347" y="5656"/>
                      <a:pt x="9347" y="5691"/>
                      <a:pt x="9358" y="5715"/>
                    </a:cubicBezTo>
                    <a:lnTo>
                      <a:pt x="9001" y="6072"/>
                    </a:lnTo>
                    <a:lnTo>
                      <a:pt x="8644" y="5715"/>
                    </a:lnTo>
                    <a:cubicBezTo>
                      <a:pt x="8644" y="5691"/>
                      <a:pt x="8668" y="5656"/>
                      <a:pt x="8668" y="5632"/>
                    </a:cubicBezTo>
                    <a:lnTo>
                      <a:pt x="8668" y="5572"/>
                    </a:lnTo>
                    <a:cubicBezTo>
                      <a:pt x="8763" y="5596"/>
                      <a:pt x="8870" y="5632"/>
                      <a:pt x="8977" y="5632"/>
                    </a:cubicBezTo>
                    <a:lnTo>
                      <a:pt x="9001" y="5632"/>
                    </a:lnTo>
                    <a:cubicBezTo>
                      <a:pt x="9120" y="5632"/>
                      <a:pt x="9239" y="5620"/>
                      <a:pt x="9347" y="5572"/>
                    </a:cubicBezTo>
                    <a:close/>
                    <a:moveTo>
                      <a:pt x="2108" y="5572"/>
                    </a:moveTo>
                    <a:lnTo>
                      <a:pt x="2108" y="5739"/>
                    </a:lnTo>
                    <a:cubicBezTo>
                      <a:pt x="2108" y="5798"/>
                      <a:pt x="2119" y="5834"/>
                      <a:pt x="2143" y="5882"/>
                    </a:cubicBezTo>
                    <a:lnTo>
                      <a:pt x="1965" y="6013"/>
                    </a:lnTo>
                    <a:cubicBezTo>
                      <a:pt x="1899" y="6084"/>
                      <a:pt x="1816" y="6120"/>
                      <a:pt x="1731" y="6120"/>
                    </a:cubicBezTo>
                    <a:cubicBezTo>
                      <a:pt x="1646" y="6120"/>
                      <a:pt x="1560" y="6084"/>
                      <a:pt x="1488" y="6013"/>
                    </a:cubicBezTo>
                    <a:lnTo>
                      <a:pt x="1346" y="5882"/>
                    </a:lnTo>
                    <a:cubicBezTo>
                      <a:pt x="1369" y="5834"/>
                      <a:pt x="1381" y="5775"/>
                      <a:pt x="1381" y="5739"/>
                    </a:cubicBezTo>
                    <a:lnTo>
                      <a:pt x="1381" y="5572"/>
                    </a:lnTo>
                    <a:cubicBezTo>
                      <a:pt x="1488" y="5596"/>
                      <a:pt x="1607" y="5632"/>
                      <a:pt x="1750" y="5632"/>
                    </a:cubicBezTo>
                    <a:cubicBezTo>
                      <a:pt x="1857" y="5632"/>
                      <a:pt x="1977" y="5608"/>
                      <a:pt x="2108" y="5572"/>
                    </a:cubicBezTo>
                    <a:close/>
                    <a:moveTo>
                      <a:pt x="4465" y="5298"/>
                    </a:moveTo>
                    <a:lnTo>
                      <a:pt x="5215" y="5810"/>
                    </a:lnTo>
                    <a:lnTo>
                      <a:pt x="4810" y="6215"/>
                    </a:lnTo>
                    <a:lnTo>
                      <a:pt x="4798" y="6215"/>
                    </a:lnTo>
                    <a:lnTo>
                      <a:pt x="4310" y="5465"/>
                    </a:lnTo>
                    <a:lnTo>
                      <a:pt x="4465" y="5298"/>
                    </a:lnTo>
                    <a:close/>
                    <a:moveTo>
                      <a:pt x="6429" y="5298"/>
                    </a:moveTo>
                    <a:lnTo>
                      <a:pt x="6596" y="5465"/>
                    </a:lnTo>
                    <a:lnTo>
                      <a:pt x="6108" y="6215"/>
                    </a:lnTo>
                    <a:lnTo>
                      <a:pt x="6096" y="6215"/>
                    </a:lnTo>
                    <a:lnTo>
                      <a:pt x="5691" y="5810"/>
                    </a:lnTo>
                    <a:lnTo>
                      <a:pt x="6429" y="5298"/>
                    </a:lnTo>
                    <a:close/>
                    <a:moveTo>
                      <a:pt x="4905" y="0"/>
                    </a:moveTo>
                    <a:cubicBezTo>
                      <a:pt x="4072" y="0"/>
                      <a:pt x="3381" y="691"/>
                      <a:pt x="3381" y="1524"/>
                    </a:cubicBezTo>
                    <a:lnTo>
                      <a:pt x="3381" y="1869"/>
                    </a:lnTo>
                    <a:cubicBezTo>
                      <a:pt x="3381" y="2131"/>
                      <a:pt x="3441" y="2381"/>
                      <a:pt x="3548" y="2643"/>
                    </a:cubicBezTo>
                    <a:lnTo>
                      <a:pt x="3548" y="3000"/>
                    </a:lnTo>
                    <a:cubicBezTo>
                      <a:pt x="3548" y="3596"/>
                      <a:pt x="3810" y="4132"/>
                      <a:pt x="4227" y="4465"/>
                    </a:cubicBezTo>
                    <a:lnTo>
                      <a:pt x="4227" y="5001"/>
                    </a:lnTo>
                    <a:lnTo>
                      <a:pt x="3929" y="5322"/>
                    </a:lnTo>
                    <a:cubicBezTo>
                      <a:pt x="3905" y="5346"/>
                      <a:pt x="3893" y="5394"/>
                      <a:pt x="3893" y="5441"/>
                    </a:cubicBezTo>
                    <a:lnTo>
                      <a:pt x="2905" y="5798"/>
                    </a:lnTo>
                    <a:cubicBezTo>
                      <a:pt x="2834" y="5822"/>
                      <a:pt x="2774" y="5858"/>
                      <a:pt x="2715" y="5894"/>
                    </a:cubicBezTo>
                    <a:lnTo>
                      <a:pt x="2560" y="5822"/>
                    </a:lnTo>
                    <a:cubicBezTo>
                      <a:pt x="3024" y="5632"/>
                      <a:pt x="3155" y="5346"/>
                      <a:pt x="3179" y="5334"/>
                    </a:cubicBezTo>
                    <a:cubicBezTo>
                      <a:pt x="3203" y="5286"/>
                      <a:pt x="3203" y="5227"/>
                      <a:pt x="3179" y="5179"/>
                    </a:cubicBezTo>
                    <a:cubicBezTo>
                      <a:pt x="3060" y="4965"/>
                      <a:pt x="3036" y="4524"/>
                      <a:pt x="3036" y="4203"/>
                    </a:cubicBezTo>
                    <a:cubicBezTo>
                      <a:pt x="3036" y="4084"/>
                      <a:pt x="3036" y="3977"/>
                      <a:pt x="3024" y="3893"/>
                    </a:cubicBezTo>
                    <a:cubicBezTo>
                      <a:pt x="2965" y="3131"/>
                      <a:pt x="2405" y="2548"/>
                      <a:pt x="1691" y="2548"/>
                    </a:cubicBezTo>
                    <a:cubicBezTo>
                      <a:pt x="976" y="2548"/>
                      <a:pt x="393" y="3131"/>
                      <a:pt x="345" y="3893"/>
                    </a:cubicBezTo>
                    <a:cubicBezTo>
                      <a:pt x="345" y="3977"/>
                      <a:pt x="333" y="4084"/>
                      <a:pt x="333" y="4203"/>
                    </a:cubicBezTo>
                    <a:cubicBezTo>
                      <a:pt x="322" y="4548"/>
                      <a:pt x="298" y="4965"/>
                      <a:pt x="203" y="5179"/>
                    </a:cubicBezTo>
                    <a:cubicBezTo>
                      <a:pt x="167" y="5227"/>
                      <a:pt x="167" y="5286"/>
                      <a:pt x="203" y="5334"/>
                    </a:cubicBezTo>
                    <a:cubicBezTo>
                      <a:pt x="203" y="5346"/>
                      <a:pt x="345" y="5632"/>
                      <a:pt x="810" y="5822"/>
                    </a:cubicBezTo>
                    <a:lnTo>
                      <a:pt x="369" y="6037"/>
                    </a:lnTo>
                    <a:cubicBezTo>
                      <a:pt x="155" y="6156"/>
                      <a:pt x="0" y="6370"/>
                      <a:pt x="0" y="6632"/>
                    </a:cubicBezTo>
                    <a:lnTo>
                      <a:pt x="0" y="7799"/>
                    </a:lnTo>
                    <a:cubicBezTo>
                      <a:pt x="0" y="7894"/>
                      <a:pt x="72" y="7965"/>
                      <a:pt x="167" y="7965"/>
                    </a:cubicBezTo>
                    <a:cubicBezTo>
                      <a:pt x="250" y="7965"/>
                      <a:pt x="333" y="7894"/>
                      <a:pt x="333" y="7799"/>
                    </a:cubicBezTo>
                    <a:lnTo>
                      <a:pt x="333" y="6632"/>
                    </a:lnTo>
                    <a:cubicBezTo>
                      <a:pt x="333" y="6489"/>
                      <a:pt x="405" y="6370"/>
                      <a:pt x="524" y="6310"/>
                    </a:cubicBezTo>
                    <a:lnTo>
                      <a:pt x="1060" y="6048"/>
                    </a:lnTo>
                    <a:lnTo>
                      <a:pt x="1238" y="6227"/>
                    </a:lnTo>
                    <a:cubicBezTo>
                      <a:pt x="1369" y="6346"/>
                      <a:pt x="1536" y="6406"/>
                      <a:pt x="1703" y="6406"/>
                    </a:cubicBezTo>
                    <a:cubicBezTo>
                      <a:pt x="1857" y="6406"/>
                      <a:pt x="2024" y="6346"/>
                      <a:pt x="2155" y="6227"/>
                    </a:cubicBezTo>
                    <a:lnTo>
                      <a:pt x="2334" y="6048"/>
                    </a:lnTo>
                    <a:lnTo>
                      <a:pt x="2512" y="6132"/>
                    </a:lnTo>
                    <a:cubicBezTo>
                      <a:pt x="2441" y="6275"/>
                      <a:pt x="2381" y="6418"/>
                      <a:pt x="2381" y="6584"/>
                    </a:cubicBezTo>
                    <a:lnTo>
                      <a:pt x="2381" y="7799"/>
                    </a:lnTo>
                    <a:cubicBezTo>
                      <a:pt x="2381" y="7894"/>
                      <a:pt x="2453" y="7965"/>
                      <a:pt x="2548" y="7965"/>
                    </a:cubicBezTo>
                    <a:cubicBezTo>
                      <a:pt x="2631" y="7965"/>
                      <a:pt x="2715" y="7894"/>
                      <a:pt x="2715" y="7799"/>
                    </a:cubicBezTo>
                    <a:lnTo>
                      <a:pt x="2715" y="6584"/>
                    </a:lnTo>
                    <a:cubicBezTo>
                      <a:pt x="2715" y="6358"/>
                      <a:pt x="2846" y="6167"/>
                      <a:pt x="3048" y="6096"/>
                    </a:cubicBezTo>
                    <a:lnTo>
                      <a:pt x="4084" y="5715"/>
                    </a:lnTo>
                    <a:lnTo>
                      <a:pt x="4513" y="6358"/>
                    </a:lnTo>
                    <a:cubicBezTo>
                      <a:pt x="4572" y="6453"/>
                      <a:pt x="4655" y="6489"/>
                      <a:pt x="4751" y="6513"/>
                    </a:cubicBezTo>
                    <a:lnTo>
                      <a:pt x="4775" y="6513"/>
                    </a:lnTo>
                    <a:cubicBezTo>
                      <a:pt x="4870" y="6513"/>
                      <a:pt x="4941" y="6477"/>
                      <a:pt x="5013" y="6418"/>
                    </a:cubicBezTo>
                    <a:lnTo>
                      <a:pt x="5286" y="6156"/>
                    </a:lnTo>
                    <a:lnTo>
                      <a:pt x="5286" y="7799"/>
                    </a:lnTo>
                    <a:cubicBezTo>
                      <a:pt x="5286" y="7894"/>
                      <a:pt x="5358" y="7965"/>
                      <a:pt x="5453" y="7965"/>
                    </a:cubicBezTo>
                    <a:cubicBezTo>
                      <a:pt x="5537" y="7965"/>
                      <a:pt x="5608" y="7894"/>
                      <a:pt x="5608" y="7799"/>
                    </a:cubicBezTo>
                    <a:lnTo>
                      <a:pt x="5608" y="6156"/>
                    </a:lnTo>
                    <a:lnTo>
                      <a:pt x="5882" y="6418"/>
                    </a:lnTo>
                    <a:cubicBezTo>
                      <a:pt x="5941" y="6477"/>
                      <a:pt x="6025" y="6513"/>
                      <a:pt x="6120" y="6513"/>
                    </a:cubicBezTo>
                    <a:lnTo>
                      <a:pt x="6144" y="6513"/>
                    </a:lnTo>
                    <a:cubicBezTo>
                      <a:pt x="6251" y="6489"/>
                      <a:pt x="6322" y="6453"/>
                      <a:pt x="6382" y="6358"/>
                    </a:cubicBezTo>
                    <a:lnTo>
                      <a:pt x="6822" y="5715"/>
                    </a:lnTo>
                    <a:lnTo>
                      <a:pt x="7846" y="6096"/>
                    </a:lnTo>
                    <a:cubicBezTo>
                      <a:pt x="8049" y="6167"/>
                      <a:pt x="8192" y="6358"/>
                      <a:pt x="8192" y="6584"/>
                    </a:cubicBezTo>
                    <a:lnTo>
                      <a:pt x="8192" y="7799"/>
                    </a:lnTo>
                    <a:cubicBezTo>
                      <a:pt x="8192" y="7894"/>
                      <a:pt x="8263" y="7965"/>
                      <a:pt x="8346" y="7965"/>
                    </a:cubicBezTo>
                    <a:cubicBezTo>
                      <a:pt x="8442" y="7965"/>
                      <a:pt x="8513" y="7894"/>
                      <a:pt x="8513" y="7799"/>
                    </a:cubicBezTo>
                    <a:lnTo>
                      <a:pt x="8513" y="6584"/>
                    </a:lnTo>
                    <a:cubicBezTo>
                      <a:pt x="8513" y="6358"/>
                      <a:pt x="8430" y="6156"/>
                      <a:pt x="8275" y="6001"/>
                    </a:cubicBezTo>
                    <a:lnTo>
                      <a:pt x="8323" y="5989"/>
                    </a:lnTo>
                    <a:cubicBezTo>
                      <a:pt x="8370" y="5977"/>
                      <a:pt x="8406" y="5953"/>
                      <a:pt x="8465" y="5929"/>
                    </a:cubicBezTo>
                    <a:lnTo>
                      <a:pt x="8870" y="6334"/>
                    </a:lnTo>
                    <a:lnTo>
                      <a:pt x="8870" y="7787"/>
                    </a:lnTo>
                    <a:cubicBezTo>
                      <a:pt x="8870" y="7882"/>
                      <a:pt x="8942" y="7953"/>
                      <a:pt x="9037" y="7953"/>
                    </a:cubicBezTo>
                    <a:cubicBezTo>
                      <a:pt x="9120" y="7953"/>
                      <a:pt x="9204" y="7882"/>
                      <a:pt x="9204" y="7787"/>
                    </a:cubicBezTo>
                    <a:lnTo>
                      <a:pt x="9204" y="6334"/>
                    </a:lnTo>
                    <a:lnTo>
                      <a:pt x="9597" y="5929"/>
                    </a:lnTo>
                    <a:cubicBezTo>
                      <a:pt x="9620" y="5941"/>
                      <a:pt x="9644" y="5941"/>
                      <a:pt x="9680" y="5953"/>
                    </a:cubicBezTo>
                    <a:lnTo>
                      <a:pt x="10335" y="6156"/>
                    </a:lnTo>
                    <a:cubicBezTo>
                      <a:pt x="10478" y="6191"/>
                      <a:pt x="10585" y="6334"/>
                      <a:pt x="10585" y="6489"/>
                    </a:cubicBezTo>
                    <a:lnTo>
                      <a:pt x="10585" y="7799"/>
                    </a:lnTo>
                    <a:cubicBezTo>
                      <a:pt x="10585" y="7894"/>
                      <a:pt x="10656" y="7965"/>
                      <a:pt x="10751" y="7965"/>
                    </a:cubicBezTo>
                    <a:cubicBezTo>
                      <a:pt x="10835" y="7965"/>
                      <a:pt x="10906" y="7894"/>
                      <a:pt x="10906" y="7799"/>
                    </a:cubicBezTo>
                    <a:lnTo>
                      <a:pt x="10906" y="6489"/>
                    </a:lnTo>
                    <a:cubicBezTo>
                      <a:pt x="10871" y="6227"/>
                      <a:pt x="10656" y="5953"/>
                      <a:pt x="10382" y="5870"/>
                    </a:cubicBezTo>
                    <a:lnTo>
                      <a:pt x="9716" y="5679"/>
                    </a:lnTo>
                    <a:cubicBezTo>
                      <a:pt x="9692" y="5656"/>
                      <a:pt x="9680" y="5644"/>
                      <a:pt x="9680" y="5620"/>
                    </a:cubicBezTo>
                    <a:lnTo>
                      <a:pt x="9680" y="5394"/>
                    </a:lnTo>
                    <a:cubicBezTo>
                      <a:pt x="9739" y="5358"/>
                      <a:pt x="9787" y="5322"/>
                      <a:pt x="9823" y="5275"/>
                    </a:cubicBezTo>
                    <a:cubicBezTo>
                      <a:pt x="10049" y="5048"/>
                      <a:pt x="10180" y="4751"/>
                      <a:pt x="10180" y="4429"/>
                    </a:cubicBezTo>
                    <a:lnTo>
                      <a:pt x="10180" y="4132"/>
                    </a:lnTo>
                    <a:lnTo>
                      <a:pt x="10239" y="3989"/>
                    </a:lnTo>
                    <a:cubicBezTo>
                      <a:pt x="10323" y="3858"/>
                      <a:pt x="10347" y="3691"/>
                      <a:pt x="10347" y="3548"/>
                    </a:cubicBezTo>
                    <a:lnTo>
                      <a:pt x="10347" y="2727"/>
                    </a:lnTo>
                    <a:cubicBezTo>
                      <a:pt x="10347" y="2643"/>
                      <a:pt x="10275" y="2560"/>
                      <a:pt x="10180" y="2560"/>
                    </a:cubicBezTo>
                    <a:lnTo>
                      <a:pt x="8656" y="2560"/>
                    </a:lnTo>
                    <a:cubicBezTo>
                      <a:pt x="8096" y="2560"/>
                      <a:pt x="7644" y="3012"/>
                      <a:pt x="7644" y="3572"/>
                    </a:cubicBezTo>
                    <a:lnTo>
                      <a:pt x="7644" y="3596"/>
                    </a:lnTo>
                    <a:cubicBezTo>
                      <a:pt x="7644" y="3727"/>
                      <a:pt x="7668" y="3846"/>
                      <a:pt x="7727" y="3965"/>
                    </a:cubicBezTo>
                    <a:lnTo>
                      <a:pt x="7799" y="4132"/>
                    </a:lnTo>
                    <a:lnTo>
                      <a:pt x="7799" y="4382"/>
                    </a:lnTo>
                    <a:cubicBezTo>
                      <a:pt x="7799" y="4798"/>
                      <a:pt x="8013" y="5155"/>
                      <a:pt x="8311" y="5382"/>
                    </a:cubicBezTo>
                    <a:lnTo>
                      <a:pt x="8311" y="5596"/>
                    </a:lnTo>
                    <a:cubicBezTo>
                      <a:pt x="8311" y="5632"/>
                      <a:pt x="8311" y="5644"/>
                      <a:pt x="8180" y="5691"/>
                    </a:cubicBezTo>
                    <a:lnTo>
                      <a:pt x="7858" y="5775"/>
                    </a:lnTo>
                    <a:lnTo>
                      <a:pt x="6941" y="5441"/>
                    </a:lnTo>
                    <a:cubicBezTo>
                      <a:pt x="6941" y="5394"/>
                      <a:pt x="6930" y="5346"/>
                      <a:pt x="6894" y="5322"/>
                    </a:cubicBezTo>
                    <a:lnTo>
                      <a:pt x="6596" y="5001"/>
                    </a:lnTo>
                    <a:lnTo>
                      <a:pt x="6596" y="4489"/>
                    </a:lnTo>
                    <a:cubicBezTo>
                      <a:pt x="6632" y="4453"/>
                      <a:pt x="6656" y="4429"/>
                      <a:pt x="6691" y="4405"/>
                    </a:cubicBezTo>
                    <a:cubicBezTo>
                      <a:pt x="7061" y="4072"/>
                      <a:pt x="7263" y="3560"/>
                      <a:pt x="7263" y="3060"/>
                    </a:cubicBezTo>
                    <a:lnTo>
                      <a:pt x="7263" y="2643"/>
                    </a:lnTo>
                    <a:cubicBezTo>
                      <a:pt x="7382" y="2405"/>
                      <a:pt x="7430" y="2131"/>
                      <a:pt x="7430" y="1869"/>
                    </a:cubicBezTo>
                    <a:lnTo>
                      <a:pt x="7430" y="167"/>
                    </a:lnTo>
                    <a:cubicBezTo>
                      <a:pt x="7430" y="83"/>
                      <a:pt x="7358" y="0"/>
                      <a:pt x="7263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970" name="Google Shape;6765;p49"/>
              <p:cNvSpPr/>
              <p:nvPr/>
            </p:nvSpPr>
            <p:spPr>
              <a:xfrm>
                <a:off x="5645669" y="3625759"/>
                <a:ext cx="10248" cy="42872"/>
              </a:xfrm>
              <a:custGeom>
                <a:avLst/>
                <a:gdLst/>
                <a:ahLst/>
                <a:cxnLst/>
                <a:rect l="l" t="t" r="r" b="b"/>
                <a:pathLst>
                  <a:path w="322" h="1347" extrusionOk="0">
                    <a:moveTo>
                      <a:pt x="167" y="1"/>
                    </a:moveTo>
                    <a:cubicBezTo>
                      <a:pt x="72" y="1"/>
                      <a:pt x="0" y="72"/>
                      <a:pt x="0" y="167"/>
                    </a:cubicBezTo>
                    <a:lnTo>
                      <a:pt x="0" y="1179"/>
                    </a:lnTo>
                    <a:cubicBezTo>
                      <a:pt x="0" y="1263"/>
                      <a:pt x="72" y="1346"/>
                      <a:pt x="167" y="1346"/>
                    </a:cubicBezTo>
                    <a:cubicBezTo>
                      <a:pt x="251" y="1346"/>
                      <a:pt x="322" y="1263"/>
                      <a:pt x="322" y="1179"/>
                    </a:cubicBezTo>
                    <a:lnTo>
                      <a:pt x="322" y="167"/>
                    </a:lnTo>
                    <a:cubicBezTo>
                      <a:pt x="322" y="60"/>
                      <a:pt x="251" y="1"/>
                      <a:pt x="16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971" name="Google Shape;6766;p49"/>
              <p:cNvSpPr/>
              <p:nvPr/>
            </p:nvSpPr>
            <p:spPr>
              <a:xfrm>
                <a:off x="5462247" y="3461115"/>
                <a:ext cx="86825" cy="29759"/>
              </a:xfrm>
              <a:custGeom>
                <a:avLst/>
                <a:gdLst/>
                <a:ahLst/>
                <a:cxnLst/>
                <a:rect l="l" t="t" r="r" b="b"/>
                <a:pathLst>
                  <a:path w="2728" h="935" extrusionOk="0">
                    <a:moveTo>
                      <a:pt x="1094" y="0"/>
                    </a:moveTo>
                    <a:cubicBezTo>
                      <a:pt x="768" y="0"/>
                      <a:pt x="473" y="35"/>
                      <a:pt x="287" y="66"/>
                    </a:cubicBezTo>
                    <a:cubicBezTo>
                      <a:pt x="120" y="102"/>
                      <a:pt x="1" y="233"/>
                      <a:pt x="1" y="399"/>
                    </a:cubicBezTo>
                    <a:lnTo>
                      <a:pt x="1" y="768"/>
                    </a:lnTo>
                    <a:cubicBezTo>
                      <a:pt x="1" y="864"/>
                      <a:pt x="72" y="935"/>
                      <a:pt x="168" y="935"/>
                    </a:cubicBezTo>
                    <a:cubicBezTo>
                      <a:pt x="251" y="935"/>
                      <a:pt x="322" y="864"/>
                      <a:pt x="322" y="768"/>
                    </a:cubicBezTo>
                    <a:lnTo>
                      <a:pt x="322" y="399"/>
                    </a:lnTo>
                    <a:cubicBezTo>
                      <a:pt x="322" y="399"/>
                      <a:pt x="322" y="387"/>
                      <a:pt x="346" y="387"/>
                    </a:cubicBezTo>
                    <a:cubicBezTo>
                      <a:pt x="498" y="361"/>
                      <a:pt x="764" y="327"/>
                      <a:pt x="1063" y="327"/>
                    </a:cubicBezTo>
                    <a:cubicBezTo>
                      <a:pt x="1162" y="327"/>
                      <a:pt x="1266" y="331"/>
                      <a:pt x="1370" y="340"/>
                    </a:cubicBezTo>
                    <a:cubicBezTo>
                      <a:pt x="1858" y="364"/>
                      <a:pt x="2215" y="506"/>
                      <a:pt x="2442" y="709"/>
                    </a:cubicBezTo>
                    <a:cubicBezTo>
                      <a:pt x="2471" y="739"/>
                      <a:pt x="2513" y="753"/>
                      <a:pt x="2555" y="753"/>
                    </a:cubicBezTo>
                    <a:cubicBezTo>
                      <a:pt x="2596" y="753"/>
                      <a:pt x="2638" y="739"/>
                      <a:pt x="2668" y="709"/>
                    </a:cubicBezTo>
                    <a:cubicBezTo>
                      <a:pt x="2727" y="637"/>
                      <a:pt x="2727" y="530"/>
                      <a:pt x="2656" y="471"/>
                    </a:cubicBezTo>
                    <a:cubicBezTo>
                      <a:pt x="2283" y="97"/>
                      <a:pt x="1643" y="0"/>
                      <a:pt x="10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972" name="Google Shape;6767;p49"/>
              <p:cNvSpPr/>
              <p:nvPr/>
            </p:nvSpPr>
            <p:spPr>
              <a:xfrm>
                <a:off x="5441050" y="3636389"/>
                <a:ext cx="10248" cy="32241"/>
              </a:xfrm>
              <a:custGeom>
                <a:avLst/>
                <a:gdLst/>
                <a:ahLst/>
                <a:cxnLst/>
                <a:rect l="l" t="t" r="r" b="b"/>
                <a:pathLst>
                  <a:path w="322" h="1013" extrusionOk="0">
                    <a:moveTo>
                      <a:pt x="167" y="0"/>
                    </a:moveTo>
                    <a:cubicBezTo>
                      <a:pt x="72" y="0"/>
                      <a:pt x="0" y="71"/>
                      <a:pt x="0" y="155"/>
                    </a:cubicBezTo>
                    <a:lnTo>
                      <a:pt x="0" y="845"/>
                    </a:lnTo>
                    <a:cubicBezTo>
                      <a:pt x="0" y="929"/>
                      <a:pt x="72" y="1012"/>
                      <a:pt x="167" y="1012"/>
                    </a:cubicBezTo>
                    <a:cubicBezTo>
                      <a:pt x="250" y="1012"/>
                      <a:pt x="322" y="929"/>
                      <a:pt x="322" y="845"/>
                    </a:cubicBezTo>
                    <a:lnTo>
                      <a:pt x="322" y="155"/>
                    </a:lnTo>
                    <a:cubicBezTo>
                      <a:pt x="310" y="71"/>
                      <a:pt x="250" y="0"/>
                      <a:pt x="167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973" name="Google Shape;6768;p49"/>
              <p:cNvSpPr/>
              <p:nvPr/>
            </p:nvSpPr>
            <p:spPr>
              <a:xfrm>
                <a:off x="5559257" y="3636389"/>
                <a:ext cx="10662" cy="32241"/>
              </a:xfrm>
              <a:custGeom>
                <a:avLst/>
                <a:gdLst/>
                <a:ahLst/>
                <a:cxnLst/>
                <a:rect l="l" t="t" r="r" b="b"/>
                <a:pathLst>
                  <a:path w="335" h="1013" extrusionOk="0">
                    <a:moveTo>
                      <a:pt x="168" y="0"/>
                    </a:moveTo>
                    <a:cubicBezTo>
                      <a:pt x="84" y="0"/>
                      <a:pt x="1" y="71"/>
                      <a:pt x="1" y="155"/>
                    </a:cubicBezTo>
                    <a:lnTo>
                      <a:pt x="1" y="845"/>
                    </a:lnTo>
                    <a:cubicBezTo>
                      <a:pt x="1" y="929"/>
                      <a:pt x="84" y="1012"/>
                      <a:pt x="168" y="1012"/>
                    </a:cubicBezTo>
                    <a:cubicBezTo>
                      <a:pt x="263" y="1012"/>
                      <a:pt x="334" y="929"/>
                      <a:pt x="334" y="845"/>
                    </a:cubicBezTo>
                    <a:lnTo>
                      <a:pt x="334" y="155"/>
                    </a:lnTo>
                    <a:cubicBezTo>
                      <a:pt x="334" y="71"/>
                      <a:pt x="263" y="0"/>
                      <a:pt x="16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974" name="Google Shape;6769;p49"/>
            <p:cNvGrpSpPr/>
            <p:nvPr/>
          </p:nvGrpSpPr>
          <p:grpSpPr>
            <a:xfrm>
              <a:off x="5031868" y="4710517"/>
              <a:ext cx="346379" cy="264518"/>
              <a:chOff x="5776798" y="3409778"/>
              <a:chExt cx="346379" cy="264518"/>
            </a:xfrm>
            <a:solidFill>
              <a:schemeClr val="bg2">
                <a:lumMod val="75000"/>
              </a:schemeClr>
            </a:solidFill>
          </p:grpSpPr>
          <p:sp>
            <p:nvSpPr>
              <p:cNvPr id="975" name="Google Shape;6770;p49"/>
              <p:cNvSpPr/>
              <p:nvPr/>
            </p:nvSpPr>
            <p:spPr>
              <a:xfrm>
                <a:off x="5890104" y="3642055"/>
                <a:ext cx="10248" cy="32241"/>
              </a:xfrm>
              <a:custGeom>
                <a:avLst/>
                <a:gdLst/>
                <a:ahLst/>
                <a:cxnLst/>
                <a:rect l="l" t="t" r="r" b="b"/>
                <a:pathLst>
                  <a:path w="322" h="1013" extrusionOk="0">
                    <a:moveTo>
                      <a:pt x="167" y="1"/>
                    </a:moveTo>
                    <a:cubicBezTo>
                      <a:pt x="71" y="1"/>
                      <a:pt x="0" y="72"/>
                      <a:pt x="0" y="155"/>
                    </a:cubicBezTo>
                    <a:lnTo>
                      <a:pt x="0" y="846"/>
                    </a:lnTo>
                    <a:cubicBezTo>
                      <a:pt x="0" y="929"/>
                      <a:pt x="71" y="1013"/>
                      <a:pt x="167" y="1013"/>
                    </a:cubicBezTo>
                    <a:cubicBezTo>
                      <a:pt x="250" y="1013"/>
                      <a:pt x="321" y="929"/>
                      <a:pt x="321" y="846"/>
                    </a:cubicBezTo>
                    <a:lnTo>
                      <a:pt x="321" y="143"/>
                    </a:lnTo>
                    <a:cubicBezTo>
                      <a:pt x="321" y="60"/>
                      <a:pt x="250" y="1"/>
                      <a:pt x="16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976" name="Google Shape;6771;p49"/>
              <p:cNvSpPr/>
              <p:nvPr/>
            </p:nvSpPr>
            <p:spPr>
              <a:xfrm>
                <a:off x="5998094" y="3642055"/>
                <a:ext cx="10248" cy="32241"/>
              </a:xfrm>
              <a:custGeom>
                <a:avLst/>
                <a:gdLst/>
                <a:ahLst/>
                <a:cxnLst/>
                <a:rect l="l" t="t" r="r" b="b"/>
                <a:pathLst>
                  <a:path w="322" h="1013" extrusionOk="0">
                    <a:moveTo>
                      <a:pt x="167" y="1"/>
                    </a:moveTo>
                    <a:cubicBezTo>
                      <a:pt x="72" y="1"/>
                      <a:pt x="0" y="72"/>
                      <a:pt x="0" y="155"/>
                    </a:cubicBezTo>
                    <a:lnTo>
                      <a:pt x="0" y="846"/>
                    </a:lnTo>
                    <a:cubicBezTo>
                      <a:pt x="0" y="929"/>
                      <a:pt x="72" y="1013"/>
                      <a:pt x="167" y="1013"/>
                    </a:cubicBezTo>
                    <a:cubicBezTo>
                      <a:pt x="250" y="1013"/>
                      <a:pt x="322" y="929"/>
                      <a:pt x="322" y="846"/>
                    </a:cubicBezTo>
                    <a:lnTo>
                      <a:pt x="322" y="143"/>
                    </a:lnTo>
                    <a:cubicBezTo>
                      <a:pt x="310" y="60"/>
                      <a:pt x="250" y="1"/>
                      <a:pt x="16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977" name="Google Shape;6772;p49"/>
              <p:cNvSpPr/>
              <p:nvPr/>
            </p:nvSpPr>
            <p:spPr>
              <a:xfrm>
                <a:off x="5814673" y="3528367"/>
                <a:ext cx="43222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1358" h="489" extrusionOk="0">
                    <a:moveTo>
                      <a:pt x="167" y="1"/>
                    </a:moveTo>
                    <a:cubicBezTo>
                      <a:pt x="72" y="1"/>
                      <a:pt x="1" y="72"/>
                      <a:pt x="1" y="156"/>
                    </a:cubicBezTo>
                    <a:cubicBezTo>
                      <a:pt x="1" y="251"/>
                      <a:pt x="72" y="322"/>
                      <a:pt x="167" y="322"/>
                    </a:cubicBezTo>
                    <a:cubicBezTo>
                      <a:pt x="346" y="322"/>
                      <a:pt x="870" y="358"/>
                      <a:pt x="1120" y="477"/>
                    </a:cubicBezTo>
                    <a:cubicBezTo>
                      <a:pt x="1144" y="489"/>
                      <a:pt x="1167" y="489"/>
                      <a:pt x="1191" y="489"/>
                    </a:cubicBezTo>
                    <a:cubicBezTo>
                      <a:pt x="1251" y="489"/>
                      <a:pt x="1310" y="453"/>
                      <a:pt x="1346" y="394"/>
                    </a:cubicBezTo>
                    <a:cubicBezTo>
                      <a:pt x="1358" y="322"/>
                      <a:pt x="1322" y="239"/>
                      <a:pt x="1251" y="191"/>
                    </a:cubicBezTo>
                    <a:cubicBezTo>
                      <a:pt x="882" y="13"/>
                      <a:pt x="191" y="1"/>
                      <a:pt x="16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978" name="Google Shape;6773;p49"/>
              <p:cNvSpPr/>
              <p:nvPr/>
            </p:nvSpPr>
            <p:spPr>
              <a:xfrm>
                <a:off x="5797995" y="3631074"/>
                <a:ext cx="10662" cy="42458"/>
              </a:xfrm>
              <a:custGeom>
                <a:avLst/>
                <a:gdLst/>
                <a:ahLst/>
                <a:cxnLst/>
                <a:rect l="l" t="t" r="r" b="b"/>
                <a:pathLst>
                  <a:path w="335" h="1334" extrusionOk="0">
                    <a:moveTo>
                      <a:pt x="167" y="0"/>
                    </a:moveTo>
                    <a:cubicBezTo>
                      <a:pt x="84" y="0"/>
                      <a:pt x="1" y="72"/>
                      <a:pt x="1" y="167"/>
                    </a:cubicBezTo>
                    <a:lnTo>
                      <a:pt x="1" y="1179"/>
                    </a:lnTo>
                    <a:cubicBezTo>
                      <a:pt x="1" y="1262"/>
                      <a:pt x="84" y="1334"/>
                      <a:pt x="167" y="1334"/>
                    </a:cubicBezTo>
                    <a:cubicBezTo>
                      <a:pt x="251" y="1334"/>
                      <a:pt x="334" y="1262"/>
                      <a:pt x="334" y="1179"/>
                    </a:cubicBezTo>
                    <a:lnTo>
                      <a:pt x="334" y="167"/>
                    </a:lnTo>
                    <a:cubicBezTo>
                      <a:pt x="334" y="72"/>
                      <a:pt x="263" y="0"/>
                      <a:pt x="167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979" name="Google Shape;6774;p49"/>
              <p:cNvSpPr/>
              <p:nvPr/>
            </p:nvSpPr>
            <p:spPr>
              <a:xfrm>
                <a:off x="5776798" y="3409778"/>
                <a:ext cx="346379" cy="264136"/>
              </a:xfrm>
              <a:custGeom>
                <a:avLst/>
                <a:gdLst/>
                <a:ahLst/>
                <a:cxnLst/>
                <a:rect l="l" t="t" r="r" b="b"/>
                <a:pathLst>
                  <a:path w="10883" h="8299" extrusionOk="0">
                    <a:moveTo>
                      <a:pt x="9144" y="2512"/>
                    </a:moveTo>
                    <a:cubicBezTo>
                      <a:pt x="9418" y="2512"/>
                      <a:pt x="9656" y="2715"/>
                      <a:pt x="9656" y="2953"/>
                    </a:cubicBezTo>
                    <a:lnTo>
                      <a:pt x="9656" y="2977"/>
                    </a:lnTo>
                    <a:cubicBezTo>
                      <a:pt x="9501" y="2917"/>
                      <a:pt x="9335" y="2869"/>
                      <a:pt x="9144" y="2869"/>
                    </a:cubicBezTo>
                    <a:cubicBezTo>
                      <a:pt x="8965" y="2869"/>
                      <a:pt x="8787" y="2905"/>
                      <a:pt x="8620" y="2977"/>
                    </a:cubicBezTo>
                    <a:lnTo>
                      <a:pt x="8620" y="2953"/>
                    </a:lnTo>
                    <a:cubicBezTo>
                      <a:pt x="8620" y="2727"/>
                      <a:pt x="8858" y="2512"/>
                      <a:pt x="9144" y="2512"/>
                    </a:cubicBezTo>
                    <a:close/>
                    <a:moveTo>
                      <a:pt x="2869" y="3203"/>
                    </a:moveTo>
                    <a:lnTo>
                      <a:pt x="2869" y="3858"/>
                    </a:lnTo>
                    <a:cubicBezTo>
                      <a:pt x="2869" y="3965"/>
                      <a:pt x="2846" y="4060"/>
                      <a:pt x="2798" y="4167"/>
                    </a:cubicBezTo>
                    <a:lnTo>
                      <a:pt x="2727" y="4334"/>
                    </a:lnTo>
                    <a:cubicBezTo>
                      <a:pt x="2715" y="4346"/>
                      <a:pt x="2715" y="4382"/>
                      <a:pt x="2715" y="4405"/>
                    </a:cubicBezTo>
                    <a:lnTo>
                      <a:pt x="2715" y="4751"/>
                    </a:lnTo>
                    <a:cubicBezTo>
                      <a:pt x="2715" y="4989"/>
                      <a:pt x="2619" y="5191"/>
                      <a:pt x="2441" y="5358"/>
                    </a:cubicBezTo>
                    <a:cubicBezTo>
                      <a:pt x="2298" y="5525"/>
                      <a:pt x="2072" y="5596"/>
                      <a:pt x="1834" y="5596"/>
                    </a:cubicBezTo>
                    <a:cubicBezTo>
                      <a:pt x="1369" y="5584"/>
                      <a:pt x="1000" y="5179"/>
                      <a:pt x="1000" y="4703"/>
                    </a:cubicBezTo>
                    <a:lnTo>
                      <a:pt x="1000" y="4405"/>
                    </a:lnTo>
                    <a:cubicBezTo>
                      <a:pt x="1000" y="4382"/>
                      <a:pt x="1000" y="4358"/>
                      <a:pt x="988" y="4334"/>
                    </a:cubicBezTo>
                    <a:lnTo>
                      <a:pt x="881" y="4143"/>
                    </a:lnTo>
                    <a:cubicBezTo>
                      <a:pt x="845" y="4060"/>
                      <a:pt x="822" y="3989"/>
                      <a:pt x="822" y="3905"/>
                    </a:cubicBezTo>
                    <a:lnTo>
                      <a:pt x="822" y="3882"/>
                    </a:lnTo>
                    <a:cubicBezTo>
                      <a:pt x="822" y="3501"/>
                      <a:pt x="1131" y="3203"/>
                      <a:pt x="1500" y="3203"/>
                    </a:cubicBezTo>
                    <a:close/>
                    <a:moveTo>
                      <a:pt x="9144" y="3215"/>
                    </a:moveTo>
                    <a:cubicBezTo>
                      <a:pt x="9704" y="3215"/>
                      <a:pt x="10168" y="3679"/>
                      <a:pt x="10168" y="4239"/>
                    </a:cubicBezTo>
                    <a:cubicBezTo>
                      <a:pt x="10168" y="4346"/>
                      <a:pt x="10156" y="4465"/>
                      <a:pt x="10108" y="4572"/>
                    </a:cubicBezTo>
                    <a:cubicBezTo>
                      <a:pt x="9656" y="4108"/>
                      <a:pt x="8870" y="3929"/>
                      <a:pt x="8823" y="3929"/>
                    </a:cubicBezTo>
                    <a:cubicBezTo>
                      <a:pt x="8814" y="3926"/>
                      <a:pt x="8804" y="3925"/>
                      <a:pt x="8794" y="3925"/>
                    </a:cubicBezTo>
                    <a:cubicBezTo>
                      <a:pt x="8763" y="3925"/>
                      <a:pt x="8727" y="3938"/>
                      <a:pt x="8692" y="3965"/>
                    </a:cubicBezTo>
                    <a:cubicBezTo>
                      <a:pt x="8644" y="3989"/>
                      <a:pt x="8632" y="4036"/>
                      <a:pt x="8632" y="4084"/>
                    </a:cubicBezTo>
                    <a:cubicBezTo>
                      <a:pt x="8632" y="4084"/>
                      <a:pt x="8632" y="4179"/>
                      <a:pt x="8513" y="4298"/>
                    </a:cubicBezTo>
                    <a:cubicBezTo>
                      <a:pt x="8453" y="4358"/>
                      <a:pt x="8453" y="4465"/>
                      <a:pt x="8513" y="4524"/>
                    </a:cubicBezTo>
                    <a:cubicBezTo>
                      <a:pt x="8543" y="4554"/>
                      <a:pt x="8584" y="4569"/>
                      <a:pt x="8626" y="4569"/>
                    </a:cubicBezTo>
                    <a:cubicBezTo>
                      <a:pt x="8668" y="4569"/>
                      <a:pt x="8709" y="4554"/>
                      <a:pt x="8739" y="4524"/>
                    </a:cubicBezTo>
                    <a:cubicBezTo>
                      <a:pt x="8823" y="4441"/>
                      <a:pt x="8882" y="4346"/>
                      <a:pt x="8918" y="4274"/>
                    </a:cubicBezTo>
                    <a:cubicBezTo>
                      <a:pt x="9180" y="4346"/>
                      <a:pt x="9739" y="4560"/>
                      <a:pt x="9989" y="4894"/>
                    </a:cubicBezTo>
                    <a:cubicBezTo>
                      <a:pt x="9906" y="5298"/>
                      <a:pt x="9573" y="5596"/>
                      <a:pt x="9144" y="5596"/>
                    </a:cubicBezTo>
                    <a:cubicBezTo>
                      <a:pt x="8704" y="5596"/>
                      <a:pt x="8334" y="5275"/>
                      <a:pt x="8287" y="4834"/>
                    </a:cubicBezTo>
                    <a:cubicBezTo>
                      <a:pt x="8287" y="4810"/>
                      <a:pt x="8275" y="4798"/>
                      <a:pt x="8263" y="4774"/>
                    </a:cubicBezTo>
                    <a:cubicBezTo>
                      <a:pt x="8156" y="4620"/>
                      <a:pt x="8108" y="4441"/>
                      <a:pt x="8108" y="4239"/>
                    </a:cubicBezTo>
                    <a:cubicBezTo>
                      <a:pt x="8108" y="3679"/>
                      <a:pt x="8573" y="3215"/>
                      <a:pt x="9144" y="3215"/>
                    </a:cubicBezTo>
                    <a:close/>
                    <a:moveTo>
                      <a:pt x="5441" y="298"/>
                    </a:moveTo>
                    <a:cubicBezTo>
                      <a:pt x="6013" y="298"/>
                      <a:pt x="6489" y="488"/>
                      <a:pt x="6858" y="845"/>
                    </a:cubicBezTo>
                    <a:cubicBezTo>
                      <a:pt x="7227" y="1226"/>
                      <a:pt x="7453" y="1738"/>
                      <a:pt x="7501" y="2369"/>
                    </a:cubicBezTo>
                    <a:cubicBezTo>
                      <a:pt x="7620" y="4060"/>
                      <a:pt x="7763" y="5001"/>
                      <a:pt x="7822" y="5334"/>
                    </a:cubicBezTo>
                    <a:lnTo>
                      <a:pt x="7822" y="5346"/>
                    </a:lnTo>
                    <a:cubicBezTo>
                      <a:pt x="7632" y="5453"/>
                      <a:pt x="7310" y="5632"/>
                      <a:pt x="6787" y="5763"/>
                    </a:cubicBezTo>
                    <a:lnTo>
                      <a:pt x="6525" y="5644"/>
                    </a:lnTo>
                    <a:cubicBezTo>
                      <a:pt x="6453" y="5608"/>
                      <a:pt x="6418" y="5548"/>
                      <a:pt x="6418" y="5477"/>
                    </a:cubicBezTo>
                    <a:lnTo>
                      <a:pt x="6418" y="4929"/>
                    </a:lnTo>
                    <a:cubicBezTo>
                      <a:pt x="6918" y="4596"/>
                      <a:pt x="7263" y="4024"/>
                      <a:pt x="7263" y="3370"/>
                    </a:cubicBezTo>
                    <a:lnTo>
                      <a:pt x="7263" y="3072"/>
                    </a:lnTo>
                    <a:cubicBezTo>
                      <a:pt x="7263" y="2869"/>
                      <a:pt x="7180" y="2691"/>
                      <a:pt x="7037" y="2560"/>
                    </a:cubicBezTo>
                    <a:cubicBezTo>
                      <a:pt x="6727" y="2274"/>
                      <a:pt x="6001" y="1798"/>
                      <a:pt x="4751" y="1667"/>
                    </a:cubicBezTo>
                    <a:cubicBezTo>
                      <a:pt x="4744" y="1666"/>
                      <a:pt x="4737" y="1666"/>
                      <a:pt x="4730" y="1666"/>
                    </a:cubicBezTo>
                    <a:cubicBezTo>
                      <a:pt x="4645" y="1666"/>
                      <a:pt x="4583" y="1733"/>
                      <a:pt x="4572" y="1822"/>
                    </a:cubicBezTo>
                    <a:cubicBezTo>
                      <a:pt x="4548" y="1905"/>
                      <a:pt x="4632" y="1977"/>
                      <a:pt x="4715" y="2000"/>
                    </a:cubicBezTo>
                    <a:cubicBezTo>
                      <a:pt x="5882" y="2119"/>
                      <a:pt x="6537" y="2548"/>
                      <a:pt x="6834" y="2798"/>
                    </a:cubicBezTo>
                    <a:cubicBezTo>
                      <a:pt x="6906" y="2858"/>
                      <a:pt x="6953" y="2965"/>
                      <a:pt x="6953" y="3072"/>
                    </a:cubicBezTo>
                    <a:lnTo>
                      <a:pt x="6953" y="3370"/>
                    </a:lnTo>
                    <a:cubicBezTo>
                      <a:pt x="6953" y="4215"/>
                      <a:pt x="6263" y="4894"/>
                      <a:pt x="5417" y="4894"/>
                    </a:cubicBezTo>
                    <a:cubicBezTo>
                      <a:pt x="4572" y="4894"/>
                      <a:pt x="3881" y="4215"/>
                      <a:pt x="3881" y="3370"/>
                    </a:cubicBezTo>
                    <a:lnTo>
                      <a:pt x="3881" y="3227"/>
                    </a:lnTo>
                    <a:cubicBezTo>
                      <a:pt x="3881" y="3167"/>
                      <a:pt x="3917" y="3108"/>
                      <a:pt x="3977" y="3084"/>
                    </a:cubicBezTo>
                    <a:cubicBezTo>
                      <a:pt x="4167" y="2965"/>
                      <a:pt x="4429" y="2750"/>
                      <a:pt x="4548" y="2393"/>
                    </a:cubicBezTo>
                    <a:cubicBezTo>
                      <a:pt x="4584" y="2310"/>
                      <a:pt x="4536" y="2215"/>
                      <a:pt x="4453" y="2203"/>
                    </a:cubicBezTo>
                    <a:cubicBezTo>
                      <a:pt x="4434" y="2198"/>
                      <a:pt x="4415" y="2196"/>
                      <a:pt x="4398" y="2196"/>
                    </a:cubicBezTo>
                    <a:cubicBezTo>
                      <a:pt x="4327" y="2196"/>
                      <a:pt x="4270" y="2234"/>
                      <a:pt x="4251" y="2310"/>
                    </a:cubicBezTo>
                    <a:cubicBezTo>
                      <a:pt x="4167" y="2572"/>
                      <a:pt x="3977" y="2727"/>
                      <a:pt x="3822" y="2810"/>
                    </a:cubicBezTo>
                    <a:cubicBezTo>
                      <a:pt x="3679" y="2905"/>
                      <a:pt x="3572" y="3072"/>
                      <a:pt x="3572" y="3227"/>
                    </a:cubicBezTo>
                    <a:lnTo>
                      <a:pt x="3572" y="3370"/>
                    </a:lnTo>
                    <a:cubicBezTo>
                      <a:pt x="3572" y="4024"/>
                      <a:pt x="3917" y="4584"/>
                      <a:pt x="4417" y="4929"/>
                    </a:cubicBezTo>
                    <a:lnTo>
                      <a:pt x="4417" y="5477"/>
                    </a:lnTo>
                    <a:cubicBezTo>
                      <a:pt x="4417" y="5548"/>
                      <a:pt x="4370" y="5608"/>
                      <a:pt x="4310" y="5644"/>
                    </a:cubicBezTo>
                    <a:lnTo>
                      <a:pt x="4048" y="5763"/>
                    </a:lnTo>
                    <a:cubicBezTo>
                      <a:pt x="3536" y="5632"/>
                      <a:pt x="3215" y="5453"/>
                      <a:pt x="3060" y="5346"/>
                    </a:cubicBezTo>
                    <a:lnTo>
                      <a:pt x="3060" y="5334"/>
                    </a:lnTo>
                    <a:cubicBezTo>
                      <a:pt x="3131" y="5001"/>
                      <a:pt x="3262" y="4060"/>
                      <a:pt x="3393" y="2369"/>
                    </a:cubicBezTo>
                    <a:cubicBezTo>
                      <a:pt x="3441" y="1738"/>
                      <a:pt x="3655" y="1226"/>
                      <a:pt x="4036" y="845"/>
                    </a:cubicBezTo>
                    <a:cubicBezTo>
                      <a:pt x="4393" y="488"/>
                      <a:pt x="4882" y="298"/>
                      <a:pt x="5441" y="298"/>
                    </a:cubicBezTo>
                    <a:close/>
                    <a:moveTo>
                      <a:pt x="2750" y="5465"/>
                    </a:moveTo>
                    <a:cubicBezTo>
                      <a:pt x="2786" y="5501"/>
                      <a:pt x="2810" y="5572"/>
                      <a:pt x="2869" y="5596"/>
                    </a:cubicBezTo>
                    <a:cubicBezTo>
                      <a:pt x="3000" y="5691"/>
                      <a:pt x="3239" y="5822"/>
                      <a:pt x="3584" y="5941"/>
                    </a:cubicBezTo>
                    <a:lnTo>
                      <a:pt x="3155" y="6144"/>
                    </a:lnTo>
                    <a:lnTo>
                      <a:pt x="2655" y="6001"/>
                    </a:lnTo>
                    <a:cubicBezTo>
                      <a:pt x="2512" y="5953"/>
                      <a:pt x="2512" y="5953"/>
                      <a:pt x="2512" y="5906"/>
                    </a:cubicBezTo>
                    <a:lnTo>
                      <a:pt x="2512" y="5691"/>
                    </a:lnTo>
                    <a:cubicBezTo>
                      <a:pt x="2572" y="5656"/>
                      <a:pt x="2619" y="5608"/>
                      <a:pt x="2667" y="5572"/>
                    </a:cubicBezTo>
                    <a:cubicBezTo>
                      <a:pt x="2691" y="5536"/>
                      <a:pt x="2727" y="5513"/>
                      <a:pt x="2750" y="5465"/>
                    </a:cubicBezTo>
                    <a:close/>
                    <a:moveTo>
                      <a:pt x="8096" y="5239"/>
                    </a:moveTo>
                    <a:cubicBezTo>
                      <a:pt x="8180" y="5417"/>
                      <a:pt x="8323" y="5572"/>
                      <a:pt x="8477" y="5691"/>
                    </a:cubicBezTo>
                    <a:lnTo>
                      <a:pt x="8477" y="6025"/>
                    </a:lnTo>
                    <a:lnTo>
                      <a:pt x="8489" y="6025"/>
                    </a:lnTo>
                    <a:lnTo>
                      <a:pt x="7977" y="6287"/>
                    </a:lnTo>
                    <a:cubicBezTo>
                      <a:pt x="7977" y="6287"/>
                      <a:pt x="7965" y="6287"/>
                      <a:pt x="7965" y="6263"/>
                    </a:cubicBezTo>
                    <a:lnTo>
                      <a:pt x="7227" y="5941"/>
                    </a:lnTo>
                    <a:cubicBezTo>
                      <a:pt x="7596" y="5822"/>
                      <a:pt x="7822" y="5667"/>
                      <a:pt x="7942" y="5596"/>
                    </a:cubicBezTo>
                    <a:cubicBezTo>
                      <a:pt x="8049" y="5525"/>
                      <a:pt x="8108" y="5406"/>
                      <a:pt x="8096" y="5275"/>
                    </a:cubicBezTo>
                    <a:lnTo>
                      <a:pt x="8096" y="5239"/>
                    </a:lnTo>
                    <a:close/>
                    <a:moveTo>
                      <a:pt x="2203" y="5870"/>
                    </a:moveTo>
                    <a:lnTo>
                      <a:pt x="2203" y="5929"/>
                    </a:lnTo>
                    <a:cubicBezTo>
                      <a:pt x="2203" y="5953"/>
                      <a:pt x="2203" y="5989"/>
                      <a:pt x="2215" y="6013"/>
                    </a:cubicBezTo>
                    <a:lnTo>
                      <a:pt x="1857" y="6370"/>
                    </a:lnTo>
                    <a:lnTo>
                      <a:pt x="1500" y="6013"/>
                    </a:lnTo>
                    <a:cubicBezTo>
                      <a:pt x="1512" y="5989"/>
                      <a:pt x="1512" y="5953"/>
                      <a:pt x="1512" y="5929"/>
                    </a:cubicBezTo>
                    <a:lnTo>
                      <a:pt x="1512" y="5870"/>
                    </a:lnTo>
                    <a:cubicBezTo>
                      <a:pt x="1619" y="5894"/>
                      <a:pt x="1726" y="5929"/>
                      <a:pt x="1834" y="5929"/>
                    </a:cubicBezTo>
                    <a:lnTo>
                      <a:pt x="1857" y="5929"/>
                    </a:lnTo>
                    <a:cubicBezTo>
                      <a:pt x="1976" y="5929"/>
                      <a:pt x="2096" y="5906"/>
                      <a:pt x="2203" y="5870"/>
                    </a:cubicBezTo>
                    <a:close/>
                    <a:moveTo>
                      <a:pt x="9525" y="5882"/>
                    </a:moveTo>
                    <a:lnTo>
                      <a:pt x="9525" y="6048"/>
                    </a:lnTo>
                    <a:cubicBezTo>
                      <a:pt x="9525" y="6108"/>
                      <a:pt x="9537" y="6144"/>
                      <a:pt x="9573" y="6191"/>
                    </a:cubicBezTo>
                    <a:lnTo>
                      <a:pt x="9394" y="6322"/>
                    </a:lnTo>
                    <a:cubicBezTo>
                      <a:pt x="9323" y="6394"/>
                      <a:pt x="9236" y="6429"/>
                      <a:pt x="9151" y="6429"/>
                    </a:cubicBezTo>
                    <a:cubicBezTo>
                      <a:pt x="9067" y="6429"/>
                      <a:pt x="8983" y="6394"/>
                      <a:pt x="8918" y="6322"/>
                    </a:cubicBezTo>
                    <a:lnTo>
                      <a:pt x="8763" y="6191"/>
                    </a:lnTo>
                    <a:cubicBezTo>
                      <a:pt x="8799" y="6144"/>
                      <a:pt x="8811" y="6084"/>
                      <a:pt x="8811" y="6048"/>
                    </a:cubicBezTo>
                    <a:lnTo>
                      <a:pt x="8811" y="5882"/>
                    </a:lnTo>
                    <a:cubicBezTo>
                      <a:pt x="8918" y="5906"/>
                      <a:pt x="9037" y="5941"/>
                      <a:pt x="9168" y="5941"/>
                    </a:cubicBezTo>
                    <a:cubicBezTo>
                      <a:pt x="9287" y="5941"/>
                      <a:pt x="9406" y="5929"/>
                      <a:pt x="9525" y="5882"/>
                    </a:cubicBezTo>
                    <a:close/>
                    <a:moveTo>
                      <a:pt x="6096" y="5096"/>
                    </a:moveTo>
                    <a:lnTo>
                      <a:pt x="6096" y="5477"/>
                    </a:lnTo>
                    <a:cubicBezTo>
                      <a:pt x="6096" y="5667"/>
                      <a:pt x="6215" y="5846"/>
                      <a:pt x="6394" y="5941"/>
                    </a:cubicBezTo>
                    <a:lnTo>
                      <a:pt x="6632" y="6048"/>
                    </a:lnTo>
                    <a:cubicBezTo>
                      <a:pt x="6406" y="6489"/>
                      <a:pt x="5941" y="6787"/>
                      <a:pt x="5417" y="6787"/>
                    </a:cubicBezTo>
                    <a:cubicBezTo>
                      <a:pt x="4894" y="6787"/>
                      <a:pt x="4441" y="6501"/>
                      <a:pt x="4203" y="6048"/>
                    </a:cubicBezTo>
                    <a:lnTo>
                      <a:pt x="4441" y="5941"/>
                    </a:lnTo>
                    <a:cubicBezTo>
                      <a:pt x="4620" y="5870"/>
                      <a:pt x="4739" y="5691"/>
                      <a:pt x="4739" y="5477"/>
                    </a:cubicBezTo>
                    <a:lnTo>
                      <a:pt x="4739" y="5096"/>
                    </a:lnTo>
                    <a:cubicBezTo>
                      <a:pt x="4941" y="5179"/>
                      <a:pt x="5179" y="5227"/>
                      <a:pt x="5417" y="5227"/>
                    </a:cubicBezTo>
                    <a:cubicBezTo>
                      <a:pt x="5656" y="5227"/>
                      <a:pt x="5894" y="5179"/>
                      <a:pt x="6096" y="5096"/>
                    </a:cubicBezTo>
                    <a:close/>
                    <a:moveTo>
                      <a:pt x="5417" y="0"/>
                    </a:moveTo>
                    <a:cubicBezTo>
                      <a:pt x="4763" y="0"/>
                      <a:pt x="4215" y="226"/>
                      <a:pt x="3786" y="643"/>
                    </a:cubicBezTo>
                    <a:cubicBezTo>
                      <a:pt x="3346" y="1060"/>
                      <a:pt x="3096" y="1655"/>
                      <a:pt x="3048" y="2346"/>
                    </a:cubicBezTo>
                    <a:cubicBezTo>
                      <a:pt x="3036" y="2548"/>
                      <a:pt x="3024" y="2703"/>
                      <a:pt x="3012" y="2881"/>
                    </a:cubicBezTo>
                    <a:lnTo>
                      <a:pt x="1524" y="2881"/>
                    </a:lnTo>
                    <a:cubicBezTo>
                      <a:pt x="964" y="2881"/>
                      <a:pt x="512" y="3334"/>
                      <a:pt x="512" y="3893"/>
                    </a:cubicBezTo>
                    <a:lnTo>
                      <a:pt x="512" y="3917"/>
                    </a:lnTo>
                    <a:cubicBezTo>
                      <a:pt x="512" y="4048"/>
                      <a:pt x="536" y="4167"/>
                      <a:pt x="595" y="4286"/>
                    </a:cubicBezTo>
                    <a:lnTo>
                      <a:pt x="667" y="4453"/>
                    </a:lnTo>
                    <a:lnTo>
                      <a:pt x="667" y="4703"/>
                    </a:lnTo>
                    <a:cubicBezTo>
                      <a:pt x="667" y="5120"/>
                      <a:pt x="881" y="5477"/>
                      <a:pt x="1179" y="5703"/>
                    </a:cubicBezTo>
                    <a:lnTo>
                      <a:pt x="1179" y="5929"/>
                    </a:lnTo>
                    <a:cubicBezTo>
                      <a:pt x="1179" y="5953"/>
                      <a:pt x="1167" y="5989"/>
                      <a:pt x="1131" y="5989"/>
                    </a:cubicBezTo>
                    <a:lnTo>
                      <a:pt x="476" y="6179"/>
                    </a:lnTo>
                    <a:cubicBezTo>
                      <a:pt x="191" y="6251"/>
                      <a:pt x="0" y="6513"/>
                      <a:pt x="0" y="6810"/>
                    </a:cubicBezTo>
                    <a:lnTo>
                      <a:pt x="0" y="8120"/>
                    </a:lnTo>
                    <a:cubicBezTo>
                      <a:pt x="0" y="8215"/>
                      <a:pt x="71" y="8287"/>
                      <a:pt x="167" y="8287"/>
                    </a:cubicBezTo>
                    <a:cubicBezTo>
                      <a:pt x="250" y="8287"/>
                      <a:pt x="333" y="8215"/>
                      <a:pt x="333" y="8120"/>
                    </a:cubicBezTo>
                    <a:lnTo>
                      <a:pt x="333" y="6810"/>
                    </a:lnTo>
                    <a:cubicBezTo>
                      <a:pt x="333" y="6668"/>
                      <a:pt x="429" y="6513"/>
                      <a:pt x="583" y="6477"/>
                    </a:cubicBezTo>
                    <a:lnTo>
                      <a:pt x="1238" y="6287"/>
                    </a:lnTo>
                    <a:cubicBezTo>
                      <a:pt x="1262" y="6287"/>
                      <a:pt x="1286" y="6263"/>
                      <a:pt x="1310" y="6251"/>
                    </a:cubicBezTo>
                    <a:lnTo>
                      <a:pt x="1715" y="6656"/>
                    </a:lnTo>
                    <a:lnTo>
                      <a:pt x="1715" y="8108"/>
                    </a:lnTo>
                    <a:cubicBezTo>
                      <a:pt x="1715" y="8203"/>
                      <a:pt x="1786" y="8275"/>
                      <a:pt x="1881" y="8275"/>
                    </a:cubicBezTo>
                    <a:cubicBezTo>
                      <a:pt x="1965" y="8275"/>
                      <a:pt x="2036" y="8203"/>
                      <a:pt x="2036" y="8108"/>
                    </a:cubicBezTo>
                    <a:lnTo>
                      <a:pt x="2036" y="6656"/>
                    </a:lnTo>
                    <a:lnTo>
                      <a:pt x="2441" y="6251"/>
                    </a:lnTo>
                    <a:cubicBezTo>
                      <a:pt x="2500" y="6287"/>
                      <a:pt x="2548" y="6298"/>
                      <a:pt x="2596" y="6310"/>
                    </a:cubicBezTo>
                    <a:lnTo>
                      <a:pt x="2750" y="6358"/>
                    </a:lnTo>
                    <a:cubicBezTo>
                      <a:pt x="2536" y="6501"/>
                      <a:pt x="2393" y="6751"/>
                      <a:pt x="2393" y="7037"/>
                    </a:cubicBezTo>
                    <a:lnTo>
                      <a:pt x="2393" y="8120"/>
                    </a:lnTo>
                    <a:cubicBezTo>
                      <a:pt x="2393" y="8215"/>
                      <a:pt x="2465" y="8287"/>
                      <a:pt x="2560" y="8287"/>
                    </a:cubicBezTo>
                    <a:cubicBezTo>
                      <a:pt x="2643" y="8287"/>
                      <a:pt x="2727" y="8215"/>
                      <a:pt x="2727" y="8120"/>
                    </a:cubicBezTo>
                    <a:lnTo>
                      <a:pt x="2727" y="7037"/>
                    </a:lnTo>
                    <a:cubicBezTo>
                      <a:pt x="2727" y="6834"/>
                      <a:pt x="2846" y="6656"/>
                      <a:pt x="3036" y="6560"/>
                    </a:cubicBezTo>
                    <a:lnTo>
                      <a:pt x="3941" y="6156"/>
                    </a:lnTo>
                    <a:cubicBezTo>
                      <a:pt x="4227" y="6727"/>
                      <a:pt x="4810" y="7096"/>
                      <a:pt x="5441" y="7096"/>
                    </a:cubicBezTo>
                    <a:cubicBezTo>
                      <a:pt x="6084" y="7096"/>
                      <a:pt x="6668" y="6739"/>
                      <a:pt x="6953" y="6156"/>
                    </a:cubicBezTo>
                    <a:lnTo>
                      <a:pt x="7858" y="6560"/>
                    </a:lnTo>
                    <a:cubicBezTo>
                      <a:pt x="8049" y="6656"/>
                      <a:pt x="8168" y="6834"/>
                      <a:pt x="8168" y="7037"/>
                    </a:cubicBezTo>
                    <a:lnTo>
                      <a:pt x="8168" y="8120"/>
                    </a:lnTo>
                    <a:cubicBezTo>
                      <a:pt x="8168" y="8215"/>
                      <a:pt x="8239" y="8287"/>
                      <a:pt x="8334" y="8287"/>
                    </a:cubicBezTo>
                    <a:cubicBezTo>
                      <a:pt x="8418" y="8287"/>
                      <a:pt x="8501" y="8215"/>
                      <a:pt x="8501" y="8120"/>
                    </a:cubicBezTo>
                    <a:lnTo>
                      <a:pt x="8501" y="7037"/>
                    </a:lnTo>
                    <a:cubicBezTo>
                      <a:pt x="8501" y="6834"/>
                      <a:pt x="8418" y="6656"/>
                      <a:pt x="8299" y="6501"/>
                    </a:cubicBezTo>
                    <a:lnTo>
                      <a:pt x="8537" y="6382"/>
                    </a:lnTo>
                    <a:lnTo>
                      <a:pt x="8715" y="6560"/>
                    </a:lnTo>
                    <a:cubicBezTo>
                      <a:pt x="8858" y="6679"/>
                      <a:pt x="9013" y="6739"/>
                      <a:pt x="9180" y="6739"/>
                    </a:cubicBezTo>
                    <a:cubicBezTo>
                      <a:pt x="9346" y="6739"/>
                      <a:pt x="9513" y="6679"/>
                      <a:pt x="9644" y="6560"/>
                    </a:cubicBezTo>
                    <a:lnTo>
                      <a:pt x="9823" y="6382"/>
                    </a:lnTo>
                    <a:lnTo>
                      <a:pt x="10358" y="6656"/>
                    </a:lnTo>
                    <a:cubicBezTo>
                      <a:pt x="10478" y="6715"/>
                      <a:pt x="10549" y="6834"/>
                      <a:pt x="10549" y="6965"/>
                    </a:cubicBezTo>
                    <a:lnTo>
                      <a:pt x="10549" y="8144"/>
                    </a:lnTo>
                    <a:cubicBezTo>
                      <a:pt x="10549" y="8227"/>
                      <a:pt x="10620" y="8299"/>
                      <a:pt x="10716" y="8299"/>
                    </a:cubicBezTo>
                    <a:cubicBezTo>
                      <a:pt x="10799" y="8299"/>
                      <a:pt x="10882" y="8227"/>
                      <a:pt x="10882" y="8144"/>
                    </a:cubicBezTo>
                    <a:lnTo>
                      <a:pt x="10882" y="6965"/>
                    </a:lnTo>
                    <a:cubicBezTo>
                      <a:pt x="10823" y="6703"/>
                      <a:pt x="10692" y="6477"/>
                      <a:pt x="10466" y="6358"/>
                    </a:cubicBezTo>
                    <a:lnTo>
                      <a:pt x="9823" y="6025"/>
                    </a:lnTo>
                    <a:lnTo>
                      <a:pt x="9823" y="6013"/>
                    </a:lnTo>
                    <a:lnTo>
                      <a:pt x="9823" y="5691"/>
                    </a:lnTo>
                    <a:cubicBezTo>
                      <a:pt x="10097" y="5501"/>
                      <a:pt x="10275" y="5227"/>
                      <a:pt x="10311" y="4882"/>
                    </a:cubicBezTo>
                    <a:cubicBezTo>
                      <a:pt x="10430" y="4679"/>
                      <a:pt x="10489" y="4453"/>
                      <a:pt x="10489" y="4215"/>
                    </a:cubicBezTo>
                    <a:cubicBezTo>
                      <a:pt x="10489" y="3786"/>
                      <a:pt x="10287" y="3381"/>
                      <a:pt x="9954" y="3143"/>
                    </a:cubicBezTo>
                    <a:cubicBezTo>
                      <a:pt x="9977" y="3084"/>
                      <a:pt x="9989" y="3012"/>
                      <a:pt x="9989" y="2953"/>
                    </a:cubicBezTo>
                    <a:cubicBezTo>
                      <a:pt x="9989" y="2536"/>
                      <a:pt x="9620" y="2191"/>
                      <a:pt x="9156" y="2191"/>
                    </a:cubicBezTo>
                    <a:cubicBezTo>
                      <a:pt x="8692" y="2191"/>
                      <a:pt x="8323" y="2524"/>
                      <a:pt x="8323" y="2953"/>
                    </a:cubicBezTo>
                    <a:cubicBezTo>
                      <a:pt x="8323" y="3024"/>
                      <a:pt x="8334" y="3084"/>
                      <a:pt x="8346" y="3143"/>
                    </a:cubicBezTo>
                    <a:cubicBezTo>
                      <a:pt x="8156" y="3286"/>
                      <a:pt x="8013" y="3477"/>
                      <a:pt x="7906" y="3715"/>
                    </a:cubicBezTo>
                    <a:cubicBezTo>
                      <a:pt x="7858" y="3334"/>
                      <a:pt x="7834" y="2869"/>
                      <a:pt x="7787" y="2346"/>
                    </a:cubicBezTo>
                    <a:cubicBezTo>
                      <a:pt x="7739" y="1655"/>
                      <a:pt x="7489" y="1060"/>
                      <a:pt x="7060" y="643"/>
                    </a:cubicBezTo>
                    <a:cubicBezTo>
                      <a:pt x="6644" y="226"/>
                      <a:pt x="6072" y="0"/>
                      <a:pt x="5417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980" name="Google Shape;6775;p49"/>
              <p:cNvSpPr/>
              <p:nvPr/>
            </p:nvSpPr>
            <p:spPr>
              <a:xfrm>
                <a:off x="6089408" y="3637503"/>
                <a:ext cx="10662" cy="36029"/>
              </a:xfrm>
              <a:custGeom>
                <a:avLst/>
                <a:gdLst/>
                <a:ahLst/>
                <a:cxnLst/>
                <a:rect l="l" t="t" r="r" b="b"/>
                <a:pathLst>
                  <a:path w="335" h="1132" extrusionOk="0">
                    <a:moveTo>
                      <a:pt x="167" y="1"/>
                    </a:moveTo>
                    <a:cubicBezTo>
                      <a:pt x="72" y="1"/>
                      <a:pt x="1" y="84"/>
                      <a:pt x="1" y="167"/>
                    </a:cubicBezTo>
                    <a:lnTo>
                      <a:pt x="1" y="977"/>
                    </a:lnTo>
                    <a:cubicBezTo>
                      <a:pt x="1" y="1060"/>
                      <a:pt x="72" y="1132"/>
                      <a:pt x="167" y="1132"/>
                    </a:cubicBezTo>
                    <a:cubicBezTo>
                      <a:pt x="251" y="1132"/>
                      <a:pt x="322" y="1060"/>
                      <a:pt x="322" y="977"/>
                    </a:cubicBezTo>
                    <a:lnTo>
                      <a:pt x="322" y="167"/>
                    </a:lnTo>
                    <a:cubicBezTo>
                      <a:pt x="334" y="84"/>
                      <a:pt x="251" y="1"/>
                      <a:pt x="16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981" name="Google Shape;6776;p49"/>
            <p:cNvGrpSpPr/>
            <p:nvPr/>
          </p:nvGrpSpPr>
          <p:grpSpPr>
            <a:xfrm>
              <a:off x="6363085" y="4697244"/>
              <a:ext cx="344883" cy="290299"/>
              <a:chOff x="7108015" y="3396505"/>
              <a:chExt cx="344883" cy="290299"/>
            </a:xfrm>
            <a:solidFill>
              <a:schemeClr val="bg2">
                <a:lumMod val="75000"/>
              </a:schemeClr>
            </a:solidFill>
          </p:grpSpPr>
          <p:sp>
            <p:nvSpPr>
              <p:cNvPr id="982" name="Google Shape;6777;p49"/>
              <p:cNvSpPr/>
              <p:nvPr/>
            </p:nvSpPr>
            <p:spPr>
              <a:xfrm>
                <a:off x="7108015" y="3396505"/>
                <a:ext cx="344883" cy="290299"/>
              </a:xfrm>
              <a:custGeom>
                <a:avLst/>
                <a:gdLst/>
                <a:ahLst/>
                <a:cxnLst/>
                <a:rect l="l" t="t" r="r" b="b"/>
                <a:pathLst>
                  <a:path w="10836" h="9121" extrusionOk="0">
                    <a:moveTo>
                      <a:pt x="4585" y="310"/>
                    </a:moveTo>
                    <a:cubicBezTo>
                      <a:pt x="4716" y="310"/>
                      <a:pt x="4847" y="369"/>
                      <a:pt x="4954" y="465"/>
                    </a:cubicBezTo>
                    <a:lnTo>
                      <a:pt x="5501" y="1012"/>
                    </a:lnTo>
                    <a:lnTo>
                      <a:pt x="4799" y="1012"/>
                    </a:lnTo>
                    <a:cubicBezTo>
                      <a:pt x="4716" y="1012"/>
                      <a:pt x="4620" y="977"/>
                      <a:pt x="4549" y="905"/>
                    </a:cubicBezTo>
                    <a:lnTo>
                      <a:pt x="3954" y="310"/>
                    </a:lnTo>
                    <a:close/>
                    <a:moveTo>
                      <a:pt x="5835" y="286"/>
                    </a:moveTo>
                    <a:cubicBezTo>
                      <a:pt x="5966" y="286"/>
                      <a:pt x="6097" y="346"/>
                      <a:pt x="6204" y="429"/>
                    </a:cubicBezTo>
                    <a:lnTo>
                      <a:pt x="6752" y="977"/>
                    </a:lnTo>
                    <a:lnTo>
                      <a:pt x="6632" y="977"/>
                    </a:lnTo>
                    <a:cubicBezTo>
                      <a:pt x="6549" y="977"/>
                      <a:pt x="6466" y="1060"/>
                      <a:pt x="6466" y="1143"/>
                    </a:cubicBezTo>
                    <a:cubicBezTo>
                      <a:pt x="6466" y="1239"/>
                      <a:pt x="6549" y="1310"/>
                      <a:pt x="6632" y="1310"/>
                    </a:cubicBezTo>
                    <a:lnTo>
                      <a:pt x="10192" y="1310"/>
                    </a:lnTo>
                    <a:cubicBezTo>
                      <a:pt x="10383" y="1310"/>
                      <a:pt x="10550" y="1477"/>
                      <a:pt x="10550" y="1667"/>
                    </a:cubicBezTo>
                    <a:lnTo>
                      <a:pt x="10550" y="8454"/>
                    </a:lnTo>
                    <a:lnTo>
                      <a:pt x="10514" y="8454"/>
                    </a:lnTo>
                    <a:cubicBezTo>
                      <a:pt x="10514" y="8644"/>
                      <a:pt x="10359" y="8811"/>
                      <a:pt x="10157" y="8811"/>
                    </a:cubicBezTo>
                    <a:lnTo>
                      <a:pt x="667" y="8811"/>
                    </a:lnTo>
                    <a:cubicBezTo>
                      <a:pt x="477" y="8811"/>
                      <a:pt x="310" y="8644"/>
                      <a:pt x="310" y="8454"/>
                    </a:cubicBezTo>
                    <a:lnTo>
                      <a:pt x="310" y="655"/>
                    </a:lnTo>
                    <a:cubicBezTo>
                      <a:pt x="310" y="465"/>
                      <a:pt x="465" y="298"/>
                      <a:pt x="667" y="298"/>
                    </a:cubicBezTo>
                    <a:lnTo>
                      <a:pt x="3275" y="298"/>
                    </a:lnTo>
                    <a:cubicBezTo>
                      <a:pt x="3406" y="298"/>
                      <a:pt x="3537" y="358"/>
                      <a:pt x="3644" y="453"/>
                    </a:cubicBezTo>
                    <a:lnTo>
                      <a:pt x="4311" y="1120"/>
                    </a:lnTo>
                    <a:cubicBezTo>
                      <a:pt x="4430" y="1239"/>
                      <a:pt x="4608" y="1310"/>
                      <a:pt x="4787" y="1310"/>
                    </a:cubicBezTo>
                    <a:lnTo>
                      <a:pt x="5870" y="1310"/>
                    </a:lnTo>
                    <a:cubicBezTo>
                      <a:pt x="5930" y="1310"/>
                      <a:pt x="5990" y="1262"/>
                      <a:pt x="6025" y="1203"/>
                    </a:cubicBezTo>
                    <a:cubicBezTo>
                      <a:pt x="6049" y="1143"/>
                      <a:pt x="6037" y="1072"/>
                      <a:pt x="5990" y="1024"/>
                    </a:cubicBezTo>
                    <a:lnTo>
                      <a:pt x="5251" y="286"/>
                    </a:lnTo>
                    <a:close/>
                    <a:moveTo>
                      <a:pt x="667" y="0"/>
                    </a:moveTo>
                    <a:cubicBezTo>
                      <a:pt x="298" y="0"/>
                      <a:pt x="1" y="298"/>
                      <a:pt x="1" y="667"/>
                    </a:cubicBezTo>
                    <a:lnTo>
                      <a:pt x="1" y="8454"/>
                    </a:lnTo>
                    <a:cubicBezTo>
                      <a:pt x="1" y="8823"/>
                      <a:pt x="298" y="9121"/>
                      <a:pt x="667" y="9121"/>
                    </a:cubicBezTo>
                    <a:lnTo>
                      <a:pt x="10157" y="9121"/>
                    </a:lnTo>
                    <a:cubicBezTo>
                      <a:pt x="10538" y="9121"/>
                      <a:pt x="10835" y="8823"/>
                      <a:pt x="10835" y="8454"/>
                    </a:cubicBezTo>
                    <a:lnTo>
                      <a:pt x="10835" y="1679"/>
                    </a:lnTo>
                    <a:cubicBezTo>
                      <a:pt x="10835" y="1310"/>
                      <a:pt x="10538" y="1012"/>
                      <a:pt x="10157" y="1012"/>
                    </a:cubicBezTo>
                    <a:lnTo>
                      <a:pt x="7168" y="1012"/>
                    </a:lnTo>
                    <a:lnTo>
                      <a:pt x="6394" y="238"/>
                    </a:lnTo>
                    <a:cubicBezTo>
                      <a:pt x="6228" y="72"/>
                      <a:pt x="6025" y="0"/>
                      <a:pt x="5799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983" name="Google Shape;6778;p49"/>
              <p:cNvSpPr/>
              <p:nvPr/>
            </p:nvSpPr>
            <p:spPr>
              <a:xfrm>
                <a:off x="7211104" y="3487819"/>
                <a:ext cx="139468" cy="139500"/>
              </a:xfrm>
              <a:custGeom>
                <a:avLst/>
                <a:gdLst/>
                <a:ahLst/>
                <a:cxnLst/>
                <a:rect l="l" t="t" r="r" b="b"/>
                <a:pathLst>
                  <a:path w="4382" h="4383" extrusionOk="0">
                    <a:moveTo>
                      <a:pt x="2370" y="1168"/>
                    </a:moveTo>
                    <a:cubicBezTo>
                      <a:pt x="2560" y="1168"/>
                      <a:pt x="2727" y="1334"/>
                      <a:pt x="2727" y="1525"/>
                    </a:cubicBezTo>
                    <a:lnTo>
                      <a:pt x="2727" y="1870"/>
                    </a:lnTo>
                    <a:cubicBezTo>
                      <a:pt x="2691" y="2144"/>
                      <a:pt x="2477" y="2382"/>
                      <a:pt x="2191" y="2382"/>
                    </a:cubicBezTo>
                    <a:cubicBezTo>
                      <a:pt x="1905" y="2382"/>
                      <a:pt x="1667" y="2144"/>
                      <a:pt x="1667" y="1870"/>
                    </a:cubicBezTo>
                    <a:lnTo>
                      <a:pt x="1667" y="1525"/>
                    </a:lnTo>
                    <a:cubicBezTo>
                      <a:pt x="1667" y="1334"/>
                      <a:pt x="1834" y="1168"/>
                      <a:pt x="2024" y="1168"/>
                    </a:cubicBezTo>
                    <a:close/>
                    <a:moveTo>
                      <a:pt x="2334" y="2680"/>
                    </a:moveTo>
                    <a:lnTo>
                      <a:pt x="2334" y="2775"/>
                    </a:lnTo>
                    <a:cubicBezTo>
                      <a:pt x="2370" y="2834"/>
                      <a:pt x="2381" y="2894"/>
                      <a:pt x="2417" y="2942"/>
                    </a:cubicBezTo>
                    <a:lnTo>
                      <a:pt x="2191" y="3156"/>
                    </a:lnTo>
                    <a:lnTo>
                      <a:pt x="2155" y="3156"/>
                    </a:lnTo>
                    <a:lnTo>
                      <a:pt x="1941" y="2942"/>
                    </a:lnTo>
                    <a:cubicBezTo>
                      <a:pt x="1965" y="2894"/>
                      <a:pt x="1977" y="2834"/>
                      <a:pt x="1977" y="2775"/>
                    </a:cubicBezTo>
                    <a:lnTo>
                      <a:pt x="1977" y="2680"/>
                    </a:lnTo>
                    <a:cubicBezTo>
                      <a:pt x="2036" y="2703"/>
                      <a:pt x="2096" y="2703"/>
                      <a:pt x="2155" y="2703"/>
                    </a:cubicBezTo>
                    <a:cubicBezTo>
                      <a:pt x="2215" y="2703"/>
                      <a:pt x="2274" y="2703"/>
                      <a:pt x="2334" y="2680"/>
                    </a:cubicBezTo>
                    <a:close/>
                    <a:moveTo>
                      <a:pt x="2203" y="334"/>
                    </a:moveTo>
                    <a:cubicBezTo>
                      <a:pt x="3227" y="334"/>
                      <a:pt x="4072" y="1179"/>
                      <a:pt x="4072" y="2203"/>
                    </a:cubicBezTo>
                    <a:cubicBezTo>
                      <a:pt x="4060" y="2787"/>
                      <a:pt x="3786" y="3311"/>
                      <a:pt x="3370" y="3668"/>
                    </a:cubicBezTo>
                    <a:lnTo>
                      <a:pt x="3370" y="3430"/>
                    </a:lnTo>
                    <a:cubicBezTo>
                      <a:pt x="3370" y="3239"/>
                      <a:pt x="3263" y="3073"/>
                      <a:pt x="3096" y="2977"/>
                    </a:cubicBezTo>
                    <a:lnTo>
                      <a:pt x="2691" y="2787"/>
                    </a:lnTo>
                    <a:lnTo>
                      <a:pt x="2691" y="2775"/>
                    </a:lnTo>
                    <a:lnTo>
                      <a:pt x="2691" y="2537"/>
                    </a:lnTo>
                    <a:cubicBezTo>
                      <a:pt x="2905" y="2382"/>
                      <a:pt x="3036" y="2132"/>
                      <a:pt x="3036" y="1870"/>
                    </a:cubicBezTo>
                    <a:lnTo>
                      <a:pt x="3036" y="1525"/>
                    </a:lnTo>
                    <a:cubicBezTo>
                      <a:pt x="3036" y="1156"/>
                      <a:pt x="2739" y="858"/>
                      <a:pt x="2370" y="858"/>
                    </a:cubicBezTo>
                    <a:lnTo>
                      <a:pt x="2024" y="858"/>
                    </a:lnTo>
                    <a:cubicBezTo>
                      <a:pt x="1655" y="858"/>
                      <a:pt x="1358" y="1156"/>
                      <a:pt x="1358" y="1525"/>
                    </a:cubicBezTo>
                    <a:lnTo>
                      <a:pt x="1358" y="1870"/>
                    </a:lnTo>
                    <a:cubicBezTo>
                      <a:pt x="1358" y="2132"/>
                      <a:pt x="1488" y="2382"/>
                      <a:pt x="1703" y="2537"/>
                    </a:cubicBezTo>
                    <a:lnTo>
                      <a:pt x="1703" y="2775"/>
                    </a:lnTo>
                    <a:lnTo>
                      <a:pt x="1703" y="2787"/>
                    </a:lnTo>
                    <a:lnTo>
                      <a:pt x="1298" y="2977"/>
                    </a:lnTo>
                    <a:cubicBezTo>
                      <a:pt x="1131" y="3073"/>
                      <a:pt x="1024" y="3239"/>
                      <a:pt x="1024" y="3430"/>
                    </a:cubicBezTo>
                    <a:lnTo>
                      <a:pt x="1024" y="3668"/>
                    </a:lnTo>
                    <a:cubicBezTo>
                      <a:pt x="596" y="3323"/>
                      <a:pt x="334" y="2799"/>
                      <a:pt x="334" y="2203"/>
                    </a:cubicBezTo>
                    <a:cubicBezTo>
                      <a:pt x="334" y="1179"/>
                      <a:pt x="1179" y="334"/>
                      <a:pt x="2203" y="334"/>
                    </a:cubicBezTo>
                    <a:close/>
                    <a:moveTo>
                      <a:pt x="2667" y="3120"/>
                    </a:moveTo>
                    <a:lnTo>
                      <a:pt x="2929" y="3251"/>
                    </a:lnTo>
                    <a:cubicBezTo>
                      <a:pt x="2989" y="3275"/>
                      <a:pt x="3036" y="3335"/>
                      <a:pt x="3036" y="3418"/>
                    </a:cubicBezTo>
                    <a:lnTo>
                      <a:pt x="3036" y="3858"/>
                    </a:lnTo>
                    <a:cubicBezTo>
                      <a:pt x="2786" y="3989"/>
                      <a:pt x="2489" y="4073"/>
                      <a:pt x="2179" y="4073"/>
                    </a:cubicBezTo>
                    <a:cubicBezTo>
                      <a:pt x="1858" y="4073"/>
                      <a:pt x="1584" y="3989"/>
                      <a:pt x="1310" y="3858"/>
                    </a:cubicBezTo>
                    <a:lnTo>
                      <a:pt x="1310" y="3418"/>
                    </a:lnTo>
                    <a:cubicBezTo>
                      <a:pt x="1310" y="3335"/>
                      <a:pt x="1358" y="3275"/>
                      <a:pt x="1417" y="3251"/>
                    </a:cubicBezTo>
                    <a:lnTo>
                      <a:pt x="1679" y="3120"/>
                    </a:lnTo>
                    <a:lnTo>
                      <a:pt x="1941" y="3370"/>
                    </a:lnTo>
                    <a:cubicBezTo>
                      <a:pt x="2000" y="3430"/>
                      <a:pt x="2084" y="3454"/>
                      <a:pt x="2179" y="3454"/>
                    </a:cubicBezTo>
                    <a:cubicBezTo>
                      <a:pt x="2262" y="3454"/>
                      <a:pt x="2334" y="3430"/>
                      <a:pt x="2417" y="3370"/>
                    </a:cubicBezTo>
                    <a:lnTo>
                      <a:pt x="2667" y="3120"/>
                    </a:lnTo>
                    <a:close/>
                    <a:moveTo>
                      <a:pt x="2191" y="1"/>
                    </a:moveTo>
                    <a:cubicBezTo>
                      <a:pt x="988" y="1"/>
                      <a:pt x="0" y="989"/>
                      <a:pt x="0" y="2192"/>
                    </a:cubicBezTo>
                    <a:cubicBezTo>
                      <a:pt x="0" y="3394"/>
                      <a:pt x="988" y="4382"/>
                      <a:pt x="2191" y="4382"/>
                    </a:cubicBezTo>
                    <a:cubicBezTo>
                      <a:pt x="3393" y="4382"/>
                      <a:pt x="4382" y="3394"/>
                      <a:pt x="4382" y="2192"/>
                    </a:cubicBezTo>
                    <a:cubicBezTo>
                      <a:pt x="4382" y="989"/>
                      <a:pt x="3393" y="1"/>
                      <a:pt x="2191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984" name="Google Shape;6779;p49"/>
              <p:cNvSpPr/>
              <p:nvPr/>
            </p:nvSpPr>
            <p:spPr>
              <a:xfrm>
                <a:off x="7180009" y="3466271"/>
                <a:ext cx="159201" cy="149685"/>
              </a:xfrm>
              <a:custGeom>
                <a:avLst/>
                <a:gdLst/>
                <a:ahLst/>
                <a:cxnLst/>
                <a:rect l="l" t="t" r="r" b="b"/>
                <a:pathLst>
                  <a:path w="5002" h="4703" extrusionOk="0">
                    <a:moveTo>
                      <a:pt x="3163" y="1"/>
                    </a:moveTo>
                    <a:cubicBezTo>
                      <a:pt x="2425" y="1"/>
                      <a:pt x="1690" y="286"/>
                      <a:pt x="1132" y="844"/>
                    </a:cubicBezTo>
                    <a:cubicBezTo>
                      <a:pt x="96" y="1868"/>
                      <a:pt x="1" y="3500"/>
                      <a:pt x="894" y="4643"/>
                    </a:cubicBezTo>
                    <a:cubicBezTo>
                      <a:pt x="918" y="4690"/>
                      <a:pt x="965" y="4702"/>
                      <a:pt x="1013" y="4702"/>
                    </a:cubicBezTo>
                    <a:cubicBezTo>
                      <a:pt x="1037" y="4702"/>
                      <a:pt x="1084" y="4690"/>
                      <a:pt x="1108" y="4666"/>
                    </a:cubicBezTo>
                    <a:cubicBezTo>
                      <a:pt x="1192" y="4607"/>
                      <a:pt x="1192" y="4523"/>
                      <a:pt x="1144" y="4452"/>
                    </a:cubicBezTo>
                    <a:cubicBezTo>
                      <a:pt x="358" y="3440"/>
                      <a:pt x="441" y="1987"/>
                      <a:pt x="1346" y="1083"/>
                    </a:cubicBezTo>
                    <a:cubicBezTo>
                      <a:pt x="1845" y="591"/>
                      <a:pt x="2498" y="338"/>
                      <a:pt x="3153" y="338"/>
                    </a:cubicBezTo>
                    <a:cubicBezTo>
                      <a:pt x="3703" y="338"/>
                      <a:pt x="4254" y="516"/>
                      <a:pt x="4716" y="880"/>
                    </a:cubicBezTo>
                    <a:cubicBezTo>
                      <a:pt x="4744" y="903"/>
                      <a:pt x="4775" y="914"/>
                      <a:pt x="4807" y="914"/>
                    </a:cubicBezTo>
                    <a:cubicBezTo>
                      <a:pt x="4856" y="914"/>
                      <a:pt x="4906" y="888"/>
                      <a:pt x="4942" y="844"/>
                    </a:cubicBezTo>
                    <a:cubicBezTo>
                      <a:pt x="5002" y="773"/>
                      <a:pt x="4978" y="666"/>
                      <a:pt x="4918" y="606"/>
                    </a:cubicBezTo>
                    <a:cubicBezTo>
                      <a:pt x="4398" y="200"/>
                      <a:pt x="3779" y="1"/>
                      <a:pt x="3163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985" name="Google Shape;6780;p49"/>
              <p:cNvSpPr/>
              <p:nvPr/>
            </p:nvSpPr>
            <p:spPr>
              <a:xfrm>
                <a:off x="7222085" y="3499690"/>
                <a:ext cx="158819" cy="148825"/>
              </a:xfrm>
              <a:custGeom>
                <a:avLst/>
                <a:gdLst/>
                <a:ahLst/>
                <a:cxnLst/>
                <a:rect l="l" t="t" r="r" b="b"/>
                <a:pathLst>
                  <a:path w="4990" h="4676" extrusionOk="0">
                    <a:moveTo>
                      <a:pt x="3983" y="0"/>
                    </a:moveTo>
                    <a:cubicBezTo>
                      <a:pt x="3948" y="0"/>
                      <a:pt x="3913" y="12"/>
                      <a:pt x="3882" y="33"/>
                    </a:cubicBezTo>
                    <a:cubicBezTo>
                      <a:pt x="3810" y="92"/>
                      <a:pt x="3810" y="187"/>
                      <a:pt x="3858" y="259"/>
                    </a:cubicBezTo>
                    <a:cubicBezTo>
                      <a:pt x="4644" y="1271"/>
                      <a:pt x="4549" y="2711"/>
                      <a:pt x="3644" y="3616"/>
                    </a:cubicBezTo>
                    <a:cubicBezTo>
                      <a:pt x="3152" y="4115"/>
                      <a:pt x="2502" y="4367"/>
                      <a:pt x="1848" y="4367"/>
                    </a:cubicBezTo>
                    <a:cubicBezTo>
                      <a:pt x="1299" y="4367"/>
                      <a:pt x="748" y="4189"/>
                      <a:pt x="286" y="3831"/>
                    </a:cubicBezTo>
                    <a:cubicBezTo>
                      <a:pt x="250" y="3805"/>
                      <a:pt x="214" y="3793"/>
                      <a:pt x="180" y="3793"/>
                    </a:cubicBezTo>
                    <a:cubicBezTo>
                      <a:pt x="135" y="3793"/>
                      <a:pt x="94" y="3814"/>
                      <a:pt x="60" y="3854"/>
                    </a:cubicBezTo>
                    <a:cubicBezTo>
                      <a:pt x="0" y="3938"/>
                      <a:pt x="12" y="4021"/>
                      <a:pt x="84" y="4081"/>
                    </a:cubicBezTo>
                    <a:cubicBezTo>
                      <a:pt x="608" y="4486"/>
                      <a:pt x="1239" y="4676"/>
                      <a:pt x="1846" y="4676"/>
                    </a:cubicBezTo>
                    <a:cubicBezTo>
                      <a:pt x="2584" y="4676"/>
                      <a:pt x="3322" y="4390"/>
                      <a:pt x="3882" y="3843"/>
                    </a:cubicBezTo>
                    <a:cubicBezTo>
                      <a:pt x="4894" y="2831"/>
                      <a:pt x="4989" y="1211"/>
                      <a:pt x="4108" y="68"/>
                    </a:cubicBezTo>
                    <a:cubicBezTo>
                      <a:pt x="4074" y="21"/>
                      <a:pt x="4029" y="0"/>
                      <a:pt x="3983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986" name="Google Shape;6781;p49"/>
            <p:cNvGrpSpPr/>
            <p:nvPr/>
          </p:nvGrpSpPr>
          <p:grpSpPr>
            <a:xfrm>
              <a:off x="6806824" y="4691547"/>
              <a:ext cx="344883" cy="301311"/>
              <a:chOff x="7551754" y="3390808"/>
              <a:chExt cx="344883" cy="301311"/>
            </a:xfrm>
            <a:solidFill>
              <a:schemeClr val="bg2">
                <a:lumMod val="75000"/>
              </a:schemeClr>
            </a:solidFill>
          </p:grpSpPr>
          <p:sp>
            <p:nvSpPr>
              <p:cNvPr id="987" name="Google Shape;6782;p49"/>
              <p:cNvSpPr/>
              <p:nvPr/>
            </p:nvSpPr>
            <p:spPr>
              <a:xfrm>
                <a:off x="7551754" y="3390808"/>
                <a:ext cx="344883" cy="301311"/>
              </a:xfrm>
              <a:custGeom>
                <a:avLst/>
                <a:gdLst/>
                <a:ahLst/>
                <a:cxnLst/>
                <a:rect l="l" t="t" r="r" b="b"/>
                <a:pathLst>
                  <a:path w="10836" h="9467" extrusionOk="0">
                    <a:moveTo>
                      <a:pt x="6097" y="334"/>
                    </a:moveTo>
                    <a:lnTo>
                      <a:pt x="5799" y="3049"/>
                    </a:lnTo>
                    <a:cubicBezTo>
                      <a:pt x="5799" y="3049"/>
                      <a:pt x="5799" y="3073"/>
                      <a:pt x="5787" y="3073"/>
                    </a:cubicBezTo>
                    <a:lnTo>
                      <a:pt x="5073" y="3073"/>
                    </a:lnTo>
                    <a:cubicBezTo>
                      <a:pt x="5073" y="3073"/>
                      <a:pt x="5061" y="3073"/>
                      <a:pt x="5061" y="3049"/>
                    </a:cubicBezTo>
                    <a:lnTo>
                      <a:pt x="4763" y="334"/>
                    </a:lnTo>
                    <a:close/>
                    <a:moveTo>
                      <a:pt x="10336" y="2692"/>
                    </a:moveTo>
                    <a:cubicBezTo>
                      <a:pt x="10443" y="2692"/>
                      <a:pt x="10526" y="2763"/>
                      <a:pt x="10526" y="2870"/>
                    </a:cubicBezTo>
                    <a:lnTo>
                      <a:pt x="10526" y="8978"/>
                    </a:lnTo>
                    <a:cubicBezTo>
                      <a:pt x="10526" y="9085"/>
                      <a:pt x="10443" y="9157"/>
                      <a:pt x="10347" y="9157"/>
                    </a:cubicBezTo>
                    <a:lnTo>
                      <a:pt x="525" y="9157"/>
                    </a:lnTo>
                    <a:cubicBezTo>
                      <a:pt x="418" y="9157"/>
                      <a:pt x="346" y="9085"/>
                      <a:pt x="346" y="8978"/>
                    </a:cubicBezTo>
                    <a:lnTo>
                      <a:pt x="346" y="2870"/>
                    </a:lnTo>
                    <a:cubicBezTo>
                      <a:pt x="346" y="2763"/>
                      <a:pt x="418" y="2692"/>
                      <a:pt x="525" y="2692"/>
                    </a:cubicBezTo>
                    <a:lnTo>
                      <a:pt x="4704" y="2692"/>
                    </a:lnTo>
                    <a:lnTo>
                      <a:pt x="4752" y="3084"/>
                    </a:lnTo>
                    <a:cubicBezTo>
                      <a:pt x="4763" y="3251"/>
                      <a:pt x="4906" y="3382"/>
                      <a:pt x="5073" y="3382"/>
                    </a:cubicBezTo>
                    <a:lnTo>
                      <a:pt x="5787" y="3382"/>
                    </a:lnTo>
                    <a:cubicBezTo>
                      <a:pt x="5954" y="3382"/>
                      <a:pt x="6097" y="3263"/>
                      <a:pt x="6121" y="3084"/>
                    </a:cubicBezTo>
                    <a:lnTo>
                      <a:pt x="6156" y="2692"/>
                    </a:lnTo>
                    <a:close/>
                    <a:moveTo>
                      <a:pt x="4573" y="1"/>
                    </a:moveTo>
                    <a:cubicBezTo>
                      <a:pt x="4525" y="1"/>
                      <a:pt x="4478" y="13"/>
                      <a:pt x="4454" y="60"/>
                    </a:cubicBezTo>
                    <a:cubicBezTo>
                      <a:pt x="4418" y="96"/>
                      <a:pt x="4406" y="132"/>
                      <a:pt x="4406" y="179"/>
                    </a:cubicBezTo>
                    <a:lnTo>
                      <a:pt x="4644" y="2382"/>
                    </a:lnTo>
                    <a:lnTo>
                      <a:pt x="489" y="2382"/>
                    </a:lnTo>
                    <a:cubicBezTo>
                      <a:pt x="215" y="2382"/>
                      <a:pt x="1" y="2608"/>
                      <a:pt x="1" y="2870"/>
                    </a:cubicBezTo>
                    <a:lnTo>
                      <a:pt x="1" y="8978"/>
                    </a:lnTo>
                    <a:cubicBezTo>
                      <a:pt x="1" y="9240"/>
                      <a:pt x="215" y="9466"/>
                      <a:pt x="489" y="9466"/>
                    </a:cubicBezTo>
                    <a:lnTo>
                      <a:pt x="10312" y="9466"/>
                    </a:lnTo>
                    <a:cubicBezTo>
                      <a:pt x="10574" y="9466"/>
                      <a:pt x="10800" y="9240"/>
                      <a:pt x="10800" y="8978"/>
                    </a:cubicBezTo>
                    <a:lnTo>
                      <a:pt x="10800" y="2870"/>
                    </a:lnTo>
                    <a:cubicBezTo>
                      <a:pt x="10836" y="2608"/>
                      <a:pt x="10609" y="2382"/>
                      <a:pt x="10347" y="2382"/>
                    </a:cubicBezTo>
                    <a:lnTo>
                      <a:pt x="6192" y="2382"/>
                    </a:lnTo>
                    <a:lnTo>
                      <a:pt x="6430" y="179"/>
                    </a:lnTo>
                    <a:cubicBezTo>
                      <a:pt x="6430" y="132"/>
                      <a:pt x="6418" y="96"/>
                      <a:pt x="6383" y="60"/>
                    </a:cubicBezTo>
                    <a:cubicBezTo>
                      <a:pt x="6359" y="36"/>
                      <a:pt x="6311" y="1"/>
                      <a:pt x="6264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988" name="Google Shape;6783;p49"/>
              <p:cNvSpPr/>
              <p:nvPr/>
            </p:nvSpPr>
            <p:spPr>
              <a:xfrm>
                <a:off x="7584345" y="3509811"/>
                <a:ext cx="117889" cy="150098"/>
              </a:xfrm>
              <a:custGeom>
                <a:avLst/>
                <a:gdLst/>
                <a:ahLst/>
                <a:cxnLst/>
                <a:rect l="l" t="t" r="r" b="b"/>
                <a:pathLst>
                  <a:path w="3704" h="4716" extrusionOk="0">
                    <a:moveTo>
                      <a:pt x="2037" y="1143"/>
                    </a:moveTo>
                    <a:cubicBezTo>
                      <a:pt x="2239" y="1143"/>
                      <a:pt x="2394" y="1310"/>
                      <a:pt x="2394" y="1501"/>
                    </a:cubicBezTo>
                    <a:lnTo>
                      <a:pt x="2394" y="1846"/>
                    </a:lnTo>
                    <a:cubicBezTo>
                      <a:pt x="2382" y="2143"/>
                      <a:pt x="2144" y="2370"/>
                      <a:pt x="1858" y="2370"/>
                    </a:cubicBezTo>
                    <a:cubicBezTo>
                      <a:pt x="1572" y="2370"/>
                      <a:pt x="1346" y="2132"/>
                      <a:pt x="1346" y="1846"/>
                    </a:cubicBezTo>
                    <a:lnTo>
                      <a:pt x="1346" y="1501"/>
                    </a:lnTo>
                    <a:cubicBezTo>
                      <a:pt x="1346" y="1310"/>
                      <a:pt x="1501" y="1143"/>
                      <a:pt x="1703" y="1143"/>
                    </a:cubicBezTo>
                    <a:close/>
                    <a:moveTo>
                      <a:pt x="2025" y="2667"/>
                    </a:moveTo>
                    <a:lnTo>
                      <a:pt x="2025" y="2751"/>
                    </a:lnTo>
                    <a:cubicBezTo>
                      <a:pt x="2037" y="2822"/>
                      <a:pt x="2061" y="2870"/>
                      <a:pt x="2084" y="2929"/>
                    </a:cubicBezTo>
                    <a:lnTo>
                      <a:pt x="1858" y="3155"/>
                    </a:lnTo>
                    <a:lnTo>
                      <a:pt x="1846" y="3155"/>
                    </a:lnTo>
                    <a:lnTo>
                      <a:pt x="1620" y="2929"/>
                    </a:lnTo>
                    <a:cubicBezTo>
                      <a:pt x="1656" y="2882"/>
                      <a:pt x="1668" y="2822"/>
                      <a:pt x="1668" y="2763"/>
                    </a:cubicBezTo>
                    <a:lnTo>
                      <a:pt x="1668" y="2667"/>
                    </a:lnTo>
                    <a:cubicBezTo>
                      <a:pt x="1727" y="2679"/>
                      <a:pt x="1787" y="2679"/>
                      <a:pt x="1846" y="2679"/>
                    </a:cubicBezTo>
                    <a:cubicBezTo>
                      <a:pt x="1906" y="2679"/>
                      <a:pt x="1965" y="2679"/>
                      <a:pt x="2025" y="2667"/>
                    </a:cubicBezTo>
                    <a:close/>
                    <a:moveTo>
                      <a:pt x="2358" y="3108"/>
                    </a:moveTo>
                    <a:lnTo>
                      <a:pt x="2620" y="3239"/>
                    </a:lnTo>
                    <a:cubicBezTo>
                      <a:pt x="2680" y="3275"/>
                      <a:pt x="2727" y="3334"/>
                      <a:pt x="2727" y="3406"/>
                    </a:cubicBezTo>
                    <a:lnTo>
                      <a:pt x="2727" y="4406"/>
                    </a:lnTo>
                    <a:lnTo>
                      <a:pt x="1001" y="4406"/>
                    </a:lnTo>
                    <a:lnTo>
                      <a:pt x="1001" y="3406"/>
                    </a:lnTo>
                    <a:cubicBezTo>
                      <a:pt x="1001" y="3334"/>
                      <a:pt x="1049" y="3275"/>
                      <a:pt x="1108" y="3239"/>
                    </a:cubicBezTo>
                    <a:lnTo>
                      <a:pt x="1370" y="3108"/>
                    </a:lnTo>
                    <a:lnTo>
                      <a:pt x="1620" y="3358"/>
                    </a:lnTo>
                    <a:cubicBezTo>
                      <a:pt x="1680" y="3417"/>
                      <a:pt x="1775" y="3453"/>
                      <a:pt x="1858" y="3453"/>
                    </a:cubicBezTo>
                    <a:cubicBezTo>
                      <a:pt x="1953" y="3453"/>
                      <a:pt x="2025" y="3417"/>
                      <a:pt x="2096" y="3358"/>
                    </a:cubicBezTo>
                    <a:lnTo>
                      <a:pt x="2358" y="3108"/>
                    </a:lnTo>
                    <a:close/>
                    <a:moveTo>
                      <a:pt x="3394" y="298"/>
                    </a:moveTo>
                    <a:cubicBezTo>
                      <a:pt x="3394" y="298"/>
                      <a:pt x="3406" y="298"/>
                      <a:pt x="3406" y="310"/>
                    </a:cubicBezTo>
                    <a:lnTo>
                      <a:pt x="3406" y="4394"/>
                    </a:lnTo>
                    <a:lnTo>
                      <a:pt x="3394" y="4394"/>
                    </a:lnTo>
                    <a:lnTo>
                      <a:pt x="3037" y="4406"/>
                    </a:lnTo>
                    <a:lnTo>
                      <a:pt x="3037" y="3406"/>
                    </a:lnTo>
                    <a:cubicBezTo>
                      <a:pt x="3037" y="3215"/>
                      <a:pt x="2930" y="3048"/>
                      <a:pt x="2775" y="2965"/>
                    </a:cubicBezTo>
                    <a:lnTo>
                      <a:pt x="2370" y="2763"/>
                    </a:lnTo>
                    <a:lnTo>
                      <a:pt x="2370" y="2751"/>
                    </a:lnTo>
                    <a:lnTo>
                      <a:pt x="2370" y="2513"/>
                    </a:lnTo>
                    <a:cubicBezTo>
                      <a:pt x="2573" y="2370"/>
                      <a:pt x="2715" y="2108"/>
                      <a:pt x="2715" y="1846"/>
                    </a:cubicBezTo>
                    <a:lnTo>
                      <a:pt x="2715" y="1501"/>
                    </a:lnTo>
                    <a:cubicBezTo>
                      <a:pt x="2715" y="1131"/>
                      <a:pt x="2418" y="834"/>
                      <a:pt x="2037" y="834"/>
                    </a:cubicBezTo>
                    <a:lnTo>
                      <a:pt x="1703" y="834"/>
                    </a:lnTo>
                    <a:cubicBezTo>
                      <a:pt x="1322" y="834"/>
                      <a:pt x="1025" y="1131"/>
                      <a:pt x="1025" y="1501"/>
                    </a:cubicBezTo>
                    <a:lnTo>
                      <a:pt x="1025" y="1846"/>
                    </a:lnTo>
                    <a:cubicBezTo>
                      <a:pt x="1025" y="2108"/>
                      <a:pt x="1168" y="2370"/>
                      <a:pt x="1370" y="2513"/>
                    </a:cubicBezTo>
                    <a:lnTo>
                      <a:pt x="1370" y="2751"/>
                    </a:lnTo>
                    <a:lnTo>
                      <a:pt x="1370" y="2763"/>
                    </a:lnTo>
                    <a:lnTo>
                      <a:pt x="965" y="2965"/>
                    </a:lnTo>
                    <a:cubicBezTo>
                      <a:pt x="810" y="3048"/>
                      <a:pt x="703" y="3215"/>
                      <a:pt x="703" y="3406"/>
                    </a:cubicBezTo>
                    <a:lnTo>
                      <a:pt x="703" y="4394"/>
                    </a:lnTo>
                    <a:lnTo>
                      <a:pt x="346" y="4394"/>
                    </a:lnTo>
                    <a:cubicBezTo>
                      <a:pt x="346" y="4394"/>
                      <a:pt x="334" y="4394"/>
                      <a:pt x="334" y="4370"/>
                    </a:cubicBezTo>
                    <a:lnTo>
                      <a:pt x="334" y="310"/>
                    </a:lnTo>
                    <a:cubicBezTo>
                      <a:pt x="334" y="310"/>
                      <a:pt x="334" y="298"/>
                      <a:pt x="346" y="298"/>
                    </a:cubicBezTo>
                    <a:close/>
                    <a:moveTo>
                      <a:pt x="334" y="0"/>
                    </a:moveTo>
                    <a:cubicBezTo>
                      <a:pt x="156" y="0"/>
                      <a:pt x="1" y="143"/>
                      <a:pt x="1" y="322"/>
                    </a:cubicBezTo>
                    <a:lnTo>
                      <a:pt x="1" y="4394"/>
                    </a:lnTo>
                    <a:cubicBezTo>
                      <a:pt x="1" y="4572"/>
                      <a:pt x="156" y="4715"/>
                      <a:pt x="334" y="4715"/>
                    </a:cubicBezTo>
                    <a:lnTo>
                      <a:pt x="3382" y="4715"/>
                    </a:lnTo>
                    <a:cubicBezTo>
                      <a:pt x="3561" y="4715"/>
                      <a:pt x="3704" y="4572"/>
                      <a:pt x="3704" y="4394"/>
                    </a:cubicBezTo>
                    <a:lnTo>
                      <a:pt x="3704" y="322"/>
                    </a:lnTo>
                    <a:cubicBezTo>
                      <a:pt x="3704" y="143"/>
                      <a:pt x="3561" y="0"/>
                      <a:pt x="3382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989" name="Google Shape;6784;p49"/>
              <p:cNvSpPr/>
              <p:nvPr/>
            </p:nvSpPr>
            <p:spPr>
              <a:xfrm>
                <a:off x="7724959" y="3509811"/>
                <a:ext cx="139468" cy="31859"/>
              </a:xfrm>
              <a:custGeom>
                <a:avLst/>
                <a:gdLst/>
                <a:ahLst/>
                <a:cxnLst/>
                <a:rect l="l" t="t" r="r" b="b"/>
                <a:pathLst>
                  <a:path w="4382" h="1001" extrusionOk="0">
                    <a:moveTo>
                      <a:pt x="4048" y="310"/>
                    </a:moveTo>
                    <a:cubicBezTo>
                      <a:pt x="4048" y="310"/>
                      <a:pt x="4072" y="310"/>
                      <a:pt x="4072" y="322"/>
                    </a:cubicBezTo>
                    <a:lnTo>
                      <a:pt x="4072" y="667"/>
                    </a:lnTo>
                    <a:lnTo>
                      <a:pt x="333" y="679"/>
                    </a:lnTo>
                    <a:cubicBezTo>
                      <a:pt x="333" y="679"/>
                      <a:pt x="322" y="679"/>
                      <a:pt x="322" y="667"/>
                    </a:cubicBezTo>
                    <a:lnTo>
                      <a:pt x="322" y="322"/>
                    </a:lnTo>
                    <a:cubicBezTo>
                      <a:pt x="322" y="322"/>
                      <a:pt x="322" y="310"/>
                      <a:pt x="333" y="310"/>
                    </a:cubicBezTo>
                    <a:close/>
                    <a:moveTo>
                      <a:pt x="333" y="0"/>
                    </a:moveTo>
                    <a:cubicBezTo>
                      <a:pt x="155" y="0"/>
                      <a:pt x="0" y="143"/>
                      <a:pt x="0" y="322"/>
                    </a:cubicBezTo>
                    <a:lnTo>
                      <a:pt x="0" y="667"/>
                    </a:lnTo>
                    <a:cubicBezTo>
                      <a:pt x="0" y="846"/>
                      <a:pt x="155" y="1000"/>
                      <a:pt x="333" y="1000"/>
                    </a:cubicBezTo>
                    <a:lnTo>
                      <a:pt x="4048" y="1000"/>
                    </a:lnTo>
                    <a:cubicBezTo>
                      <a:pt x="4227" y="1000"/>
                      <a:pt x="4382" y="846"/>
                      <a:pt x="4382" y="667"/>
                    </a:cubicBezTo>
                    <a:lnTo>
                      <a:pt x="4382" y="322"/>
                    </a:lnTo>
                    <a:cubicBezTo>
                      <a:pt x="4382" y="143"/>
                      <a:pt x="4227" y="0"/>
                      <a:pt x="404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990" name="Google Shape;6785;p49"/>
              <p:cNvSpPr/>
              <p:nvPr/>
            </p:nvSpPr>
            <p:spPr>
              <a:xfrm>
                <a:off x="7724577" y="3553001"/>
                <a:ext cx="107259" cy="31477"/>
              </a:xfrm>
              <a:custGeom>
                <a:avLst/>
                <a:gdLst/>
                <a:ahLst/>
                <a:cxnLst/>
                <a:rect l="l" t="t" r="r" b="b"/>
                <a:pathLst>
                  <a:path w="3370" h="989" extrusionOk="0">
                    <a:moveTo>
                      <a:pt x="3036" y="310"/>
                    </a:moveTo>
                    <a:cubicBezTo>
                      <a:pt x="3036" y="310"/>
                      <a:pt x="3048" y="310"/>
                      <a:pt x="3048" y="322"/>
                    </a:cubicBezTo>
                    <a:lnTo>
                      <a:pt x="3048" y="667"/>
                    </a:lnTo>
                    <a:lnTo>
                      <a:pt x="334" y="679"/>
                    </a:lnTo>
                    <a:cubicBezTo>
                      <a:pt x="334" y="679"/>
                      <a:pt x="310" y="679"/>
                      <a:pt x="310" y="667"/>
                    </a:cubicBezTo>
                    <a:lnTo>
                      <a:pt x="310" y="322"/>
                    </a:lnTo>
                    <a:cubicBezTo>
                      <a:pt x="310" y="322"/>
                      <a:pt x="310" y="310"/>
                      <a:pt x="334" y="310"/>
                    </a:cubicBezTo>
                    <a:close/>
                    <a:moveTo>
                      <a:pt x="334" y="1"/>
                    </a:moveTo>
                    <a:cubicBezTo>
                      <a:pt x="143" y="1"/>
                      <a:pt x="0" y="144"/>
                      <a:pt x="0" y="322"/>
                    </a:cubicBezTo>
                    <a:lnTo>
                      <a:pt x="0" y="667"/>
                    </a:lnTo>
                    <a:cubicBezTo>
                      <a:pt x="0" y="846"/>
                      <a:pt x="143" y="989"/>
                      <a:pt x="334" y="989"/>
                    </a:cubicBezTo>
                    <a:lnTo>
                      <a:pt x="3036" y="989"/>
                    </a:lnTo>
                    <a:cubicBezTo>
                      <a:pt x="3215" y="989"/>
                      <a:pt x="3370" y="846"/>
                      <a:pt x="3370" y="667"/>
                    </a:cubicBezTo>
                    <a:lnTo>
                      <a:pt x="3370" y="322"/>
                    </a:lnTo>
                    <a:cubicBezTo>
                      <a:pt x="3370" y="144"/>
                      <a:pt x="3227" y="1"/>
                      <a:pt x="3036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991" name="Google Shape;6786;p49"/>
              <p:cNvSpPr/>
              <p:nvPr/>
            </p:nvSpPr>
            <p:spPr>
              <a:xfrm>
                <a:off x="7724577" y="3595841"/>
                <a:ext cx="64451" cy="10630"/>
              </a:xfrm>
              <a:custGeom>
                <a:avLst/>
                <a:gdLst/>
                <a:ahLst/>
                <a:cxnLst/>
                <a:rect l="l" t="t" r="r" b="b"/>
                <a:pathLst>
                  <a:path w="2025" h="334" extrusionOk="0">
                    <a:moveTo>
                      <a:pt x="167" y="0"/>
                    </a:moveTo>
                    <a:cubicBezTo>
                      <a:pt x="72" y="0"/>
                      <a:pt x="0" y="83"/>
                      <a:pt x="0" y="167"/>
                    </a:cubicBezTo>
                    <a:cubicBezTo>
                      <a:pt x="0" y="262"/>
                      <a:pt x="72" y="333"/>
                      <a:pt x="167" y="333"/>
                    </a:cubicBezTo>
                    <a:lnTo>
                      <a:pt x="1858" y="333"/>
                    </a:lnTo>
                    <a:cubicBezTo>
                      <a:pt x="1953" y="333"/>
                      <a:pt x="2024" y="262"/>
                      <a:pt x="2024" y="167"/>
                    </a:cubicBezTo>
                    <a:cubicBezTo>
                      <a:pt x="2012" y="83"/>
                      <a:pt x="1953" y="0"/>
                      <a:pt x="185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992" name="Google Shape;6787;p49"/>
              <p:cNvSpPr/>
              <p:nvPr/>
            </p:nvSpPr>
            <p:spPr>
              <a:xfrm>
                <a:off x="7799977" y="3595841"/>
                <a:ext cx="32241" cy="10630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334" extrusionOk="0">
                    <a:moveTo>
                      <a:pt x="167" y="0"/>
                    </a:moveTo>
                    <a:cubicBezTo>
                      <a:pt x="72" y="0"/>
                      <a:pt x="1" y="83"/>
                      <a:pt x="1" y="167"/>
                    </a:cubicBezTo>
                    <a:cubicBezTo>
                      <a:pt x="1" y="262"/>
                      <a:pt x="72" y="333"/>
                      <a:pt x="167" y="333"/>
                    </a:cubicBezTo>
                    <a:lnTo>
                      <a:pt x="846" y="333"/>
                    </a:lnTo>
                    <a:cubicBezTo>
                      <a:pt x="941" y="333"/>
                      <a:pt x="1013" y="262"/>
                      <a:pt x="1013" y="167"/>
                    </a:cubicBezTo>
                    <a:cubicBezTo>
                      <a:pt x="1001" y="83"/>
                      <a:pt x="941" y="0"/>
                      <a:pt x="846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993" name="Google Shape;6788;p49"/>
              <p:cNvSpPr/>
              <p:nvPr/>
            </p:nvSpPr>
            <p:spPr>
              <a:xfrm>
                <a:off x="7724577" y="3628051"/>
                <a:ext cx="21229" cy="10630"/>
              </a:xfrm>
              <a:custGeom>
                <a:avLst/>
                <a:gdLst/>
                <a:ahLst/>
                <a:cxnLst/>
                <a:rect l="l" t="t" r="r" b="b"/>
                <a:pathLst>
                  <a:path w="667" h="334" extrusionOk="0">
                    <a:moveTo>
                      <a:pt x="167" y="0"/>
                    </a:moveTo>
                    <a:cubicBezTo>
                      <a:pt x="72" y="0"/>
                      <a:pt x="0" y="83"/>
                      <a:pt x="0" y="167"/>
                    </a:cubicBezTo>
                    <a:cubicBezTo>
                      <a:pt x="0" y="262"/>
                      <a:pt x="72" y="333"/>
                      <a:pt x="167" y="333"/>
                    </a:cubicBezTo>
                    <a:lnTo>
                      <a:pt x="512" y="333"/>
                    </a:lnTo>
                    <a:cubicBezTo>
                      <a:pt x="595" y="333"/>
                      <a:pt x="667" y="262"/>
                      <a:pt x="667" y="167"/>
                    </a:cubicBezTo>
                    <a:cubicBezTo>
                      <a:pt x="667" y="83"/>
                      <a:pt x="595" y="0"/>
                      <a:pt x="512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994" name="Google Shape;6789;p49"/>
              <p:cNvSpPr/>
              <p:nvPr/>
            </p:nvSpPr>
            <p:spPr>
              <a:xfrm>
                <a:off x="7756787" y="3628051"/>
                <a:ext cx="53438" cy="10630"/>
              </a:xfrm>
              <a:custGeom>
                <a:avLst/>
                <a:gdLst/>
                <a:ahLst/>
                <a:cxnLst/>
                <a:rect l="l" t="t" r="r" b="b"/>
                <a:pathLst>
                  <a:path w="1679" h="334" extrusionOk="0">
                    <a:moveTo>
                      <a:pt x="167" y="0"/>
                    </a:moveTo>
                    <a:cubicBezTo>
                      <a:pt x="72" y="0"/>
                      <a:pt x="0" y="83"/>
                      <a:pt x="0" y="167"/>
                    </a:cubicBezTo>
                    <a:cubicBezTo>
                      <a:pt x="0" y="262"/>
                      <a:pt x="72" y="333"/>
                      <a:pt x="167" y="333"/>
                    </a:cubicBezTo>
                    <a:lnTo>
                      <a:pt x="1524" y="333"/>
                    </a:lnTo>
                    <a:cubicBezTo>
                      <a:pt x="1608" y="333"/>
                      <a:pt x="1679" y="262"/>
                      <a:pt x="1679" y="167"/>
                    </a:cubicBezTo>
                    <a:cubicBezTo>
                      <a:pt x="1679" y="83"/>
                      <a:pt x="1608" y="0"/>
                      <a:pt x="15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995" name="Google Shape;6790;p49"/>
              <p:cNvSpPr/>
              <p:nvPr/>
            </p:nvSpPr>
            <p:spPr>
              <a:xfrm>
                <a:off x="7724577" y="3650012"/>
                <a:ext cx="21229" cy="10280"/>
              </a:xfrm>
              <a:custGeom>
                <a:avLst/>
                <a:gdLst/>
                <a:ahLst/>
                <a:cxnLst/>
                <a:rect l="l" t="t" r="r" b="b"/>
                <a:pathLst>
                  <a:path w="667" h="323" extrusionOk="0">
                    <a:moveTo>
                      <a:pt x="167" y="1"/>
                    </a:moveTo>
                    <a:cubicBezTo>
                      <a:pt x="72" y="1"/>
                      <a:pt x="0" y="72"/>
                      <a:pt x="0" y="167"/>
                    </a:cubicBezTo>
                    <a:cubicBezTo>
                      <a:pt x="0" y="251"/>
                      <a:pt x="72" y="322"/>
                      <a:pt x="167" y="322"/>
                    </a:cubicBezTo>
                    <a:lnTo>
                      <a:pt x="512" y="322"/>
                    </a:lnTo>
                    <a:cubicBezTo>
                      <a:pt x="595" y="322"/>
                      <a:pt x="667" y="251"/>
                      <a:pt x="667" y="167"/>
                    </a:cubicBezTo>
                    <a:cubicBezTo>
                      <a:pt x="655" y="72"/>
                      <a:pt x="595" y="1"/>
                      <a:pt x="512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996" name="Google Shape;6791;p49"/>
              <p:cNvSpPr/>
              <p:nvPr/>
            </p:nvSpPr>
            <p:spPr>
              <a:xfrm>
                <a:off x="7756787" y="3650012"/>
                <a:ext cx="53438" cy="10280"/>
              </a:xfrm>
              <a:custGeom>
                <a:avLst/>
                <a:gdLst/>
                <a:ahLst/>
                <a:cxnLst/>
                <a:rect l="l" t="t" r="r" b="b"/>
                <a:pathLst>
                  <a:path w="1679" h="323" extrusionOk="0">
                    <a:moveTo>
                      <a:pt x="167" y="1"/>
                    </a:moveTo>
                    <a:cubicBezTo>
                      <a:pt x="72" y="1"/>
                      <a:pt x="0" y="72"/>
                      <a:pt x="0" y="167"/>
                    </a:cubicBezTo>
                    <a:cubicBezTo>
                      <a:pt x="0" y="251"/>
                      <a:pt x="72" y="322"/>
                      <a:pt x="167" y="322"/>
                    </a:cubicBezTo>
                    <a:lnTo>
                      <a:pt x="1524" y="322"/>
                    </a:lnTo>
                    <a:cubicBezTo>
                      <a:pt x="1608" y="322"/>
                      <a:pt x="1679" y="251"/>
                      <a:pt x="1679" y="167"/>
                    </a:cubicBezTo>
                    <a:cubicBezTo>
                      <a:pt x="1679" y="72"/>
                      <a:pt x="1608" y="1"/>
                      <a:pt x="1524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997" name="Google Shape;6792;p49"/>
              <p:cNvSpPr/>
              <p:nvPr/>
            </p:nvSpPr>
            <p:spPr>
              <a:xfrm>
                <a:off x="7719262" y="3466621"/>
                <a:ext cx="10630" cy="10630"/>
              </a:xfrm>
              <a:custGeom>
                <a:avLst/>
                <a:gdLst/>
                <a:ahLst/>
                <a:cxnLst/>
                <a:rect l="l" t="t" r="r" b="b"/>
                <a:pathLst>
                  <a:path w="334" h="334" extrusionOk="0">
                    <a:moveTo>
                      <a:pt x="167" y="0"/>
                    </a:moveTo>
                    <a:cubicBezTo>
                      <a:pt x="84" y="0"/>
                      <a:pt x="0" y="71"/>
                      <a:pt x="0" y="167"/>
                    </a:cubicBezTo>
                    <a:cubicBezTo>
                      <a:pt x="0" y="250"/>
                      <a:pt x="84" y="333"/>
                      <a:pt x="167" y="333"/>
                    </a:cubicBezTo>
                    <a:cubicBezTo>
                      <a:pt x="262" y="333"/>
                      <a:pt x="334" y="250"/>
                      <a:pt x="334" y="167"/>
                    </a:cubicBezTo>
                    <a:cubicBezTo>
                      <a:pt x="322" y="60"/>
                      <a:pt x="239" y="0"/>
                      <a:pt x="167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998" name="Google Shape;6793;p49"/>
            <p:cNvGrpSpPr/>
            <p:nvPr/>
          </p:nvGrpSpPr>
          <p:grpSpPr>
            <a:xfrm>
              <a:off x="5962154" y="4688142"/>
              <a:ext cx="261145" cy="308504"/>
              <a:chOff x="6707084" y="3387403"/>
              <a:chExt cx="261145" cy="308504"/>
            </a:xfrm>
            <a:solidFill>
              <a:schemeClr val="bg2">
                <a:lumMod val="75000"/>
              </a:schemeClr>
            </a:solidFill>
          </p:grpSpPr>
          <p:sp>
            <p:nvSpPr>
              <p:cNvPr id="999" name="Google Shape;6794;p49"/>
              <p:cNvSpPr/>
              <p:nvPr/>
            </p:nvSpPr>
            <p:spPr>
              <a:xfrm>
                <a:off x="6726053" y="3542403"/>
                <a:ext cx="68238" cy="153504"/>
              </a:xfrm>
              <a:custGeom>
                <a:avLst/>
                <a:gdLst/>
                <a:ahLst/>
                <a:cxnLst/>
                <a:rect l="l" t="t" r="r" b="b"/>
                <a:pathLst>
                  <a:path w="2144" h="4823" extrusionOk="0">
                    <a:moveTo>
                      <a:pt x="1203" y="286"/>
                    </a:moveTo>
                    <a:cubicBezTo>
                      <a:pt x="1381" y="286"/>
                      <a:pt x="1524" y="417"/>
                      <a:pt x="1524" y="596"/>
                    </a:cubicBezTo>
                    <a:lnTo>
                      <a:pt x="1524" y="893"/>
                    </a:lnTo>
                    <a:cubicBezTo>
                      <a:pt x="1524" y="1143"/>
                      <a:pt x="1310" y="1358"/>
                      <a:pt x="1060" y="1358"/>
                    </a:cubicBezTo>
                    <a:cubicBezTo>
                      <a:pt x="810" y="1358"/>
                      <a:pt x="596" y="1143"/>
                      <a:pt x="596" y="893"/>
                    </a:cubicBezTo>
                    <a:lnTo>
                      <a:pt x="596" y="596"/>
                    </a:lnTo>
                    <a:cubicBezTo>
                      <a:pt x="596" y="417"/>
                      <a:pt x="726" y="286"/>
                      <a:pt x="905" y="286"/>
                    </a:cubicBezTo>
                    <a:close/>
                    <a:moveTo>
                      <a:pt x="1227" y="1643"/>
                    </a:moveTo>
                    <a:lnTo>
                      <a:pt x="1227" y="1715"/>
                    </a:lnTo>
                    <a:cubicBezTo>
                      <a:pt x="1227" y="1774"/>
                      <a:pt x="1238" y="1822"/>
                      <a:pt x="1262" y="1858"/>
                    </a:cubicBezTo>
                    <a:lnTo>
                      <a:pt x="1060" y="2036"/>
                    </a:lnTo>
                    <a:lnTo>
                      <a:pt x="846" y="1846"/>
                    </a:lnTo>
                    <a:cubicBezTo>
                      <a:pt x="881" y="1798"/>
                      <a:pt x="893" y="1762"/>
                      <a:pt x="893" y="1703"/>
                    </a:cubicBezTo>
                    <a:lnTo>
                      <a:pt x="893" y="1643"/>
                    </a:lnTo>
                    <a:close/>
                    <a:moveTo>
                      <a:pt x="1060" y="2036"/>
                    </a:moveTo>
                    <a:cubicBezTo>
                      <a:pt x="1060" y="2048"/>
                      <a:pt x="1057" y="2054"/>
                      <a:pt x="1055" y="2054"/>
                    </a:cubicBezTo>
                    <a:cubicBezTo>
                      <a:pt x="1054" y="2054"/>
                      <a:pt x="1054" y="2048"/>
                      <a:pt x="1060" y="2036"/>
                    </a:cubicBezTo>
                    <a:close/>
                    <a:moveTo>
                      <a:pt x="905" y="0"/>
                    </a:moveTo>
                    <a:cubicBezTo>
                      <a:pt x="584" y="0"/>
                      <a:pt x="310" y="274"/>
                      <a:pt x="310" y="596"/>
                    </a:cubicBezTo>
                    <a:lnTo>
                      <a:pt x="310" y="893"/>
                    </a:lnTo>
                    <a:cubicBezTo>
                      <a:pt x="310" y="1143"/>
                      <a:pt x="429" y="1358"/>
                      <a:pt x="607" y="1489"/>
                    </a:cubicBezTo>
                    <a:lnTo>
                      <a:pt x="607" y="1703"/>
                    </a:lnTo>
                    <a:lnTo>
                      <a:pt x="607" y="1715"/>
                    </a:lnTo>
                    <a:lnTo>
                      <a:pt x="250" y="1893"/>
                    </a:lnTo>
                    <a:cubicBezTo>
                      <a:pt x="107" y="1965"/>
                      <a:pt x="0" y="2120"/>
                      <a:pt x="0" y="2298"/>
                    </a:cubicBezTo>
                    <a:lnTo>
                      <a:pt x="0" y="3632"/>
                    </a:lnTo>
                    <a:cubicBezTo>
                      <a:pt x="0" y="3751"/>
                      <a:pt x="36" y="3870"/>
                      <a:pt x="107" y="3965"/>
                    </a:cubicBezTo>
                    <a:lnTo>
                      <a:pt x="250" y="4179"/>
                    </a:lnTo>
                    <a:cubicBezTo>
                      <a:pt x="286" y="4227"/>
                      <a:pt x="310" y="4298"/>
                      <a:pt x="310" y="4358"/>
                    </a:cubicBezTo>
                    <a:lnTo>
                      <a:pt x="310" y="4679"/>
                    </a:lnTo>
                    <a:cubicBezTo>
                      <a:pt x="310" y="4751"/>
                      <a:pt x="369" y="4822"/>
                      <a:pt x="465" y="4822"/>
                    </a:cubicBezTo>
                    <a:cubicBezTo>
                      <a:pt x="536" y="4822"/>
                      <a:pt x="607" y="4763"/>
                      <a:pt x="607" y="4679"/>
                    </a:cubicBezTo>
                    <a:lnTo>
                      <a:pt x="607" y="4358"/>
                    </a:lnTo>
                    <a:cubicBezTo>
                      <a:pt x="607" y="4239"/>
                      <a:pt x="584" y="4120"/>
                      <a:pt x="512" y="4036"/>
                    </a:cubicBezTo>
                    <a:lnTo>
                      <a:pt x="357" y="3810"/>
                    </a:lnTo>
                    <a:cubicBezTo>
                      <a:pt x="334" y="3763"/>
                      <a:pt x="298" y="3691"/>
                      <a:pt x="298" y="3632"/>
                    </a:cubicBezTo>
                    <a:lnTo>
                      <a:pt x="298" y="2298"/>
                    </a:lnTo>
                    <a:cubicBezTo>
                      <a:pt x="298" y="2239"/>
                      <a:pt x="334" y="2179"/>
                      <a:pt x="381" y="2143"/>
                    </a:cubicBezTo>
                    <a:lnTo>
                      <a:pt x="643" y="2024"/>
                    </a:lnTo>
                    <a:lnTo>
                      <a:pt x="857" y="2251"/>
                    </a:lnTo>
                    <a:cubicBezTo>
                      <a:pt x="929" y="2310"/>
                      <a:pt x="1000" y="2334"/>
                      <a:pt x="1072" y="2334"/>
                    </a:cubicBezTo>
                    <a:cubicBezTo>
                      <a:pt x="1143" y="2334"/>
                      <a:pt x="1227" y="2310"/>
                      <a:pt x="1286" y="2251"/>
                    </a:cubicBezTo>
                    <a:lnTo>
                      <a:pt x="1500" y="2024"/>
                    </a:lnTo>
                    <a:lnTo>
                      <a:pt x="1762" y="2143"/>
                    </a:lnTo>
                    <a:cubicBezTo>
                      <a:pt x="1822" y="2179"/>
                      <a:pt x="1846" y="2239"/>
                      <a:pt x="1846" y="2298"/>
                    </a:cubicBezTo>
                    <a:lnTo>
                      <a:pt x="1846" y="3632"/>
                    </a:lnTo>
                    <a:cubicBezTo>
                      <a:pt x="1846" y="3691"/>
                      <a:pt x="1834" y="3751"/>
                      <a:pt x="1786" y="3810"/>
                    </a:cubicBezTo>
                    <a:lnTo>
                      <a:pt x="1643" y="4036"/>
                    </a:lnTo>
                    <a:cubicBezTo>
                      <a:pt x="1572" y="4144"/>
                      <a:pt x="1536" y="4239"/>
                      <a:pt x="1536" y="4358"/>
                    </a:cubicBezTo>
                    <a:lnTo>
                      <a:pt x="1536" y="4679"/>
                    </a:lnTo>
                    <a:cubicBezTo>
                      <a:pt x="1536" y="4751"/>
                      <a:pt x="1596" y="4822"/>
                      <a:pt x="1679" y="4822"/>
                    </a:cubicBezTo>
                    <a:cubicBezTo>
                      <a:pt x="1750" y="4822"/>
                      <a:pt x="1834" y="4763"/>
                      <a:pt x="1834" y="4679"/>
                    </a:cubicBezTo>
                    <a:lnTo>
                      <a:pt x="1834" y="4358"/>
                    </a:lnTo>
                    <a:cubicBezTo>
                      <a:pt x="1834" y="4298"/>
                      <a:pt x="1846" y="4239"/>
                      <a:pt x="1893" y="4179"/>
                    </a:cubicBezTo>
                    <a:lnTo>
                      <a:pt x="2036" y="3965"/>
                    </a:lnTo>
                    <a:cubicBezTo>
                      <a:pt x="2096" y="3858"/>
                      <a:pt x="2143" y="3751"/>
                      <a:pt x="2143" y="3632"/>
                    </a:cubicBezTo>
                    <a:lnTo>
                      <a:pt x="2143" y="2298"/>
                    </a:lnTo>
                    <a:cubicBezTo>
                      <a:pt x="2096" y="2120"/>
                      <a:pt x="2012" y="1965"/>
                      <a:pt x="1858" y="1893"/>
                    </a:cubicBezTo>
                    <a:lnTo>
                      <a:pt x="1500" y="1715"/>
                    </a:lnTo>
                    <a:lnTo>
                      <a:pt x="1500" y="1703"/>
                    </a:lnTo>
                    <a:lnTo>
                      <a:pt x="1500" y="1489"/>
                    </a:lnTo>
                    <a:cubicBezTo>
                      <a:pt x="1679" y="1358"/>
                      <a:pt x="1798" y="1131"/>
                      <a:pt x="1798" y="893"/>
                    </a:cubicBezTo>
                    <a:lnTo>
                      <a:pt x="1798" y="596"/>
                    </a:lnTo>
                    <a:cubicBezTo>
                      <a:pt x="1798" y="274"/>
                      <a:pt x="1536" y="0"/>
                      <a:pt x="1203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000" name="Google Shape;6795;p49"/>
              <p:cNvSpPr/>
              <p:nvPr/>
            </p:nvSpPr>
            <p:spPr>
              <a:xfrm>
                <a:off x="6803362" y="3542403"/>
                <a:ext cx="68238" cy="153504"/>
              </a:xfrm>
              <a:custGeom>
                <a:avLst/>
                <a:gdLst/>
                <a:ahLst/>
                <a:cxnLst/>
                <a:rect l="l" t="t" r="r" b="b"/>
                <a:pathLst>
                  <a:path w="2144" h="4823" extrusionOk="0">
                    <a:moveTo>
                      <a:pt x="1203" y="286"/>
                    </a:moveTo>
                    <a:cubicBezTo>
                      <a:pt x="1381" y="286"/>
                      <a:pt x="1512" y="417"/>
                      <a:pt x="1512" y="596"/>
                    </a:cubicBezTo>
                    <a:lnTo>
                      <a:pt x="1512" y="893"/>
                    </a:lnTo>
                    <a:cubicBezTo>
                      <a:pt x="1512" y="1143"/>
                      <a:pt x="1310" y="1358"/>
                      <a:pt x="1060" y="1358"/>
                    </a:cubicBezTo>
                    <a:cubicBezTo>
                      <a:pt x="798" y="1358"/>
                      <a:pt x="595" y="1143"/>
                      <a:pt x="595" y="893"/>
                    </a:cubicBezTo>
                    <a:lnTo>
                      <a:pt x="595" y="596"/>
                    </a:lnTo>
                    <a:cubicBezTo>
                      <a:pt x="595" y="417"/>
                      <a:pt x="726" y="286"/>
                      <a:pt x="905" y="286"/>
                    </a:cubicBezTo>
                    <a:close/>
                    <a:moveTo>
                      <a:pt x="1215" y="1643"/>
                    </a:moveTo>
                    <a:lnTo>
                      <a:pt x="1215" y="1715"/>
                    </a:lnTo>
                    <a:cubicBezTo>
                      <a:pt x="1215" y="1774"/>
                      <a:pt x="1226" y="1822"/>
                      <a:pt x="1262" y="1858"/>
                    </a:cubicBezTo>
                    <a:lnTo>
                      <a:pt x="1060" y="2036"/>
                    </a:lnTo>
                    <a:lnTo>
                      <a:pt x="845" y="1846"/>
                    </a:lnTo>
                    <a:cubicBezTo>
                      <a:pt x="881" y="1798"/>
                      <a:pt x="893" y="1762"/>
                      <a:pt x="893" y="1703"/>
                    </a:cubicBezTo>
                    <a:lnTo>
                      <a:pt x="893" y="1643"/>
                    </a:lnTo>
                    <a:close/>
                    <a:moveTo>
                      <a:pt x="1060" y="2036"/>
                    </a:moveTo>
                    <a:cubicBezTo>
                      <a:pt x="1060" y="2048"/>
                      <a:pt x="1054" y="2054"/>
                      <a:pt x="1051" y="2054"/>
                    </a:cubicBezTo>
                    <a:cubicBezTo>
                      <a:pt x="1048" y="2054"/>
                      <a:pt x="1048" y="2048"/>
                      <a:pt x="1060" y="2036"/>
                    </a:cubicBezTo>
                    <a:close/>
                    <a:moveTo>
                      <a:pt x="905" y="0"/>
                    </a:moveTo>
                    <a:cubicBezTo>
                      <a:pt x="583" y="0"/>
                      <a:pt x="310" y="274"/>
                      <a:pt x="310" y="596"/>
                    </a:cubicBezTo>
                    <a:lnTo>
                      <a:pt x="310" y="893"/>
                    </a:lnTo>
                    <a:cubicBezTo>
                      <a:pt x="310" y="1143"/>
                      <a:pt x="429" y="1358"/>
                      <a:pt x="607" y="1489"/>
                    </a:cubicBezTo>
                    <a:lnTo>
                      <a:pt x="607" y="1703"/>
                    </a:lnTo>
                    <a:lnTo>
                      <a:pt x="607" y="1715"/>
                    </a:lnTo>
                    <a:lnTo>
                      <a:pt x="250" y="1893"/>
                    </a:lnTo>
                    <a:cubicBezTo>
                      <a:pt x="107" y="1965"/>
                      <a:pt x="0" y="2120"/>
                      <a:pt x="0" y="2298"/>
                    </a:cubicBezTo>
                    <a:lnTo>
                      <a:pt x="0" y="3632"/>
                    </a:lnTo>
                    <a:cubicBezTo>
                      <a:pt x="0" y="3751"/>
                      <a:pt x="24" y="3870"/>
                      <a:pt x="107" y="3965"/>
                    </a:cubicBezTo>
                    <a:lnTo>
                      <a:pt x="250" y="4179"/>
                    </a:lnTo>
                    <a:cubicBezTo>
                      <a:pt x="286" y="4227"/>
                      <a:pt x="310" y="4298"/>
                      <a:pt x="310" y="4358"/>
                    </a:cubicBezTo>
                    <a:lnTo>
                      <a:pt x="310" y="4679"/>
                    </a:lnTo>
                    <a:cubicBezTo>
                      <a:pt x="310" y="4751"/>
                      <a:pt x="369" y="4822"/>
                      <a:pt x="464" y="4822"/>
                    </a:cubicBezTo>
                    <a:cubicBezTo>
                      <a:pt x="548" y="4822"/>
                      <a:pt x="607" y="4763"/>
                      <a:pt x="607" y="4679"/>
                    </a:cubicBezTo>
                    <a:lnTo>
                      <a:pt x="607" y="4358"/>
                    </a:lnTo>
                    <a:cubicBezTo>
                      <a:pt x="607" y="4239"/>
                      <a:pt x="583" y="4120"/>
                      <a:pt x="500" y="4036"/>
                    </a:cubicBezTo>
                    <a:lnTo>
                      <a:pt x="357" y="3810"/>
                    </a:lnTo>
                    <a:cubicBezTo>
                      <a:pt x="322" y="3763"/>
                      <a:pt x="298" y="3691"/>
                      <a:pt x="298" y="3632"/>
                    </a:cubicBezTo>
                    <a:lnTo>
                      <a:pt x="298" y="2298"/>
                    </a:lnTo>
                    <a:cubicBezTo>
                      <a:pt x="298" y="2239"/>
                      <a:pt x="322" y="2179"/>
                      <a:pt x="381" y="2143"/>
                    </a:cubicBezTo>
                    <a:lnTo>
                      <a:pt x="631" y="2024"/>
                    </a:lnTo>
                    <a:lnTo>
                      <a:pt x="857" y="2251"/>
                    </a:lnTo>
                    <a:cubicBezTo>
                      <a:pt x="917" y="2310"/>
                      <a:pt x="1000" y="2334"/>
                      <a:pt x="1072" y="2334"/>
                    </a:cubicBezTo>
                    <a:cubicBezTo>
                      <a:pt x="1143" y="2334"/>
                      <a:pt x="1215" y="2310"/>
                      <a:pt x="1274" y="2251"/>
                    </a:cubicBezTo>
                    <a:lnTo>
                      <a:pt x="1500" y="2024"/>
                    </a:lnTo>
                    <a:lnTo>
                      <a:pt x="1750" y="2143"/>
                    </a:lnTo>
                    <a:cubicBezTo>
                      <a:pt x="1810" y="2179"/>
                      <a:pt x="1846" y="2239"/>
                      <a:pt x="1846" y="2298"/>
                    </a:cubicBezTo>
                    <a:lnTo>
                      <a:pt x="1846" y="3632"/>
                    </a:lnTo>
                    <a:cubicBezTo>
                      <a:pt x="1846" y="3691"/>
                      <a:pt x="1834" y="3751"/>
                      <a:pt x="1786" y="3810"/>
                    </a:cubicBezTo>
                    <a:lnTo>
                      <a:pt x="1631" y="4036"/>
                    </a:lnTo>
                    <a:cubicBezTo>
                      <a:pt x="1572" y="4144"/>
                      <a:pt x="1524" y="4239"/>
                      <a:pt x="1524" y="4358"/>
                    </a:cubicBezTo>
                    <a:lnTo>
                      <a:pt x="1524" y="4679"/>
                    </a:lnTo>
                    <a:cubicBezTo>
                      <a:pt x="1524" y="4751"/>
                      <a:pt x="1596" y="4822"/>
                      <a:pt x="1679" y="4822"/>
                    </a:cubicBezTo>
                    <a:cubicBezTo>
                      <a:pt x="1750" y="4822"/>
                      <a:pt x="1822" y="4763"/>
                      <a:pt x="1822" y="4679"/>
                    </a:cubicBezTo>
                    <a:lnTo>
                      <a:pt x="1822" y="4358"/>
                    </a:lnTo>
                    <a:cubicBezTo>
                      <a:pt x="1822" y="4298"/>
                      <a:pt x="1846" y="4239"/>
                      <a:pt x="1893" y="4179"/>
                    </a:cubicBezTo>
                    <a:lnTo>
                      <a:pt x="2036" y="3965"/>
                    </a:lnTo>
                    <a:cubicBezTo>
                      <a:pt x="2096" y="3858"/>
                      <a:pt x="2143" y="3751"/>
                      <a:pt x="2143" y="3632"/>
                    </a:cubicBezTo>
                    <a:lnTo>
                      <a:pt x="2143" y="2298"/>
                    </a:lnTo>
                    <a:cubicBezTo>
                      <a:pt x="2096" y="2120"/>
                      <a:pt x="2012" y="1965"/>
                      <a:pt x="1857" y="1893"/>
                    </a:cubicBezTo>
                    <a:lnTo>
                      <a:pt x="1500" y="1715"/>
                    </a:lnTo>
                    <a:lnTo>
                      <a:pt x="1500" y="1703"/>
                    </a:lnTo>
                    <a:lnTo>
                      <a:pt x="1500" y="1489"/>
                    </a:lnTo>
                    <a:cubicBezTo>
                      <a:pt x="1679" y="1358"/>
                      <a:pt x="1798" y="1131"/>
                      <a:pt x="1798" y="893"/>
                    </a:cubicBezTo>
                    <a:lnTo>
                      <a:pt x="1798" y="596"/>
                    </a:lnTo>
                    <a:cubicBezTo>
                      <a:pt x="1798" y="274"/>
                      <a:pt x="1536" y="0"/>
                      <a:pt x="1203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001" name="Google Shape;6796;p49"/>
              <p:cNvSpPr/>
              <p:nvPr/>
            </p:nvSpPr>
            <p:spPr>
              <a:xfrm>
                <a:off x="6880289" y="3542403"/>
                <a:ext cx="68620" cy="153504"/>
              </a:xfrm>
              <a:custGeom>
                <a:avLst/>
                <a:gdLst/>
                <a:ahLst/>
                <a:cxnLst/>
                <a:rect l="l" t="t" r="r" b="b"/>
                <a:pathLst>
                  <a:path w="2156" h="4823" extrusionOk="0">
                    <a:moveTo>
                      <a:pt x="1214" y="286"/>
                    </a:moveTo>
                    <a:cubicBezTo>
                      <a:pt x="1393" y="286"/>
                      <a:pt x="1524" y="417"/>
                      <a:pt x="1524" y="596"/>
                    </a:cubicBezTo>
                    <a:lnTo>
                      <a:pt x="1524" y="893"/>
                    </a:lnTo>
                    <a:cubicBezTo>
                      <a:pt x="1524" y="1143"/>
                      <a:pt x="1322" y="1358"/>
                      <a:pt x="1060" y="1358"/>
                    </a:cubicBezTo>
                    <a:cubicBezTo>
                      <a:pt x="810" y="1358"/>
                      <a:pt x="607" y="1143"/>
                      <a:pt x="607" y="893"/>
                    </a:cubicBezTo>
                    <a:lnTo>
                      <a:pt x="607" y="596"/>
                    </a:lnTo>
                    <a:cubicBezTo>
                      <a:pt x="607" y="417"/>
                      <a:pt x="738" y="286"/>
                      <a:pt x="917" y="286"/>
                    </a:cubicBezTo>
                    <a:close/>
                    <a:moveTo>
                      <a:pt x="1226" y="1643"/>
                    </a:moveTo>
                    <a:lnTo>
                      <a:pt x="1226" y="1715"/>
                    </a:lnTo>
                    <a:cubicBezTo>
                      <a:pt x="1226" y="1774"/>
                      <a:pt x="1238" y="1822"/>
                      <a:pt x="1274" y="1858"/>
                    </a:cubicBezTo>
                    <a:lnTo>
                      <a:pt x="1060" y="2036"/>
                    </a:lnTo>
                    <a:lnTo>
                      <a:pt x="857" y="1846"/>
                    </a:lnTo>
                    <a:cubicBezTo>
                      <a:pt x="881" y="1798"/>
                      <a:pt x="893" y="1762"/>
                      <a:pt x="893" y="1703"/>
                    </a:cubicBezTo>
                    <a:lnTo>
                      <a:pt x="893" y="1643"/>
                    </a:lnTo>
                    <a:close/>
                    <a:moveTo>
                      <a:pt x="917" y="0"/>
                    </a:moveTo>
                    <a:cubicBezTo>
                      <a:pt x="583" y="0"/>
                      <a:pt x="322" y="274"/>
                      <a:pt x="322" y="596"/>
                    </a:cubicBezTo>
                    <a:lnTo>
                      <a:pt x="322" y="893"/>
                    </a:lnTo>
                    <a:cubicBezTo>
                      <a:pt x="322" y="1143"/>
                      <a:pt x="441" y="1358"/>
                      <a:pt x="619" y="1489"/>
                    </a:cubicBezTo>
                    <a:lnTo>
                      <a:pt x="619" y="1703"/>
                    </a:lnTo>
                    <a:lnTo>
                      <a:pt x="619" y="1715"/>
                    </a:lnTo>
                    <a:lnTo>
                      <a:pt x="262" y="1893"/>
                    </a:lnTo>
                    <a:cubicBezTo>
                      <a:pt x="107" y="1965"/>
                      <a:pt x="0" y="2120"/>
                      <a:pt x="0" y="2298"/>
                    </a:cubicBezTo>
                    <a:lnTo>
                      <a:pt x="0" y="3632"/>
                    </a:lnTo>
                    <a:cubicBezTo>
                      <a:pt x="0" y="3751"/>
                      <a:pt x="36" y="3870"/>
                      <a:pt x="107" y="3965"/>
                    </a:cubicBezTo>
                    <a:lnTo>
                      <a:pt x="262" y="4179"/>
                    </a:lnTo>
                    <a:cubicBezTo>
                      <a:pt x="286" y="4227"/>
                      <a:pt x="322" y="4298"/>
                      <a:pt x="322" y="4358"/>
                    </a:cubicBezTo>
                    <a:lnTo>
                      <a:pt x="322" y="4679"/>
                    </a:lnTo>
                    <a:cubicBezTo>
                      <a:pt x="322" y="4751"/>
                      <a:pt x="381" y="4822"/>
                      <a:pt x="464" y="4822"/>
                    </a:cubicBezTo>
                    <a:cubicBezTo>
                      <a:pt x="548" y="4822"/>
                      <a:pt x="619" y="4763"/>
                      <a:pt x="619" y="4679"/>
                    </a:cubicBezTo>
                    <a:lnTo>
                      <a:pt x="619" y="4358"/>
                    </a:lnTo>
                    <a:cubicBezTo>
                      <a:pt x="619" y="4239"/>
                      <a:pt x="583" y="4120"/>
                      <a:pt x="512" y="4036"/>
                    </a:cubicBezTo>
                    <a:lnTo>
                      <a:pt x="369" y="3810"/>
                    </a:lnTo>
                    <a:cubicBezTo>
                      <a:pt x="333" y="3763"/>
                      <a:pt x="298" y="3691"/>
                      <a:pt x="298" y="3632"/>
                    </a:cubicBezTo>
                    <a:lnTo>
                      <a:pt x="298" y="2298"/>
                    </a:lnTo>
                    <a:cubicBezTo>
                      <a:pt x="298" y="2239"/>
                      <a:pt x="333" y="2179"/>
                      <a:pt x="393" y="2143"/>
                    </a:cubicBezTo>
                    <a:lnTo>
                      <a:pt x="643" y="2024"/>
                    </a:lnTo>
                    <a:lnTo>
                      <a:pt x="869" y="2251"/>
                    </a:lnTo>
                    <a:cubicBezTo>
                      <a:pt x="929" y="2310"/>
                      <a:pt x="1000" y="2334"/>
                      <a:pt x="1072" y="2334"/>
                    </a:cubicBezTo>
                    <a:cubicBezTo>
                      <a:pt x="1155" y="2334"/>
                      <a:pt x="1226" y="2310"/>
                      <a:pt x="1286" y="2251"/>
                    </a:cubicBezTo>
                    <a:lnTo>
                      <a:pt x="1512" y="2024"/>
                    </a:lnTo>
                    <a:lnTo>
                      <a:pt x="1762" y="2143"/>
                    </a:lnTo>
                    <a:cubicBezTo>
                      <a:pt x="1822" y="2179"/>
                      <a:pt x="1857" y="2239"/>
                      <a:pt x="1857" y="2298"/>
                    </a:cubicBezTo>
                    <a:lnTo>
                      <a:pt x="1857" y="3632"/>
                    </a:lnTo>
                    <a:cubicBezTo>
                      <a:pt x="1857" y="3691"/>
                      <a:pt x="1834" y="3751"/>
                      <a:pt x="1786" y="3810"/>
                    </a:cubicBezTo>
                    <a:lnTo>
                      <a:pt x="1643" y="4036"/>
                    </a:lnTo>
                    <a:cubicBezTo>
                      <a:pt x="1584" y="4144"/>
                      <a:pt x="1536" y="4239"/>
                      <a:pt x="1536" y="4358"/>
                    </a:cubicBezTo>
                    <a:lnTo>
                      <a:pt x="1536" y="4679"/>
                    </a:lnTo>
                    <a:cubicBezTo>
                      <a:pt x="1536" y="4751"/>
                      <a:pt x="1595" y="4822"/>
                      <a:pt x="1691" y="4822"/>
                    </a:cubicBezTo>
                    <a:cubicBezTo>
                      <a:pt x="1762" y="4822"/>
                      <a:pt x="1834" y="4763"/>
                      <a:pt x="1834" y="4679"/>
                    </a:cubicBezTo>
                    <a:lnTo>
                      <a:pt x="1834" y="4358"/>
                    </a:lnTo>
                    <a:cubicBezTo>
                      <a:pt x="1834" y="4298"/>
                      <a:pt x="1846" y="4239"/>
                      <a:pt x="1893" y="4179"/>
                    </a:cubicBezTo>
                    <a:lnTo>
                      <a:pt x="2048" y="3965"/>
                    </a:lnTo>
                    <a:cubicBezTo>
                      <a:pt x="2107" y="3858"/>
                      <a:pt x="2155" y="3751"/>
                      <a:pt x="2155" y="3632"/>
                    </a:cubicBezTo>
                    <a:lnTo>
                      <a:pt x="2155" y="2298"/>
                    </a:lnTo>
                    <a:cubicBezTo>
                      <a:pt x="2107" y="2120"/>
                      <a:pt x="2012" y="1965"/>
                      <a:pt x="1869" y="1893"/>
                    </a:cubicBezTo>
                    <a:lnTo>
                      <a:pt x="1512" y="1715"/>
                    </a:lnTo>
                    <a:lnTo>
                      <a:pt x="1512" y="1703"/>
                    </a:lnTo>
                    <a:lnTo>
                      <a:pt x="1512" y="1489"/>
                    </a:lnTo>
                    <a:cubicBezTo>
                      <a:pt x="1691" y="1358"/>
                      <a:pt x="1810" y="1131"/>
                      <a:pt x="1810" y="893"/>
                    </a:cubicBezTo>
                    <a:lnTo>
                      <a:pt x="1810" y="596"/>
                    </a:lnTo>
                    <a:cubicBezTo>
                      <a:pt x="1810" y="274"/>
                      <a:pt x="1536" y="0"/>
                      <a:pt x="121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002" name="Google Shape;6797;p49"/>
              <p:cNvSpPr/>
              <p:nvPr/>
            </p:nvSpPr>
            <p:spPr>
              <a:xfrm>
                <a:off x="6707084" y="3387403"/>
                <a:ext cx="261145" cy="183072"/>
              </a:xfrm>
              <a:custGeom>
                <a:avLst/>
                <a:gdLst/>
                <a:ahLst/>
                <a:cxnLst/>
                <a:rect l="l" t="t" r="r" b="b"/>
                <a:pathLst>
                  <a:path w="8205" h="5752" extrusionOk="0">
                    <a:moveTo>
                      <a:pt x="2727" y="536"/>
                    </a:moveTo>
                    <a:cubicBezTo>
                      <a:pt x="2501" y="715"/>
                      <a:pt x="2311" y="953"/>
                      <a:pt x="2132" y="1227"/>
                    </a:cubicBezTo>
                    <a:cubicBezTo>
                      <a:pt x="2013" y="1417"/>
                      <a:pt x="1906" y="1608"/>
                      <a:pt x="1799" y="1822"/>
                    </a:cubicBezTo>
                    <a:lnTo>
                      <a:pt x="1013" y="1822"/>
                    </a:lnTo>
                    <a:cubicBezTo>
                      <a:pt x="1465" y="1239"/>
                      <a:pt x="2037" y="798"/>
                      <a:pt x="2727" y="536"/>
                    </a:cubicBezTo>
                    <a:close/>
                    <a:moveTo>
                      <a:pt x="3930" y="286"/>
                    </a:moveTo>
                    <a:lnTo>
                      <a:pt x="3930" y="1822"/>
                    </a:lnTo>
                    <a:lnTo>
                      <a:pt x="2120" y="1822"/>
                    </a:lnTo>
                    <a:cubicBezTo>
                      <a:pt x="2537" y="941"/>
                      <a:pt x="3192" y="358"/>
                      <a:pt x="3930" y="286"/>
                    </a:cubicBezTo>
                    <a:close/>
                    <a:moveTo>
                      <a:pt x="4216" y="286"/>
                    </a:moveTo>
                    <a:cubicBezTo>
                      <a:pt x="4954" y="346"/>
                      <a:pt x="5609" y="941"/>
                      <a:pt x="6025" y="1822"/>
                    </a:cubicBezTo>
                    <a:lnTo>
                      <a:pt x="4216" y="1822"/>
                    </a:lnTo>
                    <a:lnTo>
                      <a:pt x="4216" y="286"/>
                    </a:lnTo>
                    <a:close/>
                    <a:moveTo>
                      <a:pt x="5418" y="536"/>
                    </a:moveTo>
                    <a:cubicBezTo>
                      <a:pt x="6109" y="798"/>
                      <a:pt x="6704" y="1239"/>
                      <a:pt x="7133" y="1822"/>
                    </a:cubicBezTo>
                    <a:lnTo>
                      <a:pt x="6347" y="1822"/>
                    </a:lnTo>
                    <a:cubicBezTo>
                      <a:pt x="6252" y="1608"/>
                      <a:pt x="6133" y="1406"/>
                      <a:pt x="6014" y="1227"/>
                    </a:cubicBezTo>
                    <a:cubicBezTo>
                      <a:pt x="5835" y="953"/>
                      <a:pt x="5644" y="715"/>
                      <a:pt x="5418" y="536"/>
                    </a:cubicBezTo>
                    <a:close/>
                    <a:moveTo>
                      <a:pt x="1680" y="2108"/>
                    </a:moveTo>
                    <a:cubicBezTo>
                      <a:pt x="1489" y="2668"/>
                      <a:pt x="1370" y="3299"/>
                      <a:pt x="1358" y="3953"/>
                    </a:cubicBezTo>
                    <a:lnTo>
                      <a:pt x="275" y="3953"/>
                    </a:lnTo>
                    <a:cubicBezTo>
                      <a:pt x="299" y="3275"/>
                      <a:pt x="489" y="2656"/>
                      <a:pt x="822" y="2108"/>
                    </a:cubicBezTo>
                    <a:close/>
                    <a:moveTo>
                      <a:pt x="3930" y="2108"/>
                    </a:moveTo>
                    <a:lnTo>
                      <a:pt x="3930" y="3953"/>
                    </a:lnTo>
                    <a:lnTo>
                      <a:pt x="1644" y="3953"/>
                    </a:lnTo>
                    <a:cubicBezTo>
                      <a:pt x="1656" y="3275"/>
                      <a:pt x="1787" y="2656"/>
                      <a:pt x="2001" y="2108"/>
                    </a:cubicBezTo>
                    <a:close/>
                    <a:moveTo>
                      <a:pt x="6145" y="2108"/>
                    </a:moveTo>
                    <a:cubicBezTo>
                      <a:pt x="6359" y="2644"/>
                      <a:pt x="6490" y="3263"/>
                      <a:pt x="6502" y="3953"/>
                    </a:cubicBezTo>
                    <a:lnTo>
                      <a:pt x="4216" y="3953"/>
                    </a:lnTo>
                    <a:lnTo>
                      <a:pt x="4216" y="2108"/>
                    </a:lnTo>
                    <a:close/>
                    <a:moveTo>
                      <a:pt x="7311" y="2108"/>
                    </a:moveTo>
                    <a:cubicBezTo>
                      <a:pt x="7633" y="2644"/>
                      <a:pt x="7847" y="3263"/>
                      <a:pt x="7859" y="3953"/>
                    </a:cubicBezTo>
                    <a:lnTo>
                      <a:pt x="6787" y="3953"/>
                    </a:lnTo>
                    <a:cubicBezTo>
                      <a:pt x="6776" y="3299"/>
                      <a:pt x="6656" y="2668"/>
                      <a:pt x="6442" y="2108"/>
                    </a:cubicBezTo>
                    <a:close/>
                    <a:moveTo>
                      <a:pt x="4085" y="1"/>
                    </a:moveTo>
                    <a:cubicBezTo>
                      <a:pt x="2989" y="1"/>
                      <a:pt x="1965" y="429"/>
                      <a:pt x="1192" y="1191"/>
                    </a:cubicBezTo>
                    <a:cubicBezTo>
                      <a:pt x="418" y="1953"/>
                      <a:pt x="1" y="3001"/>
                      <a:pt x="1" y="4084"/>
                    </a:cubicBezTo>
                    <a:cubicBezTo>
                      <a:pt x="1" y="4632"/>
                      <a:pt x="108" y="5156"/>
                      <a:pt x="310" y="5656"/>
                    </a:cubicBezTo>
                    <a:cubicBezTo>
                      <a:pt x="337" y="5719"/>
                      <a:pt x="392" y="5748"/>
                      <a:pt x="443" y="5748"/>
                    </a:cubicBezTo>
                    <a:cubicBezTo>
                      <a:pt x="459" y="5748"/>
                      <a:pt x="475" y="5745"/>
                      <a:pt x="489" y="5739"/>
                    </a:cubicBezTo>
                    <a:cubicBezTo>
                      <a:pt x="560" y="5704"/>
                      <a:pt x="596" y="5620"/>
                      <a:pt x="560" y="5549"/>
                    </a:cubicBezTo>
                    <a:cubicBezTo>
                      <a:pt x="382" y="5144"/>
                      <a:pt x="299" y="4692"/>
                      <a:pt x="287" y="4227"/>
                    </a:cubicBezTo>
                    <a:lnTo>
                      <a:pt x="1370" y="4227"/>
                    </a:lnTo>
                    <a:lnTo>
                      <a:pt x="1370" y="4394"/>
                    </a:lnTo>
                    <a:cubicBezTo>
                      <a:pt x="1370" y="4465"/>
                      <a:pt x="1442" y="4525"/>
                      <a:pt x="1513" y="4525"/>
                    </a:cubicBezTo>
                    <a:cubicBezTo>
                      <a:pt x="1596" y="4525"/>
                      <a:pt x="1656" y="4454"/>
                      <a:pt x="1656" y="4382"/>
                    </a:cubicBezTo>
                    <a:lnTo>
                      <a:pt x="1656" y="4227"/>
                    </a:lnTo>
                    <a:lnTo>
                      <a:pt x="3942" y="4227"/>
                    </a:lnTo>
                    <a:lnTo>
                      <a:pt x="3942" y="4394"/>
                    </a:lnTo>
                    <a:cubicBezTo>
                      <a:pt x="3942" y="4465"/>
                      <a:pt x="4001" y="4549"/>
                      <a:pt x="4097" y="4549"/>
                    </a:cubicBezTo>
                    <a:cubicBezTo>
                      <a:pt x="4168" y="4549"/>
                      <a:pt x="4240" y="4489"/>
                      <a:pt x="4240" y="4394"/>
                    </a:cubicBezTo>
                    <a:lnTo>
                      <a:pt x="4240" y="4227"/>
                    </a:lnTo>
                    <a:lnTo>
                      <a:pt x="6537" y="4227"/>
                    </a:lnTo>
                    <a:lnTo>
                      <a:pt x="6537" y="4382"/>
                    </a:lnTo>
                    <a:cubicBezTo>
                      <a:pt x="6537" y="4454"/>
                      <a:pt x="6597" y="4525"/>
                      <a:pt x="6668" y="4525"/>
                    </a:cubicBezTo>
                    <a:cubicBezTo>
                      <a:pt x="6740" y="4525"/>
                      <a:pt x="6799" y="4465"/>
                      <a:pt x="6823" y="4394"/>
                    </a:cubicBezTo>
                    <a:lnTo>
                      <a:pt x="6823" y="4227"/>
                    </a:lnTo>
                    <a:lnTo>
                      <a:pt x="7907" y="4227"/>
                    </a:lnTo>
                    <a:cubicBezTo>
                      <a:pt x="7895" y="4692"/>
                      <a:pt x="7788" y="5120"/>
                      <a:pt x="7621" y="5549"/>
                    </a:cubicBezTo>
                    <a:cubicBezTo>
                      <a:pt x="7597" y="5632"/>
                      <a:pt x="7621" y="5704"/>
                      <a:pt x="7692" y="5739"/>
                    </a:cubicBezTo>
                    <a:cubicBezTo>
                      <a:pt x="7704" y="5751"/>
                      <a:pt x="7728" y="5751"/>
                      <a:pt x="7752" y="5751"/>
                    </a:cubicBezTo>
                    <a:cubicBezTo>
                      <a:pt x="7811" y="5751"/>
                      <a:pt x="7859" y="5716"/>
                      <a:pt x="7895" y="5656"/>
                    </a:cubicBezTo>
                    <a:cubicBezTo>
                      <a:pt x="8097" y="5168"/>
                      <a:pt x="8204" y="4632"/>
                      <a:pt x="8204" y="4084"/>
                    </a:cubicBezTo>
                    <a:cubicBezTo>
                      <a:pt x="8157" y="3001"/>
                      <a:pt x="7740" y="1965"/>
                      <a:pt x="6966" y="1191"/>
                    </a:cubicBezTo>
                    <a:cubicBezTo>
                      <a:pt x="6192" y="417"/>
                      <a:pt x="5168" y="1"/>
                      <a:pt x="4085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003" name="Google Shape;6798;p49"/>
            <p:cNvGrpSpPr/>
            <p:nvPr/>
          </p:nvGrpSpPr>
          <p:grpSpPr>
            <a:xfrm>
              <a:off x="7714669" y="5159924"/>
              <a:ext cx="377824" cy="324418"/>
              <a:chOff x="848978" y="4297637"/>
              <a:chExt cx="377824" cy="324418"/>
            </a:xfrm>
            <a:solidFill>
              <a:schemeClr val="bg2">
                <a:lumMod val="75000"/>
              </a:schemeClr>
            </a:solidFill>
          </p:grpSpPr>
          <p:sp>
            <p:nvSpPr>
              <p:cNvPr id="1004" name="Google Shape;6799;p49"/>
              <p:cNvSpPr/>
              <p:nvPr/>
            </p:nvSpPr>
            <p:spPr>
              <a:xfrm>
                <a:off x="848978" y="4297637"/>
                <a:ext cx="377824" cy="324418"/>
              </a:xfrm>
              <a:custGeom>
                <a:avLst/>
                <a:gdLst/>
                <a:ahLst/>
                <a:cxnLst/>
                <a:rect l="l" t="t" r="r" b="b"/>
                <a:pathLst>
                  <a:path w="11871" h="10193" extrusionOk="0">
                    <a:moveTo>
                      <a:pt x="6787" y="358"/>
                    </a:moveTo>
                    <a:cubicBezTo>
                      <a:pt x="6965" y="358"/>
                      <a:pt x="7132" y="465"/>
                      <a:pt x="7168" y="655"/>
                    </a:cubicBezTo>
                    <a:lnTo>
                      <a:pt x="7382" y="1679"/>
                    </a:lnTo>
                    <a:lnTo>
                      <a:pt x="4465" y="1679"/>
                    </a:lnTo>
                    <a:lnTo>
                      <a:pt x="4703" y="655"/>
                    </a:lnTo>
                    <a:cubicBezTo>
                      <a:pt x="4751" y="465"/>
                      <a:pt x="4906" y="358"/>
                      <a:pt x="5084" y="358"/>
                    </a:cubicBezTo>
                    <a:close/>
                    <a:moveTo>
                      <a:pt x="2786" y="2024"/>
                    </a:moveTo>
                    <a:lnTo>
                      <a:pt x="2786" y="5751"/>
                    </a:lnTo>
                    <a:lnTo>
                      <a:pt x="2381" y="5751"/>
                    </a:lnTo>
                    <a:lnTo>
                      <a:pt x="2381" y="2024"/>
                    </a:lnTo>
                    <a:close/>
                    <a:moveTo>
                      <a:pt x="9478" y="2024"/>
                    </a:moveTo>
                    <a:lnTo>
                      <a:pt x="9478" y="5751"/>
                    </a:lnTo>
                    <a:lnTo>
                      <a:pt x="9085" y="5751"/>
                    </a:lnTo>
                    <a:lnTo>
                      <a:pt x="9085" y="2024"/>
                    </a:lnTo>
                    <a:close/>
                    <a:moveTo>
                      <a:pt x="2048" y="2024"/>
                    </a:moveTo>
                    <a:lnTo>
                      <a:pt x="2048" y="5751"/>
                    </a:lnTo>
                    <a:lnTo>
                      <a:pt x="2024" y="5751"/>
                    </a:lnTo>
                    <a:cubicBezTo>
                      <a:pt x="1834" y="5751"/>
                      <a:pt x="1667" y="5918"/>
                      <a:pt x="1667" y="6108"/>
                    </a:cubicBezTo>
                    <a:lnTo>
                      <a:pt x="1667" y="6501"/>
                    </a:lnTo>
                    <a:lnTo>
                      <a:pt x="1655" y="6501"/>
                    </a:lnTo>
                    <a:cubicBezTo>
                      <a:pt x="929" y="6501"/>
                      <a:pt x="345" y="5906"/>
                      <a:pt x="345" y="5191"/>
                    </a:cubicBezTo>
                    <a:lnTo>
                      <a:pt x="345" y="2584"/>
                    </a:lnTo>
                    <a:cubicBezTo>
                      <a:pt x="345" y="2274"/>
                      <a:pt x="595" y="2024"/>
                      <a:pt x="917" y="2024"/>
                    </a:cubicBezTo>
                    <a:close/>
                    <a:moveTo>
                      <a:pt x="8727" y="2024"/>
                    </a:moveTo>
                    <a:lnTo>
                      <a:pt x="8727" y="5751"/>
                    </a:lnTo>
                    <a:lnTo>
                      <a:pt x="8716" y="5751"/>
                    </a:lnTo>
                    <a:cubicBezTo>
                      <a:pt x="8513" y="5751"/>
                      <a:pt x="8358" y="5918"/>
                      <a:pt x="8358" y="6108"/>
                    </a:cubicBezTo>
                    <a:lnTo>
                      <a:pt x="8358" y="6501"/>
                    </a:lnTo>
                    <a:lnTo>
                      <a:pt x="3501" y="6501"/>
                    </a:lnTo>
                    <a:lnTo>
                      <a:pt x="3501" y="6108"/>
                    </a:lnTo>
                    <a:cubicBezTo>
                      <a:pt x="3501" y="5918"/>
                      <a:pt x="3334" y="5751"/>
                      <a:pt x="3143" y="5751"/>
                    </a:cubicBezTo>
                    <a:lnTo>
                      <a:pt x="3132" y="5751"/>
                    </a:lnTo>
                    <a:lnTo>
                      <a:pt x="3132" y="2024"/>
                    </a:lnTo>
                    <a:close/>
                    <a:moveTo>
                      <a:pt x="10942" y="2024"/>
                    </a:moveTo>
                    <a:cubicBezTo>
                      <a:pt x="11252" y="2024"/>
                      <a:pt x="11514" y="2274"/>
                      <a:pt x="11514" y="2584"/>
                    </a:cubicBezTo>
                    <a:lnTo>
                      <a:pt x="11514" y="5191"/>
                    </a:lnTo>
                    <a:cubicBezTo>
                      <a:pt x="11514" y="5906"/>
                      <a:pt x="10930" y="6501"/>
                      <a:pt x="10204" y="6501"/>
                    </a:cubicBezTo>
                    <a:lnTo>
                      <a:pt x="10180" y="6108"/>
                    </a:lnTo>
                    <a:cubicBezTo>
                      <a:pt x="10180" y="5918"/>
                      <a:pt x="10025" y="5751"/>
                      <a:pt x="9823" y="5751"/>
                    </a:cubicBezTo>
                    <a:lnTo>
                      <a:pt x="9811" y="5751"/>
                    </a:lnTo>
                    <a:lnTo>
                      <a:pt x="9811" y="2024"/>
                    </a:lnTo>
                    <a:close/>
                    <a:moveTo>
                      <a:pt x="3143" y="6096"/>
                    </a:moveTo>
                    <a:cubicBezTo>
                      <a:pt x="3143" y="6096"/>
                      <a:pt x="3155" y="6096"/>
                      <a:pt x="3155" y="6108"/>
                    </a:cubicBezTo>
                    <a:lnTo>
                      <a:pt x="3155" y="7037"/>
                    </a:lnTo>
                    <a:cubicBezTo>
                      <a:pt x="3155" y="7037"/>
                      <a:pt x="3155" y="7049"/>
                      <a:pt x="3143" y="7049"/>
                    </a:cubicBezTo>
                    <a:lnTo>
                      <a:pt x="2024" y="7049"/>
                    </a:lnTo>
                    <a:cubicBezTo>
                      <a:pt x="2024" y="7049"/>
                      <a:pt x="2012" y="7049"/>
                      <a:pt x="2012" y="7037"/>
                    </a:cubicBezTo>
                    <a:lnTo>
                      <a:pt x="2012" y="6108"/>
                    </a:lnTo>
                    <a:cubicBezTo>
                      <a:pt x="2012" y="6108"/>
                      <a:pt x="2012" y="6096"/>
                      <a:pt x="2024" y="6096"/>
                    </a:cubicBezTo>
                    <a:lnTo>
                      <a:pt x="2417" y="6096"/>
                    </a:lnTo>
                    <a:lnTo>
                      <a:pt x="2417" y="6489"/>
                    </a:lnTo>
                    <a:cubicBezTo>
                      <a:pt x="2417" y="6585"/>
                      <a:pt x="2489" y="6668"/>
                      <a:pt x="2584" y="6668"/>
                    </a:cubicBezTo>
                    <a:cubicBezTo>
                      <a:pt x="2667" y="6668"/>
                      <a:pt x="2762" y="6585"/>
                      <a:pt x="2762" y="6489"/>
                    </a:cubicBezTo>
                    <a:lnTo>
                      <a:pt x="2762" y="6096"/>
                    </a:lnTo>
                    <a:close/>
                    <a:moveTo>
                      <a:pt x="9847" y="6108"/>
                    </a:moveTo>
                    <a:cubicBezTo>
                      <a:pt x="9847" y="6108"/>
                      <a:pt x="9859" y="6108"/>
                      <a:pt x="9859" y="6120"/>
                    </a:cubicBezTo>
                    <a:lnTo>
                      <a:pt x="9847" y="7049"/>
                    </a:lnTo>
                    <a:lnTo>
                      <a:pt x="8716" y="7061"/>
                    </a:lnTo>
                    <a:cubicBezTo>
                      <a:pt x="8716" y="7061"/>
                      <a:pt x="8692" y="7061"/>
                      <a:pt x="8692" y="7049"/>
                    </a:cubicBezTo>
                    <a:lnTo>
                      <a:pt x="8692" y="6120"/>
                    </a:lnTo>
                    <a:cubicBezTo>
                      <a:pt x="8692" y="6120"/>
                      <a:pt x="8692" y="6108"/>
                      <a:pt x="8716" y="6108"/>
                    </a:cubicBezTo>
                    <a:lnTo>
                      <a:pt x="9097" y="6108"/>
                    </a:lnTo>
                    <a:lnTo>
                      <a:pt x="9097" y="6501"/>
                    </a:lnTo>
                    <a:cubicBezTo>
                      <a:pt x="9097" y="6585"/>
                      <a:pt x="9168" y="6680"/>
                      <a:pt x="9275" y="6680"/>
                    </a:cubicBezTo>
                    <a:cubicBezTo>
                      <a:pt x="9370" y="6680"/>
                      <a:pt x="9454" y="6608"/>
                      <a:pt x="9454" y="6501"/>
                    </a:cubicBezTo>
                    <a:lnTo>
                      <a:pt x="9454" y="6108"/>
                    </a:lnTo>
                    <a:close/>
                    <a:moveTo>
                      <a:pt x="703" y="6561"/>
                    </a:moveTo>
                    <a:cubicBezTo>
                      <a:pt x="976" y="6739"/>
                      <a:pt x="1298" y="6858"/>
                      <a:pt x="1643" y="6858"/>
                    </a:cubicBezTo>
                    <a:lnTo>
                      <a:pt x="1655" y="6858"/>
                    </a:lnTo>
                    <a:lnTo>
                      <a:pt x="1655" y="7049"/>
                    </a:lnTo>
                    <a:cubicBezTo>
                      <a:pt x="1655" y="7239"/>
                      <a:pt x="1822" y="7406"/>
                      <a:pt x="2012" y="7406"/>
                    </a:cubicBezTo>
                    <a:lnTo>
                      <a:pt x="2774" y="7406"/>
                    </a:lnTo>
                    <a:lnTo>
                      <a:pt x="2774" y="9847"/>
                    </a:lnTo>
                    <a:lnTo>
                      <a:pt x="2381" y="9847"/>
                    </a:lnTo>
                    <a:lnTo>
                      <a:pt x="2381" y="7978"/>
                    </a:lnTo>
                    <a:cubicBezTo>
                      <a:pt x="2381" y="7882"/>
                      <a:pt x="2310" y="7799"/>
                      <a:pt x="2203" y="7799"/>
                    </a:cubicBezTo>
                    <a:cubicBezTo>
                      <a:pt x="2108" y="7799"/>
                      <a:pt x="2024" y="7870"/>
                      <a:pt x="2024" y="7978"/>
                    </a:cubicBezTo>
                    <a:lnTo>
                      <a:pt x="2024" y="9847"/>
                    </a:lnTo>
                    <a:lnTo>
                      <a:pt x="1096" y="9847"/>
                    </a:lnTo>
                    <a:cubicBezTo>
                      <a:pt x="881" y="9847"/>
                      <a:pt x="703" y="9668"/>
                      <a:pt x="703" y="9466"/>
                    </a:cubicBezTo>
                    <a:lnTo>
                      <a:pt x="703" y="6561"/>
                    </a:lnTo>
                    <a:close/>
                    <a:moveTo>
                      <a:pt x="8335" y="6858"/>
                    </a:moveTo>
                    <a:lnTo>
                      <a:pt x="8335" y="7049"/>
                    </a:lnTo>
                    <a:cubicBezTo>
                      <a:pt x="8335" y="7239"/>
                      <a:pt x="8501" y="7406"/>
                      <a:pt x="8692" y="7406"/>
                    </a:cubicBezTo>
                    <a:lnTo>
                      <a:pt x="9454" y="7406"/>
                    </a:lnTo>
                    <a:lnTo>
                      <a:pt x="9466" y="9847"/>
                    </a:lnTo>
                    <a:lnTo>
                      <a:pt x="9073" y="9847"/>
                    </a:lnTo>
                    <a:lnTo>
                      <a:pt x="9073" y="7978"/>
                    </a:lnTo>
                    <a:cubicBezTo>
                      <a:pt x="9073" y="7882"/>
                      <a:pt x="8989" y="7799"/>
                      <a:pt x="8894" y="7799"/>
                    </a:cubicBezTo>
                    <a:cubicBezTo>
                      <a:pt x="8787" y="7799"/>
                      <a:pt x="8716" y="7870"/>
                      <a:pt x="8716" y="7978"/>
                    </a:cubicBezTo>
                    <a:lnTo>
                      <a:pt x="8716" y="9847"/>
                    </a:lnTo>
                    <a:lnTo>
                      <a:pt x="3120" y="9847"/>
                    </a:lnTo>
                    <a:lnTo>
                      <a:pt x="3120" y="7406"/>
                    </a:lnTo>
                    <a:lnTo>
                      <a:pt x="3132" y="7406"/>
                    </a:lnTo>
                    <a:cubicBezTo>
                      <a:pt x="3322" y="7406"/>
                      <a:pt x="3489" y="7239"/>
                      <a:pt x="3489" y="7049"/>
                    </a:cubicBezTo>
                    <a:lnTo>
                      <a:pt x="3489" y="6858"/>
                    </a:lnTo>
                    <a:close/>
                    <a:moveTo>
                      <a:pt x="11133" y="6561"/>
                    </a:moveTo>
                    <a:lnTo>
                      <a:pt x="11133" y="9466"/>
                    </a:lnTo>
                    <a:cubicBezTo>
                      <a:pt x="11133" y="9668"/>
                      <a:pt x="10954" y="9847"/>
                      <a:pt x="10752" y="9847"/>
                    </a:cubicBezTo>
                    <a:lnTo>
                      <a:pt x="9811" y="9847"/>
                    </a:lnTo>
                    <a:lnTo>
                      <a:pt x="9811" y="7406"/>
                    </a:lnTo>
                    <a:lnTo>
                      <a:pt x="9823" y="7406"/>
                    </a:lnTo>
                    <a:cubicBezTo>
                      <a:pt x="10025" y="7406"/>
                      <a:pt x="10180" y="7239"/>
                      <a:pt x="10180" y="7049"/>
                    </a:cubicBezTo>
                    <a:lnTo>
                      <a:pt x="10180" y="6858"/>
                    </a:lnTo>
                    <a:lnTo>
                      <a:pt x="10204" y="6858"/>
                    </a:lnTo>
                    <a:cubicBezTo>
                      <a:pt x="10537" y="6858"/>
                      <a:pt x="10871" y="6751"/>
                      <a:pt x="11133" y="6561"/>
                    </a:cubicBezTo>
                    <a:close/>
                    <a:moveTo>
                      <a:pt x="5084" y="0"/>
                    </a:moveTo>
                    <a:cubicBezTo>
                      <a:pt x="4739" y="0"/>
                      <a:pt x="4441" y="238"/>
                      <a:pt x="4358" y="560"/>
                    </a:cubicBezTo>
                    <a:lnTo>
                      <a:pt x="4120" y="1667"/>
                    </a:lnTo>
                    <a:lnTo>
                      <a:pt x="929" y="1667"/>
                    </a:lnTo>
                    <a:cubicBezTo>
                      <a:pt x="417" y="1667"/>
                      <a:pt x="0" y="2084"/>
                      <a:pt x="0" y="2584"/>
                    </a:cubicBezTo>
                    <a:lnTo>
                      <a:pt x="0" y="5191"/>
                    </a:lnTo>
                    <a:cubicBezTo>
                      <a:pt x="0" y="5596"/>
                      <a:pt x="143" y="5953"/>
                      <a:pt x="381" y="6227"/>
                    </a:cubicBezTo>
                    <a:lnTo>
                      <a:pt x="381" y="9466"/>
                    </a:lnTo>
                    <a:cubicBezTo>
                      <a:pt x="381" y="9859"/>
                      <a:pt x="703" y="10192"/>
                      <a:pt x="1107" y="10192"/>
                    </a:cubicBezTo>
                    <a:lnTo>
                      <a:pt x="10763" y="10192"/>
                    </a:lnTo>
                    <a:cubicBezTo>
                      <a:pt x="11168" y="10192"/>
                      <a:pt x="11490" y="9859"/>
                      <a:pt x="11490" y="9466"/>
                    </a:cubicBezTo>
                    <a:lnTo>
                      <a:pt x="11490" y="6227"/>
                    </a:lnTo>
                    <a:cubicBezTo>
                      <a:pt x="11728" y="5953"/>
                      <a:pt x="11871" y="5572"/>
                      <a:pt x="11871" y="5191"/>
                    </a:cubicBezTo>
                    <a:lnTo>
                      <a:pt x="11871" y="2584"/>
                    </a:lnTo>
                    <a:cubicBezTo>
                      <a:pt x="11871" y="2084"/>
                      <a:pt x="11454" y="1667"/>
                      <a:pt x="10942" y="1667"/>
                    </a:cubicBezTo>
                    <a:lnTo>
                      <a:pt x="7739" y="1667"/>
                    </a:lnTo>
                    <a:lnTo>
                      <a:pt x="7501" y="560"/>
                    </a:lnTo>
                    <a:cubicBezTo>
                      <a:pt x="7430" y="215"/>
                      <a:pt x="7132" y="0"/>
                      <a:pt x="6787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005" name="Google Shape;6800;p49"/>
              <p:cNvSpPr/>
              <p:nvPr/>
            </p:nvSpPr>
            <p:spPr>
              <a:xfrm>
                <a:off x="1002450" y="4457157"/>
                <a:ext cx="70116" cy="34533"/>
              </a:xfrm>
              <a:custGeom>
                <a:avLst/>
                <a:gdLst/>
                <a:ahLst/>
                <a:cxnLst/>
                <a:rect l="l" t="t" r="r" b="b"/>
                <a:pathLst>
                  <a:path w="2203" h="1085" extrusionOk="0">
                    <a:moveTo>
                      <a:pt x="357" y="1"/>
                    </a:moveTo>
                    <a:cubicBezTo>
                      <a:pt x="167" y="1"/>
                      <a:pt x="0" y="168"/>
                      <a:pt x="0" y="358"/>
                    </a:cubicBezTo>
                    <a:lnTo>
                      <a:pt x="0" y="727"/>
                    </a:lnTo>
                    <a:cubicBezTo>
                      <a:pt x="0" y="918"/>
                      <a:pt x="167" y="1084"/>
                      <a:pt x="357" y="1084"/>
                    </a:cubicBezTo>
                    <a:lnTo>
                      <a:pt x="1846" y="1084"/>
                    </a:lnTo>
                    <a:cubicBezTo>
                      <a:pt x="2048" y="1084"/>
                      <a:pt x="2203" y="918"/>
                      <a:pt x="2203" y="727"/>
                    </a:cubicBezTo>
                    <a:lnTo>
                      <a:pt x="2203" y="358"/>
                    </a:lnTo>
                    <a:cubicBezTo>
                      <a:pt x="2203" y="168"/>
                      <a:pt x="2048" y="1"/>
                      <a:pt x="1846" y="1"/>
                    </a:cubicBezTo>
                    <a:lnTo>
                      <a:pt x="1667" y="1"/>
                    </a:lnTo>
                    <a:cubicBezTo>
                      <a:pt x="1584" y="1"/>
                      <a:pt x="1488" y="72"/>
                      <a:pt x="1488" y="179"/>
                    </a:cubicBezTo>
                    <a:cubicBezTo>
                      <a:pt x="1488" y="287"/>
                      <a:pt x="1572" y="358"/>
                      <a:pt x="1667" y="358"/>
                    </a:cubicBezTo>
                    <a:lnTo>
                      <a:pt x="1846" y="358"/>
                    </a:lnTo>
                    <a:cubicBezTo>
                      <a:pt x="1846" y="358"/>
                      <a:pt x="1869" y="358"/>
                      <a:pt x="1869" y="370"/>
                    </a:cubicBezTo>
                    <a:lnTo>
                      <a:pt x="1869" y="739"/>
                    </a:lnTo>
                    <a:cubicBezTo>
                      <a:pt x="1869" y="739"/>
                      <a:pt x="1869" y="763"/>
                      <a:pt x="1846" y="763"/>
                    </a:cubicBezTo>
                    <a:lnTo>
                      <a:pt x="357" y="763"/>
                    </a:lnTo>
                    <a:cubicBezTo>
                      <a:pt x="357" y="763"/>
                      <a:pt x="345" y="763"/>
                      <a:pt x="345" y="739"/>
                    </a:cubicBezTo>
                    <a:lnTo>
                      <a:pt x="345" y="370"/>
                    </a:lnTo>
                    <a:cubicBezTo>
                      <a:pt x="345" y="370"/>
                      <a:pt x="345" y="358"/>
                      <a:pt x="357" y="358"/>
                    </a:cubicBezTo>
                    <a:lnTo>
                      <a:pt x="917" y="358"/>
                    </a:lnTo>
                    <a:cubicBezTo>
                      <a:pt x="1000" y="358"/>
                      <a:pt x="1084" y="287"/>
                      <a:pt x="1084" y="179"/>
                    </a:cubicBezTo>
                    <a:cubicBezTo>
                      <a:pt x="1084" y="72"/>
                      <a:pt x="1012" y="1"/>
                      <a:pt x="91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006" name="Google Shape;6801;p49"/>
            <p:cNvGrpSpPr/>
            <p:nvPr/>
          </p:nvGrpSpPr>
          <p:grpSpPr>
            <a:xfrm>
              <a:off x="8619970" y="5161759"/>
              <a:ext cx="351439" cy="345965"/>
              <a:chOff x="1754279" y="4286593"/>
              <a:chExt cx="351439" cy="345965"/>
            </a:xfrm>
            <a:solidFill>
              <a:schemeClr val="bg2">
                <a:lumMod val="75000"/>
              </a:schemeClr>
            </a:solidFill>
          </p:grpSpPr>
          <p:sp>
            <p:nvSpPr>
              <p:cNvPr id="1007" name="Google Shape;6802;p49"/>
              <p:cNvSpPr/>
              <p:nvPr/>
            </p:nvSpPr>
            <p:spPr>
              <a:xfrm>
                <a:off x="1799379" y="4550857"/>
                <a:ext cx="28422" cy="27117"/>
              </a:xfrm>
              <a:custGeom>
                <a:avLst/>
                <a:gdLst/>
                <a:ahLst/>
                <a:cxnLst/>
                <a:rect l="l" t="t" r="r" b="b"/>
                <a:pathLst>
                  <a:path w="893" h="852" extrusionOk="0">
                    <a:moveTo>
                      <a:pt x="708" y="1"/>
                    </a:moveTo>
                    <a:cubicBezTo>
                      <a:pt x="667" y="1"/>
                      <a:pt x="625" y="16"/>
                      <a:pt x="595" y="45"/>
                    </a:cubicBezTo>
                    <a:lnTo>
                      <a:pt x="60" y="581"/>
                    </a:lnTo>
                    <a:cubicBezTo>
                      <a:pt x="0" y="641"/>
                      <a:pt x="0" y="748"/>
                      <a:pt x="60" y="807"/>
                    </a:cubicBezTo>
                    <a:cubicBezTo>
                      <a:pt x="89" y="837"/>
                      <a:pt x="131" y="852"/>
                      <a:pt x="173" y="852"/>
                    </a:cubicBezTo>
                    <a:cubicBezTo>
                      <a:pt x="214" y="852"/>
                      <a:pt x="256" y="837"/>
                      <a:pt x="286" y="807"/>
                    </a:cubicBezTo>
                    <a:lnTo>
                      <a:pt x="822" y="272"/>
                    </a:lnTo>
                    <a:cubicBezTo>
                      <a:pt x="893" y="212"/>
                      <a:pt x="893" y="117"/>
                      <a:pt x="822" y="45"/>
                    </a:cubicBezTo>
                    <a:cubicBezTo>
                      <a:pt x="792" y="16"/>
                      <a:pt x="750" y="1"/>
                      <a:pt x="708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008" name="Google Shape;6803;p49"/>
              <p:cNvSpPr/>
              <p:nvPr/>
            </p:nvSpPr>
            <p:spPr>
              <a:xfrm>
                <a:off x="1833084" y="4584594"/>
                <a:ext cx="27690" cy="27117"/>
              </a:xfrm>
              <a:custGeom>
                <a:avLst/>
                <a:gdLst/>
                <a:ahLst/>
                <a:cxnLst/>
                <a:rect l="l" t="t" r="r" b="b"/>
                <a:pathLst>
                  <a:path w="870" h="852" extrusionOk="0">
                    <a:moveTo>
                      <a:pt x="699" y="0"/>
                    </a:moveTo>
                    <a:cubicBezTo>
                      <a:pt x="659" y="0"/>
                      <a:pt x="620" y="15"/>
                      <a:pt x="596" y="45"/>
                    </a:cubicBezTo>
                    <a:lnTo>
                      <a:pt x="48" y="581"/>
                    </a:lnTo>
                    <a:cubicBezTo>
                      <a:pt x="1" y="640"/>
                      <a:pt x="1" y="747"/>
                      <a:pt x="48" y="807"/>
                    </a:cubicBezTo>
                    <a:cubicBezTo>
                      <a:pt x="78" y="837"/>
                      <a:pt x="120" y="852"/>
                      <a:pt x="161" y="852"/>
                    </a:cubicBezTo>
                    <a:cubicBezTo>
                      <a:pt x="203" y="852"/>
                      <a:pt x="245" y="837"/>
                      <a:pt x="275" y="807"/>
                    </a:cubicBezTo>
                    <a:lnTo>
                      <a:pt x="810" y="271"/>
                    </a:lnTo>
                    <a:cubicBezTo>
                      <a:pt x="870" y="212"/>
                      <a:pt x="870" y="105"/>
                      <a:pt x="810" y="45"/>
                    </a:cubicBezTo>
                    <a:cubicBezTo>
                      <a:pt x="781" y="15"/>
                      <a:pt x="739" y="0"/>
                      <a:pt x="699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009" name="Google Shape;6804;p49"/>
              <p:cNvSpPr/>
              <p:nvPr/>
            </p:nvSpPr>
            <p:spPr>
              <a:xfrm>
                <a:off x="1816407" y="4567917"/>
                <a:ext cx="28072" cy="27117"/>
              </a:xfrm>
              <a:custGeom>
                <a:avLst/>
                <a:gdLst/>
                <a:ahLst/>
                <a:cxnLst/>
                <a:rect l="l" t="t" r="r" b="b"/>
                <a:pathLst>
                  <a:path w="882" h="852" extrusionOk="0">
                    <a:moveTo>
                      <a:pt x="709" y="0"/>
                    </a:moveTo>
                    <a:cubicBezTo>
                      <a:pt x="668" y="0"/>
                      <a:pt x="626" y="15"/>
                      <a:pt x="596" y="45"/>
                    </a:cubicBezTo>
                    <a:lnTo>
                      <a:pt x="60" y="581"/>
                    </a:lnTo>
                    <a:cubicBezTo>
                      <a:pt x="1" y="640"/>
                      <a:pt x="1" y="748"/>
                      <a:pt x="60" y="807"/>
                    </a:cubicBezTo>
                    <a:cubicBezTo>
                      <a:pt x="90" y="837"/>
                      <a:pt x="132" y="852"/>
                      <a:pt x="172" y="852"/>
                    </a:cubicBezTo>
                    <a:cubicBezTo>
                      <a:pt x="212" y="852"/>
                      <a:pt x="251" y="837"/>
                      <a:pt x="275" y="807"/>
                    </a:cubicBezTo>
                    <a:lnTo>
                      <a:pt x="822" y="271"/>
                    </a:lnTo>
                    <a:cubicBezTo>
                      <a:pt x="882" y="212"/>
                      <a:pt x="882" y="105"/>
                      <a:pt x="822" y="45"/>
                    </a:cubicBezTo>
                    <a:cubicBezTo>
                      <a:pt x="793" y="15"/>
                      <a:pt x="751" y="0"/>
                      <a:pt x="709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010" name="Google Shape;6805;p49"/>
              <p:cNvSpPr/>
              <p:nvPr/>
            </p:nvSpPr>
            <p:spPr>
              <a:xfrm>
                <a:off x="1754279" y="4286593"/>
                <a:ext cx="351439" cy="345965"/>
              </a:xfrm>
              <a:custGeom>
                <a:avLst/>
                <a:gdLst/>
                <a:ahLst/>
                <a:cxnLst/>
                <a:rect l="l" t="t" r="r" b="b"/>
                <a:pathLst>
                  <a:path w="11042" h="10870" extrusionOk="0">
                    <a:moveTo>
                      <a:pt x="10656" y="324"/>
                    </a:moveTo>
                    <a:lnTo>
                      <a:pt x="10216" y="1871"/>
                    </a:lnTo>
                    <a:lnTo>
                      <a:pt x="9108" y="776"/>
                    </a:lnTo>
                    <a:lnTo>
                      <a:pt x="10656" y="324"/>
                    </a:lnTo>
                    <a:close/>
                    <a:moveTo>
                      <a:pt x="4632" y="3586"/>
                    </a:moveTo>
                    <a:lnTo>
                      <a:pt x="2679" y="5538"/>
                    </a:lnTo>
                    <a:lnTo>
                      <a:pt x="465" y="5360"/>
                    </a:lnTo>
                    <a:cubicBezTo>
                      <a:pt x="429" y="5360"/>
                      <a:pt x="417" y="5324"/>
                      <a:pt x="441" y="5300"/>
                    </a:cubicBezTo>
                    <a:cubicBezTo>
                      <a:pt x="1393" y="4348"/>
                      <a:pt x="2667" y="3764"/>
                      <a:pt x="4001" y="3645"/>
                    </a:cubicBezTo>
                    <a:lnTo>
                      <a:pt x="4632" y="3586"/>
                    </a:lnTo>
                    <a:close/>
                    <a:moveTo>
                      <a:pt x="2727" y="5955"/>
                    </a:moveTo>
                    <a:lnTo>
                      <a:pt x="3584" y="6812"/>
                    </a:lnTo>
                    <a:lnTo>
                      <a:pt x="3263" y="7146"/>
                    </a:lnTo>
                    <a:lnTo>
                      <a:pt x="2393" y="6277"/>
                    </a:lnTo>
                    <a:lnTo>
                      <a:pt x="2727" y="5955"/>
                    </a:lnTo>
                    <a:close/>
                    <a:moveTo>
                      <a:pt x="2572" y="6920"/>
                    </a:moveTo>
                    <a:lnTo>
                      <a:pt x="3024" y="7360"/>
                    </a:lnTo>
                    <a:lnTo>
                      <a:pt x="2655" y="7753"/>
                    </a:lnTo>
                    <a:lnTo>
                      <a:pt x="2596" y="7813"/>
                    </a:lnTo>
                    <a:lnTo>
                      <a:pt x="2191" y="7408"/>
                    </a:lnTo>
                    <a:cubicBezTo>
                      <a:pt x="2155" y="7384"/>
                      <a:pt x="2155" y="7336"/>
                      <a:pt x="2191" y="7313"/>
                    </a:cubicBezTo>
                    <a:lnTo>
                      <a:pt x="2572" y="6920"/>
                    </a:lnTo>
                    <a:close/>
                    <a:moveTo>
                      <a:pt x="8775" y="895"/>
                    </a:moveTo>
                    <a:lnTo>
                      <a:pt x="10121" y="2229"/>
                    </a:lnTo>
                    <a:lnTo>
                      <a:pt x="9704" y="3598"/>
                    </a:lnTo>
                    <a:lnTo>
                      <a:pt x="5275" y="8039"/>
                    </a:lnTo>
                    <a:lnTo>
                      <a:pt x="4406" y="7170"/>
                    </a:lnTo>
                    <a:lnTo>
                      <a:pt x="6430" y="5146"/>
                    </a:lnTo>
                    <a:cubicBezTo>
                      <a:pt x="6584" y="5003"/>
                      <a:pt x="6608" y="4741"/>
                      <a:pt x="6418" y="4574"/>
                    </a:cubicBezTo>
                    <a:cubicBezTo>
                      <a:pt x="6334" y="4491"/>
                      <a:pt x="6230" y="4449"/>
                      <a:pt x="6127" y="4449"/>
                    </a:cubicBezTo>
                    <a:cubicBezTo>
                      <a:pt x="6025" y="4449"/>
                      <a:pt x="5924" y="4491"/>
                      <a:pt x="5846" y="4574"/>
                    </a:cubicBezTo>
                    <a:lnTo>
                      <a:pt x="3822" y="6598"/>
                    </a:lnTo>
                    <a:lnTo>
                      <a:pt x="2965" y="5729"/>
                    </a:lnTo>
                    <a:lnTo>
                      <a:pt x="7394" y="1300"/>
                    </a:lnTo>
                    <a:lnTo>
                      <a:pt x="8775" y="895"/>
                    </a:lnTo>
                    <a:close/>
                    <a:moveTo>
                      <a:pt x="6126" y="4785"/>
                    </a:moveTo>
                    <a:cubicBezTo>
                      <a:pt x="6153" y="4785"/>
                      <a:pt x="6180" y="4794"/>
                      <a:pt x="6191" y="4812"/>
                    </a:cubicBezTo>
                    <a:cubicBezTo>
                      <a:pt x="6227" y="4836"/>
                      <a:pt x="6239" y="4907"/>
                      <a:pt x="6191" y="4943"/>
                    </a:cubicBezTo>
                    <a:lnTo>
                      <a:pt x="4060" y="7074"/>
                    </a:lnTo>
                    <a:cubicBezTo>
                      <a:pt x="3941" y="7170"/>
                      <a:pt x="3108" y="8003"/>
                      <a:pt x="3024" y="8110"/>
                    </a:cubicBezTo>
                    <a:cubicBezTo>
                      <a:pt x="3005" y="8129"/>
                      <a:pt x="2976" y="8142"/>
                      <a:pt x="2949" y="8142"/>
                    </a:cubicBezTo>
                    <a:cubicBezTo>
                      <a:pt x="2926" y="8142"/>
                      <a:pt x="2904" y="8132"/>
                      <a:pt x="2893" y="8110"/>
                    </a:cubicBezTo>
                    <a:cubicBezTo>
                      <a:pt x="2858" y="8086"/>
                      <a:pt x="2858" y="8003"/>
                      <a:pt x="2893" y="7979"/>
                    </a:cubicBezTo>
                    <a:lnTo>
                      <a:pt x="6060" y="4812"/>
                    </a:lnTo>
                    <a:cubicBezTo>
                      <a:pt x="6072" y="4794"/>
                      <a:pt x="6099" y="4785"/>
                      <a:pt x="6126" y="4785"/>
                    </a:cubicBezTo>
                    <a:close/>
                    <a:moveTo>
                      <a:pt x="4179" y="7396"/>
                    </a:moveTo>
                    <a:lnTo>
                      <a:pt x="5048" y="8253"/>
                    </a:lnTo>
                    <a:lnTo>
                      <a:pt x="4739" y="8586"/>
                    </a:lnTo>
                    <a:lnTo>
                      <a:pt x="4715" y="8586"/>
                    </a:lnTo>
                    <a:lnTo>
                      <a:pt x="3858" y="7729"/>
                    </a:lnTo>
                    <a:lnTo>
                      <a:pt x="4179" y="7396"/>
                    </a:lnTo>
                    <a:close/>
                    <a:moveTo>
                      <a:pt x="3608" y="7944"/>
                    </a:moveTo>
                    <a:lnTo>
                      <a:pt x="4048" y="8396"/>
                    </a:lnTo>
                    <a:lnTo>
                      <a:pt x="3679" y="8801"/>
                    </a:lnTo>
                    <a:cubicBezTo>
                      <a:pt x="3667" y="8813"/>
                      <a:pt x="3632" y="8813"/>
                      <a:pt x="3620" y="8813"/>
                    </a:cubicBezTo>
                    <a:cubicBezTo>
                      <a:pt x="3608" y="8813"/>
                      <a:pt x="3584" y="8813"/>
                      <a:pt x="3560" y="8801"/>
                    </a:cubicBezTo>
                    <a:lnTo>
                      <a:pt x="3155" y="8396"/>
                    </a:lnTo>
                    <a:cubicBezTo>
                      <a:pt x="3191" y="8384"/>
                      <a:pt x="3203" y="8360"/>
                      <a:pt x="3215" y="8336"/>
                    </a:cubicBezTo>
                    <a:lnTo>
                      <a:pt x="3608" y="7944"/>
                    </a:lnTo>
                    <a:close/>
                    <a:moveTo>
                      <a:pt x="10687" y="1"/>
                    </a:moveTo>
                    <a:cubicBezTo>
                      <a:pt x="10658" y="1"/>
                      <a:pt x="10627" y="5"/>
                      <a:pt x="10597" y="14"/>
                    </a:cubicBezTo>
                    <a:cubicBezTo>
                      <a:pt x="9894" y="228"/>
                      <a:pt x="7918" y="800"/>
                      <a:pt x="7263" y="1002"/>
                    </a:cubicBezTo>
                    <a:cubicBezTo>
                      <a:pt x="7239" y="1014"/>
                      <a:pt x="7215" y="1014"/>
                      <a:pt x="7192" y="1038"/>
                    </a:cubicBezTo>
                    <a:lnTo>
                      <a:pt x="4953" y="3276"/>
                    </a:lnTo>
                    <a:lnTo>
                      <a:pt x="3965" y="3360"/>
                    </a:lnTo>
                    <a:cubicBezTo>
                      <a:pt x="2548" y="3479"/>
                      <a:pt x="1203" y="4110"/>
                      <a:pt x="215" y="5110"/>
                    </a:cubicBezTo>
                    <a:cubicBezTo>
                      <a:pt x="0" y="5312"/>
                      <a:pt x="131" y="5681"/>
                      <a:pt x="429" y="5705"/>
                    </a:cubicBezTo>
                    <a:lnTo>
                      <a:pt x="2370" y="5860"/>
                    </a:lnTo>
                    <a:lnTo>
                      <a:pt x="2179" y="6062"/>
                    </a:lnTo>
                    <a:cubicBezTo>
                      <a:pt x="2060" y="6181"/>
                      <a:pt x="2060" y="6384"/>
                      <a:pt x="2179" y="6503"/>
                    </a:cubicBezTo>
                    <a:lnTo>
                      <a:pt x="2370" y="6693"/>
                    </a:lnTo>
                    <a:lnTo>
                      <a:pt x="1977" y="7086"/>
                    </a:lnTo>
                    <a:cubicBezTo>
                      <a:pt x="1834" y="7229"/>
                      <a:pt x="1834" y="7491"/>
                      <a:pt x="1977" y="7634"/>
                    </a:cubicBezTo>
                    <a:lnTo>
                      <a:pt x="3370" y="9015"/>
                    </a:lnTo>
                    <a:cubicBezTo>
                      <a:pt x="3441" y="9092"/>
                      <a:pt x="3539" y="9131"/>
                      <a:pt x="3639" y="9131"/>
                    </a:cubicBezTo>
                    <a:cubicBezTo>
                      <a:pt x="3739" y="9131"/>
                      <a:pt x="3840" y="9092"/>
                      <a:pt x="3917" y="9015"/>
                    </a:cubicBezTo>
                    <a:lnTo>
                      <a:pt x="4298" y="8634"/>
                    </a:lnTo>
                    <a:lnTo>
                      <a:pt x="4477" y="8813"/>
                    </a:lnTo>
                    <a:cubicBezTo>
                      <a:pt x="4548" y="8878"/>
                      <a:pt x="4635" y="8911"/>
                      <a:pt x="4720" y="8911"/>
                    </a:cubicBezTo>
                    <a:cubicBezTo>
                      <a:pt x="4804" y="8911"/>
                      <a:pt x="4888" y="8878"/>
                      <a:pt x="4953" y="8813"/>
                    </a:cubicBezTo>
                    <a:lnTo>
                      <a:pt x="5156" y="8622"/>
                    </a:lnTo>
                    <a:lnTo>
                      <a:pt x="5310" y="10551"/>
                    </a:lnTo>
                    <a:cubicBezTo>
                      <a:pt x="5334" y="10682"/>
                      <a:pt x="5418" y="10801"/>
                      <a:pt x="5537" y="10849"/>
                    </a:cubicBezTo>
                    <a:cubicBezTo>
                      <a:pt x="5577" y="10863"/>
                      <a:pt x="5618" y="10870"/>
                      <a:pt x="5658" y="10870"/>
                    </a:cubicBezTo>
                    <a:cubicBezTo>
                      <a:pt x="5750" y="10870"/>
                      <a:pt x="5840" y="10835"/>
                      <a:pt x="5906" y="10777"/>
                    </a:cubicBezTo>
                    <a:cubicBezTo>
                      <a:pt x="6537" y="10146"/>
                      <a:pt x="7001" y="9420"/>
                      <a:pt x="7299" y="8598"/>
                    </a:cubicBezTo>
                    <a:cubicBezTo>
                      <a:pt x="7323" y="8515"/>
                      <a:pt x="7275" y="8420"/>
                      <a:pt x="7203" y="8396"/>
                    </a:cubicBezTo>
                    <a:cubicBezTo>
                      <a:pt x="7184" y="8388"/>
                      <a:pt x="7164" y="8384"/>
                      <a:pt x="7144" y="8384"/>
                    </a:cubicBezTo>
                    <a:cubicBezTo>
                      <a:pt x="7079" y="8384"/>
                      <a:pt x="7019" y="8425"/>
                      <a:pt x="7001" y="8479"/>
                    </a:cubicBezTo>
                    <a:cubicBezTo>
                      <a:pt x="6715" y="9253"/>
                      <a:pt x="6263" y="9956"/>
                      <a:pt x="5691" y="10539"/>
                    </a:cubicBezTo>
                    <a:cubicBezTo>
                      <a:pt x="5682" y="10544"/>
                      <a:pt x="5670" y="10547"/>
                      <a:pt x="5659" y="10547"/>
                    </a:cubicBezTo>
                    <a:cubicBezTo>
                      <a:pt x="5644" y="10547"/>
                      <a:pt x="5632" y="10541"/>
                      <a:pt x="5632" y="10527"/>
                    </a:cubicBezTo>
                    <a:lnTo>
                      <a:pt x="5429" y="8325"/>
                    </a:lnTo>
                    <a:lnTo>
                      <a:pt x="7382" y="6372"/>
                    </a:lnTo>
                    <a:lnTo>
                      <a:pt x="7382" y="6372"/>
                    </a:lnTo>
                    <a:cubicBezTo>
                      <a:pt x="7323" y="7158"/>
                      <a:pt x="7299" y="7372"/>
                      <a:pt x="7203" y="7765"/>
                    </a:cubicBezTo>
                    <a:cubicBezTo>
                      <a:pt x="7192" y="7860"/>
                      <a:pt x="7239" y="7944"/>
                      <a:pt x="7323" y="7967"/>
                    </a:cubicBezTo>
                    <a:cubicBezTo>
                      <a:pt x="7332" y="7969"/>
                      <a:pt x="7342" y="7969"/>
                      <a:pt x="7351" y="7969"/>
                    </a:cubicBezTo>
                    <a:cubicBezTo>
                      <a:pt x="7434" y="7969"/>
                      <a:pt x="7502" y="7923"/>
                      <a:pt x="7513" y="7848"/>
                    </a:cubicBezTo>
                    <a:cubicBezTo>
                      <a:pt x="7620" y="7348"/>
                      <a:pt x="7632" y="7134"/>
                      <a:pt x="7727" y="6027"/>
                    </a:cubicBezTo>
                    <a:lnTo>
                      <a:pt x="9954" y="3800"/>
                    </a:lnTo>
                    <a:cubicBezTo>
                      <a:pt x="9978" y="3776"/>
                      <a:pt x="9990" y="3753"/>
                      <a:pt x="10001" y="3717"/>
                    </a:cubicBezTo>
                    <a:lnTo>
                      <a:pt x="10454" y="2205"/>
                    </a:lnTo>
                    <a:lnTo>
                      <a:pt x="10990" y="383"/>
                    </a:lnTo>
                    <a:cubicBezTo>
                      <a:pt x="11042" y="196"/>
                      <a:pt x="10885" y="1"/>
                      <a:pt x="1068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011" name="Google Shape;6806;p49"/>
              <p:cNvSpPr/>
              <p:nvPr/>
            </p:nvSpPr>
            <p:spPr>
              <a:xfrm>
                <a:off x="1951705" y="4367117"/>
                <a:ext cx="86062" cy="65437"/>
              </a:xfrm>
              <a:custGeom>
                <a:avLst/>
                <a:gdLst/>
                <a:ahLst/>
                <a:cxnLst/>
                <a:rect l="l" t="t" r="r" b="b"/>
                <a:pathLst>
                  <a:path w="2704" h="2056" extrusionOk="0">
                    <a:moveTo>
                      <a:pt x="905" y="1"/>
                    </a:moveTo>
                    <a:cubicBezTo>
                      <a:pt x="881" y="1"/>
                      <a:pt x="857" y="7"/>
                      <a:pt x="834" y="20"/>
                    </a:cubicBezTo>
                    <a:cubicBezTo>
                      <a:pt x="167" y="330"/>
                      <a:pt x="0" y="1211"/>
                      <a:pt x="524" y="1746"/>
                    </a:cubicBezTo>
                    <a:cubicBezTo>
                      <a:pt x="739" y="1949"/>
                      <a:pt x="1000" y="2056"/>
                      <a:pt x="1274" y="2056"/>
                    </a:cubicBezTo>
                    <a:cubicBezTo>
                      <a:pt x="2227" y="2056"/>
                      <a:pt x="2703" y="913"/>
                      <a:pt x="2024" y="234"/>
                    </a:cubicBezTo>
                    <a:cubicBezTo>
                      <a:pt x="1941" y="151"/>
                      <a:pt x="1834" y="80"/>
                      <a:pt x="1715" y="20"/>
                    </a:cubicBezTo>
                    <a:cubicBezTo>
                      <a:pt x="1696" y="10"/>
                      <a:pt x="1674" y="6"/>
                      <a:pt x="1652" y="6"/>
                    </a:cubicBezTo>
                    <a:cubicBezTo>
                      <a:pt x="1592" y="6"/>
                      <a:pt x="1530" y="39"/>
                      <a:pt x="1512" y="91"/>
                    </a:cubicBezTo>
                    <a:cubicBezTo>
                      <a:pt x="1477" y="163"/>
                      <a:pt x="1512" y="270"/>
                      <a:pt x="1584" y="294"/>
                    </a:cubicBezTo>
                    <a:cubicBezTo>
                      <a:pt x="2060" y="508"/>
                      <a:pt x="2167" y="1127"/>
                      <a:pt x="1810" y="1508"/>
                    </a:cubicBezTo>
                    <a:cubicBezTo>
                      <a:pt x="1667" y="1645"/>
                      <a:pt x="1477" y="1714"/>
                      <a:pt x="1285" y="1714"/>
                    </a:cubicBezTo>
                    <a:cubicBezTo>
                      <a:pt x="1093" y="1714"/>
                      <a:pt x="899" y="1645"/>
                      <a:pt x="750" y="1508"/>
                    </a:cubicBezTo>
                    <a:cubicBezTo>
                      <a:pt x="381" y="1127"/>
                      <a:pt x="500" y="520"/>
                      <a:pt x="977" y="294"/>
                    </a:cubicBezTo>
                    <a:cubicBezTo>
                      <a:pt x="1048" y="270"/>
                      <a:pt x="1096" y="163"/>
                      <a:pt x="1048" y="91"/>
                    </a:cubicBezTo>
                    <a:cubicBezTo>
                      <a:pt x="1022" y="40"/>
                      <a:pt x="966" y="1"/>
                      <a:pt x="905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012" name="Google Shape;6807;p49"/>
            <p:cNvGrpSpPr/>
            <p:nvPr/>
          </p:nvGrpSpPr>
          <p:grpSpPr>
            <a:xfrm>
              <a:off x="10861804" y="5166342"/>
              <a:ext cx="336512" cy="335048"/>
              <a:chOff x="3996113" y="4291176"/>
              <a:chExt cx="336512" cy="335048"/>
            </a:xfrm>
            <a:solidFill>
              <a:schemeClr val="bg2">
                <a:lumMod val="75000"/>
              </a:schemeClr>
            </a:solidFill>
          </p:grpSpPr>
          <p:sp>
            <p:nvSpPr>
              <p:cNvPr id="1013" name="Google Shape;6808;p49"/>
              <p:cNvSpPr/>
              <p:nvPr/>
            </p:nvSpPr>
            <p:spPr>
              <a:xfrm>
                <a:off x="4082143" y="4323386"/>
                <a:ext cx="111810" cy="219833"/>
              </a:xfrm>
              <a:custGeom>
                <a:avLst/>
                <a:gdLst/>
                <a:ahLst/>
                <a:cxnLst/>
                <a:rect l="l" t="t" r="r" b="b"/>
                <a:pathLst>
                  <a:path w="3513" h="6907" extrusionOk="0">
                    <a:moveTo>
                      <a:pt x="1751" y="322"/>
                    </a:moveTo>
                    <a:cubicBezTo>
                      <a:pt x="1846" y="322"/>
                      <a:pt x="1929" y="394"/>
                      <a:pt x="1929" y="501"/>
                    </a:cubicBezTo>
                    <a:lnTo>
                      <a:pt x="1929" y="942"/>
                    </a:lnTo>
                    <a:cubicBezTo>
                      <a:pt x="1929" y="1037"/>
                      <a:pt x="2001" y="1096"/>
                      <a:pt x="2084" y="1096"/>
                    </a:cubicBezTo>
                    <a:cubicBezTo>
                      <a:pt x="2691" y="1108"/>
                      <a:pt x="3179" y="1596"/>
                      <a:pt x="3179" y="2204"/>
                    </a:cubicBezTo>
                    <a:lnTo>
                      <a:pt x="3179" y="2525"/>
                    </a:lnTo>
                    <a:cubicBezTo>
                      <a:pt x="3179" y="2608"/>
                      <a:pt x="3108" y="2704"/>
                      <a:pt x="3001" y="2704"/>
                    </a:cubicBezTo>
                    <a:cubicBezTo>
                      <a:pt x="2917" y="2704"/>
                      <a:pt x="2822" y="2620"/>
                      <a:pt x="2822" y="2525"/>
                    </a:cubicBezTo>
                    <a:lnTo>
                      <a:pt x="2822" y="2204"/>
                    </a:lnTo>
                    <a:cubicBezTo>
                      <a:pt x="2834" y="1787"/>
                      <a:pt x="2501" y="1454"/>
                      <a:pt x="2060" y="1454"/>
                    </a:cubicBezTo>
                    <a:lnTo>
                      <a:pt x="1608" y="1454"/>
                    </a:lnTo>
                    <a:cubicBezTo>
                      <a:pt x="1096" y="1454"/>
                      <a:pt x="679" y="1870"/>
                      <a:pt x="679" y="2370"/>
                    </a:cubicBezTo>
                    <a:cubicBezTo>
                      <a:pt x="679" y="2882"/>
                      <a:pt x="1096" y="3299"/>
                      <a:pt x="1608" y="3299"/>
                    </a:cubicBezTo>
                    <a:lnTo>
                      <a:pt x="1917" y="3299"/>
                    </a:lnTo>
                    <a:cubicBezTo>
                      <a:pt x="2620" y="3299"/>
                      <a:pt x="3191" y="3859"/>
                      <a:pt x="3191" y="4573"/>
                    </a:cubicBezTo>
                    <a:cubicBezTo>
                      <a:pt x="3191" y="5216"/>
                      <a:pt x="2715" y="5764"/>
                      <a:pt x="2084" y="5835"/>
                    </a:cubicBezTo>
                    <a:cubicBezTo>
                      <a:pt x="2001" y="5859"/>
                      <a:pt x="1941" y="5918"/>
                      <a:pt x="1941" y="5990"/>
                    </a:cubicBezTo>
                    <a:lnTo>
                      <a:pt x="1941" y="6454"/>
                    </a:lnTo>
                    <a:cubicBezTo>
                      <a:pt x="1941" y="6538"/>
                      <a:pt x="1870" y="6633"/>
                      <a:pt x="1762" y="6633"/>
                    </a:cubicBezTo>
                    <a:cubicBezTo>
                      <a:pt x="1667" y="6633"/>
                      <a:pt x="1584" y="6549"/>
                      <a:pt x="1584" y="6454"/>
                    </a:cubicBezTo>
                    <a:lnTo>
                      <a:pt x="1584" y="6002"/>
                    </a:lnTo>
                    <a:cubicBezTo>
                      <a:pt x="1584" y="5918"/>
                      <a:pt x="1512" y="5859"/>
                      <a:pt x="1441" y="5859"/>
                    </a:cubicBezTo>
                    <a:cubicBezTo>
                      <a:pt x="834" y="5835"/>
                      <a:pt x="334" y="5347"/>
                      <a:pt x="334" y="4740"/>
                    </a:cubicBezTo>
                    <a:cubicBezTo>
                      <a:pt x="334" y="4644"/>
                      <a:pt x="417" y="4561"/>
                      <a:pt x="512" y="4561"/>
                    </a:cubicBezTo>
                    <a:cubicBezTo>
                      <a:pt x="608" y="4561"/>
                      <a:pt x="691" y="4633"/>
                      <a:pt x="691" y="4740"/>
                    </a:cubicBezTo>
                    <a:cubicBezTo>
                      <a:pt x="691" y="5156"/>
                      <a:pt x="1036" y="5502"/>
                      <a:pt x="1453" y="5502"/>
                    </a:cubicBezTo>
                    <a:lnTo>
                      <a:pt x="1929" y="5502"/>
                    </a:lnTo>
                    <a:cubicBezTo>
                      <a:pt x="2441" y="5502"/>
                      <a:pt x="2858" y="5085"/>
                      <a:pt x="2858" y="4573"/>
                    </a:cubicBezTo>
                    <a:cubicBezTo>
                      <a:pt x="2858" y="4073"/>
                      <a:pt x="2441" y="3656"/>
                      <a:pt x="1929" y="3656"/>
                    </a:cubicBezTo>
                    <a:lnTo>
                      <a:pt x="1608" y="3656"/>
                    </a:lnTo>
                    <a:cubicBezTo>
                      <a:pt x="905" y="3656"/>
                      <a:pt x="322" y="3085"/>
                      <a:pt x="322" y="2370"/>
                    </a:cubicBezTo>
                    <a:cubicBezTo>
                      <a:pt x="322" y="1727"/>
                      <a:pt x="798" y="1180"/>
                      <a:pt x="1441" y="1108"/>
                    </a:cubicBezTo>
                    <a:cubicBezTo>
                      <a:pt x="1512" y="1096"/>
                      <a:pt x="1572" y="1037"/>
                      <a:pt x="1572" y="953"/>
                    </a:cubicBezTo>
                    <a:lnTo>
                      <a:pt x="1572" y="501"/>
                    </a:lnTo>
                    <a:cubicBezTo>
                      <a:pt x="1572" y="406"/>
                      <a:pt x="1643" y="322"/>
                      <a:pt x="1751" y="322"/>
                    </a:cubicBezTo>
                    <a:close/>
                    <a:moveTo>
                      <a:pt x="1762" y="1"/>
                    </a:moveTo>
                    <a:cubicBezTo>
                      <a:pt x="1500" y="1"/>
                      <a:pt x="1274" y="227"/>
                      <a:pt x="1274" y="501"/>
                    </a:cubicBezTo>
                    <a:lnTo>
                      <a:pt x="1274" y="823"/>
                    </a:lnTo>
                    <a:cubicBezTo>
                      <a:pt x="548" y="977"/>
                      <a:pt x="24" y="1608"/>
                      <a:pt x="24" y="2370"/>
                    </a:cubicBezTo>
                    <a:cubicBezTo>
                      <a:pt x="24" y="3251"/>
                      <a:pt x="738" y="3954"/>
                      <a:pt x="1608" y="3954"/>
                    </a:cubicBezTo>
                    <a:lnTo>
                      <a:pt x="1917" y="3954"/>
                    </a:lnTo>
                    <a:cubicBezTo>
                      <a:pt x="2262" y="3954"/>
                      <a:pt x="2524" y="4216"/>
                      <a:pt x="2524" y="4561"/>
                    </a:cubicBezTo>
                    <a:cubicBezTo>
                      <a:pt x="2524" y="4906"/>
                      <a:pt x="2262" y="5168"/>
                      <a:pt x="1917" y="5168"/>
                    </a:cubicBezTo>
                    <a:lnTo>
                      <a:pt x="1441" y="5168"/>
                    </a:lnTo>
                    <a:cubicBezTo>
                      <a:pt x="1191" y="5168"/>
                      <a:pt x="977" y="4966"/>
                      <a:pt x="977" y="4704"/>
                    </a:cubicBezTo>
                    <a:cubicBezTo>
                      <a:pt x="977" y="4442"/>
                      <a:pt x="750" y="4216"/>
                      <a:pt x="488" y="4216"/>
                    </a:cubicBezTo>
                    <a:cubicBezTo>
                      <a:pt x="215" y="4216"/>
                      <a:pt x="0" y="4442"/>
                      <a:pt x="0" y="4704"/>
                    </a:cubicBezTo>
                    <a:cubicBezTo>
                      <a:pt x="0" y="5442"/>
                      <a:pt x="548" y="6037"/>
                      <a:pt x="1250" y="6121"/>
                    </a:cubicBezTo>
                    <a:lnTo>
                      <a:pt x="1250" y="6418"/>
                    </a:lnTo>
                    <a:cubicBezTo>
                      <a:pt x="1250" y="6692"/>
                      <a:pt x="1465" y="6907"/>
                      <a:pt x="1739" y="6907"/>
                    </a:cubicBezTo>
                    <a:cubicBezTo>
                      <a:pt x="2001" y="6907"/>
                      <a:pt x="2227" y="6692"/>
                      <a:pt x="2227" y="6418"/>
                    </a:cubicBezTo>
                    <a:lnTo>
                      <a:pt x="2227" y="6121"/>
                    </a:lnTo>
                    <a:cubicBezTo>
                      <a:pt x="2953" y="5978"/>
                      <a:pt x="3477" y="5335"/>
                      <a:pt x="3477" y="4573"/>
                    </a:cubicBezTo>
                    <a:cubicBezTo>
                      <a:pt x="3477" y="3692"/>
                      <a:pt x="2763" y="3001"/>
                      <a:pt x="1905" y="3001"/>
                    </a:cubicBezTo>
                    <a:lnTo>
                      <a:pt x="1608" y="3001"/>
                    </a:lnTo>
                    <a:cubicBezTo>
                      <a:pt x="1262" y="3001"/>
                      <a:pt x="989" y="2728"/>
                      <a:pt x="989" y="2382"/>
                    </a:cubicBezTo>
                    <a:cubicBezTo>
                      <a:pt x="989" y="2037"/>
                      <a:pt x="1262" y="1775"/>
                      <a:pt x="1608" y="1775"/>
                    </a:cubicBezTo>
                    <a:lnTo>
                      <a:pt x="2084" y="1775"/>
                    </a:lnTo>
                    <a:cubicBezTo>
                      <a:pt x="2334" y="1775"/>
                      <a:pt x="2536" y="1989"/>
                      <a:pt x="2536" y="2239"/>
                    </a:cubicBezTo>
                    <a:lnTo>
                      <a:pt x="2536" y="2549"/>
                    </a:lnTo>
                    <a:cubicBezTo>
                      <a:pt x="2524" y="2799"/>
                      <a:pt x="2751" y="3013"/>
                      <a:pt x="3013" y="3013"/>
                    </a:cubicBezTo>
                    <a:cubicBezTo>
                      <a:pt x="3286" y="3013"/>
                      <a:pt x="3513" y="2787"/>
                      <a:pt x="3513" y="2525"/>
                    </a:cubicBezTo>
                    <a:lnTo>
                      <a:pt x="3513" y="2204"/>
                    </a:lnTo>
                    <a:cubicBezTo>
                      <a:pt x="3513" y="1477"/>
                      <a:pt x="2953" y="882"/>
                      <a:pt x="2262" y="799"/>
                    </a:cubicBezTo>
                    <a:lnTo>
                      <a:pt x="2262" y="501"/>
                    </a:lnTo>
                    <a:cubicBezTo>
                      <a:pt x="2262" y="227"/>
                      <a:pt x="2036" y="1"/>
                      <a:pt x="1762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014" name="Google Shape;6809;p49"/>
              <p:cNvSpPr/>
              <p:nvPr/>
            </p:nvSpPr>
            <p:spPr>
              <a:xfrm>
                <a:off x="4226894" y="4523485"/>
                <a:ext cx="52324" cy="51942"/>
              </a:xfrm>
              <a:custGeom>
                <a:avLst/>
                <a:gdLst/>
                <a:ahLst/>
                <a:cxnLst/>
                <a:rect l="l" t="t" r="r" b="b"/>
                <a:pathLst>
                  <a:path w="1644" h="1632" extrusionOk="0">
                    <a:moveTo>
                      <a:pt x="822" y="310"/>
                    </a:moveTo>
                    <a:cubicBezTo>
                      <a:pt x="1108" y="310"/>
                      <a:pt x="1322" y="536"/>
                      <a:pt x="1322" y="822"/>
                    </a:cubicBezTo>
                    <a:cubicBezTo>
                      <a:pt x="1322" y="1096"/>
                      <a:pt x="1108" y="1322"/>
                      <a:pt x="822" y="1322"/>
                    </a:cubicBezTo>
                    <a:cubicBezTo>
                      <a:pt x="536" y="1322"/>
                      <a:pt x="310" y="1096"/>
                      <a:pt x="310" y="822"/>
                    </a:cubicBezTo>
                    <a:cubicBezTo>
                      <a:pt x="310" y="536"/>
                      <a:pt x="536" y="310"/>
                      <a:pt x="822" y="310"/>
                    </a:cubicBezTo>
                    <a:close/>
                    <a:moveTo>
                      <a:pt x="822" y="0"/>
                    </a:moveTo>
                    <a:cubicBezTo>
                      <a:pt x="370" y="0"/>
                      <a:pt x="0" y="370"/>
                      <a:pt x="0" y="822"/>
                    </a:cubicBezTo>
                    <a:cubicBezTo>
                      <a:pt x="0" y="1263"/>
                      <a:pt x="370" y="1632"/>
                      <a:pt x="822" y="1632"/>
                    </a:cubicBezTo>
                    <a:cubicBezTo>
                      <a:pt x="1263" y="1632"/>
                      <a:pt x="1644" y="1263"/>
                      <a:pt x="1644" y="822"/>
                    </a:cubicBezTo>
                    <a:cubicBezTo>
                      <a:pt x="1644" y="370"/>
                      <a:pt x="1263" y="0"/>
                      <a:pt x="822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015" name="Google Shape;6810;p49"/>
              <p:cNvSpPr/>
              <p:nvPr/>
            </p:nvSpPr>
            <p:spPr>
              <a:xfrm>
                <a:off x="3996113" y="4291176"/>
                <a:ext cx="336512" cy="335048"/>
              </a:xfrm>
              <a:custGeom>
                <a:avLst/>
                <a:gdLst/>
                <a:ahLst/>
                <a:cxnLst/>
                <a:rect l="l" t="t" r="r" b="b"/>
                <a:pathLst>
                  <a:path w="10573" h="10527" extrusionOk="0">
                    <a:moveTo>
                      <a:pt x="8216" y="5930"/>
                    </a:moveTo>
                    <a:lnTo>
                      <a:pt x="8335" y="6537"/>
                    </a:lnTo>
                    <a:cubicBezTo>
                      <a:pt x="8359" y="6597"/>
                      <a:pt x="8394" y="6645"/>
                      <a:pt x="8442" y="6657"/>
                    </a:cubicBezTo>
                    <a:cubicBezTo>
                      <a:pt x="8502" y="6668"/>
                      <a:pt x="8549" y="6692"/>
                      <a:pt x="8609" y="6716"/>
                    </a:cubicBezTo>
                    <a:cubicBezTo>
                      <a:pt x="8631" y="6729"/>
                      <a:pt x="8653" y="6734"/>
                      <a:pt x="8674" y="6734"/>
                    </a:cubicBezTo>
                    <a:cubicBezTo>
                      <a:pt x="8710" y="6734"/>
                      <a:pt x="8745" y="6719"/>
                      <a:pt x="8775" y="6704"/>
                    </a:cubicBezTo>
                    <a:lnTo>
                      <a:pt x="9252" y="6311"/>
                    </a:lnTo>
                    <a:lnTo>
                      <a:pt x="9561" y="6585"/>
                    </a:lnTo>
                    <a:lnTo>
                      <a:pt x="9264" y="7121"/>
                    </a:lnTo>
                    <a:cubicBezTo>
                      <a:pt x="9228" y="7157"/>
                      <a:pt x="9228" y="7216"/>
                      <a:pt x="9264" y="7276"/>
                    </a:cubicBezTo>
                    <a:cubicBezTo>
                      <a:pt x="9287" y="7323"/>
                      <a:pt x="9323" y="7371"/>
                      <a:pt x="9347" y="7430"/>
                    </a:cubicBezTo>
                    <a:cubicBezTo>
                      <a:pt x="9383" y="7478"/>
                      <a:pt x="9430" y="7514"/>
                      <a:pt x="9490" y="7514"/>
                    </a:cubicBezTo>
                    <a:lnTo>
                      <a:pt x="10109" y="7538"/>
                    </a:lnTo>
                    <a:lnTo>
                      <a:pt x="10180" y="7942"/>
                    </a:lnTo>
                    <a:lnTo>
                      <a:pt x="9645" y="8157"/>
                    </a:lnTo>
                    <a:cubicBezTo>
                      <a:pt x="9585" y="8181"/>
                      <a:pt x="9561" y="8240"/>
                      <a:pt x="9549" y="8276"/>
                    </a:cubicBezTo>
                    <a:cubicBezTo>
                      <a:pt x="9549" y="8335"/>
                      <a:pt x="9526" y="8383"/>
                      <a:pt x="9514" y="8442"/>
                    </a:cubicBezTo>
                    <a:cubicBezTo>
                      <a:pt x="9502" y="8502"/>
                      <a:pt x="9514" y="8562"/>
                      <a:pt x="9561" y="8597"/>
                    </a:cubicBezTo>
                    <a:lnTo>
                      <a:pt x="10014" y="8990"/>
                    </a:lnTo>
                    <a:lnTo>
                      <a:pt x="9811" y="9347"/>
                    </a:lnTo>
                    <a:lnTo>
                      <a:pt x="9228" y="9157"/>
                    </a:lnTo>
                    <a:cubicBezTo>
                      <a:pt x="9213" y="9154"/>
                      <a:pt x="9198" y="9152"/>
                      <a:pt x="9184" y="9152"/>
                    </a:cubicBezTo>
                    <a:cubicBezTo>
                      <a:pt x="9141" y="9152"/>
                      <a:pt x="9103" y="9166"/>
                      <a:pt x="9085" y="9193"/>
                    </a:cubicBezTo>
                    <a:cubicBezTo>
                      <a:pt x="9037" y="9228"/>
                      <a:pt x="8990" y="9264"/>
                      <a:pt x="8954" y="9288"/>
                    </a:cubicBezTo>
                    <a:cubicBezTo>
                      <a:pt x="8906" y="9324"/>
                      <a:pt x="8871" y="9383"/>
                      <a:pt x="8895" y="9443"/>
                    </a:cubicBezTo>
                    <a:lnTo>
                      <a:pt x="8978" y="10050"/>
                    </a:lnTo>
                    <a:lnTo>
                      <a:pt x="8597" y="10181"/>
                    </a:lnTo>
                    <a:lnTo>
                      <a:pt x="8264" y="9669"/>
                    </a:lnTo>
                    <a:cubicBezTo>
                      <a:pt x="8228" y="9621"/>
                      <a:pt x="8192" y="9585"/>
                      <a:pt x="8133" y="9585"/>
                    </a:cubicBezTo>
                    <a:lnTo>
                      <a:pt x="7954" y="9585"/>
                    </a:lnTo>
                    <a:cubicBezTo>
                      <a:pt x="7894" y="9585"/>
                      <a:pt x="7847" y="9621"/>
                      <a:pt x="7811" y="9669"/>
                    </a:cubicBezTo>
                    <a:lnTo>
                      <a:pt x="7490" y="10181"/>
                    </a:lnTo>
                    <a:lnTo>
                      <a:pt x="7097" y="10050"/>
                    </a:lnTo>
                    <a:lnTo>
                      <a:pt x="7192" y="9443"/>
                    </a:lnTo>
                    <a:cubicBezTo>
                      <a:pt x="7204" y="9383"/>
                      <a:pt x="7180" y="9324"/>
                      <a:pt x="7132" y="9288"/>
                    </a:cubicBezTo>
                    <a:cubicBezTo>
                      <a:pt x="7085" y="9264"/>
                      <a:pt x="7037" y="9216"/>
                      <a:pt x="7001" y="9193"/>
                    </a:cubicBezTo>
                    <a:cubicBezTo>
                      <a:pt x="6970" y="9161"/>
                      <a:pt x="6933" y="9145"/>
                      <a:pt x="6897" y="9145"/>
                    </a:cubicBezTo>
                    <a:cubicBezTo>
                      <a:pt x="6880" y="9145"/>
                      <a:pt x="6863" y="9149"/>
                      <a:pt x="6847" y="9157"/>
                    </a:cubicBezTo>
                    <a:lnTo>
                      <a:pt x="6275" y="9347"/>
                    </a:lnTo>
                    <a:lnTo>
                      <a:pt x="6061" y="8990"/>
                    </a:lnTo>
                    <a:lnTo>
                      <a:pt x="6525" y="8597"/>
                    </a:lnTo>
                    <a:cubicBezTo>
                      <a:pt x="6573" y="8550"/>
                      <a:pt x="6585" y="8502"/>
                      <a:pt x="6573" y="8442"/>
                    </a:cubicBezTo>
                    <a:cubicBezTo>
                      <a:pt x="6549" y="8383"/>
                      <a:pt x="6537" y="8335"/>
                      <a:pt x="6537" y="8276"/>
                    </a:cubicBezTo>
                    <a:cubicBezTo>
                      <a:pt x="6537" y="8216"/>
                      <a:pt x="6489" y="8169"/>
                      <a:pt x="6430" y="8157"/>
                    </a:cubicBezTo>
                    <a:lnTo>
                      <a:pt x="5847" y="7942"/>
                    </a:lnTo>
                    <a:lnTo>
                      <a:pt x="5930" y="7538"/>
                    </a:lnTo>
                    <a:lnTo>
                      <a:pt x="6549" y="7514"/>
                    </a:lnTo>
                    <a:cubicBezTo>
                      <a:pt x="6609" y="7514"/>
                      <a:pt x="6656" y="7490"/>
                      <a:pt x="6680" y="7430"/>
                    </a:cubicBezTo>
                    <a:cubicBezTo>
                      <a:pt x="6716" y="7383"/>
                      <a:pt x="6740" y="7323"/>
                      <a:pt x="6775" y="7276"/>
                    </a:cubicBezTo>
                    <a:cubicBezTo>
                      <a:pt x="6811" y="7240"/>
                      <a:pt x="6811" y="7180"/>
                      <a:pt x="6775" y="7121"/>
                    </a:cubicBezTo>
                    <a:lnTo>
                      <a:pt x="6478" y="6585"/>
                    </a:lnTo>
                    <a:lnTo>
                      <a:pt x="6787" y="6311"/>
                    </a:lnTo>
                    <a:lnTo>
                      <a:pt x="7263" y="6704"/>
                    </a:lnTo>
                    <a:cubicBezTo>
                      <a:pt x="7293" y="6719"/>
                      <a:pt x="7327" y="6729"/>
                      <a:pt x="7363" y="6729"/>
                    </a:cubicBezTo>
                    <a:cubicBezTo>
                      <a:pt x="7385" y="6729"/>
                      <a:pt x="7407" y="6725"/>
                      <a:pt x="7430" y="6716"/>
                    </a:cubicBezTo>
                    <a:cubicBezTo>
                      <a:pt x="7478" y="6704"/>
                      <a:pt x="7537" y="6668"/>
                      <a:pt x="7597" y="6657"/>
                    </a:cubicBezTo>
                    <a:cubicBezTo>
                      <a:pt x="7656" y="6645"/>
                      <a:pt x="7680" y="6597"/>
                      <a:pt x="7704" y="6537"/>
                    </a:cubicBezTo>
                    <a:lnTo>
                      <a:pt x="7823" y="5930"/>
                    </a:lnTo>
                    <a:close/>
                    <a:moveTo>
                      <a:pt x="4454" y="1"/>
                    </a:moveTo>
                    <a:cubicBezTo>
                      <a:pt x="3739" y="1"/>
                      <a:pt x="3025" y="180"/>
                      <a:pt x="2382" y="513"/>
                    </a:cubicBezTo>
                    <a:cubicBezTo>
                      <a:pt x="2310" y="561"/>
                      <a:pt x="2287" y="644"/>
                      <a:pt x="2322" y="715"/>
                    </a:cubicBezTo>
                    <a:cubicBezTo>
                      <a:pt x="2354" y="770"/>
                      <a:pt x="2405" y="799"/>
                      <a:pt x="2458" y="799"/>
                    </a:cubicBezTo>
                    <a:cubicBezTo>
                      <a:pt x="2485" y="799"/>
                      <a:pt x="2512" y="791"/>
                      <a:pt x="2537" y="775"/>
                    </a:cubicBezTo>
                    <a:cubicBezTo>
                      <a:pt x="3132" y="465"/>
                      <a:pt x="3787" y="299"/>
                      <a:pt x="4454" y="299"/>
                    </a:cubicBezTo>
                    <a:cubicBezTo>
                      <a:pt x="6728" y="299"/>
                      <a:pt x="8597" y="2168"/>
                      <a:pt x="8597" y="4442"/>
                    </a:cubicBezTo>
                    <a:cubicBezTo>
                      <a:pt x="8597" y="4847"/>
                      <a:pt x="8537" y="5228"/>
                      <a:pt x="8430" y="5621"/>
                    </a:cubicBezTo>
                    <a:lnTo>
                      <a:pt x="7740" y="5621"/>
                    </a:lnTo>
                    <a:cubicBezTo>
                      <a:pt x="7668" y="5621"/>
                      <a:pt x="7609" y="5656"/>
                      <a:pt x="7597" y="5728"/>
                    </a:cubicBezTo>
                    <a:lnTo>
                      <a:pt x="7466" y="6371"/>
                    </a:lnTo>
                    <a:lnTo>
                      <a:pt x="7442" y="6371"/>
                    </a:lnTo>
                    <a:lnTo>
                      <a:pt x="6942" y="5966"/>
                    </a:lnTo>
                    <a:cubicBezTo>
                      <a:pt x="6912" y="5948"/>
                      <a:pt x="6879" y="5939"/>
                      <a:pt x="6847" y="5939"/>
                    </a:cubicBezTo>
                    <a:cubicBezTo>
                      <a:pt x="6814" y="5939"/>
                      <a:pt x="6781" y="5948"/>
                      <a:pt x="6751" y="5966"/>
                    </a:cubicBezTo>
                    <a:lnTo>
                      <a:pt x="6239" y="6407"/>
                    </a:lnTo>
                    <a:cubicBezTo>
                      <a:pt x="6180" y="6442"/>
                      <a:pt x="6168" y="6537"/>
                      <a:pt x="6216" y="6597"/>
                    </a:cubicBezTo>
                    <a:lnTo>
                      <a:pt x="6525" y="7180"/>
                    </a:lnTo>
                    <a:cubicBezTo>
                      <a:pt x="6525" y="7180"/>
                      <a:pt x="6525" y="7192"/>
                      <a:pt x="6513" y="7192"/>
                    </a:cubicBezTo>
                    <a:lnTo>
                      <a:pt x="5858" y="7204"/>
                    </a:lnTo>
                    <a:cubicBezTo>
                      <a:pt x="5775" y="7204"/>
                      <a:pt x="5716" y="7264"/>
                      <a:pt x="5704" y="7335"/>
                    </a:cubicBezTo>
                    <a:lnTo>
                      <a:pt x="5585" y="7990"/>
                    </a:lnTo>
                    <a:cubicBezTo>
                      <a:pt x="5573" y="8073"/>
                      <a:pt x="5620" y="8145"/>
                      <a:pt x="5680" y="8157"/>
                    </a:cubicBezTo>
                    <a:lnTo>
                      <a:pt x="6013" y="8288"/>
                    </a:lnTo>
                    <a:cubicBezTo>
                      <a:pt x="5525" y="8502"/>
                      <a:pt x="5001" y="8585"/>
                      <a:pt x="4454" y="8585"/>
                    </a:cubicBezTo>
                    <a:cubicBezTo>
                      <a:pt x="2179" y="8585"/>
                      <a:pt x="322" y="6728"/>
                      <a:pt x="322" y="4454"/>
                    </a:cubicBezTo>
                    <a:cubicBezTo>
                      <a:pt x="322" y="3168"/>
                      <a:pt x="894" y="2001"/>
                      <a:pt x="1894" y="1203"/>
                    </a:cubicBezTo>
                    <a:cubicBezTo>
                      <a:pt x="1965" y="1144"/>
                      <a:pt x="1965" y="1061"/>
                      <a:pt x="1929" y="989"/>
                    </a:cubicBezTo>
                    <a:cubicBezTo>
                      <a:pt x="1895" y="942"/>
                      <a:pt x="1850" y="921"/>
                      <a:pt x="1804" y="921"/>
                    </a:cubicBezTo>
                    <a:cubicBezTo>
                      <a:pt x="1769" y="921"/>
                      <a:pt x="1734" y="933"/>
                      <a:pt x="1703" y="953"/>
                    </a:cubicBezTo>
                    <a:cubicBezTo>
                      <a:pt x="632" y="1799"/>
                      <a:pt x="1" y="3085"/>
                      <a:pt x="1" y="4454"/>
                    </a:cubicBezTo>
                    <a:cubicBezTo>
                      <a:pt x="1" y="5645"/>
                      <a:pt x="465" y="6764"/>
                      <a:pt x="1298" y="7597"/>
                    </a:cubicBezTo>
                    <a:cubicBezTo>
                      <a:pt x="2132" y="8431"/>
                      <a:pt x="3251" y="8883"/>
                      <a:pt x="4442" y="8883"/>
                    </a:cubicBezTo>
                    <a:cubicBezTo>
                      <a:pt x="5001" y="8883"/>
                      <a:pt x="5537" y="8788"/>
                      <a:pt x="6049" y="8585"/>
                    </a:cubicBezTo>
                    <a:lnTo>
                      <a:pt x="6049" y="8585"/>
                    </a:lnTo>
                    <a:lnTo>
                      <a:pt x="5775" y="8823"/>
                    </a:lnTo>
                    <a:cubicBezTo>
                      <a:pt x="5716" y="8871"/>
                      <a:pt x="5704" y="8966"/>
                      <a:pt x="5751" y="9026"/>
                    </a:cubicBezTo>
                    <a:lnTo>
                      <a:pt x="6073" y="9585"/>
                    </a:lnTo>
                    <a:cubicBezTo>
                      <a:pt x="6101" y="9632"/>
                      <a:pt x="6158" y="9664"/>
                      <a:pt x="6211" y="9664"/>
                    </a:cubicBezTo>
                    <a:cubicBezTo>
                      <a:pt x="6225" y="9664"/>
                      <a:pt x="6239" y="9662"/>
                      <a:pt x="6251" y="9657"/>
                    </a:cubicBezTo>
                    <a:lnTo>
                      <a:pt x="6882" y="9455"/>
                    </a:lnTo>
                    <a:cubicBezTo>
                      <a:pt x="6882" y="9455"/>
                      <a:pt x="6894" y="9455"/>
                      <a:pt x="6894" y="9466"/>
                    </a:cubicBezTo>
                    <a:lnTo>
                      <a:pt x="6787" y="10121"/>
                    </a:lnTo>
                    <a:cubicBezTo>
                      <a:pt x="6775" y="10193"/>
                      <a:pt x="6823" y="10276"/>
                      <a:pt x="6894" y="10288"/>
                    </a:cubicBezTo>
                    <a:lnTo>
                      <a:pt x="7525" y="10514"/>
                    </a:lnTo>
                    <a:cubicBezTo>
                      <a:pt x="7537" y="10514"/>
                      <a:pt x="7549" y="10526"/>
                      <a:pt x="7585" y="10526"/>
                    </a:cubicBezTo>
                    <a:cubicBezTo>
                      <a:pt x="7644" y="10526"/>
                      <a:pt x="7680" y="10490"/>
                      <a:pt x="7716" y="10455"/>
                    </a:cubicBezTo>
                    <a:lnTo>
                      <a:pt x="8061" y="9883"/>
                    </a:lnTo>
                    <a:lnTo>
                      <a:pt x="8073" y="9883"/>
                    </a:lnTo>
                    <a:lnTo>
                      <a:pt x="8418" y="10455"/>
                    </a:lnTo>
                    <a:cubicBezTo>
                      <a:pt x="8445" y="10499"/>
                      <a:pt x="8497" y="10523"/>
                      <a:pt x="8547" y="10523"/>
                    </a:cubicBezTo>
                    <a:cubicBezTo>
                      <a:pt x="8565" y="10523"/>
                      <a:pt x="8582" y="10520"/>
                      <a:pt x="8597" y="10514"/>
                    </a:cubicBezTo>
                    <a:lnTo>
                      <a:pt x="9216" y="10288"/>
                    </a:lnTo>
                    <a:cubicBezTo>
                      <a:pt x="9287" y="10252"/>
                      <a:pt x="9323" y="10193"/>
                      <a:pt x="9323" y="10121"/>
                    </a:cubicBezTo>
                    <a:lnTo>
                      <a:pt x="9216" y="9466"/>
                    </a:lnTo>
                    <a:cubicBezTo>
                      <a:pt x="9216" y="9466"/>
                      <a:pt x="9228" y="9466"/>
                      <a:pt x="9228" y="9455"/>
                    </a:cubicBezTo>
                    <a:lnTo>
                      <a:pt x="9859" y="9657"/>
                    </a:lnTo>
                    <a:cubicBezTo>
                      <a:pt x="9878" y="9666"/>
                      <a:pt x="9897" y="9671"/>
                      <a:pt x="9916" y="9671"/>
                    </a:cubicBezTo>
                    <a:cubicBezTo>
                      <a:pt x="9966" y="9671"/>
                      <a:pt x="10011" y="9638"/>
                      <a:pt x="10038" y="9585"/>
                    </a:cubicBezTo>
                    <a:lnTo>
                      <a:pt x="10359" y="9026"/>
                    </a:lnTo>
                    <a:cubicBezTo>
                      <a:pt x="10395" y="8966"/>
                      <a:pt x="10395" y="8871"/>
                      <a:pt x="10335" y="8823"/>
                    </a:cubicBezTo>
                    <a:lnTo>
                      <a:pt x="9847" y="8395"/>
                    </a:lnTo>
                    <a:lnTo>
                      <a:pt x="9847" y="8383"/>
                    </a:lnTo>
                    <a:lnTo>
                      <a:pt x="10454" y="8145"/>
                    </a:lnTo>
                    <a:cubicBezTo>
                      <a:pt x="10460" y="8146"/>
                      <a:pt x="10465" y="8146"/>
                      <a:pt x="10470" y="8146"/>
                    </a:cubicBezTo>
                    <a:cubicBezTo>
                      <a:pt x="10532" y="8146"/>
                      <a:pt x="10572" y="8080"/>
                      <a:pt x="10561" y="8014"/>
                    </a:cubicBezTo>
                    <a:lnTo>
                      <a:pt x="10442" y="7359"/>
                    </a:lnTo>
                    <a:cubicBezTo>
                      <a:pt x="10419" y="7288"/>
                      <a:pt x="10359" y="7240"/>
                      <a:pt x="10288" y="7228"/>
                    </a:cubicBezTo>
                    <a:lnTo>
                      <a:pt x="9633" y="7204"/>
                    </a:lnTo>
                    <a:cubicBezTo>
                      <a:pt x="9633" y="7204"/>
                      <a:pt x="9633" y="7192"/>
                      <a:pt x="9621" y="7192"/>
                    </a:cubicBezTo>
                    <a:lnTo>
                      <a:pt x="9930" y="6609"/>
                    </a:lnTo>
                    <a:cubicBezTo>
                      <a:pt x="9966" y="6549"/>
                      <a:pt x="9942" y="6466"/>
                      <a:pt x="9907" y="6418"/>
                    </a:cubicBezTo>
                    <a:lnTo>
                      <a:pt x="9395" y="5990"/>
                    </a:lnTo>
                    <a:cubicBezTo>
                      <a:pt x="9365" y="5966"/>
                      <a:pt x="9332" y="5954"/>
                      <a:pt x="9299" y="5954"/>
                    </a:cubicBezTo>
                    <a:cubicBezTo>
                      <a:pt x="9267" y="5954"/>
                      <a:pt x="9234" y="5966"/>
                      <a:pt x="9204" y="5990"/>
                    </a:cubicBezTo>
                    <a:lnTo>
                      <a:pt x="8692" y="6395"/>
                    </a:lnTo>
                    <a:lnTo>
                      <a:pt x="8680" y="6395"/>
                    </a:lnTo>
                    <a:lnTo>
                      <a:pt x="8609" y="6049"/>
                    </a:lnTo>
                    <a:lnTo>
                      <a:pt x="8609" y="6037"/>
                    </a:lnTo>
                    <a:cubicBezTo>
                      <a:pt x="8799" y="5525"/>
                      <a:pt x="8895" y="5002"/>
                      <a:pt x="8895" y="4454"/>
                    </a:cubicBezTo>
                    <a:cubicBezTo>
                      <a:pt x="8895" y="3263"/>
                      <a:pt x="8430" y="2144"/>
                      <a:pt x="7597" y="1311"/>
                    </a:cubicBezTo>
                    <a:cubicBezTo>
                      <a:pt x="6763" y="477"/>
                      <a:pt x="5644" y="1"/>
                      <a:pt x="4454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016" name="Google Shape;6811;p49"/>
            <p:cNvSpPr/>
            <p:nvPr/>
          </p:nvSpPr>
          <p:spPr>
            <a:xfrm>
              <a:off x="8197428" y="5182543"/>
              <a:ext cx="304716" cy="304048"/>
            </a:xfrm>
            <a:custGeom>
              <a:avLst/>
              <a:gdLst/>
              <a:ahLst/>
              <a:cxnLst/>
              <a:rect l="l" t="t" r="r" b="b"/>
              <a:pathLst>
                <a:path w="9574" h="9553" extrusionOk="0">
                  <a:moveTo>
                    <a:pt x="4811" y="290"/>
                  </a:moveTo>
                  <a:lnTo>
                    <a:pt x="8157" y="2230"/>
                  </a:lnTo>
                  <a:lnTo>
                    <a:pt x="7573" y="2230"/>
                  </a:lnTo>
                  <a:lnTo>
                    <a:pt x="4918" y="671"/>
                  </a:lnTo>
                  <a:cubicBezTo>
                    <a:pt x="4876" y="647"/>
                    <a:pt x="4838" y="635"/>
                    <a:pt x="4800" y="635"/>
                  </a:cubicBezTo>
                  <a:cubicBezTo>
                    <a:pt x="4763" y="635"/>
                    <a:pt x="4728" y="647"/>
                    <a:pt x="4692" y="671"/>
                  </a:cubicBezTo>
                  <a:lnTo>
                    <a:pt x="3989" y="1087"/>
                  </a:lnTo>
                  <a:cubicBezTo>
                    <a:pt x="3930" y="1135"/>
                    <a:pt x="3906" y="1206"/>
                    <a:pt x="3942" y="1278"/>
                  </a:cubicBezTo>
                  <a:cubicBezTo>
                    <a:pt x="3974" y="1318"/>
                    <a:pt x="4017" y="1348"/>
                    <a:pt x="4067" y="1348"/>
                  </a:cubicBezTo>
                  <a:cubicBezTo>
                    <a:pt x="4092" y="1348"/>
                    <a:pt x="4117" y="1341"/>
                    <a:pt x="4144" y="1326"/>
                  </a:cubicBezTo>
                  <a:lnTo>
                    <a:pt x="4811" y="933"/>
                  </a:lnTo>
                  <a:lnTo>
                    <a:pt x="7025" y="2230"/>
                  </a:lnTo>
                  <a:lnTo>
                    <a:pt x="2572" y="2230"/>
                  </a:lnTo>
                  <a:lnTo>
                    <a:pt x="3561" y="1671"/>
                  </a:lnTo>
                  <a:cubicBezTo>
                    <a:pt x="3620" y="1623"/>
                    <a:pt x="3644" y="1552"/>
                    <a:pt x="3608" y="1480"/>
                  </a:cubicBezTo>
                  <a:cubicBezTo>
                    <a:pt x="3576" y="1440"/>
                    <a:pt x="3533" y="1411"/>
                    <a:pt x="3483" y="1411"/>
                  </a:cubicBezTo>
                  <a:cubicBezTo>
                    <a:pt x="3459" y="1411"/>
                    <a:pt x="3433" y="1417"/>
                    <a:pt x="3406" y="1433"/>
                  </a:cubicBezTo>
                  <a:lnTo>
                    <a:pt x="2013" y="2254"/>
                  </a:lnTo>
                  <a:lnTo>
                    <a:pt x="1429" y="2254"/>
                  </a:lnTo>
                  <a:lnTo>
                    <a:pt x="4811" y="290"/>
                  </a:lnTo>
                  <a:close/>
                  <a:moveTo>
                    <a:pt x="8621" y="2528"/>
                  </a:moveTo>
                  <a:lnTo>
                    <a:pt x="8621" y="3207"/>
                  </a:lnTo>
                  <a:lnTo>
                    <a:pt x="965" y="3207"/>
                  </a:lnTo>
                  <a:lnTo>
                    <a:pt x="965" y="2528"/>
                  </a:lnTo>
                  <a:close/>
                  <a:moveTo>
                    <a:pt x="2644" y="3469"/>
                  </a:moveTo>
                  <a:cubicBezTo>
                    <a:pt x="2692" y="3469"/>
                    <a:pt x="2727" y="3481"/>
                    <a:pt x="2751" y="3516"/>
                  </a:cubicBezTo>
                  <a:cubicBezTo>
                    <a:pt x="2787" y="3540"/>
                    <a:pt x="2799" y="3576"/>
                    <a:pt x="2799" y="3623"/>
                  </a:cubicBezTo>
                  <a:cubicBezTo>
                    <a:pt x="2799" y="3695"/>
                    <a:pt x="2739" y="3754"/>
                    <a:pt x="2668" y="3754"/>
                  </a:cubicBezTo>
                  <a:cubicBezTo>
                    <a:pt x="2620" y="3754"/>
                    <a:pt x="2596" y="3731"/>
                    <a:pt x="2561" y="3707"/>
                  </a:cubicBezTo>
                  <a:cubicBezTo>
                    <a:pt x="2528" y="3666"/>
                    <a:pt x="2479" y="3648"/>
                    <a:pt x="2432" y="3648"/>
                  </a:cubicBezTo>
                  <a:cubicBezTo>
                    <a:pt x="2410" y="3648"/>
                    <a:pt x="2389" y="3652"/>
                    <a:pt x="2370" y="3659"/>
                  </a:cubicBezTo>
                  <a:cubicBezTo>
                    <a:pt x="2299" y="3695"/>
                    <a:pt x="2251" y="3754"/>
                    <a:pt x="2251" y="3826"/>
                  </a:cubicBezTo>
                  <a:lnTo>
                    <a:pt x="2251" y="7707"/>
                  </a:lnTo>
                  <a:lnTo>
                    <a:pt x="1703" y="7707"/>
                  </a:lnTo>
                  <a:lnTo>
                    <a:pt x="1703" y="3826"/>
                  </a:lnTo>
                  <a:cubicBezTo>
                    <a:pt x="1703" y="3754"/>
                    <a:pt x="1656" y="3683"/>
                    <a:pt x="1584" y="3659"/>
                  </a:cubicBezTo>
                  <a:cubicBezTo>
                    <a:pt x="1568" y="3653"/>
                    <a:pt x="1551" y="3650"/>
                    <a:pt x="1532" y="3650"/>
                  </a:cubicBezTo>
                  <a:cubicBezTo>
                    <a:pt x="1482" y="3650"/>
                    <a:pt x="1425" y="3672"/>
                    <a:pt x="1382" y="3707"/>
                  </a:cubicBezTo>
                  <a:cubicBezTo>
                    <a:pt x="1358" y="3742"/>
                    <a:pt x="1322" y="3754"/>
                    <a:pt x="1287" y="3754"/>
                  </a:cubicBezTo>
                  <a:cubicBezTo>
                    <a:pt x="1239" y="3754"/>
                    <a:pt x="1203" y="3731"/>
                    <a:pt x="1179" y="3707"/>
                  </a:cubicBezTo>
                  <a:cubicBezTo>
                    <a:pt x="1144" y="3683"/>
                    <a:pt x="1132" y="3647"/>
                    <a:pt x="1132" y="3600"/>
                  </a:cubicBezTo>
                  <a:cubicBezTo>
                    <a:pt x="1132" y="3528"/>
                    <a:pt x="1203" y="3469"/>
                    <a:pt x="1287" y="3469"/>
                  </a:cubicBezTo>
                  <a:close/>
                  <a:moveTo>
                    <a:pt x="5537" y="3481"/>
                  </a:moveTo>
                  <a:cubicBezTo>
                    <a:pt x="5573" y="3481"/>
                    <a:pt x="5609" y="3504"/>
                    <a:pt x="5644" y="3528"/>
                  </a:cubicBezTo>
                  <a:cubicBezTo>
                    <a:pt x="5668" y="3564"/>
                    <a:pt x="5692" y="3588"/>
                    <a:pt x="5692" y="3635"/>
                  </a:cubicBezTo>
                  <a:cubicBezTo>
                    <a:pt x="5692" y="3707"/>
                    <a:pt x="5632" y="3766"/>
                    <a:pt x="5549" y="3766"/>
                  </a:cubicBezTo>
                  <a:cubicBezTo>
                    <a:pt x="5513" y="3766"/>
                    <a:pt x="5478" y="3754"/>
                    <a:pt x="5454" y="3719"/>
                  </a:cubicBezTo>
                  <a:cubicBezTo>
                    <a:pt x="5424" y="3681"/>
                    <a:pt x="5376" y="3663"/>
                    <a:pt x="5329" y="3663"/>
                  </a:cubicBezTo>
                  <a:cubicBezTo>
                    <a:pt x="5301" y="3663"/>
                    <a:pt x="5274" y="3670"/>
                    <a:pt x="5251" y="3683"/>
                  </a:cubicBezTo>
                  <a:cubicBezTo>
                    <a:pt x="5180" y="3707"/>
                    <a:pt x="5132" y="3766"/>
                    <a:pt x="5132" y="3838"/>
                  </a:cubicBezTo>
                  <a:lnTo>
                    <a:pt x="5132" y="7731"/>
                  </a:lnTo>
                  <a:lnTo>
                    <a:pt x="4585" y="7731"/>
                  </a:lnTo>
                  <a:lnTo>
                    <a:pt x="4585" y="3838"/>
                  </a:lnTo>
                  <a:cubicBezTo>
                    <a:pt x="4585" y="3766"/>
                    <a:pt x="4537" y="3695"/>
                    <a:pt x="4466" y="3683"/>
                  </a:cubicBezTo>
                  <a:cubicBezTo>
                    <a:pt x="4439" y="3670"/>
                    <a:pt x="4412" y="3663"/>
                    <a:pt x="4386" y="3663"/>
                  </a:cubicBezTo>
                  <a:cubicBezTo>
                    <a:pt x="4344" y="3663"/>
                    <a:pt x="4305" y="3681"/>
                    <a:pt x="4275" y="3719"/>
                  </a:cubicBezTo>
                  <a:cubicBezTo>
                    <a:pt x="4239" y="3754"/>
                    <a:pt x="4216" y="3766"/>
                    <a:pt x="4168" y="3766"/>
                  </a:cubicBezTo>
                  <a:cubicBezTo>
                    <a:pt x="4120" y="3766"/>
                    <a:pt x="4096" y="3754"/>
                    <a:pt x="4061" y="3719"/>
                  </a:cubicBezTo>
                  <a:cubicBezTo>
                    <a:pt x="4037" y="3695"/>
                    <a:pt x="4025" y="3659"/>
                    <a:pt x="4025" y="3623"/>
                  </a:cubicBezTo>
                  <a:cubicBezTo>
                    <a:pt x="4025" y="3540"/>
                    <a:pt x="4096" y="3481"/>
                    <a:pt x="4168" y="3481"/>
                  </a:cubicBezTo>
                  <a:close/>
                  <a:moveTo>
                    <a:pt x="8395" y="3481"/>
                  </a:moveTo>
                  <a:cubicBezTo>
                    <a:pt x="8442" y="3481"/>
                    <a:pt x="8466" y="3492"/>
                    <a:pt x="8502" y="3528"/>
                  </a:cubicBezTo>
                  <a:cubicBezTo>
                    <a:pt x="8526" y="3552"/>
                    <a:pt x="8538" y="3588"/>
                    <a:pt x="8538" y="3635"/>
                  </a:cubicBezTo>
                  <a:cubicBezTo>
                    <a:pt x="8526" y="3695"/>
                    <a:pt x="8466" y="3754"/>
                    <a:pt x="8407" y="3754"/>
                  </a:cubicBezTo>
                  <a:cubicBezTo>
                    <a:pt x="8371" y="3754"/>
                    <a:pt x="8335" y="3742"/>
                    <a:pt x="8311" y="3707"/>
                  </a:cubicBezTo>
                  <a:cubicBezTo>
                    <a:pt x="8279" y="3666"/>
                    <a:pt x="8224" y="3648"/>
                    <a:pt x="8174" y="3648"/>
                  </a:cubicBezTo>
                  <a:cubicBezTo>
                    <a:pt x="8150" y="3648"/>
                    <a:pt x="8128" y="3652"/>
                    <a:pt x="8109" y="3659"/>
                  </a:cubicBezTo>
                  <a:cubicBezTo>
                    <a:pt x="8037" y="3695"/>
                    <a:pt x="7990" y="3754"/>
                    <a:pt x="7990" y="3826"/>
                  </a:cubicBezTo>
                  <a:lnTo>
                    <a:pt x="7990" y="7707"/>
                  </a:lnTo>
                  <a:lnTo>
                    <a:pt x="7442" y="7707"/>
                  </a:lnTo>
                  <a:lnTo>
                    <a:pt x="7442" y="6314"/>
                  </a:lnTo>
                  <a:cubicBezTo>
                    <a:pt x="7442" y="6243"/>
                    <a:pt x="7383" y="6183"/>
                    <a:pt x="7311" y="6183"/>
                  </a:cubicBezTo>
                  <a:cubicBezTo>
                    <a:pt x="7240" y="6183"/>
                    <a:pt x="7180" y="6243"/>
                    <a:pt x="7180" y="6314"/>
                  </a:cubicBezTo>
                  <a:lnTo>
                    <a:pt x="7180" y="7743"/>
                  </a:lnTo>
                  <a:cubicBezTo>
                    <a:pt x="7097" y="7791"/>
                    <a:pt x="7061" y="7862"/>
                    <a:pt x="7061" y="7945"/>
                  </a:cubicBezTo>
                  <a:lnTo>
                    <a:pt x="7061" y="8148"/>
                  </a:lnTo>
                  <a:lnTo>
                    <a:pt x="5549" y="8148"/>
                  </a:lnTo>
                  <a:lnTo>
                    <a:pt x="5549" y="7969"/>
                  </a:lnTo>
                  <a:cubicBezTo>
                    <a:pt x="5549" y="7874"/>
                    <a:pt x="5513" y="7803"/>
                    <a:pt x="5430" y="7755"/>
                  </a:cubicBezTo>
                  <a:lnTo>
                    <a:pt x="5430" y="4016"/>
                  </a:lnTo>
                  <a:cubicBezTo>
                    <a:pt x="5465" y="4034"/>
                    <a:pt x="5500" y="4045"/>
                    <a:pt x="5535" y="4045"/>
                  </a:cubicBezTo>
                  <a:cubicBezTo>
                    <a:pt x="5547" y="4045"/>
                    <a:pt x="5560" y="4043"/>
                    <a:pt x="5573" y="4040"/>
                  </a:cubicBezTo>
                  <a:cubicBezTo>
                    <a:pt x="5787" y="4040"/>
                    <a:pt x="5966" y="3862"/>
                    <a:pt x="5966" y="3635"/>
                  </a:cubicBezTo>
                  <a:cubicBezTo>
                    <a:pt x="5966" y="3576"/>
                    <a:pt x="5966" y="3528"/>
                    <a:pt x="5954" y="3481"/>
                  </a:cubicBezTo>
                  <a:lnTo>
                    <a:pt x="6656" y="3481"/>
                  </a:lnTo>
                  <a:cubicBezTo>
                    <a:pt x="6633" y="3516"/>
                    <a:pt x="6633" y="3564"/>
                    <a:pt x="6621" y="3600"/>
                  </a:cubicBezTo>
                  <a:cubicBezTo>
                    <a:pt x="6621" y="3719"/>
                    <a:pt x="6656" y="3826"/>
                    <a:pt x="6740" y="3921"/>
                  </a:cubicBezTo>
                  <a:cubicBezTo>
                    <a:pt x="6811" y="4004"/>
                    <a:pt x="6942" y="4052"/>
                    <a:pt x="7037" y="4052"/>
                  </a:cubicBezTo>
                  <a:cubicBezTo>
                    <a:pt x="7085" y="4052"/>
                    <a:pt x="7133" y="4028"/>
                    <a:pt x="7168" y="4016"/>
                  </a:cubicBezTo>
                  <a:lnTo>
                    <a:pt x="7168" y="5636"/>
                  </a:lnTo>
                  <a:cubicBezTo>
                    <a:pt x="7168" y="5719"/>
                    <a:pt x="7228" y="5778"/>
                    <a:pt x="7311" y="5778"/>
                  </a:cubicBezTo>
                  <a:cubicBezTo>
                    <a:pt x="7383" y="5778"/>
                    <a:pt x="7442" y="5719"/>
                    <a:pt x="7442" y="5636"/>
                  </a:cubicBezTo>
                  <a:lnTo>
                    <a:pt x="7442" y="3838"/>
                  </a:lnTo>
                  <a:cubicBezTo>
                    <a:pt x="7442" y="3766"/>
                    <a:pt x="7395" y="3695"/>
                    <a:pt x="7323" y="3671"/>
                  </a:cubicBezTo>
                  <a:cubicBezTo>
                    <a:pt x="7301" y="3667"/>
                    <a:pt x="7278" y="3665"/>
                    <a:pt x="7255" y="3665"/>
                  </a:cubicBezTo>
                  <a:cubicBezTo>
                    <a:pt x="7205" y="3665"/>
                    <a:pt x="7157" y="3678"/>
                    <a:pt x="7133" y="3719"/>
                  </a:cubicBezTo>
                  <a:cubicBezTo>
                    <a:pt x="7097" y="3754"/>
                    <a:pt x="7073" y="3766"/>
                    <a:pt x="7025" y="3766"/>
                  </a:cubicBezTo>
                  <a:cubicBezTo>
                    <a:pt x="6978" y="3766"/>
                    <a:pt x="6954" y="3754"/>
                    <a:pt x="6918" y="3719"/>
                  </a:cubicBezTo>
                  <a:cubicBezTo>
                    <a:pt x="6894" y="3695"/>
                    <a:pt x="6871" y="3659"/>
                    <a:pt x="6871" y="3612"/>
                  </a:cubicBezTo>
                  <a:cubicBezTo>
                    <a:pt x="6871" y="3540"/>
                    <a:pt x="6954" y="3481"/>
                    <a:pt x="7025" y="3481"/>
                  </a:cubicBezTo>
                  <a:close/>
                  <a:moveTo>
                    <a:pt x="2382" y="7993"/>
                  </a:moveTo>
                  <a:lnTo>
                    <a:pt x="2382" y="8160"/>
                  </a:lnTo>
                  <a:lnTo>
                    <a:pt x="1572" y="8160"/>
                  </a:lnTo>
                  <a:lnTo>
                    <a:pt x="1572" y="7993"/>
                  </a:lnTo>
                  <a:close/>
                  <a:moveTo>
                    <a:pt x="3751" y="3481"/>
                  </a:moveTo>
                  <a:cubicBezTo>
                    <a:pt x="3739" y="3516"/>
                    <a:pt x="3739" y="3564"/>
                    <a:pt x="3715" y="3600"/>
                  </a:cubicBezTo>
                  <a:cubicBezTo>
                    <a:pt x="3715" y="3719"/>
                    <a:pt x="3751" y="3826"/>
                    <a:pt x="3835" y="3921"/>
                  </a:cubicBezTo>
                  <a:cubicBezTo>
                    <a:pt x="3918" y="4004"/>
                    <a:pt x="4037" y="4052"/>
                    <a:pt x="4132" y="4052"/>
                  </a:cubicBezTo>
                  <a:cubicBezTo>
                    <a:pt x="4180" y="4052"/>
                    <a:pt x="4227" y="4028"/>
                    <a:pt x="4275" y="4016"/>
                  </a:cubicBezTo>
                  <a:lnTo>
                    <a:pt x="4275" y="7755"/>
                  </a:lnTo>
                  <a:cubicBezTo>
                    <a:pt x="4192" y="7803"/>
                    <a:pt x="4156" y="7874"/>
                    <a:pt x="4156" y="7957"/>
                  </a:cubicBezTo>
                  <a:lnTo>
                    <a:pt x="4156" y="8160"/>
                  </a:lnTo>
                  <a:lnTo>
                    <a:pt x="2644" y="8160"/>
                  </a:lnTo>
                  <a:lnTo>
                    <a:pt x="2644" y="7969"/>
                  </a:lnTo>
                  <a:cubicBezTo>
                    <a:pt x="2668" y="7874"/>
                    <a:pt x="2608" y="7803"/>
                    <a:pt x="2537" y="7755"/>
                  </a:cubicBezTo>
                  <a:lnTo>
                    <a:pt x="2537" y="4016"/>
                  </a:lnTo>
                  <a:cubicBezTo>
                    <a:pt x="2563" y="4034"/>
                    <a:pt x="2595" y="4045"/>
                    <a:pt x="2630" y="4045"/>
                  </a:cubicBezTo>
                  <a:cubicBezTo>
                    <a:pt x="2642" y="4045"/>
                    <a:pt x="2655" y="4043"/>
                    <a:pt x="2668" y="4040"/>
                  </a:cubicBezTo>
                  <a:cubicBezTo>
                    <a:pt x="2894" y="4040"/>
                    <a:pt x="3073" y="3862"/>
                    <a:pt x="3073" y="3635"/>
                  </a:cubicBezTo>
                  <a:cubicBezTo>
                    <a:pt x="3073" y="3576"/>
                    <a:pt x="3073" y="3528"/>
                    <a:pt x="3049" y="3481"/>
                  </a:cubicBezTo>
                  <a:close/>
                  <a:moveTo>
                    <a:pt x="5251" y="7993"/>
                  </a:moveTo>
                  <a:lnTo>
                    <a:pt x="5251" y="8160"/>
                  </a:lnTo>
                  <a:lnTo>
                    <a:pt x="4454" y="8160"/>
                  </a:lnTo>
                  <a:lnTo>
                    <a:pt x="4454" y="7993"/>
                  </a:lnTo>
                  <a:close/>
                  <a:moveTo>
                    <a:pt x="8109" y="7993"/>
                  </a:moveTo>
                  <a:lnTo>
                    <a:pt x="8109" y="8160"/>
                  </a:lnTo>
                  <a:lnTo>
                    <a:pt x="7311" y="8160"/>
                  </a:lnTo>
                  <a:lnTo>
                    <a:pt x="7311" y="7993"/>
                  </a:lnTo>
                  <a:close/>
                  <a:moveTo>
                    <a:pt x="8454" y="8445"/>
                  </a:moveTo>
                  <a:cubicBezTo>
                    <a:pt x="8526" y="8445"/>
                    <a:pt x="8573" y="8505"/>
                    <a:pt x="8573" y="8565"/>
                  </a:cubicBezTo>
                  <a:lnTo>
                    <a:pt x="8573" y="8719"/>
                  </a:lnTo>
                  <a:lnTo>
                    <a:pt x="4001" y="8719"/>
                  </a:lnTo>
                  <a:cubicBezTo>
                    <a:pt x="3930" y="8719"/>
                    <a:pt x="3870" y="8779"/>
                    <a:pt x="3870" y="8862"/>
                  </a:cubicBezTo>
                  <a:cubicBezTo>
                    <a:pt x="3870" y="8934"/>
                    <a:pt x="3930" y="8993"/>
                    <a:pt x="4001" y="8993"/>
                  </a:cubicBezTo>
                  <a:lnTo>
                    <a:pt x="8728" y="8993"/>
                  </a:lnTo>
                  <a:cubicBezTo>
                    <a:pt x="8799" y="8993"/>
                    <a:pt x="8859" y="9053"/>
                    <a:pt x="8859" y="9124"/>
                  </a:cubicBezTo>
                  <a:lnTo>
                    <a:pt x="8859" y="9279"/>
                  </a:lnTo>
                  <a:lnTo>
                    <a:pt x="715" y="9279"/>
                  </a:lnTo>
                  <a:lnTo>
                    <a:pt x="715" y="9136"/>
                  </a:lnTo>
                  <a:cubicBezTo>
                    <a:pt x="715" y="9065"/>
                    <a:pt x="775" y="9005"/>
                    <a:pt x="846" y="9005"/>
                  </a:cubicBezTo>
                  <a:lnTo>
                    <a:pt x="3323" y="9005"/>
                  </a:lnTo>
                  <a:cubicBezTo>
                    <a:pt x="3394" y="9005"/>
                    <a:pt x="3454" y="8946"/>
                    <a:pt x="3454" y="8874"/>
                  </a:cubicBezTo>
                  <a:cubicBezTo>
                    <a:pt x="3454" y="8803"/>
                    <a:pt x="3394" y="8743"/>
                    <a:pt x="3323" y="8743"/>
                  </a:cubicBezTo>
                  <a:lnTo>
                    <a:pt x="1013" y="8743"/>
                  </a:lnTo>
                  <a:lnTo>
                    <a:pt x="1013" y="8565"/>
                  </a:lnTo>
                  <a:cubicBezTo>
                    <a:pt x="1013" y="8481"/>
                    <a:pt x="1072" y="8445"/>
                    <a:pt x="1132" y="8445"/>
                  </a:cubicBezTo>
                  <a:close/>
                  <a:moveTo>
                    <a:pt x="4781" y="1"/>
                  </a:moveTo>
                  <a:cubicBezTo>
                    <a:pt x="4736" y="1"/>
                    <a:pt x="4692" y="10"/>
                    <a:pt x="4656" y="28"/>
                  </a:cubicBezTo>
                  <a:lnTo>
                    <a:pt x="810" y="2278"/>
                  </a:lnTo>
                  <a:cubicBezTo>
                    <a:pt x="787" y="2278"/>
                    <a:pt x="775" y="2290"/>
                    <a:pt x="775" y="2314"/>
                  </a:cubicBezTo>
                  <a:cubicBezTo>
                    <a:pt x="715" y="2349"/>
                    <a:pt x="667" y="2445"/>
                    <a:pt x="667" y="2516"/>
                  </a:cubicBezTo>
                  <a:lnTo>
                    <a:pt x="667" y="3219"/>
                  </a:lnTo>
                  <a:cubicBezTo>
                    <a:pt x="667" y="3350"/>
                    <a:pt x="763" y="3457"/>
                    <a:pt x="882" y="3481"/>
                  </a:cubicBezTo>
                  <a:cubicBezTo>
                    <a:pt x="858" y="3528"/>
                    <a:pt x="846" y="3564"/>
                    <a:pt x="846" y="3600"/>
                  </a:cubicBezTo>
                  <a:cubicBezTo>
                    <a:pt x="846" y="3719"/>
                    <a:pt x="882" y="3826"/>
                    <a:pt x="965" y="3921"/>
                  </a:cubicBezTo>
                  <a:cubicBezTo>
                    <a:pt x="1048" y="4004"/>
                    <a:pt x="1168" y="4052"/>
                    <a:pt x="1263" y="4052"/>
                  </a:cubicBezTo>
                  <a:cubicBezTo>
                    <a:pt x="1310" y="4052"/>
                    <a:pt x="1358" y="4028"/>
                    <a:pt x="1406" y="4016"/>
                  </a:cubicBezTo>
                  <a:lnTo>
                    <a:pt x="1406" y="7755"/>
                  </a:lnTo>
                  <a:cubicBezTo>
                    <a:pt x="1322" y="7803"/>
                    <a:pt x="1287" y="7874"/>
                    <a:pt x="1287" y="7957"/>
                  </a:cubicBezTo>
                  <a:lnTo>
                    <a:pt x="1287" y="8160"/>
                  </a:lnTo>
                  <a:lnTo>
                    <a:pt x="1120" y="8160"/>
                  </a:lnTo>
                  <a:cubicBezTo>
                    <a:pt x="894" y="8160"/>
                    <a:pt x="715" y="8338"/>
                    <a:pt x="715" y="8553"/>
                  </a:cubicBezTo>
                  <a:lnTo>
                    <a:pt x="715" y="8743"/>
                  </a:lnTo>
                  <a:cubicBezTo>
                    <a:pt x="548" y="8791"/>
                    <a:pt x="417" y="8946"/>
                    <a:pt x="417" y="9136"/>
                  </a:cubicBezTo>
                  <a:lnTo>
                    <a:pt x="417" y="9291"/>
                  </a:lnTo>
                  <a:lnTo>
                    <a:pt x="132" y="9291"/>
                  </a:lnTo>
                  <a:cubicBezTo>
                    <a:pt x="60" y="9291"/>
                    <a:pt x="1" y="9350"/>
                    <a:pt x="1" y="9422"/>
                  </a:cubicBezTo>
                  <a:cubicBezTo>
                    <a:pt x="1" y="9493"/>
                    <a:pt x="60" y="9553"/>
                    <a:pt x="132" y="9553"/>
                  </a:cubicBezTo>
                  <a:lnTo>
                    <a:pt x="9442" y="9553"/>
                  </a:lnTo>
                  <a:cubicBezTo>
                    <a:pt x="9514" y="9553"/>
                    <a:pt x="9573" y="9493"/>
                    <a:pt x="9573" y="9422"/>
                  </a:cubicBezTo>
                  <a:cubicBezTo>
                    <a:pt x="9573" y="9350"/>
                    <a:pt x="9514" y="9291"/>
                    <a:pt x="9442" y="9291"/>
                  </a:cubicBezTo>
                  <a:lnTo>
                    <a:pt x="9157" y="9291"/>
                  </a:lnTo>
                  <a:lnTo>
                    <a:pt x="9157" y="9136"/>
                  </a:lnTo>
                  <a:cubicBezTo>
                    <a:pt x="9157" y="8957"/>
                    <a:pt x="9038" y="8803"/>
                    <a:pt x="8859" y="8743"/>
                  </a:cubicBezTo>
                  <a:lnTo>
                    <a:pt x="8859" y="8565"/>
                  </a:lnTo>
                  <a:cubicBezTo>
                    <a:pt x="8859" y="8338"/>
                    <a:pt x="8680" y="8160"/>
                    <a:pt x="8454" y="8160"/>
                  </a:cubicBezTo>
                  <a:lnTo>
                    <a:pt x="8395" y="8160"/>
                  </a:lnTo>
                  <a:lnTo>
                    <a:pt x="8395" y="7969"/>
                  </a:lnTo>
                  <a:cubicBezTo>
                    <a:pt x="8395" y="7874"/>
                    <a:pt x="8347" y="7803"/>
                    <a:pt x="8276" y="7755"/>
                  </a:cubicBezTo>
                  <a:lnTo>
                    <a:pt x="8276" y="4016"/>
                  </a:lnTo>
                  <a:cubicBezTo>
                    <a:pt x="8310" y="4034"/>
                    <a:pt x="8345" y="4045"/>
                    <a:pt x="8375" y="4045"/>
                  </a:cubicBezTo>
                  <a:cubicBezTo>
                    <a:pt x="8387" y="4045"/>
                    <a:pt x="8397" y="4043"/>
                    <a:pt x="8407" y="4040"/>
                  </a:cubicBezTo>
                  <a:cubicBezTo>
                    <a:pt x="8633" y="4040"/>
                    <a:pt x="8811" y="3862"/>
                    <a:pt x="8811" y="3635"/>
                  </a:cubicBezTo>
                  <a:cubicBezTo>
                    <a:pt x="8811" y="3564"/>
                    <a:pt x="8799" y="3504"/>
                    <a:pt x="8764" y="3421"/>
                  </a:cubicBezTo>
                  <a:cubicBezTo>
                    <a:pt x="8835" y="3385"/>
                    <a:pt x="8883" y="3290"/>
                    <a:pt x="8883" y="3207"/>
                  </a:cubicBezTo>
                  <a:lnTo>
                    <a:pt x="8883" y="2504"/>
                  </a:lnTo>
                  <a:cubicBezTo>
                    <a:pt x="8883" y="2397"/>
                    <a:pt x="8823" y="2314"/>
                    <a:pt x="8740" y="2266"/>
                  </a:cubicBezTo>
                  <a:lnTo>
                    <a:pt x="4906" y="28"/>
                  </a:lnTo>
                  <a:cubicBezTo>
                    <a:pt x="4870" y="10"/>
                    <a:pt x="4826" y="1"/>
                    <a:pt x="4781" y="1"/>
                  </a:cubicBez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  <p:grpSp>
          <p:nvGrpSpPr>
            <p:cNvPr id="1017" name="Google Shape;6812;p49"/>
            <p:cNvGrpSpPr/>
            <p:nvPr/>
          </p:nvGrpSpPr>
          <p:grpSpPr>
            <a:xfrm>
              <a:off x="9044772" y="5160677"/>
              <a:ext cx="397525" cy="348670"/>
              <a:chOff x="2179081" y="4285511"/>
              <a:chExt cx="397525" cy="348670"/>
            </a:xfrm>
            <a:solidFill>
              <a:schemeClr val="bg2">
                <a:lumMod val="75000"/>
              </a:schemeClr>
            </a:solidFill>
          </p:grpSpPr>
          <p:sp>
            <p:nvSpPr>
              <p:cNvPr id="1018" name="Google Shape;6813;p49"/>
              <p:cNvSpPr/>
              <p:nvPr/>
            </p:nvSpPr>
            <p:spPr>
              <a:xfrm>
                <a:off x="2262437" y="4354322"/>
                <a:ext cx="230813" cy="210507"/>
              </a:xfrm>
              <a:custGeom>
                <a:avLst/>
                <a:gdLst/>
                <a:ahLst/>
                <a:cxnLst/>
                <a:rect l="l" t="t" r="r" b="b"/>
                <a:pathLst>
                  <a:path w="7252" h="6614" extrusionOk="0">
                    <a:moveTo>
                      <a:pt x="3627" y="376"/>
                    </a:moveTo>
                    <a:cubicBezTo>
                      <a:pt x="4070" y="376"/>
                      <a:pt x="4516" y="477"/>
                      <a:pt x="4930" y="684"/>
                    </a:cubicBezTo>
                    <a:lnTo>
                      <a:pt x="4132" y="2065"/>
                    </a:lnTo>
                    <a:cubicBezTo>
                      <a:pt x="3965" y="2006"/>
                      <a:pt x="3799" y="1958"/>
                      <a:pt x="3620" y="1958"/>
                    </a:cubicBezTo>
                    <a:cubicBezTo>
                      <a:pt x="3441" y="1958"/>
                      <a:pt x="3263" y="1994"/>
                      <a:pt x="3120" y="2065"/>
                    </a:cubicBezTo>
                    <a:lnTo>
                      <a:pt x="2322" y="684"/>
                    </a:lnTo>
                    <a:cubicBezTo>
                      <a:pt x="2730" y="480"/>
                      <a:pt x="3177" y="376"/>
                      <a:pt x="3627" y="376"/>
                    </a:cubicBezTo>
                    <a:close/>
                    <a:moveTo>
                      <a:pt x="1989" y="863"/>
                    </a:moveTo>
                    <a:lnTo>
                      <a:pt x="2787" y="2244"/>
                    </a:lnTo>
                    <a:cubicBezTo>
                      <a:pt x="2513" y="2458"/>
                      <a:pt x="2322" y="2768"/>
                      <a:pt x="2286" y="3137"/>
                    </a:cubicBezTo>
                    <a:lnTo>
                      <a:pt x="691" y="3137"/>
                    </a:lnTo>
                    <a:lnTo>
                      <a:pt x="691" y="3125"/>
                    </a:lnTo>
                    <a:cubicBezTo>
                      <a:pt x="739" y="2422"/>
                      <a:pt x="1013" y="1756"/>
                      <a:pt x="1536" y="1232"/>
                    </a:cubicBezTo>
                    <a:cubicBezTo>
                      <a:pt x="1667" y="1101"/>
                      <a:pt x="1834" y="970"/>
                      <a:pt x="1989" y="863"/>
                    </a:cubicBezTo>
                    <a:close/>
                    <a:moveTo>
                      <a:pt x="3620" y="2339"/>
                    </a:moveTo>
                    <a:cubicBezTo>
                      <a:pt x="4156" y="2339"/>
                      <a:pt x="4608" y="2779"/>
                      <a:pt x="4608" y="3315"/>
                    </a:cubicBezTo>
                    <a:cubicBezTo>
                      <a:pt x="4608" y="3851"/>
                      <a:pt x="4156" y="4303"/>
                      <a:pt x="3620" y="4303"/>
                    </a:cubicBezTo>
                    <a:cubicBezTo>
                      <a:pt x="3072" y="4303"/>
                      <a:pt x="2644" y="3851"/>
                      <a:pt x="2644" y="3315"/>
                    </a:cubicBezTo>
                    <a:cubicBezTo>
                      <a:pt x="2644" y="2768"/>
                      <a:pt x="3084" y="2339"/>
                      <a:pt x="3620" y="2339"/>
                    </a:cubicBezTo>
                    <a:close/>
                    <a:moveTo>
                      <a:pt x="6549" y="3482"/>
                    </a:moveTo>
                    <a:cubicBezTo>
                      <a:pt x="6513" y="4184"/>
                      <a:pt x="6227" y="4863"/>
                      <a:pt x="5704" y="5387"/>
                    </a:cubicBezTo>
                    <a:cubicBezTo>
                      <a:pt x="5573" y="5518"/>
                      <a:pt x="5406" y="5661"/>
                      <a:pt x="5263" y="5756"/>
                    </a:cubicBezTo>
                    <a:lnTo>
                      <a:pt x="4453" y="4375"/>
                    </a:lnTo>
                    <a:cubicBezTo>
                      <a:pt x="4727" y="4172"/>
                      <a:pt x="4918" y="3851"/>
                      <a:pt x="4965" y="3482"/>
                    </a:cubicBezTo>
                    <a:close/>
                    <a:moveTo>
                      <a:pt x="4120" y="4553"/>
                    </a:moveTo>
                    <a:lnTo>
                      <a:pt x="4918" y="5935"/>
                    </a:lnTo>
                    <a:cubicBezTo>
                      <a:pt x="4510" y="6138"/>
                      <a:pt x="4063" y="6243"/>
                      <a:pt x="3613" y="6243"/>
                    </a:cubicBezTo>
                    <a:cubicBezTo>
                      <a:pt x="3170" y="6243"/>
                      <a:pt x="2724" y="6141"/>
                      <a:pt x="2310" y="5935"/>
                    </a:cubicBezTo>
                    <a:lnTo>
                      <a:pt x="3120" y="4553"/>
                    </a:lnTo>
                    <a:cubicBezTo>
                      <a:pt x="3275" y="4613"/>
                      <a:pt x="3441" y="4661"/>
                      <a:pt x="3620" y="4661"/>
                    </a:cubicBezTo>
                    <a:cubicBezTo>
                      <a:pt x="3799" y="4661"/>
                      <a:pt x="3977" y="4625"/>
                      <a:pt x="4120" y="4553"/>
                    </a:cubicBezTo>
                    <a:close/>
                    <a:moveTo>
                      <a:pt x="3636" y="0"/>
                    </a:moveTo>
                    <a:cubicBezTo>
                      <a:pt x="2787" y="0"/>
                      <a:pt x="1940" y="328"/>
                      <a:pt x="1298" y="970"/>
                    </a:cubicBezTo>
                    <a:cubicBezTo>
                      <a:pt x="120" y="2137"/>
                      <a:pt x="0" y="4018"/>
                      <a:pt x="1036" y="5327"/>
                    </a:cubicBezTo>
                    <a:cubicBezTo>
                      <a:pt x="1060" y="5375"/>
                      <a:pt x="1120" y="5399"/>
                      <a:pt x="1179" y="5399"/>
                    </a:cubicBezTo>
                    <a:cubicBezTo>
                      <a:pt x="1227" y="5399"/>
                      <a:pt x="1251" y="5387"/>
                      <a:pt x="1298" y="5351"/>
                    </a:cubicBezTo>
                    <a:cubicBezTo>
                      <a:pt x="1370" y="5292"/>
                      <a:pt x="1394" y="5173"/>
                      <a:pt x="1334" y="5101"/>
                    </a:cubicBezTo>
                    <a:cubicBezTo>
                      <a:pt x="953" y="4625"/>
                      <a:pt x="751" y="4065"/>
                      <a:pt x="715" y="3482"/>
                    </a:cubicBezTo>
                    <a:lnTo>
                      <a:pt x="2310" y="3482"/>
                    </a:lnTo>
                    <a:cubicBezTo>
                      <a:pt x="2358" y="3839"/>
                      <a:pt x="2548" y="4149"/>
                      <a:pt x="2810" y="4375"/>
                    </a:cubicBezTo>
                    <a:lnTo>
                      <a:pt x="2013" y="5756"/>
                    </a:lnTo>
                    <a:lnTo>
                      <a:pt x="1834" y="5625"/>
                    </a:lnTo>
                    <a:cubicBezTo>
                      <a:pt x="1803" y="5599"/>
                      <a:pt x="1763" y="5587"/>
                      <a:pt x="1723" y="5587"/>
                    </a:cubicBezTo>
                    <a:cubicBezTo>
                      <a:pt x="1671" y="5587"/>
                      <a:pt x="1618" y="5608"/>
                      <a:pt x="1584" y="5649"/>
                    </a:cubicBezTo>
                    <a:cubicBezTo>
                      <a:pt x="1524" y="5732"/>
                      <a:pt x="1536" y="5851"/>
                      <a:pt x="1608" y="5911"/>
                    </a:cubicBezTo>
                    <a:cubicBezTo>
                      <a:pt x="2203" y="6375"/>
                      <a:pt x="2918" y="6613"/>
                      <a:pt x="3632" y="6613"/>
                    </a:cubicBezTo>
                    <a:cubicBezTo>
                      <a:pt x="4489" y="6613"/>
                      <a:pt x="5334" y="6280"/>
                      <a:pt x="5977" y="5637"/>
                    </a:cubicBezTo>
                    <a:cubicBezTo>
                      <a:pt x="7132" y="4470"/>
                      <a:pt x="7251" y="2589"/>
                      <a:pt x="6227" y="1279"/>
                    </a:cubicBezTo>
                    <a:cubicBezTo>
                      <a:pt x="6194" y="1239"/>
                      <a:pt x="6141" y="1217"/>
                      <a:pt x="6088" y="1217"/>
                    </a:cubicBezTo>
                    <a:cubicBezTo>
                      <a:pt x="6048" y="1217"/>
                      <a:pt x="6008" y="1230"/>
                      <a:pt x="5977" y="1255"/>
                    </a:cubicBezTo>
                    <a:cubicBezTo>
                      <a:pt x="5894" y="1315"/>
                      <a:pt x="5882" y="1434"/>
                      <a:pt x="5942" y="1505"/>
                    </a:cubicBezTo>
                    <a:cubicBezTo>
                      <a:pt x="6311" y="1982"/>
                      <a:pt x="6525" y="2541"/>
                      <a:pt x="6549" y="3125"/>
                    </a:cubicBezTo>
                    <a:lnTo>
                      <a:pt x="4965" y="3125"/>
                    </a:lnTo>
                    <a:cubicBezTo>
                      <a:pt x="4918" y="2768"/>
                      <a:pt x="4727" y="2458"/>
                      <a:pt x="4453" y="2232"/>
                    </a:cubicBezTo>
                    <a:lnTo>
                      <a:pt x="5263" y="851"/>
                    </a:lnTo>
                    <a:lnTo>
                      <a:pt x="5442" y="982"/>
                    </a:lnTo>
                    <a:cubicBezTo>
                      <a:pt x="5473" y="1007"/>
                      <a:pt x="5512" y="1020"/>
                      <a:pt x="5552" y="1020"/>
                    </a:cubicBezTo>
                    <a:cubicBezTo>
                      <a:pt x="5605" y="1020"/>
                      <a:pt x="5658" y="998"/>
                      <a:pt x="5692" y="958"/>
                    </a:cubicBezTo>
                    <a:cubicBezTo>
                      <a:pt x="5751" y="874"/>
                      <a:pt x="5739" y="755"/>
                      <a:pt x="5656" y="696"/>
                    </a:cubicBezTo>
                    <a:cubicBezTo>
                      <a:pt x="5059" y="229"/>
                      <a:pt x="4347" y="0"/>
                      <a:pt x="3636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019" name="Google Shape;6814;p49"/>
              <p:cNvSpPr/>
              <p:nvPr/>
            </p:nvSpPr>
            <p:spPr>
              <a:xfrm>
                <a:off x="2179081" y="4285511"/>
                <a:ext cx="397525" cy="348670"/>
              </a:xfrm>
              <a:custGeom>
                <a:avLst/>
                <a:gdLst/>
                <a:ahLst/>
                <a:cxnLst/>
                <a:rect l="l" t="t" r="r" b="b"/>
                <a:pathLst>
                  <a:path w="12490" h="10955" extrusionOk="0">
                    <a:moveTo>
                      <a:pt x="3493" y="346"/>
                    </a:moveTo>
                    <a:cubicBezTo>
                      <a:pt x="3526" y="346"/>
                      <a:pt x="3560" y="350"/>
                      <a:pt x="3596" y="358"/>
                    </a:cubicBezTo>
                    <a:cubicBezTo>
                      <a:pt x="3679" y="393"/>
                      <a:pt x="3751" y="465"/>
                      <a:pt x="3798" y="548"/>
                    </a:cubicBezTo>
                    <a:lnTo>
                      <a:pt x="4310" y="1655"/>
                    </a:lnTo>
                    <a:cubicBezTo>
                      <a:pt x="4167" y="1727"/>
                      <a:pt x="4036" y="1798"/>
                      <a:pt x="3917" y="1882"/>
                    </a:cubicBezTo>
                    <a:lnTo>
                      <a:pt x="3203" y="893"/>
                    </a:lnTo>
                    <a:cubicBezTo>
                      <a:pt x="3143" y="822"/>
                      <a:pt x="3131" y="715"/>
                      <a:pt x="3143" y="619"/>
                    </a:cubicBezTo>
                    <a:cubicBezTo>
                      <a:pt x="3155" y="512"/>
                      <a:pt x="3215" y="441"/>
                      <a:pt x="3310" y="393"/>
                    </a:cubicBezTo>
                    <a:cubicBezTo>
                      <a:pt x="3366" y="362"/>
                      <a:pt x="3426" y="346"/>
                      <a:pt x="3493" y="346"/>
                    </a:cubicBezTo>
                    <a:close/>
                    <a:moveTo>
                      <a:pt x="8984" y="346"/>
                    </a:moveTo>
                    <a:cubicBezTo>
                      <a:pt x="9046" y="346"/>
                      <a:pt x="9112" y="362"/>
                      <a:pt x="9168" y="393"/>
                    </a:cubicBezTo>
                    <a:cubicBezTo>
                      <a:pt x="9263" y="441"/>
                      <a:pt x="9323" y="524"/>
                      <a:pt x="9335" y="619"/>
                    </a:cubicBezTo>
                    <a:cubicBezTo>
                      <a:pt x="9347" y="715"/>
                      <a:pt x="9335" y="810"/>
                      <a:pt x="9275" y="893"/>
                    </a:cubicBezTo>
                    <a:lnTo>
                      <a:pt x="8561" y="1882"/>
                    </a:lnTo>
                    <a:cubicBezTo>
                      <a:pt x="8442" y="1810"/>
                      <a:pt x="8311" y="1715"/>
                      <a:pt x="8180" y="1655"/>
                    </a:cubicBezTo>
                    <a:lnTo>
                      <a:pt x="8680" y="560"/>
                    </a:lnTo>
                    <a:cubicBezTo>
                      <a:pt x="8727" y="465"/>
                      <a:pt x="8799" y="393"/>
                      <a:pt x="8894" y="358"/>
                    </a:cubicBezTo>
                    <a:cubicBezTo>
                      <a:pt x="8922" y="350"/>
                      <a:pt x="8952" y="346"/>
                      <a:pt x="8984" y="346"/>
                    </a:cubicBezTo>
                    <a:close/>
                    <a:moveTo>
                      <a:pt x="11780" y="5137"/>
                    </a:moveTo>
                    <a:cubicBezTo>
                      <a:pt x="11858" y="5137"/>
                      <a:pt x="11924" y="5171"/>
                      <a:pt x="11990" y="5227"/>
                    </a:cubicBezTo>
                    <a:cubicBezTo>
                      <a:pt x="12061" y="5287"/>
                      <a:pt x="12097" y="5394"/>
                      <a:pt x="12097" y="5477"/>
                    </a:cubicBezTo>
                    <a:cubicBezTo>
                      <a:pt x="12097" y="5572"/>
                      <a:pt x="12061" y="5656"/>
                      <a:pt x="11990" y="5739"/>
                    </a:cubicBezTo>
                    <a:cubicBezTo>
                      <a:pt x="11917" y="5791"/>
                      <a:pt x="11845" y="5825"/>
                      <a:pt x="11756" y="5825"/>
                    </a:cubicBezTo>
                    <a:cubicBezTo>
                      <a:pt x="11743" y="5825"/>
                      <a:pt x="11730" y="5824"/>
                      <a:pt x="11716" y="5823"/>
                    </a:cubicBezTo>
                    <a:lnTo>
                      <a:pt x="10513" y="5703"/>
                    </a:lnTo>
                    <a:lnTo>
                      <a:pt x="10513" y="5477"/>
                    </a:lnTo>
                    <a:lnTo>
                      <a:pt x="10513" y="5263"/>
                    </a:lnTo>
                    <a:lnTo>
                      <a:pt x="11716" y="5144"/>
                    </a:lnTo>
                    <a:cubicBezTo>
                      <a:pt x="11738" y="5139"/>
                      <a:pt x="11760" y="5137"/>
                      <a:pt x="11780" y="5137"/>
                    </a:cubicBezTo>
                    <a:close/>
                    <a:moveTo>
                      <a:pt x="729" y="5130"/>
                    </a:moveTo>
                    <a:cubicBezTo>
                      <a:pt x="740" y="5130"/>
                      <a:pt x="751" y="5131"/>
                      <a:pt x="762" y="5132"/>
                    </a:cubicBezTo>
                    <a:lnTo>
                      <a:pt x="1965" y="5251"/>
                    </a:lnTo>
                    <a:lnTo>
                      <a:pt x="1965" y="5477"/>
                    </a:lnTo>
                    <a:lnTo>
                      <a:pt x="1965" y="5703"/>
                    </a:lnTo>
                    <a:lnTo>
                      <a:pt x="762" y="5823"/>
                    </a:lnTo>
                    <a:cubicBezTo>
                      <a:pt x="745" y="5824"/>
                      <a:pt x="728" y="5825"/>
                      <a:pt x="712" y="5825"/>
                    </a:cubicBezTo>
                    <a:cubicBezTo>
                      <a:pt x="628" y="5825"/>
                      <a:pt x="558" y="5799"/>
                      <a:pt x="488" y="5739"/>
                    </a:cubicBezTo>
                    <a:cubicBezTo>
                      <a:pt x="417" y="5680"/>
                      <a:pt x="369" y="5572"/>
                      <a:pt x="369" y="5477"/>
                    </a:cubicBezTo>
                    <a:cubicBezTo>
                      <a:pt x="369" y="5370"/>
                      <a:pt x="417" y="5287"/>
                      <a:pt x="488" y="5227"/>
                    </a:cubicBezTo>
                    <a:cubicBezTo>
                      <a:pt x="563" y="5174"/>
                      <a:pt x="638" y="5130"/>
                      <a:pt x="729" y="5130"/>
                    </a:cubicBezTo>
                    <a:close/>
                    <a:moveTo>
                      <a:pt x="6239" y="1548"/>
                    </a:moveTo>
                    <a:cubicBezTo>
                      <a:pt x="8394" y="1548"/>
                      <a:pt x="10156" y="3310"/>
                      <a:pt x="10156" y="5465"/>
                    </a:cubicBezTo>
                    <a:cubicBezTo>
                      <a:pt x="10156" y="7620"/>
                      <a:pt x="8394" y="9382"/>
                      <a:pt x="6239" y="9382"/>
                    </a:cubicBezTo>
                    <a:cubicBezTo>
                      <a:pt x="4084" y="9382"/>
                      <a:pt x="2322" y="7620"/>
                      <a:pt x="2322" y="5465"/>
                    </a:cubicBezTo>
                    <a:cubicBezTo>
                      <a:pt x="2322" y="3310"/>
                      <a:pt x="4084" y="1548"/>
                      <a:pt x="6239" y="1548"/>
                    </a:cubicBezTo>
                    <a:close/>
                    <a:moveTo>
                      <a:pt x="3917" y="9073"/>
                    </a:moveTo>
                    <a:cubicBezTo>
                      <a:pt x="4036" y="9144"/>
                      <a:pt x="4167" y="9228"/>
                      <a:pt x="4310" y="9287"/>
                    </a:cubicBezTo>
                    <a:lnTo>
                      <a:pt x="3798" y="10395"/>
                    </a:lnTo>
                    <a:cubicBezTo>
                      <a:pt x="3751" y="10478"/>
                      <a:pt x="3679" y="10561"/>
                      <a:pt x="3596" y="10585"/>
                    </a:cubicBezTo>
                    <a:cubicBezTo>
                      <a:pt x="3563" y="10597"/>
                      <a:pt x="3528" y="10603"/>
                      <a:pt x="3493" y="10603"/>
                    </a:cubicBezTo>
                    <a:cubicBezTo>
                      <a:pt x="3429" y="10603"/>
                      <a:pt x="3364" y="10584"/>
                      <a:pt x="3310" y="10561"/>
                    </a:cubicBezTo>
                    <a:cubicBezTo>
                      <a:pt x="3215" y="10514"/>
                      <a:pt x="3155" y="10418"/>
                      <a:pt x="3143" y="10335"/>
                    </a:cubicBezTo>
                    <a:cubicBezTo>
                      <a:pt x="3131" y="10228"/>
                      <a:pt x="3143" y="10144"/>
                      <a:pt x="3203" y="10049"/>
                    </a:cubicBezTo>
                    <a:lnTo>
                      <a:pt x="3917" y="9073"/>
                    </a:lnTo>
                    <a:close/>
                    <a:moveTo>
                      <a:pt x="8561" y="9073"/>
                    </a:moveTo>
                    <a:lnTo>
                      <a:pt x="9275" y="10049"/>
                    </a:lnTo>
                    <a:cubicBezTo>
                      <a:pt x="9335" y="10121"/>
                      <a:pt x="9347" y="10228"/>
                      <a:pt x="9335" y="10335"/>
                    </a:cubicBezTo>
                    <a:cubicBezTo>
                      <a:pt x="9323" y="10442"/>
                      <a:pt x="9263" y="10514"/>
                      <a:pt x="9168" y="10561"/>
                    </a:cubicBezTo>
                    <a:cubicBezTo>
                      <a:pt x="9114" y="10584"/>
                      <a:pt x="9054" y="10603"/>
                      <a:pt x="8990" y="10603"/>
                    </a:cubicBezTo>
                    <a:cubicBezTo>
                      <a:pt x="8955" y="10603"/>
                      <a:pt x="8920" y="10597"/>
                      <a:pt x="8882" y="10585"/>
                    </a:cubicBezTo>
                    <a:cubicBezTo>
                      <a:pt x="8799" y="10561"/>
                      <a:pt x="8727" y="10478"/>
                      <a:pt x="8680" y="10395"/>
                    </a:cubicBezTo>
                    <a:lnTo>
                      <a:pt x="8180" y="9287"/>
                    </a:lnTo>
                    <a:cubicBezTo>
                      <a:pt x="8311" y="9216"/>
                      <a:pt x="8442" y="9144"/>
                      <a:pt x="8561" y="9073"/>
                    </a:cubicBezTo>
                    <a:close/>
                    <a:moveTo>
                      <a:pt x="3464" y="0"/>
                    </a:moveTo>
                    <a:cubicBezTo>
                      <a:pt x="3346" y="0"/>
                      <a:pt x="3228" y="30"/>
                      <a:pt x="3120" y="96"/>
                    </a:cubicBezTo>
                    <a:cubicBezTo>
                      <a:pt x="2941" y="203"/>
                      <a:pt x="2822" y="358"/>
                      <a:pt x="2774" y="548"/>
                    </a:cubicBezTo>
                    <a:cubicBezTo>
                      <a:pt x="2727" y="750"/>
                      <a:pt x="2774" y="953"/>
                      <a:pt x="2893" y="1120"/>
                    </a:cubicBezTo>
                    <a:lnTo>
                      <a:pt x="3608" y="2096"/>
                    </a:lnTo>
                    <a:cubicBezTo>
                      <a:pt x="2739" y="2775"/>
                      <a:pt x="2143" y="3751"/>
                      <a:pt x="2000" y="4882"/>
                    </a:cubicBezTo>
                    <a:lnTo>
                      <a:pt x="798" y="4763"/>
                    </a:lnTo>
                    <a:cubicBezTo>
                      <a:pt x="781" y="4762"/>
                      <a:pt x="764" y="4761"/>
                      <a:pt x="747" y="4761"/>
                    </a:cubicBezTo>
                    <a:cubicBezTo>
                      <a:pt x="562" y="4761"/>
                      <a:pt x="380" y="4821"/>
                      <a:pt x="238" y="4941"/>
                    </a:cubicBezTo>
                    <a:cubicBezTo>
                      <a:pt x="95" y="5084"/>
                      <a:pt x="0" y="5275"/>
                      <a:pt x="0" y="5465"/>
                    </a:cubicBezTo>
                    <a:cubicBezTo>
                      <a:pt x="0" y="5656"/>
                      <a:pt x="95" y="5858"/>
                      <a:pt x="238" y="5989"/>
                    </a:cubicBezTo>
                    <a:cubicBezTo>
                      <a:pt x="381" y="6108"/>
                      <a:pt x="536" y="6168"/>
                      <a:pt x="714" y="6168"/>
                    </a:cubicBezTo>
                    <a:lnTo>
                      <a:pt x="798" y="6168"/>
                    </a:lnTo>
                    <a:lnTo>
                      <a:pt x="2000" y="6049"/>
                    </a:lnTo>
                    <a:cubicBezTo>
                      <a:pt x="2143" y="7180"/>
                      <a:pt x="2762" y="8156"/>
                      <a:pt x="3608" y="8835"/>
                    </a:cubicBezTo>
                    <a:lnTo>
                      <a:pt x="2905" y="9847"/>
                    </a:lnTo>
                    <a:cubicBezTo>
                      <a:pt x="2786" y="10002"/>
                      <a:pt x="2739" y="10216"/>
                      <a:pt x="2786" y="10406"/>
                    </a:cubicBezTo>
                    <a:cubicBezTo>
                      <a:pt x="2834" y="10597"/>
                      <a:pt x="2953" y="10776"/>
                      <a:pt x="3131" y="10871"/>
                    </a:cubicBezTo>
                    <a:cubicBezTo>
                      <a:pt x="3239" y="10930"/>
                      <a:pt x="3370" y="10954"/>
                      <a:pt x="3489" y="10954"/>
                    </a:cubicBezTo>
                    <a:cubicBezTo>
                      <a:pt x="3560" y="10954"/>
                      <a:pt x="3632" y="10942"/>
                      <a:pt x="3715" y="10930"/>
                    </a:cubicBezTo>
                    <a:cubicBezTo>
                      <a:pt x="3905" y="10871"/>
                      <a:pt x="4048" y="10716"/>
                      <a:pt x="4143" y="10537"/>
                    </a:cubicBezTo>
                    <a:lnTo>
                      <a:pt x="4644" y="9442"/>
                    </a:lnTo>
                    <a:cubicBezTo>
                      <a:pt x="5132" y="9644"/>
                      <a:pt x="5691" y="9752"/>
                      <a:pt x="6251" y="9752"/>
                    </a:cubicBezTo>
                    <a:cubicBezTo>
                      <a:pt x="6822" y="9752"/>
                      <a:pt x="7370" y="9633"/>
                      <a:pt x="7858" y="9442"/>
                    </a:cubicBezTo>
                    <a:lnTo>
                      <a:pt x="8370" y="10537"/>
                    </a:lnTo>
                    <a:cubicBezTo>
                      <a:pt x="8454" y="10716"/>
                      <a:pt x="8608" y="10871"/>
                      <a:pt x="8799" y="10930"/>
                    </a:cubicBezTo>
                    <a:cubicBezTo>
                      <a:pt x="8870" y="10954"/>
                      <a:pt x="8942" y="10954"/>
                      <a:pt x="9025" y="10954"/>
                    </a:cubicBezTo>
                    <a:cubicBezTo>
                      <a:pt x="9144" y="10954"/>
                      <a:pt x="9275" y="10930"/>
                      <a:pt x="9382" y="10871"/>
                    </a:cubicBezTo>
                    <a:cubicBezTo>
                      <a:pt x="9561" y="10764"/>
                      <a:pt x="9680" y="10597"/>
                      <a:pt x="9716" y="10406"/>
                    </a:cubicBezTo>
                    <a:cubicBezTo>
                      <a:pt x="9763" y="10216"/>
                      <a:pt x="9716" y="10002"/>
                      <a:pt x="9597" y="9847"/>
                    </a:cubicBezTo>
                    <a:lnTo>
                      <a:pt x="8882" y="8859"/>
                    </a:lnTo>
                    <a:cubicBezTo>
                      <a:pt x="9751" y="8192"/>
                      <a:pt x="10347" y="7204"/>
                      <a:pt x="10490" y="6073"/>
                    </a:cubicBezTo>
                    <a:lnTo>
                      <a:pt x="11704" y="6192"/>
                    </a:lnTo>
                    <a:lnTo>
                      <a:pt x="11775" y="6192"/>
                    </a:lnTo>
                    <a:cubicBezTo>
                      <a:pt x="11954" y="6192"/>
                      <a:pt x="12121" y="6132"/>
                      <a:pt x="12252" y="6013"/>
                    </a:cubicBezTo>
                    <a:cubicBezTo>
                      <a:pt x="12395" y="5882"/>
                      <a:pt x="12490" y="5692"/>
                      <a:pt x="12490" y="5489"/>
                    </a:cubicBezTo>
                    <a:cubicBezTo>
                      <a:pt x="12490" y="5299"/>
                      <a:pt x="12383" y="5084"/>
                      <a:pt x="12240" y="4941"/>
                    </a:cubicBezTo>
                    <a:cubicBezTo>
                      <a:pt x="12098" y="4821"/>
                      <a:pt x="11926" y="4761"/>
                      <a:pt x="11742" y="4761"/>
                    </a:cubicBezTo>
                    <a:cubicBezTo>
                      <a:pt x="11726" y="4761"/>
                      <a:pt x="11709" y="4762"/>
                      <a:pt x="11692" y="4763"/>
                    </a:cubicBezTo>
                    <a:lnTo>
                      <a:pt x="10478" y="4882"/>
                    </a:lnTo>
                    <a:cubicBezTo>
                      <a:pt x="10335" y="3751"/>
                      <a:pt x="9716" y="2775"/>
                      <a:pt x="8870" y="2096"/>
                    </a:cubicBezTo>
                    <a:lnTo>
                      <a:pt x="9585" y="1120"/>
                    </a:lnTo>
                    <a:cubicBezTo>
                      <a:pt x="9704" y="953"/>
                      <a:pt x="9751" y="750"/>
                      <a:pt x="9704" y="548"/>
                    </a:cubicBezTo>
                    <a:cubicBezTo>
                      <a:pt x="9668" y="358"/>
                      <a:pt x="9537" y="179"/>
                      <a:pt x="9370" y="96"/>
                    </a:cubicBezTo>
                    <a:cubicBezTo>
                      <a:pt x="9254" y="30"/>
                      <a:pt x="9134" y="0"/>
                      <a:pt x="9015" y="0"/>
                    </a:cubicBezTo>
                    <a:cubicBezTo>
                      <a:pt x="8938" y="0"/>
                      <a:pt x="8861" y="13"/>
                      <a:pt x="8787" y="36"/>
                    </a:cubicBezTo>
                    <a:cubicBezTo>
                      <a:pt x="8596" y="96"/>
                      <a:pt x="8442" y="238"/>
                      <a:pt x="8358" y="417"/>
                    </a:cubicBezTo>
                    <a:lnTo>
                      <a:pt x="7846" y="1524"/>
                    </a:lnTo>
                    <a:cubicBezTo>
                      <a:pt x="7358" y="1310"/>
                      <a:pt x="6810" y="1203"/>
                      <a:pt x="6239" y="1203"/>
                    </a:cubicBezTo>
                    <a:cubicBezTo>
                      <a:pt x="5679" y="1203"/>
                      <a:pt x="5120" y="1322"/>
                      <a:pt x="4632" y="1524"/>
                    </a:cubicBezTo>
                    <a:lnTo>
                      <a:pt x="4132" y="417"/>
                    </a:lnTo>
                    <a:cubicBezTo>
                      <a:pt x="4036" y="238"/>
                      <a:pt x="3893" y="96"/>
                      <a:pt x="3691" y="36"/>
                    </a:cubicBezTo>
                    <a:cubicBezTo>
                      <a:pt x="3617" y="13"/>
                      <a:pt x="3540" y="0"/>
                      <a:pt x="346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020" name="Google Shape;6815;p49"/>
            <p:cNvGrpSpPr/>
            <p:nvPr/>
          </p:nvGrpSpPr>
          <p:grpSpPr>
            <a:xfrm>
              <a:off x="10449892" y="5170162"/>
              <a:ext cx="267574" cy="329415"/>
              <a:chOff x="3584201" y="4294996"/>
              <a:chExt cx="267574" cy="329415"/>
            </a:xfrm>
            <a:solidFill>
              <a:schemeClr val="bg2">
                <a:lumMod val="75000"/>
              </a:schemeClr>
            </a:solidFill>
          </p:grpSpPr>
          <p:sp>
            <p:nvSpPr>
              <p:cNvPr id="1021" name="Google Shape;6816;p49"/>
              <p:cNvSpPr/>
              <p:nvPr/>
            </p:nvSpPr>
            <p:spPr>
              <a:xfrm>
                <a:off x="3584201" y="4294996"/>
                <a:ext cx="267574" cy="32941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10350" extrusionOk="0">
                    <a:moveTo>
                      <a:pt x="4191" y="321"/>
                    </a:moveTo>
                    <a:lnTo>
                      <a:pt x="8097" y="1095"/>
                    </a:lnTo>
                    <a:lnTo>
                      <a:pt x="8097" y="6727"/>
                    </a:lnTo>
                    <a:lnTo>
                      <a:pt x="4191" y="10001"/>
                    </a:lnTo>
                    <a:lnTo>
                      <a:pt x="298" y="6727"/>
                    </a:lnTo>
                    <a:lnTo>
                      <a:pt x="298" y="1095"/>
                    </a:lnTo>
                    <a:lnTo>
                      <a:pt x="4191" y="321"/>
                    </a:lnTo>
                    <a:close/>
                    <a:moveTo>
                      <a:pt x="4168" y="0"/>
                    </a:moveTo>
                    <a:lnTo>
                      <a:pt x="120" y="810"/>
                    </a:lnTo>
                    <a:cubicBezTo>
                      <a:pt x="48" y="822"/>
                      <a:pt x="0" y="881"/>
                      <a:pt x="0" y="953"/>
                    </a:cubicBezTo>
                    <a:lnTo>
                      <a:pt x="0" y="6787"/>
                    </a:lnTo>
                    <a:cubicBezTo>
                      <a:pt x="0" y="6834"/>
                      <a:pt x="12" y="6882"/>
                      <a:pt x="60" y="6906"/>
                    </a:cubicBezTo>
                    <a:lnTo>
                      <a:pt x="4108" y="10323"/>
                    </a:lnTo>
                    <a:cubicBezTo>
                      <a:pt x="4138" y="10341"/>
                      <a:pt x="4171" y="10350"/>
                      <a:pt x="4203" y="10350"/>
                    </a:cubicBezTo>
                    <a:cubicBezTo>
                      <a:pt x="4236" y="10350"/>
                      <a:pt x="4269" y="10341"/>
                      <a:pt x="4299" y="10323"/>
                    </a:cubicBezTo>
                    <a:lnTo>
                      <a:pt x="8347" y="6906"/>
                    </a:lnTo>
                    <a:cubicBezTo>
                      <a:pt x="8382" y="6882"/>
                      <a:pt x="8406" y="6834"/>
                      <a:pt x="8406" y="6787"/>
                    </a:cubicBezTo>
                    <a:lnTo>
                      <a:pt x="8406" y="953"/>
                    </a:lnTo>
                    <a:cubicBezTo>
                      <a:pt x="8406" y="881"/>
                      <a:pt x="8347" y="822"/>
                      <a:pt x="8275" y="810"/>
                    </a:cubicBezTo>
                    <a:lnTo>
                      <a:pt x="4227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022" name="Google Shape;6817;p49"/>
              <p:cNvSpPr/>
              <p:nvPr/>
            </p:nvSpPr>
            <p:spPr>
              <a:xfrm>
                <a:off x="3604666" y="4315811"/>
                <a:ext cx="226644" cy="281610"/>
              </a:xfrm>
              <a:custGeom>
                <a:avLst/>
                <a:gdLst/>
                <a:ahLst/>
                <a:cxnLst/>
                <a:rect l="l" t="t" r="r" b="b"/>
                <a:pathLst>
                  <a:path w="7121" h="8848" extrusionOk="0">
                    <a:moveTo>
                      <a:pt x="3525" y="1"/>
                    </a:moveTo>
                    <a:lnTo>
                      <a:pt x="119" y="691"/>
                    </a:lnTo>
                    <a:cubicBezTo>
                      <a:pt x="36" y="703"/>
                      <a:pt x="0" y="763"/>
                      <a:pt x="0" y="834"/>
                    </a:cubicBezTo>
                    <a:lnTo>
                      <a:pt x="0" y="5835"/>
                    </a:lnTo>
                    <a:cubicBezTo>
                      <a:pt x="0" y="5883"/>
                      <a:pt x="12" y="5930"/>
                      <a:pt x="60" y="5954"/>
                    </a:cubicBezTo>
                    <a:lnTo>
                      <a:pt x="3465" y="8811"/>
                    </a:lnTo>
                    <a:cubicBezTo>
                      <a:pt x="3495" y="8835"/>
                      <a:pt x="3528" y="8847"/>
                      <a:pt x="3560" y="8847"/>
                    </a:cubicBezTo>
                    <a:cubicBezTo>
                      <a:pt x="3593" y="8847"/>
                      <a:pt x="3626" y="8835"/>
                      <a:pt x="3656" y="8811"/>
                    </a:cubicBezTo>
                    <a:lnTo>
                      <a:pt x="7061" y="5954"/>
                    </a:lnTo>
                    <a:cubicBezTo>
                      <a:pt x="7097" y="5930"/>
                      <a:pt x="7120" y="5883"/>
                      <a:pt x="7120" y="5835"/>
                    </a:cubicBezTo>
                    <a:lnTo>
                      <a:pt x="7120" y="4609"/>
                    </a:lnTo>
                    <a:cubicBezTo>
                      <a:pt x="7120" y="4513"/>
                      <a:pt x="7049" y="4454"/>
                      <a:pt x="6977" y="4454"/>
                    </a:cubicBezTo>
                    <a:cubicBezTo>
                      <a:pt x="6882" y="4454"/>
                      <a:pt x="6823" y="4525"/>
                      <a:pt x="6823" y="4609"/>
                    </a:cubicBezTo>
                    <a:lnTo>
                      <a:pt x="6823" y="5763"/>
                    </a:lnTo>
                    <a:lnTo>
                      <a:pt x="3572" y="8502"/>
                    </a:lnTo>
                    <a:lnTo>
                      <a:pt x="298" y="5763"/>
                    </a:lnTo>
                    <a:lnTo>
                      <a:pt x="298" y="953"/>
                    </a:lnTo>
                    <a:lnTo>
                      <a:pt x="3548" y="299"/>
                    </a:lnTo>
                    <a:lnTo>
                      <a:pt x="6811" y="953"/>
                    </a:lnTo>
                    <a:lnTo>
                      <a:pt x="6811" y="3847"/>
                    </a:lnTo>
                    <a:cubicBezTo>
                      <a:pt x="6799" y="3930"/>
                      <a:pt x="6870" y="4013"/>
                      <a:pt x="6966" y="4013"/>
                    </a:cubicBezTo>
                    <a:cubicBezTo>
                      <a:pt x="7049" y="4013"/>
                      <a:pt x="7108" y="3930"/>
                      <a:pt x="7108" y="3858"/>
                    </a:cubicBezTo>
                    <a:lnTo>
                      <a:pt x="7108" y="834"/>
                    </a:lnTo>
                    <a:cubicBezTo>
                      <a:pt x="7108" y="763"/>
                      <a:pt x="7061" y="703"/>
                      <a:pt x="6989" y="691"/>
                    </a:cubicBezTo>
                    <a:lnTo>
                      <a:pt x="3584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023" name="Google Shape;6818;p49"/>
              <p:cNvSpPr/>
              <p:nvPr/>
            </p:nvSpPr>
            <p:spPr>
              <a:xfrm>
                <a:off x="3645597" y="4362056"/>
                <a:ext cx="144019" cy="144019"/>
              </a:xfrm>
              <a:custGeom>
                <a:avLst/>
                <a:gdLst/>
                <a:ahLst/>
                <a:cxnLst/>
                <a:rect l="l" t="t" r="r" b="b"/>
                <a:pathLst>
                  <a:path w="4525" h="4525" extrusionOk="0">
                    <a:moveTo>
                      <a:pt x="2262" y="322"/>
                    </a:moveTo>
                    <a:cubicBezTo>
                      <a:pt x="3334" y="322"/>
                      <a:pt x="4215" y="1203"/>
                      <a:pt x="4215" y="2275"/>
                    </a:cubicBezTo>
                    <a:cubicBezTo>
                      <a:pt x="4215" y="3346"/>
                      <a:pt x="3334" y="4227"/>
                      <a:pt x="2262" y="4227"/>
                    </a:cubicBezTo>
                    <a:cubicBezTo>
                      <a:pt x="1191" y="4227"/>
                      <a:pt x="322" y="3346"/>
                      <a:pt x="322" y="2275"/>
                    </a:cubicBezTo>
                    <a:cubicBezTo>
                      <a:pt x="322" y="1203"/>
                      <a:pt x="1191" y="322"/>
                      <a:pt x="2262" y="322"/>
                    </a:cubicBezTo>
                    <a:close/>
                    <a:moveTo>
                      <a:pt x="2262" y="0"/>
                    </a:moveTo>
                    <a:cubicBezTo>
                      <a:pt x="1012" y="0"/>
                      <a:pt x="0" y="1012"/>
                      <a:pt x="0" y="2263"/>
                    </a:cubicBezTo>
                    <a:cubicBezTo>
                      <a:pt x="0" y="3513"/>
                      <a:pt x="1012" y="4525"/>
                      <a:pt x="2262" y="4525"/>
                    </a:cubicBezTo>
                    <a:cubicBezTo>
                      <a:pt x="3513" y="4525"/>
                      <a:pt x="4525" y="3513"/>
                      <a:pt x="4525" y="2263"/>
                    </a:cubicBezTo>
                    <a:cubicBezTo>
                      <a:pt x="4525" y="1012"/>
                      <a:pt x="3513" y="0"/>
                      <a:pt x="2262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024" name="Google Shape;6819;p49"/>
              <p:cNvSpPr/>
              <p:nvPr/>
            </p:nvSpPr>
            <p:spPr>
              <a:xfrm>
                <a:off x="3692574" y="4377970"/>
                <a:ext cx="51561" cy="112574"/>
              </a:xfrm>
              <a:custGeom>
                <a:avLst/>
                <a:gdLst/>
                <a:ahLst/>
                <a:cxnLst/>
                <a:rect l="l" t="t" r="r" b="b"/>
                <a:pathLst>
                  <a:path w="1620" h="3537" extrusionOk="0">
                    <a:moveTo>
                      <a:pt x="810" y="0"/>
                    </a:moveTo>
                    <a:cubicBezTo>
                      <a:pt x="727" y="0"/>
                      <a:pt x="656" y="72"/>
                      <a:pt x="656" y="155"/>
                    </a:cubicBezTo>
                    <a:lnTo>
                      <a:pt x="656" y="489"/>
                    </a:lnTo>
                    <a:cubicBezTo>
                      <a:pt x="298" y="524"/>
                      <a:pt x="1" y="834"/>
                      <a:pt x="1" y="1203"/>
                    </a:cubicBezTo>
                    <a:cubicBezTo>
                      <a:pt x="1" y="1608"/>
                      <a:pt x="334" y="1917"/>
                      <a:pt x="715" y="1917"/>
                    </a:cubicBezTo>
                    <a:lnTo>
                      <a:pt x="882" y="1917"/>
                    </a:lnTo>
                    <a:cubicBezTo>
                      <a:pt x="1108" y="1917"/>
                      <a:pt x="1298" y="2108"/>
                      <a:pt x="1298" y="2334"/>
                    </a:cubicBezTo>
                    <a:cubicBezTo>
                      <a:pt x="1298" y="2560"/>
                      <a:pt x="1108" y="2751"/>
                      <a:pt x="882" y="2751"/>
                    </a:cubicBezTo>
                    <a:lnTo>
                      <a:pt x="644" y="2751"/>
                    </a:lnTo>
                    <a:cubicBezTo>
                      <a:pt x="465" y="2751"/>
                      <a:pt x="310" y="2608"/>
                      <a:pt x="310" y="2429"/>
                    </a:cubicBezTo>
                    <a:cubicBezTo>
                      <a:pt x="310" y="2334"/>
                      <a:pt x="239" y="2275"/>
                      <a:pt x="167" y="2275"/>
                    </a:cubicBezTo>
                    <a:cubicBezTo>
                      <a:pt x="84" y="2275"/>
                      <a:pt x="13" y="2346"/>
                      <a:pt x="13" y="2429"/>
                    </a:cubicBezTo>
                    <a:cubicBezTo>
                      <a:pt x="13" y="2787"/>
                      <a:pt x="298" y="3060"/>
                      <a:pt x="656" y="3060"/>
                    </a:cubicBezTo>
                    <a:lnTo>
                      <a:pt x="667" y="3060"/>
                    </a:lnTo>
                    <a:lnTo>
                      <a:pt x="667" y="3394"/>
                    </a:lnTo>
                    <a:cubicBezTo>
                      <a:pt x="667" y="3477"/>
                      <a:pt x="739" y="3537"/>
                      <a:pt x="822" y="3537"/>
                    </a:cubicBezTo>
                    <a:cubicBezTo>
                      <a:pt x="894" y="3537"/>
                      <a:pt x="965" y="3465"/>
                      <a:pt x="965" y="3394"/>
                    </a:cubicBezTo>
                    <a:lnTo>
                      <a:pt x="965" y="3048"/>
                    </a:lnTo>
                    <a:cubicBezTo>
                      <a:pt x="1322" y="3025"/>
                      <a:pt x="1620" y="2703"/>
                      <a:pt x="1620" y="2334"/>
                    </a:cubicBezTo>
                    <a:cubicBezTo>
                      <a:pt x="1620" y="1929"/>
                      <a:pt x="1298" y="1620"/>
                      <a:pt x="906" y="1620"/>
                    </a:cubicBezTo>
                    <a:lnTo>
                      <a:pt x="739" y="1620"/>
                    </a:lnTo>
                    <a:cubicBezTo>
                      <a:pt x="525" y="1620"/>
                      <a:pt x="334" y="1429"/>
                      <a:pt x="334" y="1203"/>
                    </a:cubicBezTo>
                    <a:cubicBezTo>
                      <a:pt x="334" y="977"/>
                      <a:pt x="525" y="786"/>
                      <a:pt x="739" y="786"/>
                    </a:cubicBezTo>
                    <a:lnTo>
                      <a:pt x="977" y="786"/>
                    </a:lnTo>
                    <a:cubicBezTo>
                      <a:pt x="1167" y="786"/>
                      <a:pt x="1310" y="941"/>
                      <a:pt x="1310" y="1120"/>
                    </a:cubicBezTo>
                    <a:lnTo>
                      <a:pt x="1310" y="1286"/>
                    </a:lnTo>
                    <a:cubicBezTo>
                      <a:pt x="1310" y="1358"/>
                      <a:pt x="1382" y="1429"/>
                      <a:pt x="1465" y="1429"/>
                    </a:cubicBezTo>
                    <a:cubicBezTo>
                      <a:pt x="1548" y="1429"/>
                      <a:pt x="1608" y="1358"/>
                      <a:pt x="1608" y="1286"/>
                    </a:cubicBezTo>
                    <a:lnTo>
                      <a:pt x="1608" y="1120"/>
                    </a:lnTo>
                    <a:cubicBezTo>
                      <a:pt x="1608" y="762"/>
                      <a:pt x="1322" y="477"/>
                      <a:pt x="965" y="477"/>
                    </a:cubicBezTo>
                    <a:lnTo>
                      <a:pt x="953" y="477"/>
                    </a:lnTo>
                    <a:lnTo>
                      <a:pt x="953" y="155"/>
                    </a:lnTo>
                    <a:cubicBezTo>
                      <a:pt x="953" y="60"/>
                      <a:pt x="882" y="0"/>
                      <a:pt x="8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025" name="Google Shape;6820;p49"/>
            <p:cNvGrpSpPr/>
            <p:nvPr/>
          </p:nvGrpSpPr>
          <p:grpSpPr>
            <a:xfrm>
              <a:off x="9948546" y="5170894"/>
              <a:ext cx="375946" cy="327823"/>
              <a:chOff x="3082855" y="4295728"/>
              <a:chExt cx="375946" cy="327823"/>
            </a:xfrm>
            <a:solidFill>
              <a:schemeClr val="bg2">
                <a:lumMod val="75000"/>
              </a:schemeClr>
            </a:solidFill>
          </p:grpSpPr>
          <p:sp>
            <p:nvSpPr>
              <p:cNvPr id="1026" name="Google Shape;6821;p49"/>
              <p:cNvSpPr/>
              <p:nvPr/>
            </p:nvSpPr>
            <p:spPr>
              <a:xfrm>
                <a:off x="3082855" y="4295728"/>
                <a:ext cx="375946" cy="327823"/>
              </a:xfrm>
              <a:custGeom>
                <a:avLst/>
                <a:gdLst/>
                <a:ahLst/>
                <a:cxnLst/>
                <a:rect l="l" t="t" r="r" b="b"/>
                <a:pathLst>
                  <a:path w="11812" h="10300" extrusionOk="0">
                    <a:moveTo>
                      <a:pt x="6644" y="358"/>
                    </a:moveTo>
                    <a:lnTo>
                      <a:pt x="6311" y="3311"/>
                    </a:lnTo>
                    <a:cubicBezTo>
                      <a:pt x="6311" y="3311"/>
                      <a:pt x="6311" y="3335"/>
                      <a:pt x="6299" y="3335"/>
                    </a:cubicBezTo>
                    <a:lnTo>
                      <a:pt x="5525" y="3335"/>
                    </a:lnTo>
                    <a:cubicBezTo>
                      <a:pt x="5525" y="3335"/>
                      <a:pt x="5513" y="3335"/>
                      <a:pt x="5513" y="3311"/>
                    </a:cubicBezTo>
                    <a:lnTo>
                      <a:pt x="5180" y="358"/>
                    </a:lnTo>
                    <a:close/>
                    <a:moveTo>
                      <a:pt x="11240" y="2930"/>
                    </a:moveTo>
                    <a:cubicBezTo>
                      <a:pt x="11347" y="2930"/>
                      <a:pt x="11431" y="3013"/>
                      <a:pt x="11431" y="3120"/>
                    </a:cubicBezTo>
                    <a:lnTo>
                      <a:pt x="11431" y="9764"/>
                    </a:lnTo>
                    <a:lnTo>
                      <a:pt x="11454" y="9764"/>
                    </a:lnTo>
                    <a:cubicBezTo>
                      <a:pt x="11454" y="9859"/>
                      <a:pt x="11359" y="9954"/>
                      <a:pt x="11252" y="9954"/>
                    </a:cubicBezTo>
                    <a:lnTo>
                      <a:pt x="560" y="9954"/>
                    </a:lnTo>
                    <a:cubicBezTo>
                      <a:pt x="453" y="9954"/>
                      <a:pt x="358" y="9859"/>
                      <a:pt x="358" y="9764"/>
                    </a:cubicBezTo>
                    <a:lnTo>
                      <a:pt x="358" y="3120"/>
                    </a:lnTo>
                    <a:cubicBezTo>
                      <a:pt x="358" y="3013"/>
                      <a:pt x="453" y="2930"/>
                      <a:pt x="560" y="2930"/>
                    </a:cubicBezTo>
                    <a:lnTo>
                      <a:pt x="5108" y="2930"/>
                    </a:lnTo>
                    <a:lnTo>
                      <a:pt x="5156" y="3346"/>
                    </a:lnTo>
                    <a:cubicBezTo>
                      <a:pt x="5168" y="3525"/>
                      <a:pt x="5335" y="3656"/>
                      <a:pt x="5513" y="3656"/>
                    </a:cubicBezTo>
                    <a:lnTo>
                      <a:pt x="6287" y="3656"/>
                    </a:lnTo>
                    <a:cubicBezTo>
                      <a:pt x="6466" y="3656"/>
                      <a:pt x="6608" y="3525"/>
                      <a:pt x="6644" y="3346"/>
                    </a:cubicBezTo>
                    <a:lnTo>
                      <a:pt x="6692" y="2930"/>
                    </a:lnTo>
                    <a:close/>
                    <a:moveTo>
                      <a:pt x="4977" y="1"/>
                    </a:moveTo>
                    <a:cubicBezTo>
                      <a:pt x="4930" y="1"/>
                      <a:pt x="4882" y="13"/>
                      <a:pt x="4846" y="60"/>
                    </a:cubicBezTo>
                    <a:cubicBezTo>
                      <a:pt x="4811" y="84"/>
                      <a:pt x="4799" y="144"/>
                      <a:pt x="4799" y="191"/>
                    </a:cubicBezTo>
                    <a:lnTo>
                      <a:pt x="5061" y="2584"/>
                    </a:lnTo>
                    <a:lnTo>
                      <a:pt x="536" y="2584"/>
                    </a:lnTo>
                    <a:cubicBezTo>
                      <a:pt x="239" y="2584"/>
                      <a:pt x="1" y="2823"/>
                      <a:pt x="1" y="3120"/>
                    </a:cubicBezTo>
                    <a:lnTo>
                      <a:pt x="1" y="9764"/>
                    </a:lnTo>
                    <a:cubicBezTo>
                      <a:pt x="1" y="10062"/>
                      <a:pt x="239" y="10300"/>
                      <a:pt x="536" y="10300"/>
                    </a:cubicBezTo>
                    <a:lnTo>
                      <a:pt x="11240" y="10300"/>
                    </a:lnTo>
                    <a:cubicBezTo>
                      <a:pt x="11538" y="10300"/>
                      <a:pt x="11776" y="10062"/>
                      <a:pt x="11776" y="9764"/>
                    </a:cubicBezTo>
                    <a:lnTo>
                      <a:pt x="11776" y="3120"/>
                    </a:lnTo>
                    <a:cubicBezTo>
                      <a:pt x="11812" y="2823"/>
                      <a:pt x="11550" y="2584"/>
                      <a:pt x="11252" y="2584"/>
                    </a:cubicBezTo>
                    <a:lnTo>
                      <a:pt x="6728" y="2584"/>
                    </a:lnTo>
                    <a:lnTo>
                      <a:pt x="7001" y="191"/>
                    </a:lnTo>
                    <a:cubicBezTo>
                      <a:pt x="7001" y="144"/>
                      <a:pt x="6989" y="84"/>
                      <a:pt x="6954" y="60"/>
                    </a:cubicBezTo>
                    <a:cubicBezTo>
                      <a:pt x="6930" y="25"/>
                      <a:pt x="6882" y="1"/>
                      <a:pt x="6823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027" name="Google Shape;6822;p49"/>
              <p:cNvSpPr/>
              <p:nvPr/>
            </p:nvSpPr>
            <p:spPr>
              <a:xfrm>
                <a:off x="3118852" y="4424947"/>
                <a:ext cx="128488" cy="163371"/>
              </a:xfrm>
              <a:custGeom>
                <a:avLst/>
                <a:gdLst/>
                <a:ahLst/>
                <a:cxnLst/>
                <a:rect l="l" t="t" r="r" b="b"/>
                <a:pathLst>
                  <a:path w="4037" h="5133" extrusionOk="0">
                    <a:moveTo>
                      <a:pt x="2203" y="1251"/>
                    </a:moveTo>
                    <a:cubicBezTo>
                      <a:pt x="2418" y="1251"/>
                      <a:pt x="2596" y="1418"/>
                      <a:pt x="2596" y="1632"/>
                    </a:cubicBezTo>
                    <a:lnTo>
                      <a:pt x="2596" y="2013"/>
                    </a:lnTo>
                    <a:cubicBezTo>
                      <a:pt x="2584" y="2323"/>
                      <a:pt x="2322" y="2573"/>
                      <a:pt x="2013" y="2573"/>
                    </a:cubicBezTo>
                    <a:cubicBezTo>
                      <a:pt x="1703" y="2573"/>
                      <a:pt x="1453" y="2323"/>
                      <a:pt x="1453" y="2013"/>
                    </a:cubicBezTo>
                    <a:lnTo>
                      <a:pt x="1453" y="1632"/>
                    </a:lnTo>
                    <a:cubicBezTo>
                      <a:pt x="1453" y="1430"/>
                      <a:pt x="1608" y="1251"/>
                      <a:pt x="1834" y="1251"/>
                    </a:cubicBezTo>
                    <a:close/>
                    <a:moveTo>
                      <a:pt x="2191" y="2906"/>
                    </a:moveTo>
                    <a:lnTo>
                      <a:pt x="2191" y="3001"/>
                    </a:lnTo>
                    <a:cubicBezTo>
                      <a:pt x="2203" y="3061"/>
                      <a:pt x="2227" y="3144"/>
                      <a:pt x="2251" y="3180"/>
                    </a:cubicBezTo>
                    <a:lnTo>
                      <a:pt x="2013" y="3418"/>
                    </a:lnTo>
                    <a:lnTo>
                      <a:pt x="2001" y="3418"/>
                    </a:lnTo>
                    <a:lnTo>
                      <a:pt x="1763" y="3180"/>
                    </a:lnTo>
                    <a:cubicBezTo>
                      <a:pt x="1787" y="3120"/>
                      <a:pt x="1798" y="3061"/>
                      <a:pt x="1798" y="3001"/>
                    </a:cubicBezTo>
                    <a:lnTo>
                      <a:pt x="1798" y="2906"/>
                    </a:lnTo>
                    <a:cubicBezTo>
                      <a:pt x="1858" y="2918"/>
                      <a:pt x="1941" y="2918"/>
                      <a:pt x="2001" y="2918"/>
                    </a:cubicBezTo>
                    <a:cubicBezTo>
                      <a:pt x="2060" y="2918"/>
                      <a:pt x="2132" y="2906"/>
                      <a:pt x="2191" y="2906"/>
                    </a:cubicBezTo>
                    <a:close/>
                    <a:moveTo>
                      <a:pt x="2525" y="3394"/>
                    </a:moveTo>
                    <a:lnTo>
                      <a:pt x="2822" y="3537"/>
                    </a:lnTo>
                    <a:cubicBezTo>
                      <a:pt x="2882" y="3573"/>
                      <a:pt x="2918" y="3644"/>
                      <a:pt x="2918" y="3716"/>
                    </a:cubicBezTo>
                    <a:lnTo>
                      <a:pt x="2918" y="4787"/>
                    </a:lnTo>
                    <a:lnTo>
                      <a:pt x="1072" y="4787"/>
                    </a:lnTo>
                    <a:lnTo>
                      <a:pt x="1072" y="3716"/>
                    </a:lnTo>
                    <a:cubicBezTo>
                      <a:pt x="1072" y="3644"/>
                      <a:pt x="1120" y="3573"/>
                      <a:pt x="1179" y="3537"/>
                    </a:cubicBezTo>
                    <a:lnTo>
                      <a:pt x="1477" y="3394"/>
                    </a:lnTo>
                    <a:lnTo>
                      <a:pt x="1751" y="3656"/>
                    </a:lnTo>
                    <a:cubicBezTo>
                      <a:pt x="1822" y="3728"/>
                      <a:pt x="1906" y="3763"/>
                      <a:pt x="2001" y="3763"/>
                    </a:cubicBezTo>
                    <a:cubicBezTo>
                      <a:pt x="2084" y="3763"/>
                      <a:pt x="2179" y="3728"/>
                      <a:pt x="2251" y="3656"/>
                    </a:cubicBezTo>
                    <a:lnTo>
                      <a:pt x="2525" y="3394"/>
                    </a:lnTo>
                    <a:close/>
                    <a:moveTo>
                      <a:pt x="3680" y="334"/>
                    </a:moveTo>
                    <a:cubicBezTo>
                      <a:pt x="3680" y="334"/>
                      <a:pt x="3692" y="334"/>
                      <a:pt x="3692" y="358"/>
                    </a:cubicBezTo>
                    <a:lnTo>
                      <a:pt x="3692" y="4775"/>
                    </a:lnTo>
                    <a:lnTo>
                      <a:pt x="3680" y="4775"/>
                    </a:lnTo>
                    <a:lnTo>
                      <a:pt x="3299" y="4787"/>
                    </a:lnTo>
                    <a:lnTo>
                      <a:pt x="3299" y="3716"/>
                    </a:lnTo>
                    <a:cubicBezTo>
                      <a:pt x="3299" y="3513"/>
                      <a:pt x="3180" y="3335"/>
                      <a:pt x="3001" y="3227"/>
                    </a:cubicBezTo>
                    <a:lnTo>
                      <a:pt x="2560" y="3001"/>
                    </a:lnTo>
                    <a:lnTo>
                      <a:pt x="2560" y="2989"/>
                    </a:lnTo>
                    <a:lnTo>
                      <a:pt x="2560" y="2739"/>
                    </a:lnTo>
                    <a:cubicBezTo>
                      <a:pt x="2787" y="2573"/>
                      <a:pt x="2941" y="2311"/>
                      <a:pt x="2941" y="2013"/>
                    </a:cubicBezTo>
                    <a:lnTo>
                      <a:pt x="2941" y="1632"/>
                    </a:lnTo>
                    <a:cubicBezTo>
                      <a:pt x="2941" y="1227"/>
                      <a:pt x="2608" y="906"/>
                      <a:pt x="2203" y="906"/>
                    </a:cubicBezTo>
                    <a:lnTo>
                      <a:pt x="1834" y="906"/>
                    </a:lnTo>
                    <a:cubicBezTo>
                      <a:pt x="1429" y="906"/>
                      <a:pt x="1108" y="1239"/>
                      <a:pt x="1108" y="1632"/>
                    </a:cubicBezTo>
                    <a:lnTo>
                      <a:pt x="1108" y="2013"/>
                    </a:lnTo>
                    <a:cubicBezTo>
                      <a:pt x="1108" y="2311"/>
                      <a:pt x="1251" y="2573"/>
                      <a:pt x="1477" y="2739"/>
                    </a:cubicBezTo>
                    <a:lnTo>
                      <a:pt x="1477" y="2989"/>
                    </a:lnTo>
                    <a:lnTo>
                      <a:pt x="1477" y="3001"/>
                    </a:lnTo>
                    <a:lnTo>
                      <a:pt x="1048" y="3227"/>
                    </a:lnTo>
                    <a:cubicBezTo>
                      <a:pt x="870" y="3323"/>
                      <a:pt x="751" y="3513"/>
                      <a:pt x="751" y="3716"/>
                    </a:cubicBezTo>
                    <a:lnTo>
                      <a:pt x="751" y="4787"/>
                    </a:lnTo>
                    <a:lnTo>
                      <a:pt x="358" y="4787"/>
                    </a:lnTo>
                    <a:cubicBezTo>
                      <a:pt x="358" y="4787"/>
                      <a:pt x="346" y="4787"/>
                      <a:pt x="346" y="4775"/>
                    </a:cubicBezTo>
                    <a:lnTo>
                      <a:pt x="346" y="358"/>
                    </a:lnTo>
                    <a:cubicBezTo>
                      <a:pt x="346" y="358"/>
                      <a:pt x="346" y="334"/>
                      <a:pt x="358" y="334"/>
                    </a:cubicBezTo>
                    <a:close/>
                    <a:moveTo>
                      <a:pt x="358" y="1"/>
                    </a:moveTo>
                    <a:cubicBezTo>
                      <a:pt x="167" y="1"/>
                      <a:pt x="1" y="168"/>
                      <a:pt x="1" y="358"/>
                    </a:cubicBezTo>
                    <a:lnTo>
                      <a:pt x="1" y="4775"/>
                    </a:lnTo>
                    <a:cubicBezTo>
                      <a:pt x="1" y="4966"/>
                      <a:pt x="167" y="5132"/>
                      <a:pt x="358" y="5132"/>
                    </a:cubicBezTo>
                    <a:lnTo>
                      <a:pt x="3680" y="5132"/>
                    </a:lnTo>
                    <a:cubicBezTo>
                      <a:pt x="3870" y="5132"/>
                      <a:pt x="4037" y="4966"/>
                      <a:pt x="4037" y="4775"/>
                    </a:cubicBezTo>
                    <a:lnTo>
                      <a:pt x="4037" y="358"/>
                    </a:lnTo>
                    <a:cubicBezTo>
                      <a:pt x="4037" y="168"/>
                      <a:pt x="3870" y="1"/>
                      <a:pt x="3680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028" name="Google Shape;6823;p49"/>
              <p:cNvSpPr/>
              <p:nvPr/>
            </p:nvSpPr>
            <p:spPr>
              <a:xfrm>
                <a:off x="3271178" y="4424947"/>
                <a:ext cx="152008" cy="34533"/>
              </a:xfrm>
              <a:custGeom>
                <a:avLst/>
                <a:gdLst/>
                <a:ahLst/>
                <a:cxnLst/>
                <a:rect l="l" t="t" r="r" b="b"/>
                <a:pathLst>
                  <a:path w="4776" h="1085" extrusionOk="0">
                    <a:moveTo>
                      <a:pt x="4430" y="346"/>
                    </a:moveTo>
                    <a:cubicBezTo>
                      <a:pt x="4430" y="346"/>
                      <a:pt x="4442" y="346"/>
                      <a:pt x="4442" y="358"/>
                    </a:cubicBezTo>
                    <a:lnTo>
                      <a:pt x="4442" y="727"/>
                    </a:lnTo>
                    <a:lnTo>
                      <a:pt x="4430" y="727"/>
                    </a:lnTo>
                    <a:lnTo>
                      <a:pt x="370" y="739"/>
                    </a:lnTo>
                    <a:cubicBezTo>
                      <a:pt x="370" y="739"/>
                      <a:pt x="358" y="739"/>
                      <a:pt x="358" y="727"/>
                    </a:cubicBezTo>
                    <a:lnTo>
                      <a:pt x="358" y="358"/>
                    </a:lnTo>
                    <a:cubicBezTo>
                      <a:pt x="358" y="358"/>
                      <a:pt x="358" y="346"/>
                      <a:pt x="370" y="346"/>
                    </a:cubicBezTo>
                    <a:close/>
                    <a:moveTo>
                      <a:pt x="358" y="1"/>
                    </a:moveTo>
                    <a:cubicBezTo>
                      <a:pt x="156" y="1"/>
                      <a:pt x="1" y="168"/>
                      <a:pt x="1" y="358"/>
                    </a:cubicBezTo>
                    <a:lnTo>
                      <a:pt x="1" y="727"/>
                    </a:lnTo>
                    <a:cubicBezTo>
                      <a:pt x="1" y="918"/>
                      <a:pt x="156" y="1084"/>
                      <a:pt x="358" y="1084"/>
                    </a:cubicBezTo>
                    <a:lnTo>
                      <a:pt x="4418" y="1084"/>
                    </a:lnTo>
                    <a:cubicBezTo>
                      <a:pt x="4609" y="1084"/>
                      <a:pt x="4775" y="918"/>
                      <a:pt x="4775" y="727"/>
                    </a:cubicBezTo>
                    <a:lnTo>
                      <a:pt x="4775" y="358"/>
                    </a:lnTo>
                    <a:cubicBezTo>
                      <a:pt x="4775" y="168"/>
                      <a:pt x="4621" y="1"/>
                      <a:pt x="4418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029" name="Google Shape;6824;p49"/>
              <p:cNvSpPr/>
              <p:nvPr/>
            </p:nvSpPr>
            <p:spPr>
              <a:xfrm>
                <a:off x="3271560" y="4471957"/>
                <a:ext cx="116393" cy="34501"/>
              </a:xfrm>
              <a:custGeom>
                <a:avLst/>
                <a:gdLst/>
                <a:ahLst/>
                <a:cxnLst/>
                <a:rect l="l" t="t" r="r" b="b"/>
                <a:pathLst>
                  <a:path w="3657" h="1084" extrusionOk="0">
                    <a:moveTo>
                      <a:pt x="3299" y="334"/>
                    </a:moveTo>
                    <a:cubicBezTo>
                      <a:pt x="3299" y="334"/>
                      <a:pt x="3323" y="334"/>
                      <a:pt x="3323" y="357"/>
                    </a:cubicBezTo>
                    <a:lnTo>
                      <a:pt x="3323" y="727"/>
                    </a:lnTo>
                    <a:lnTo>
                      <a:pt x="358" y="738"/>
                    </a:lnTo>
                    <a:cubicBezTo>
                      <a:pt x="358" y="738"/>
                      <a:pt x="346" y="738"/>
                      <a:pt x="346" y="727"/>
                    </a:cubicBezTo>
                    <a:lnTo>
                      <a:pt x="346" y="357"/>
                    </a:lnTo>
                    <a:cubicBezTo>
                      <a:pt x="346" y="357"/>
                      <a:pt x="346" y="334"/>
                      <a:pt x="358" y="334"/>
                    </a:cubicBezTo>
                    <a:close/>
                    <a:moveTo>
                      <a:pt x="358" y="0"/>
                    </a:moveTo>
                    <a:cubicBezTo>
                      <a:pt x="168" y="0"/>
                      <a:pt x="1" y="155"/>
                      <a:pt x="1" y="357"/>
                    </a:cubicBezTo>
                    <a:lnTo>
                      <a:pt x="1" y="727"/>
                    </a:lnTo>
                    <a:cubicBezTo>
                      <a:pt x="1" y="917"/>
                      <a:pt x="168" y="1084"/>
                      <a:pt x="358" y="1084"/>
                    </a:cubicBezTo>
                    <a:lnTo>
                      <a:pt x="3299" y="1084"/>
                    </a:lnTo>
                    <a:cubicBezTo>
                      <a:pt x="3489" y="1084"/>
                      <a:pt x="3656" y="917"/>
                      <a:pt x="3656" y="727"/>
                    </a:cubicBezTo>
                    <a:lnTo>
                      <a:pt x="3656" y="357"/>
                    </a:lnTo>
                    <a:cubicBezTo>
                      <a:pt x="3656" y="155"/>
                      <a:pt x="3501" y="0"/>
                      <a:pt x="3299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030" name="Google Shape;6825;p49"/>
              <p:cNvSpPr/>
              <p:nvPr/>
            </p:nvSpPr>
            <p:spPr>
              <a:xfrm>
                <a:off x="3271178" y="4518552"/>
                <a:ext cx="70148" cy="11394"/>
              </a:xfrm>
              <a:custGeom>
                <a:avLst/>
                <a:gdLst/>
                <a:ahLst/>
                <a:cxnLst/>
                <a:rect l="l" t="t" r="r" b="b"/>
                <a:pathLst>
                  <a:path w="2204" h="358" extrusionOk="0">
                    <a:moveTo>
                      <a:pt x="180" y="1"/>
                    </a:moveTo>
                    <a:cubicBezTo>
                      <a:pt x="84" y="1"/>
                      <a:pt x="1" y="84"/>
                      <a:pt x="1" y="179"/>
                    </a:cubicBezTo>
                    <a:cubicBezTo>
                      <a:pt x="1" y="286"/>
                      <a:pt x="72" y="358"/>
                      <a:pt x="180" y="358"/>
                    </a:cubicBezTo>
                    <a:lnTo>
                      <a:pt x="2025" y="358"/>
                    </a:lnTo>
                    <a:cubicBezTo>
                      <a:pt x="2108" y="358"/>
                      <a:pt x="2204" y="286"/>
                      <a:pt x="2204" y="179"/>
                    </a:cubicBezTo>
                    <a:cubicBezTo>
                      <a:pt x="2204" y="84"/>
                      <a:pt x="2120" y="1"/>
                      <a:pt x="2025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031" name="Google Shape;6826;p49"/>
              <p:cNvSpPr/>
              <p:nvPr/>
            </p:nvSpPr>
            <p:spPr>
              <a:xfrm>
                <a:off x="3353038" y="4518552"/>
                <a:ext cx="34915" cy="11394"/>
              </a:xfrm>
              <a:custGeom>
                <a:avLst/>
                <a:gdLst/>
                <a:ahLst/>
                <a:cxnLst/>
                <a:rect l="l" t="t" r="r" b="b"/>
                <a:pathLst>
                  <a:path w="1097" h="358" extrusionOk="0">
                    <a:moveTo>
                      <a:pt x="179" y="1"/>
                    </a:moveTo>
                    <a:cubicBezTo>
                      <a:pt x="84" y="1"/>
                      <a:pt x="1" y="84"/>
                      <a:pt x="1" y="179"/>
                    </a:cubicBezTo>
                    <a:cubicBezTo>
                      <a:pt x="1" y="286"/>
                      <a:pt x="72" y="358"/>
                      <a:pt x="179" y="358"/>
                    </a:cubicBezTo>
                    <a:lnTo>
                      <a:pt x="917" y="358"/>
                    </a:lnTo>
                    <a:cubicBezTo>
                      <a:pt x="1013" y="358"/>
                      <a:pt x="1096" y="286"/>
                      <a:pt x="1096" y="179"/>
                    </a:cubicBezTo>
                    <a:cubicBezTo>
                      <a:pt x="1096" y="84"/>
                      <a:pt x="1025" y="1"/>
                      <a:pt x="91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032" name="Google Shape;6827;p49"/>
              <p:cNvSpPr/>
              <p:nvPr/>
            </p:nvSpPr>
            <p:spPr>
              <a:xfrm>
                <a:off x="3271178" y="4554167"/>
                <a:ext cx="23170" cy="11426"/>
              </a:xfrm>
              <a:custGeom>
                <a:avLst/>
                <a:gdLst/>
                <a:ahLst/>
                <a:cxnLst/>
                <a:rect l="l" t="t" r="r" b="b"/>
                <a:pathLst>
                  <a:path w="728" h="359" extrusionOk="0">
                    <a:moveTo>
                      <a:pt x="180" y="1"/>
                    </a:moveTo>
                    <a:cubicBezTo>
                      <a:pt x="84" y="1"/>
                      <a:pt x="1" y="72"/>
                      <a:pt x="1" y="179"/>
                    </a:cubicBezTo>
                    <a:cubicBezTo>
                      <a:pt x="1" y="287"/>
                      <a:pt x="72" y="358"/>
                      <a:pt x="180" y="358"/>
                    </a:cubicBezTo>
                    <a:lnTo>
                      <a:pt x="549" y="358"/>
                    </a:lnTo>
                    <a:cubicBezTo>
                      <a:pt x="632" y="358"/>
                      <a:pt x="727" y="287"/>
                      <a:pt x="727" y="179"/>
                    </a:cubicBezTo>
                    <a:cubicBezTo>
                      <a:pt x="727" y="72"/>
                      <a:pt x="632" y="1"/>
                      <a:pt x="549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033" name="Google Shape;6828;p49"/>
              <p:cNvSpPr/>
              <p:nvPr/>
            </p:nvSpPr>
            <p:spPr>
              <a:xfrm>
                <a:off x="3306443" y="4554167"/>
                <a:ext cx="58372" cy="11426"/>
              </a:xfrm>
              <a:custGeom>
                <a:avLst/>
                <a:gdLst/>
                <a:ahLst/>
                <a:cxnLst/>
                <a:rect l="l" t="t" r="r" b="b"/>
                <a:pathLst>
                  <a:path w="1834" h="359" extrusionOk="0">
                    <a:moveTo>
                      <a:pt x="179" y="1"/>
                    </a:moveTo>
                    <a:cubicBezTo>
                      <a:pt x="95" y="1"/>
                      <a:pt x="0" y="72"/>
                      <a:pt x="0" y="179"/>
                    </a:cubicBezTo>
                    <a:cubicBezTo>
                      <a:pt x="0" y="287"/>
                      <a:pt x="84" y="358"/>
                      <a:pt x="179" y="358"/>
                    </a:cubicBezTo>
                    <a:lnTo>
                      <a:pt x="1655" y="358"/>
                    </a:lnTo>
                    <a:cubicBezTo>
                      <a:pt x="1750" y="358"/>
                      <a:pt x="1834" y="287"/>
                      <a:pt x="1834" y="179"/>
                    </a:cubicBezTo>
                    <a:cubicBezTo>
                      <a:pt x="1834" y="72"/>
                      <a:pt x="1750" y="1"/>
                      <a:pt x="1655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034" name="Google Shape;6829;p49"/>
              <p:cNvSpPr/>
              <p:nvPr/>
            </p:nvSpPr>
            <p:spPr>
              <a:xfrm>
                <a:off x="3271178" y="4577306"/>
                <a:ext cx="23170" cy="11394"/>
              </a:xfrm>
              <a:custGeom>
                <a:avLst/>
                <a:gdLst/>
                <a:ahLst/>
                <a:cxnLst/>
                <a:rect l="l" t="t" r="r" b="b"/>
                <a:pathLst>
                  <a:path w="728" h="358" extrusionOk="0">
                    <a:moveTo>
                      <a:pt x="180" y="0"/>
                    </a:moveTo>
                    <a:cubicBezTo>
                      <a:pt x="84" y="0"/>
                      <a:pt x="1" y="84"/>
                      <a:pt x="1" y="179"/>
                    </a:cubicBezTo>
                    <a:cubicBezTo>
                      <a:pt x="1" y="286"/>
                      <a:pt x="72" y="357"/>
                      <a:pt x="180" y="357"/>
                    </a:cubicBezTo>
                    <a:lnTo>
                      <a:pt x="549" y="357"/>
                    </a:lnTo>
                    <a:cubicBezTo>
                      <a:pt x="632" y="357"/>
                      <a:pt x="727" y="286"/>
                      <a:pt x="727" y="179"/>
                    </a:cubicBezTo>
                    <a:cubicBezTo>
                      <a:pt x="727" y="84"/>
                      <a:pt x="632" y="0"/>
                      <a:pt x="549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035" name="Google Shape;6830;p49"/>
              <p:cNvSpPr/>
              <p:nvPr/>
            </p:nvSpPr>
            <p:spPr>
              <a:xfrm>
                <a:off x="3306443" y="4577306"/>
                <a:ext cx="58372" cy="11394"/>
              </a:xfrm>
              <a:custGeom>
                <a:avLst/>
                <a:gdLst/>
                <a:ahLst/>
                <a:cxnLst/>
                <a:rect l="l" t="t" r="r" b="b"/>
                <a:pathLst>
                  <a:path w="1834" h="358" extrusionOk="0">
                    <a:moveTo>
                      <a:pt x="179" y="0"/>
                    </a:moveTo>
                    <a:cubicBezTo>
                      <a:pt x="95" y="0"/>
                      <a:pt x="0" y="84"/>
                      <a:pt x="0" y="179"/>
                    </a:cubicBezTo>
                    <a:cubicBezTo>
                      <a:pt x="0" y="286"/>
                      <a:pt x="84" y="357"/>
                      <a:pt x="179" y="357"/>
                    </a:cubicBezTo>
                    <a:lnTo>
                      <a:pt x="1655" y="357"/>
                    </a:lnTo>
                    <a:cubicBezTo>
                      <a:pt x="1750" y="357"/>
                      <a:pt x="1834" y="286"/>
                      <a:pt x="1834" y="179"/>
                    </a:cubicBezTo>
                    <a:cubicBezTo>
                      <a:pt x="1822" y="84"/>
                      <a:pt x="1750" y="0"/>
                      <a:pt x="1655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036" name="Google Shape;6831;p49"/>
              <p:cNvSpPr/>
              <p:nvPr/>
            </p:nvSpPr>
            <p:spPr>
              <a:xfrm>
                <a:off x="3265513" y="4377970"/>
                <a:ext cx="11394" cy="11394"/>
              </a:xfrm>
              <a:custGeom>
                <a:avLst/>
                <a:gdLst/>
                <a:ahLst/>
                <a:cxnLst/>
                <a:rect l="l" t="t" r="r" b="b"/>
                <a:pathLst>
                  <a:path w="358" h="358" extrusionOk="0">
                    <a:moveTo>
                      <a:pt x="179" y="0"/>
                    </a:moveTo>
                    <a:cubicBezTo>
                      <a:pt x="72" y="0"/>
                      <a:pt x="0" y="72"/>
                      <a:pt x="0" y="179"/>
                    </a:cubicBezTo>
                    <a:cubicBezTo>
                      <a:pt x="0" y="274"/>
                      <a:pt x="72" y="358"/>
                      <a:pt x="179" y="358"/>
                    </a:cubicBezTo>
                    <a:cubicBezTo>
                      <a:pt x="262" y="358"/>
                      <a:pt x="358" y="286"/>
                      <a:pt x="358" y="179"/>
                    </a:cubicBezTo>
                    <a:cubicBezTo>
                      <a:pt x="358" y="72"/>
                      <a:pt x="262" y="0"/>
                      <a:pt x="179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037" name="Google Shape;6832;p49"/>
            <p:cNvGrpSpPr/>
            <p:nvPr/>
          </p:nvGrpSpPr>
          <p:grpSpPr>
            <a:xfrm>
              <a:off x="9614707" y="5166342"/>
              <a:ext cx="150831" cy="336926"/>
              <a:chOff x="2749016" y="4291176"/>
              <a:chExt cx="150831" cy="336926"/>
            </a:xfrm>
            <a:solidFill>
              <a:schemeClr val="bg2">
                <a:lumMod val="75000"/>
              </a:schemeClr>
            </a:solidFill>
          </p:grpSpPr>
          <p:sp>
            <p:nvSpPr>
              <p:cNvPr id="1038" name="Google Shape;6833;p49"/>
              <p:cNvSpPr/>
              <p:nvPr/>
            </p:nvSpPr>
            <p:spPr>
              <a:xfrm>
                <a:off x="2799399" y="4307472"/>
                <a:ext cx="51942" cy="114865"/>
              </a:xfrm>
              <a:custGeom>
                <a:avLst/>
                <a:gdLst/>
                <a:ahLst/>
                <a:cxnLst/>
                <a:rect l="l" t="t" r="r" b="b"/>
                <a:pathLst>
                  <a:path w="1632" h="3609" extrusionOk="0">
                    <a:moveTo>
                      <a:pt x="810" y="1"/>
                    </a:moveTo>
                    <a:cubicBezTo>
                      <a:pt x="727" y="1"/>
                      <a:pt x="667" y="72"/>
                      <a:pt x="667" y="144"/>
                    </a:cubicBezTo>
                    <a:lnTo>
                      <a:pt x="667" y="489"/>
                    </a:lnTo>
                    <a:cubicBezTo>
                      <a:pt x="298" y="525"/>
                      <a:pt x="1" y="846"/>
                      <a:pt x="1" y="1215"/>
                    </a:cubicBezTo>
                    <a:cubicBezTo>
                      <a:pt x="1" y="1620"/>
                      <a:pt x="322" y="1942"/>
                      <a:pt x="727" y="1942"/>
                    </a:cubicBezTo>
                    <a:lnTo>
                      <a:pt x="894" y="1942"/>
                    </a:lnTo>
                    <a:cubicBezTo>
                      <a:pt x="1132" y="1942"/>
                      <a:pt x="1322" y="2144"/>
                      <a:pt x="1322" y="2382"/>
                    </a:cubicBezTo>
                    <a:cubicBezTo>
                      <a:pt x="1322" y="2620"/>
                      <a:pt x="1132" y="2811"/>
                      <a:pt x="894" y="2811"/>
                    </a:cubicBezTo>
                    <a:lnTo>
                      <a:pt x="632" y="2811"/>
                    </a:lnTo>
                    <a:cubicBezTo>
                      <a:pt x="441" y="2811"/>
                      <a:pt x="298" y="2656"/>
                      <a:pt x="298" y="2466"/>
                    </a:cubicBezTo>
                    <a:cubicBezTo>
                      <a:pt x="298" y="2382"/>
                      <a:pt x="215" y="2323"/>
                      <a:pt x="144" y="2323"/>
                    </a:cubicBezTo>
                    <a:cubicBezTo>
                      <a:pt x="48" y="2323"/>
                      <a:pt x="1" y="2394"/>
                      <a:pt x="1" y="2466"/>
                    </a:cubicBezTo>
                    <a:cubicBezTo>
                      <a:pt x="1" y="2823"/>
                      <a:pt x="298" y="3120"/>
                      <a:pt x="644" y="3120"/>
                    </a:cubicBezTo>
                    <a:lnTo>
                      <a:pt x="667" y="3120"/>
                    </a:lnTo>
                    <a:lnTo>
                      <a:pt x="667" y="3466"/>
                    </a:lnTo>
                    <a:cubicBezTo>
                      <a:pt x="667" y="3549"/>
                      <a:pt x="739" y="3609"/>
                      <a:pt x="810" y="3609"/>
                    </a:cubicBezTo>
                    <a:cubicBezTo>
                      <a:pt x="906" y="3609"/>
                      <a:pt x="965" y="3537"/>
                      <a:pt x="965" y="3466"/>
                    </a:cubicBezTo>
                    <a:lnTo>
                      <a:pt x="965" y="3120"/>
                    </a:lnTo>
                    <a:cubicBezTo>
                      <a:pt x="1334" y="3097"/>
                      <a:pt x="1632" y="2763"/>
                      <a:pt x="1632" y="2394"/>
                    </a:cubicBezTo>
                    <a:cubicBezTo>
                      <a:pt x="1632" y="1989"/>
                      <a:pt x="1298" y="1668"/>
                      <a:pt x="906" y="1668"/>
                    </a:cubicBezTo>
                    <a:lnTo>
                      <a:pt x="739" y="1668"/>
                    </a:lnTo>
                    <a:cubicBezTo>
                      <a:pt x="501" y="1668"/>
                      <a:pt x="310" y="1477"/>
                      <a:pt x="310" y="1239"/>
                    </a:cubicBezTo>
                    <a:cubicBezTo>
                      <a:pt x="310" y="1001"/>
                      <a:pt x="501" y="799"/>
                      <a:pt x="739" y="799"/>
                    </a:cubicBezTo>
                    <a:lnTo>
                      <a:pt x="989" y="799"/>
                    </a:lnTo>
                    <a:cubicBezTo>
                      <a:pt x="1191" y="799"/>
                      <a:pt x="1334" y="953"/>
                      <a:pt x="1334" y="1144"/>
                    </a:cubicBezTo>
                    <a:lnTo>
                      <a:pt x="1334" y="1311"/>
                    </a:lnTo>
                    <a:cubicBezTo>
                      <a:pt x="1322" y="1382"/>
                      <a:pt x="1394" y="1453"/>
                      <a:pt x="1489" y="1453"/>
                    </a:cubicBezTo>
                    <a:cubicBezTo>
                      <a:pt x="1572" y="1453"/>
                      <a:pt x="1632" y="1382"/>
                      <a:pt x="1632" y="1311"/>
                    </a:cubicBezTo>
                    <a:lnTo>
                      <a:pt x="1632" y="1144"/>
                    </a:lnTo>
                    <a:cubicBezTo>
                      <a:pt x="1632" y="787"/>
                      <a:pt x="1334" y="489"/>
                      <a:pt x="977" y="489"/>
                    </a:cubicBezTo>
                    <a:lnTo>
                      <a:pt x="965" y="489"/>
                    </a:lnTo>
                    <a:lnTo>
                      <a:pt x="965" y="144"/>
                    </a:lnTo>
                    <a:cubicBezTo>
                      <a:pt x="965" y="60"/>
                      <a:pt x="894" y="1"/>
                      <a:pt x="810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039" name="Google Shape;6834;p49"/>
              <p:cNvSpPr/>
              <p:nvPr/>
            </p:nvSpPr>
            <p:spPr>
              <a:xfrm>
                <a:off x="2750894" y="4291176"/>
                <a:ext cx="147075" cy="336926"/>
              </a:xfrm>
              <a:custGeom>
                <a:avLst/>
                <a:gdLst/>
                <a:ahLst/>
                <a:cxnLst/>
                <a:rect l="l" t="t" r="r" b="b"/>
                <a:pathLst>
                  <a:path w="4621" h="10586" extrusionOk="0">
                    <a:moveTo>
                      <a:pt x="2310" y="299"/>
                    </a:moveTo>
                    <a:cubicBezTo>
                      <a:pt x="3406" y="299"/>
                      <a:pt x="4323" y="1192"/>
                      <a:pt x="4323" y="2311"/>
                    </a:cubicBezTo>
                    <a:cubicBezTo>
                      <a:pt x="4323" y="3418"/>
                      <a:pt x="3430" y="4323"/>
                      <a:pt x="2310" y="4323"/>
                    </a:cubicBezTo>
                    <a:cubicBezTo>
                      <a:pt x="1203" y="4311"/>
                      <a:pt x="298" y="3418"/>
                      <a:pt x="298" y="2311"/>
                    </a:cubicBezTo>
                    <a:cubicBezTo>
                      <a:pt x="298" y="1215"/>
                      <a:pt x="1191" y="299"/>
                      <a:pt x="2310" y="299"/>
                    </a:cubicBezTo>
                    <a:close/>
                    <a:moveTo>
                      <a:pt x="4299" y="7288"/>
                    </a:moveTo>
                    <a:lnTo>
                      <a:pt x="4299" y="7621"/>
                    </a:lnTo>
                    <a:lnTo>
                      <a:pt x="3620" y="7621"/>
                    </a:lnTo>
                    <a:cubicBezTo>
                      <a:pt x="3525" y="7621"/>
                      <a:pt x="3465" y="7704"/>
                      <a:pt x="3465" y="7776"/>
                    </a:cubicBezTo>
                    <a:cubicBezTo>
                      <a:pt x="3465" y="7859"/>
                      <a:pt x="3549" y="7919"/>
                      <a:pt x="3620" y="7919"/>
                    </a:cubicBezTo>
                    <a:lnTo>
                      <a:pt x="3787" y="7919"/>
                    </a:lnTo>
                    <a:lnTo>
                      <a:pt x="3727" y="8442"/>
                    </a:lnTo>
                    <a:lnTo>
                      <a:pt x="882" y="8442"/>
                    </a:lnTo>
                    <a:lnTo>
                      <a:pt x="822" y="7919"/>
                    </a:lnTo>
                    <a:lnTo>
                      <a:pt x="2894" y="7919"/>
                    </a:lnTo>
                    <a:cubicBezTo>
                      <a:pt x="2977" y="7919"/>
                      <a:pt x="3037" y="7847"/>
                      <a:pt x="3037" y="7776"/>
                    </a:cubicBezTo>
                    <a:cubicBezTo>
                      <a:pt x="3037" y="7680"/>
                      <a:pt x="2965" y="7621"/>
                      <a:pt x="2894" y="7621"/>
                    </a:cubicBezTo>
                    <a:lnTo>
                      <a:pt x="298" y="7621"/>
                    </a:lnTo>
                    <a:lnTo>
                      <a:pt x="298" y="7288"/>
                    </a:lnTo>
                    <a:close/>
                    <a:moveTo>
                      <a:pt x="3692" y="8776"/>
                    </a:moveTo>
                    <a:lnTo>
                      <a:pt x="3608" y="9455"/>
                    </a:lnTo>
                    <a:lnTo>
                      <a:pt x="1013" y="9455"/>
                    </a:lnTo>
                    <a:lnTo>
                      <a:pt x="929" y="8776"/>
                    </a:lnTo>
                    <a:close/>
                    <a:moveTo>
                      <a:pt x="3573" y="9764"/>
                    </a:moveTo>
                    <a:lnTo>
                      <a:pt x="3501" y="10288"/>
                    </a:lnTo>
                    <a:lnTo>
                      <a:pt x="1120" y="10288"/>
                    </a:lnTo>
                    <a:lnTo>
                      <a:pt x="1060" y="9764"/>
                    </a:lnTo>
                    <a:close/>
                    <a:moveTo>
                      <a:pt x="2310" y="1"/>
                    </a:moveTo>
                    <a:cubicBezTo>
                      <a:pt x="1048" y="1"/>
                      <a:pt x="1" y="1049"/>
                      <a:pt x="1" y="2311"/>
                    </a:cubicBezTo>
                    <a:cubicBezTo>
                      <a:pt x="1" y="3537"/>
                      <a:pt x="953" y="4549"/>
                      <a:pt x="2156" y="4621"/>
                    </a:cubicBezTo>
                    <a:lnTo>
                      <a:pt x="2156" y="6966"/>
                    </a:lnTo>
                    <a:lnTo>
                      <a:pt x="155" y="6966"/>
                    </a:lnTo>
                    <a:cubicBezTo>
                      <a:pt x="60" y="6966"/>
                      <a:pt x="1" y="7049"/>
                      <a:pt x="1" y="7121"/>
                    </a:cubicBezTo>
                    <a:lnTo>
                      <a:pt x="1" y="7788"/>
                    </a:lnTo>
                    <a:cubicBezTo>
                      <a:pt x="1" y="7883"/>
                      <a:pt x="72" y="7942"/>
                      <a:pt x="155" y="7942"/>
                    </a:cubicBezTo>
                    <a:lnTo>
                      <a:pt x="513" y="7942"/>
                    </a:lnTo>
                    <a:lnTo>
                      <a:pt x="822" y="10455"/>
                    </a:lnTo>
                    <a:cubicBezTo>
                      <a:pt x="834" y="10526"/>
                      <a:pt x="894" y="10586"/>
                      <a:pt x="965" y="10586"/>
                    </a:cubicBezTo>
                    <a:lnTo>
                      <a:pt x="3620" y="10586"/>
                    </a:lnTo>
                    <a:cubicBezTo>
                      <a:pt x="3692" y="10586"/>
                      <a:pt x="3763" y="10526"/>
                      <a:pt x="3763" y="10455"/>
                    </a:cubicBezTo>
                    <a:lnTo>
                      <a:pt x="4084" y="7942"/>
                    </a:lnTo>
                    <a:lnTo>
                      <a:pt x="4442" y="7942"/>
                    </a:lnTo>
                    <a:cubicBezTo>
                      <a:pt x="4525" y="7942"/>
                      <a:pt x="4585" y="7859"/>
                      <a:pt x="4585" y="7788"/>
                    </a:cubicBezTo>
                    <a:lnTo>
                      <a:pt x="4585" y="7121"/>
                    </a:lnTo>
                    <a:cubicBezTo>
                      <a:pt x="4620" y="7026"/>
                      <a:pt x="4549" y="6966"/>
                      <a:pt x="4465" y="6966"/>
                    </a:cubicBezTo>
                    <a:lnTo>
                      <a:pt x="2453" y="6966"/>
                    </a:lnTo>
                    <a:lnTo>
                      <a:pt x="2453" y="4621"/>
                    </a:lnTo>
                    <a:cubicBezTo>
                      <a:pt x="3668" y="4549"/>
                      <a:pt x="4620" y="3537"/>
                      <a:pt x="4620" y="2311"/>
                    </a:cubicBezTo>
                    <a:cubicBezTo>
                      <a:pt x="4620" y="1037"/>
                      <a:pt x="3573" y="1"/>
                      <a:pt x="2310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040" name="Google Shape;6835;p49"/>
              <p:cNvSpPr/>
              <p:nvPr/>
            </p:nvSpPr>
            <p:spPr>
              <a:xfrm>
                <a:off x="2749016" y="4443917"/>
                <a:ext cx="69734" cy="52706"/>
              </a:xfrm>
              <a:custGeom>
                <a:avLst/>
                <a:gdLst/>
                <a:ahLst/>
                <a:cxnLst/>
                <a:rect l="l" t="t" r="r" b="b"/>
                <a:pathLst>
                  <a:path w="2191" h="1656" extrusionOk="0">
                    <a:moveTo>
                      <a:pt x="1107" y="310"/>
                    </a:moveTo>
                    <a:cubicBezTo>
                      <a:pt x="1381" y="310"/>
                      <a:pt x="1643" y="441"/>
                      <a:pt x="1786" y="667"/>
                    </a:cubicBezTo>
                    <a:lnTo>
                      <a:pt x="417" y="667"/>
                    </a:lnTo>
                    <a:cubicBezTo>
                      <a:pt x="572" y="441"/>
                      <a:pt x="822" y="310"/>
                      <a:pt x="1107" y="310"/>
                    </a:cubicBezTo>
                    <a:close/>
                    <a:moveTo>
                      <a:pt x="1786" y="976"/>
                    </a:moveTo>
                    <a:cubicBezTo>
                      <a:pt x="1619" y="1203"/>
                      <a:pt x="1369" y="1334"/>
                      <a:pt x="1107" y="1334"/>
                    </a:cubicBezTo>
                    <a:cubicBezTo>
                      <a:pt x="822" y="1334"/>
                      <a:pt x="572" y="1203"/>
                      <a:pt x="417" y="976"/>
                    </a:cubicBezTo>
                    <a:close/>
                    <a:moveTo>
                      <a:pt x="1107" y="0"/>
                    </a:moveTo>
                    <a:cubicBezTo>
                      <a:pt x="607" y="0"/>
                      <a:pt x="179" y="310"/>
                      <a:pt x="12" y="774"/>
                    </a:cubicBezTo>
                    <a:cubicBezTo>
                      <a:pt x="0" y="798"/>
                      <a:pt x="0" y="846"/>
                      <a:pt x="12" y="881"/>
                    </a:cubicBezTo>
                    <a:cubicBezTo>
                      <a:pt x="179" y="1334"/>
                      <a:pt x="607" y="1655"/>
                      <a:pt x="1107" y="1655"/>
                    </a:cubicBezTo>
                    <a:cubicBezTo>
                      <a:pt x="1596" y="1655"/>
                      <a:pt x="2024" y="1334"/>
                      <a:pt x="2191" y="881"/>
                    </a:cubicBezTo>
                    <a:lnTo>
                      <a:pt x="2191" y="846"/>
                    </a:lnTo>
                    <a:lnTo>
                      <a:pt x="2191" y="822"/>
                    </a:lnTo>
                    <a:lnTo>
                      <a:pt x="2191" y="798"/>
                    </a:lnTo>
                    <a:lnTo>
                      <a:pt x="2191" y="774"/>
                    </a:lnTo>
                    <a:cubicBezTo>
                      <a:pt x="2024" y="310"/>
                      <a:pt x="1596" y="0"/>
                      <a:pt x="1107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041" name="Google Shape;6836;p49"/>
              <p:cNvSpPr/>
              <p:nvPr/>
            </p:nvSpPr>
            <p:spPr>
              <a:xfrm>
                <a:off x="2829731" y="4443917"/>
                <a:ext cx="70116" cy="52706"/>
              </a:xfrm>
              <a:custGeom>
                <a:avLst/>
                <a:gdLst/>
                <a:ahLst/>
                <a:cxnLst/>
                <a:rect l="l" t="t" r="r" b="b"/>
                <a:pathLst>
                  <a:path w="2203" h="1656" extrusionOk="0">
                    <a:moveTo>
                      <a:pt x="1096" y="310"/>
                    </a:moveTo>
                    <a:cubicBezTo>
                      <a:pt x="1381" y="310"/>
                      <a:pt x="1631" y="441"/>
                      <a:pt x="1786" y="667"/>
                    </a:cubicBezTo>
                    <a:lnTo>
                      <a:pt x="417" y="667"/>
                    </a:lnTo>
                    <a:cubicBezTo>
                      <a:pt x="560" y="441"/>
                      <a:pt x="810" y="310"/>
                      <a:pt x="1096" y="310"/>
                    </a:cubicBezTo>
                    <a:close/>
                    <a:moveTo>
                      <a:pt x="1786" y="976"/>
                    </a:moveTo>
                    <a:cubicBezTo>
                      <a:pt x="1631" y="1203"/>
                      <a:pt x="1381" y="1334"/>
                      <a:pt x="1096" y="1334"/>
                    </a:cubicBezTo>
                    <a:cubicBezTo>
                      <a:pt x="810" y="1334"/>
                      <a:pt x="560" y="1203"/>
                      <a:pt x="417" y="976"/>
                    </a:cubicBezTo>
                    <a:close/>
                    <a:moveTo>
                      <a:pt x="1096" y="0"/>
                    </a:moveTo>
                    <a:cubicBezTo>
                      <a:pt x="607" y="0"/>
                      <a:pt x="179" y="310"/>
                      <a:pt x="12" y="774"/>
                    </a:cubicBezTo>
                    <a:cubicBezTo>
                      <a:pt x="0" y="798"/>
                      <a:pt x="0" y="846"/>
                      <a:pt x="12" y="881"/>
                    </a:cubicBezTo>
                    <a:cubicBezTo>
                      <a:pt x="179" y="1334"/>
                      <a:pt x="607" y="1655"/>
                      <a:pt x="1096" y="1655"/>
                    </a:cubicBezTo>
                    <a:cubicBezTo>
                      <a:pt x="1584" y="1655"/>
                      <a:pt x="2024" y="1334"/>
                      <a:pt x="2179" y="881"/>
                    </a:cubicBezTo>
                    <a:cubicBezTo>
                      <a:pt x="2203" y="846"/>
                      <a:pt x="2203" y="822"/>
                      <a:pt x="2179" y="774"/>
                    </a:cubicBezTo>
                    <a:cubicBezTo>
                      <a:pt x="2024" y="310"/>
                      <a:pt x="1584" y="0"/>
                      <a:pt x="1096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042" name="Google Shape;6837;p49"/>
            <p:cNvGrpSpPr/>
            <p:nvPr/>
          </p:nvGrpSpPr>
          <p:grpSpPr>
            <a:xfrm>
              <a:off x="10848913" y="1863834"/>
              <a:ext cx="248254" cy="361942"/>
              <a:chOff x="7127716" y="4279432"/>
              <a:chExt cx="248254" cy="361942"/>
            </a:xfrm>
            <a:solidFill>
              <a:schemeClr val="bg2">
                <a:lumMod val="75000"/>
              </a:schemeClr>
            </a:solidFill>
          </p:grpSpPr>
          <p:sp>
            <p:nvSpPr>
              <p:cNvPr id="1043" name="Google Shape;6838;p49"/>
              <p:cNvSpPr/>
              <p:nvPr/>
            </p:nvSpPr>
            <p:spPr>
              <a:xfrm>
                <a:off x="7167500" y="4279432"/>
                <a:ext cx="169068" cy="226644"/>
              </a:xfrm>
              <a:custGeom>
                <a:avLst/>
                <a:gdLst/>
                <a:ahLst/>
                <a:cxnLst/>
                <a:rect l="l" t="t" r="r" b="b"/>
                <a:pathLst>
                  <a:path w="5312" h="7121" extrusionOk="0">
                    <a:moveTo>
                      <a:pt x="4085" y="310"/>
                    </a:moveTo>
                    <a:lnTo>
                      <a:pt x="4085" y="1715"/>
                    </a:lnTo>
                    <a:cubicBezTo>
                      <a:pt x="4085" y="1834"/>
                      <a:pt x="4049" y="1930"/>
                      <a:pt x="4001" y="2037"/>
                    </a:cubicBezTo>
                    <a:lnTo>
                      <a:pt x="3918" y="2204"/>
                    </a:lnTo>
                    <a:cubicBezTo>
                      <a:pt x="3906" y="2239"/>
                      <a:pt x="3906" y="2251"/>
                      <a:pt x="3906" y="2275"/>
                    </a:cubicBezTo>
                    <a:lnTo>
                      <a:pt x="3906" y="2632"/>
                    </a:lnTo>
                    <a:cubicBezTo>
                      <a:pt x="3906" y="2989"/>
                      <a:pt x="3763" y="3311"/>
                      <a:pt x="3501" y="3561"/>
                    </a:cubicBezTo>
                    <a:cubicBezTo>
                      <a:pt x="3283" y="3801"/>
                      <a:pt x="2975" y="3921"/>
                      <a:pt x="2650" y="3921"/>
                    </a:cubicBezTo>
                    <a:cubicBezTo>
                      <a:pt x="2620" y="3921"/>
                      <a:pt x="2591" y="3920"/>
                      <a:pt x="2561" y="3918"/>
                    </a:cubicBezTo>
                    <a:cubicBezTo>
                      <a:pt x="1906" y="3870"/>
                      <a:pt x="1382" y="3311"/>
                      <a:pt x="1382" y="2608"/>
                    </a:cubicBezTo>
                    <a:lnTo>
                      <a:pt x="1382" y="2299"/>
                    </a:lnTo>
                    <a:cubicBezTo>
                      <a:pt x="1382" y="2263"/>
                      <a:pt x="1382" y="2251"/>
                      <a:pt x="1370" y="2215"/>
                    </a:cubicBezTo>
                    <a:lnTo>
                      <a:pt x="1287" y="2061"/>
                    </a:lnTo>
                    <a:cubicBezTo>
                      <a:pt x="1239" y="1953"/>
                      <a:pt x="1204" y="1846"/>
                      <a:pt x="1204" y="1727"/>
                    </a:cubicBezTo>
                    <a:lnTo>
                      <a:pt x="1204" y="1227"/>
                    </a:lnTo>
                    <a:cubicBezTo>
                      <a:pt x="1204" y="727"/>
                      <a:pt x="1608" y="310"/>
                      <a:pt x="2120" y="310"/>
                    </a:cubicBezTo>
                    <a:close/>
                    <a:moveTo>
                      <a:pt x="3204" y="4168"/>
                    </a:moveTo>
                    <a:lnTo>
                      <a:pt x="3204" y="4359"/>
                    </a:lnTo>
                    <a:cubicBezTo>
                      <a:pt x="3204" y="4418"/>
                      <a:pt x="3216" y="4466"/>
                      <a:pt x="3228" y="4525"/>
                    </a:cubicBezTo>
                    <a:lnTo>
                      <a:pt x="2656" y="4942"/>
                    </a:lnTo>
                    <a:lnTo>
                      <a:pt x="2073" y="4525"/>
                    </a:lnTo>
                    <a:cubicBezTo>
                      <a:pt x="2085" y="4478"/>
                      <a:pt x="2096" y="4418"/>
                      <a:pt x="2096" y="4359"/>
                    </a:cubicBezTo>
                    <a:lnTo>
                      <a:pt x="2096" y="4168"/>
                    </a:lnTo>
                    <a:cubicBezTo>
                      <a:pt x="2239" y="4216"/>
                      <a:pt x="2382" y="4263"/>
                      <a:pt x="2549" y="4263"/>
                    </a:cubicBezTo>
                    <a:lnTo>
                      <a:pt x="2656" y="4263"/>
                    </a:lnTo>
                    <a:cubicBezTo>
                      <a:pt x="2847" y="4263"/>
                      <a:pt x="3025" y="4228"/>
                      <a:pt x="3204" y="4168"/>
                    </a:cubicBezTo>
                    <a:close/>
                    <a:moveTo>
                      <a:pt x="2132" y="1"/>
                    </a:moveTo>
                    <a:cubicBezTo>
                      <a:pt x="1442" y="1"/>
                      <a:pt x="894" y="549"/>
                      <a:pt x="894" y="1239"/>
                    </a:cubicBezTo>
                    <a:lnTo>
                      <a:pt x="894" y="1739"/>
                    </a:lnTo>
                    <a:cubicBezTo>
                      <a:pt x="894" y="1906"/>
                      <a:pt x="942" y="2073"/>
                      <a:pt x="1001" y="2215"/>
                    </a:cubicBezTo>
                    <a:lnTo>
                      <a:pt x="1061" y="2346"/>
                    </a:lnTo>
                    <a:lnTo>
                      <a:pt x="1061" y="2620"/>
                    </a:lnTo>
                    <a:cubicBezTo>
                      <a:pt x="1061" y="3180"/>
                      <a:pt x="1346" y="3692"/>
                      <a:pt x="1775" y="3989"/>
                    </a:cubicBezTo>
                    <a:lnTo>
                      <a:pt x="1775" y="4359"/>
                    </a:lnTo>
                    <a:cubicBezTo>
                      <a:pt x="1775" y="4454"/>
                      <a:pt x="1715" y="4525"/>
                      <a:pt x="1644" y="4537"/>
                    </a:cubicBezTo>
                    <a:lnTo>
                      <a:pt x="632" y="4859"/>
                    </a:lnTo>
                    <a:cubicBezTo>
                      <a:pt x="251" y="4966"/>
                      <a:pt x="1" y="5299"/>
                      <a:pt x="1" y="5704"/>
                    </a:cubicBezTo>
                    <a:lnTo>
                      <a:pt x="1" y="6954"/>
                    </a:lnTo>
                    <a:cubicBezTo>
                      <a:pt x="1" y="7037"/>
                      <a:pt x="72" y="7121"/>
                      <a:pt x="168" y="7121"/>
                    </a:cubicBezTo>
                    <a:cubicBezTo>
                      <a:pt x="251" y="7121"/>
                      <a:pt x="334" y="7037"/>
                      <a:pt x="334" y="6954"/>
                    </a:cubicBezTo>
                    <a:lnTo>
                      <a:pt x="334" y="5704"/>
                    </a:lnTo>
                    <a:cubicBezTo>
                      <a:pt x="334" y="5466"/>
                      <a:pt x="477" y="5252"/>
                      <a:pt x="715" y="5180"/>
                    </a:cubicBezTo>
                    <a:lnTo>
                      <a:pt x="1727" y="4871"/>
                    </a:lnTo>
                    <a:cubicBezTo>
                      <a:pt x="1787" y="4859"/>
                      <a:pt x="1835" y="4823"/>
                      <a:pt x="1882" y="4799"/>
                    </a:cubicBezTo>
                    <a:lnTo>
                      <a:pt x="2442" y="5204"/>
                    </a:lnTo>
                    <a:cubicBezTo>
                      <a:pt x="2501" y="5252"/>
                      <a:pt x="2573" y="5287"/>
                      <a:pt x="2656" y="5287"/>
                    </a:cubicBezTo>
                    <a:cubicBezTo>
                      <a:pt x="2728" y="5287"/>
                      <a:pt x="2799" y="5252"/>
                      <a:pt x="2858" y="5204"/>
                    </a:cubicBezTo>
                    <a:lnTo>
                      <a:pt x="3430" y="4799"/>
                    </a:lnTo>
                    <a:cubicBezTo>
                      <a:pt x="3466" y="4823"/>
                      <a:pt x="3513" y="4859"/>
                      <a:pt x="3573" y="4871"/>
                    </a:cubicBezTo>
                    <a:lnTo>
                      <a:pt x="4585" y="5180"/>
                    </a:lnTo>
                    <a:cubicBezTo>
                      <a:pt x="4823" y="5252"/>
                      <a:pt x="4978" y="5466"/>
                      <a:pt x="4978" y="5704"/>
                    </a:cubicBezTo>
                    <a:lnTo>
                      <a:pt x="4978" y="6954"/>
                    </a:lnTo>
                    <a:cubicBezTo>
                      <a:pt x="4978" y="7037"/>
                      <a:pt x="5049" y="7121"/>
                      <a:pt x="5133" y="7121"/>
                    </a:cubicBezTo>
                    <a:cubicBezTo>
                      <a:pt x="5228" y="7121"/>
                      <a:pt x="5299" y="7037"/>
                      <a:pt x="5299" y="6954"/>
                    </a:cubicBezTo>
                    <a:lnTo>
                      <a:pt x="5299" y="5704"/>
                    </a:lnTo>
                    <a:cubicBezTo>
                      <a:pt x="5311" y="5299"/>
                      <a:pt x="5061" y="4954"/>
                      <a:pt x="4692" y="4835"/>
                    </a:cubicBezTo>
                    <a:lnTo>
                      <a:pt x="3680" y="4525"/>
                    </a:lnTo>
                    <a:cubicBezTo>
                      <a:pt x="3609" y="4501"/>
                      <a:pt x="3549" y="4418"/>
                      <a:pt x="3549" y="4347"/>
                    </a:cubicBezTo>
                    <a:lnTo>
                      <a:pt x="3549" y="3978"/>
                    </a:lnTo>
                    <a:cubicBezTo>
                      <a:pt x="3620" y="3930"/>
                      <a:pt x="3692" y="3870"/>
                      <a:pt x="3751" y="3811"/>
                    </a:cubicBezTo>
                    <a:cubicBezTo>
                      <a:pt x="4061" y="3513"/>
                      <a:pt x="4263" y="3085"/>
                      <a:pt x="4263" y="2656"/>
                    </a:cubicBezTo>
                    <a:lnTo>
                      <a:pt x="4263" y="2334"/>
                    </a:lnTo>
                    <a:lnTo>
                      <a:pt x="4323" y="2204"/>
                    </a:lnTo>
                    <a:cubicBezTo>
                      <a:pt x="4394" y="2061"/>
                      <a:pt x="4418" y="1894"/>
                      <a:pt x="4418" y="1727"/>
                    </a:cubicBezTo>
                    <a:lnTo>
                      <a:pt x="4418" y="168"/>
                    </a:lnTo>
                    <a:cubicBezTo>
                      <a:pt x="4418" y="72"/>
                      <a:pt x="4347" y="1"/>
                      <a:pt x="4263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044" name="Google Shape;6839;p49"/>
              <p:cNvSpPr/>
              <p:nvPr/>
            </p:nvSpPr>
            <p:spPr>
              <a:xfrm>
                <a:off x="7246719" y="4455279"/>
                <a:ext cx="10248" cy="50033"/>
              </a:xfrm>
              <a:custGeom>
                <a:avLst/>
                <a:gdLst/>
                <a:ahLst/>
                <a:cxnLst/>
                <a:rect l="l" t="t" r="r" b="b"/>
                <a:pathLst>
                  <a:path w="322" h="1572" extrusionOk="0">
                    <a:moveTo>
                      <a:pt x="167" y="0"/>
                    </a:moveTo>
                    <a:cubicBezTo>
                      <a:pt x="72" y="0"/>
                      <a:pt x="0" y="72"/>
                      <a:pt x="0" y="167"/>
                    </a:cubicBezTo>
                    <a:lnTo>
                      <a:pt x="0" y="1417"/>
                    </a:lnTo>
                    <a:cubicBezTo>
                      <a:pt x="0" y="1501"/>
                      <a:pt x="72" y="1572"/>
                      <a:pt x="167" y="1572"/>
                    </a:cubicBezTo>
                    <a:cubicBezTo>
                      <a:pt x="250" y="1572"/>
                      <a:pt x="322" y="1501"/>
                      <a:pt x="322" y="1417"/>
                    </a:cubicBezTo>
                    <a:lnTo>
                      <a:pt x="322" y="167"/>
                    </a:lnTo>
                    <a:cubicBezTo>
                      <a:pt x="322" y="72"/>
                      <a:pt x="250" y="0"/>
                      <a:pt x="167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045" name="Google Shape;6840;p49"/>
              <p:cNvSpPr/>
              <p:nvPr/>
            </p:nvSpPr>
            <p:spPr>
              <a:xfrm>
                <a:off x="7195572" y="4466642"/>
                <a:ext cx="11012" cy="38670"/>
              </a:xfrm>
              <a:custGeom>
                <a:avLst/>
                <a:gdLst/>
                <a:ahLst/>
                <a:cxnLst/>
                <a:rect l="l" t="t" r="r" b="b"/>
                <a:pathLst>
                  <a:path w="346" h="1215" extrusionOk="0">
                    <a:moveTo>
                      <a:pt x="167" y="1"/>
                    </a:moveTo>
                    <a:cubicBezTo>
                      <a:pt x="71" y="1"/>
                      <a:pt x="0" y="72"/>
                      <a:pt x="0" y="167"/>
                    </a:cubicBezTo>
                    <a:lnTo>
                      <a:pt x="0" y="1060"/>
                    </a:lnTo>
                    <a:cubicBezTo>
                      <a:pt x="0" y="1144"/>
                      <a:pt x="71" y="1215"/>
                      <a:pt x="167" y="1215"/>
                    </a:cubicBezTo>
                    <a:cubicBezTo>
                      <a:pt x="250" y="1215"/>
                      <a:pt x="322" y="1144"/>
                      <a:pt x="322" y="1060"/>
                    </a:cubicBezTo>
                    <a:lnTo>
                      <a:pt x="322" y="167"/>
                    </a:lnTo>
                    <a:cubicBezTo>
                      <a:pt x="345" y="72"/>
                      <a:pt x="262" y="1"/>
                      <a:pt x="16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046" name="Google Shape;6841;p49"/>
              <p:cNvSpPr/>
              <p:nvPr/>
            </p:nvSpPr>
            <p:spPr>
              <a:xfrm>
                <a:off x="7297866" y="4466642"/>
                <a:ext cx="10280" cy="38670"/>
              </a:xfrm>
              <a:custGeom>
                <a:avLst/>
                <a:gdLst/>
                <a:ahLst/>
                <a:cxnLst/>
                <a:rect l="l" t="t" r="r" b="b"/>
                <a:pathLst>
                  <a:path w="323" h="1215" extrusionOk="0">
                    <a:moveTo>
                      <a:pt x="167" y="1"/>
                    </a:moveTo>
                    <a:cubicBezTo>
                      <a:pt x="72" y="1"/>
                      <a:pt x="1" y="72"/>
                      <a:pt x="1" y="167"/>
                    </a:cubicBezTo>
                    <a:lnTo>
                      <a:pt x="1" y="1060"/>
                    </a:lnTo>
                    <a:cubicBezTo>
                      <a:pt x="1" y="1144"/>
                      <a:pt x="72" y="1215"/>
                      <a:pt x="167" y="1215"/>
                    </a:cubicBezTo>
                    <a:cubicBezTo>
                      <a:pt x="251" y="1215"/>
                      <a:pt x="322" y="1144"/>
                      <a:pt x="322" y="1060"/>
                    </a:cubicBezTo>
                    <a:lnTo>
                      <a:pt x="322" y="167"/>
                    </a:lnTo>
                    <a:cubicBezTo>
                      <a:pt x="322" y="72"/>
                      <a:pt x="251" y="1"/>
                      <a:pt x="16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047" name="Google Shape;6842;p49"/>
              <p:cNvSpPr/>
              <p:nvPr/>
            </p:nvSpPr>
            <p:spPr>
              <a:xfrm>
                <a:off x="7235357" y="4608369"/>
                <a:ext cx="33005" cy="33005"/>
              </a:xfrm>
              <a:custGeom>
                <a:avLst/>
                <a:gdLst/>
                <a:ahLst/>
                <a:cxnLst/>
                <a:rect l="l" t="t" r="r" b="b"/>
                <a:pathLst>
                  <a:path w="1037" h="1037" extrusionOk="0">
                    <a:moveTo>
                      <a:pt x="524" y="322"/>
                    </a:moveTo>
                    <a:cubicBezTo>
                      <a:pt x="619" y="322"/>
                      <a:pt x="715" y="417"/>
                      <a:pt x="715" y="512"/>
                    </a:cubicBezTo>
                    <a:cubicBezTo>
                      <a:pt x="715" y="620"/>
                      <a:pt x="619" y="715"/>
                      <a:pt x="524" y="715"/>
                    </a:cubicBezTo>
                    <a:cubicBezTo>
                      <a:pt x="417" y="715"/>
                      <a:pt x="322" y="620"/>
                      <a:pt x="322" y="512"/>
                    </a:cubicBezTo>
                    <a:cubicBezTo>
                      <a:pt x="322" y="417"/>
                      <a:pt x="417" y="322"/>
                      <a:pt x="524" y="322"/>
                    </a:cubicBezTo>
                    <a:close/>
                    <a:moveTo>
                      <a:pt x="524" y="0"/>
                    </a:moveTo>
                    <a:cubicBezTo>
                      <a:pt x="238" y="0"/>
                      <a:pt x="0" y="239"/>
                      <a:pt x="0" y="512"/>
                    </a:cubicBezTo>
                    <a:cubicBezTo>
                      <a:pt x="0" y="798"/>
                      <a:pt x="238" y="1036"/>
                      <a:pt x="524" y="1036"/>
                    </a:cubicBezTo>
                    <a:cubicBezTo>
                      <a:pt x="798" y="1036"/>
                      <a:pt x="1036" y="798"/>
                      <a:pt x="1036" y="512"/>
                    </a:cubicBezTo>
                    <a:cubicBezTo>
                      <a:pt x="1036" y="239"/>
                      <a:pt x="798" y="0"/>
                      <a:pt x="5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048" name="Google Shape;6843;p49"/>
              <p:cNvSpPr/>
              <p:nvPr/>
            </p:nvSpPr>
            <p:spPr>
              <a:xfrm>
                <a:off x="7127716" y="4608369"/>
                <a:ext cx="33387" cy="33005"/>
              </a:xfrm>
              <a:custGeom>
                <a:avLst/>
                <a:gdLst/>
                <a:ahLst/>
                <a:cxnLst/>
                <a:rect l="l" t="t" r="r" b="b"/>
                <a:pathLst>
                  <a:path w="1049" h="1037" extrusionOk="0">
                    <a:moveTo>
                      <a:pt x="525" y="322"/>
                    </a:moveTo>
                    <a:cubicBezTo>
                      <a:pt x="632" y="322"/>
                      <a:pt x="715" y="417"/>
                      <a:pt x="715" y="512"/>
                    </a:cubicBezTo>
                    <a:cubicBezTo>
                      <a:pt x="715" y="620"/>
                      <a:pt x="632" y="715"/>
                      <a:pt x="525" y="715"/>
                    </a:cubicBezTo>
                    <a:cubicBezTo>
                      <a:pt x="418" y="715"/>
                      <a:pt x="334" y="620"/>
                      <a:pt x="334" y="512"/>
                    </a:cubicBezTo>
                    <a:cubicBezTo>
                      <a:pt x="334" y="417"/>
                      <a:pt x="418" y="322"/>
                      <a:pt x="525" y="322"/>
                    </a:cubicBezTo>
                    <a:close/>
                    <a:moveTo>
                      <a:pt x="525" y="0"/>
                    </a:moveTo>
                    <a:cubicBezTo>
                      <a:pt x="239" y="0"/>
                      <a:pt x="1" y="239"/>
                      <a:pt x="1" y="512"/>
                    </a:cubicBezTo>
                    <a:cubicBezTo>
                      <a:pt x="1" y="798"/>
                      <a:pt x="239" y="1036"/>
                      <a:pt x="525" y="1036"/>
                    </a:cubicBezTo>
                    <a:cubicBezTo>
                      <a:pt x="810" y="1036"/>
                      <a:pt x="1049" y="798"/>
                      <a:pt x="1049" y="512"/>
                    </a:cubicBezTo>
                    <a:cubicBezTo>
                      <a:pt x="1049" y="239"/>
                      <a:pt x="810" y="0"/>
                      <a:pt x="525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049" name="Google Shape;6844;p49"/>
              <p:cNvSpPr/>
              <p:nvPr/>
            </p:nvSpPr>
            <p:spPr>
              <a:xfrm>
                <a:off x="7342965" y="4608369"/>
                <a:ext cx="33005" cy="33005"/>
              </a:xfrm>
              <a:custGeom>
                <a:avLst/>
                <a:gdLst/>
                <a:ahLst/>
                <a:cxnLst/>
                <a:rect l="l" t="t" r="r" b="b"/>
                <a:pathLst>
                  <a:path w="1037" h="1037" extrusionOk="0">
                    <a:moveTo>
                      <a:pt x="513" y="322"/>
                    </a:moveTo>
                    <a:cubicBezTo>
                      <a:pt x="620" y="322"/>
                      <a:pt x="715" y="417"/>
                      <a:pt x="715" y="512"/>
                    </a:cubicBezTo>
                    <a:cubicBezTo>
                      <a:pt x="715" y="620"/>
                      <a:pt x="620" y="715"/>
                      <a:pt x="513" y="715"/>
                    </a:cubicBezTo>
                    <a:cubicBezTo>
                      <a:pt x="417" y="715"/>
                      <a:pt x="322" y="620"/>
                      <a:pt x="322" y="512"/>
                    </a:cubicBezTo>
                    <a:cubicBezTo>
                      <a:pt x="322" y="417"/>
                      <a:pt x="417" y="322"/>
                      <a:pt x="513" y="322"/>
                    </a:cubicBezTo>
                    <a:close/>
                    <a:moveTo>
                      <a:pt x="513" y="0"/>
                    </a:moveTo>
                    <a:cubicBezTo>
                      <a:pt x="227" y="0"/>
                      <a:pt x="1" y="239"/>
                      <a:pt x="1" y="512"/>
                    </a:cubicBezTo>
                    <a:cubicBezTo>
                      <a:pt x="1" y="798"/>
                      <a:pt x="227" y="1036"/>
                      <a:pt x="513" y="1036"/>
                    </a:cubicBezTo>
                    <a:cubicBezTo>
                      <a:pt x="798" y="1036"/>
                      <a:pt x="1036" y="798"/>
                      <a:pt x="1036" y="512"/>
                    </a:cubicBezTo>
                    <a:cubicBezTo>
                      <a:pt x="1036" y="239"/>
                      <a:pt x="810" y="0"/>
                      <a:pt x="513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050" name="Google Shape;6845;p49"/>
              <p:cNvSpPr/>
              <p:nvPr/>
            </p:nvSpPr>
            <p:spPr>
              <a:xfrm>
                <a:off x="7159194" y="4517788"/>
                <a:ext cx="186064" cy="84916"/>
              </a:xfrm>
              <a:custGeom>
                <a:avLst/>
                <a:gdLst/>
                <a:ahLst/>
                <a:cxnLst/>
                <a:rect l="l" t="t" r="r" b="b"/>
                <a:pathLst>
                  <a:path w="5846" h="2668" extrusionOk="0">
                    <a:moveTo>
                      <a:pt x="2929" y="1"/>
                    </a:moveTo>
                    <a:cubicBezTo>
                      <a:pt x="2834" y="1"/>
                      <a:pt x="2762" y="72"/>
                      <a:pt x="2762" y="168"/>
                    </a:cubicBezTo>
                    <a:lnTo>
                      <a:pt x="2762" y="715"/>
                    </a:lnTo>
                    <a:lnTo>
                      <a:pt x="1607" y="715"/>
                    </a:lnTo>
                    <a:cubicBezTo>
                      <a:pt x="1381" y="715"/>
                      <a:pt x="1167" y="822"/>
                      <a:pt x="1036" y="1013"/>
                    </a:cubicBezTo>
                    <a:lnTo>
                      <a:pt x="60" y="2394"/>
                    </a:lnTo>
                    <a:cubicBezTo>
                      <a:pt x="0" y="2465"/>
                      <a:pt x="24" y="2573"/>
                      <a:pt x="95" y="2632"/>
                    </a:cubicBezTo>
                    <a:cubicBezTo>
                      <a:pt x="127" y="2655"/>
                      <a:pt x="160" y="2665"/>
                      <a:pt x="192" y="2665"/>
                    </a:cubicBezTo>
                    <a:cubicBezTo>
                      <a:pt x="245" y="2665"/>
                      <a:pt x="296" y="2636"/>
                      <a:pt x="333" y="2585"/>
                    </a:cubicBezTo>
                    <a:lnTo>
                      <a:pt x="1322" y="1203"/>
                    </a:lnTo>
                    <a:cubicBezTo>
                      <a:pt x="1393" y="1120"/>
                      <a:pt x="1500" y="1061"/>
                      <a:pt x="1619" y="1061"/>
                    </a:cubicBezTo>
                    <a:lnTo>
                      <a:pt x="2774" y="1061"/>
                    </a:lnTo>
                    <a:lnTo>
                      <a:pt x="2774" y="2311"/>
                    </a:lnTo>
                    <a:cubicBezTo>
                      <a:pt x="2774" y="2394"/>
                      <a:pt x="2858" y="2465"/>
                      <a:pt x="2941" y="2465"/>
                    </a:cubicBezTo>
                    <a:cubicBezTo>
                      <a:pt x="3036" y="2465"/>
                      <a:pt x="3108" y="2394"/>
                      <a:pt x="3108" y="2311"/>
                    </a:cubicBezTo>
                    <a:lnTo>
                      <a:pt x="3108" y="1061"/>
                    </a:lnTo>
                    <a:lnTo>
                      <a:pt x="4262" y="1061"/>
                    </a:lnTo>
                    <a:cubicBezTo>
                      <a:pt x="4382" y="1061"/>
                      <a:pt x="4489" y="1120"/>
                      <a:pt x="4560" y="1203"/>
                    </a:cubicBezTo>
                    <a:lnTo>
                      <a:pt x="5548" y="2585"/>
                    </a:lnTo>
                    <a:cubicBezTo>
                      <a:pt x="5572" y="2632"/>
                      <a:pt x="5632" y="2668"/>
                      <a:pt x="5679" y="2668"/>
                    </a:cubicBezTo>
                    <a:cubicBezTo>
                      <a:pt x="5715" y="2668"/>
                      <a:pt x="5751" y="2644"/>
                      <a:pt x="5775" y="2632"/>
                    </a:cubicBezTo>
                    <a:cubicBezTo>
                      <a:pt x="5834" y="2561"/>
                      <a:pt x="5846" y="2454"/>
                      <a:pt x="5798" y="2382"/>
                    </a:cubicBezTo>
                    <a:lnTo>
                      <a:pt x="4822" y="1001"/>
                    </a:lnTo>
                    <a:cubicBezTo>
                      <a:pt x="4679" y="822"/>
                      <a:pt x="4477" y="703"/>
                      <a:pt x="4251" y="703"/>
                    </a:cubicBezTo>
                    <a:lnTo>
                      <a:pt x="3096" y="703"/>
                    </a:lnTo>
                    <a:lnTo>
                      <a:pt x="3096" y="168"/>
                    </a:lnTo>
                    <a:cubicBezTo>
                      <a:pt x="3096" y="72"/>
                      <a:pt x="3012" y="1"/>
                      <a:pt x="2929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051" name="Google Shape;6846;p49"/>
              <p:cNvSpPr/>
              <p:nvPr/>
            </p:nvSpPr>
            <p:spPr>
              <a:xfrm>
                <a:off x="7217915" y="4321126"/>
                <a:ext cx="68238" cy="25812"/>
              </a:xfrm>
              <a:custGeom>
                <a:avLst/>
                <a:gdLst/>
                <a:ahLst/>
                <a:cxnLst/>
                <a:rect l="l" t="t" r="r" b="b"/>
                <a:pathLst>
                  <a:path w="2144" h="811" extrusionOk="0">
                    <a:moveTo>
                      <a:pt x="933" y="1"/>
                    </a:moveTo>
                    <a:cubicBezTo>
                      <a:pt x="491" y="1"/>
                      <a:pt x="139" y="113"/>
                      <a:pt x="120" y="120"/>
                    </a:cubicBezTo>
                    <a:cubicBezTo>
                      <a:pt x="36" y="155"/>
                      <a:pt x="1" y="215"/>
                      <a:pt x="1" y="286"/>
                    </a:cubicBezTo>
                    <a:lnTo>
                      <a:pt x="1" y="643"/>
                    </a:lnTo>
                    <a:cubicBezTo>
                      <a:pt x="1" y="727"/>
                      <a:pt x="72" y="810"/>
                      <a:pt x="155" y="810"/>
                    </a:cubicBezTo>
                    <a:cubicBezTo>
                      <a:pt x="251" y="810"/>
                      <a:pt x="322" y="727"/>
                      <a:pt x="322" y="643"/>
                    </a:cubicBezTo>
                    <a:lnTo>
                      <a:pt x="322" y="417"/>
                    </a:lnTo>
                    <a:cubicBezTo>
                      <a:pt x="455" y="384"/>
                      <a:pt x="683" y="341"/>
                      <a:pt x="940" y="341"/>
                    </a:cubicBezTo>
                    <a:cubicBezTo>
                      <a:pt x="1236" y="341"/>
                      <a:pt x="1572" y="398"/>
                      <a:pt x="1846" y="596"/>
                    </a:cubicBezTo>
                    <a:cubicBezTo>
                      <a:pt x="1877" y="622"/>
                      <a:pt x="1914" y="634"/>
                      <a:pt x="1951" y="634"/>
                    </a:cubicBezTo>
                    <a:cubicBezTo>
                      <a:pt x="1999" y="634"/>
                      <a:pt x="2045" y="613"/>
                      <a:pt x="2072" y="572"/>
                    </a:cubicBezTo>
                    <a:cubicBezTo>
                      <a:pt x="2144" y="489"/>
                      <a:pt x="2120" y="393"/>
                      <a:pt x="2048" y="334"/>
                    </a:cubicBezTo>
                    <a:cubicBezTo>
                      <a:pt x="1703" y="74"/>
                      <a:pt x="1289" y="1"/>
                      <a:pt x="933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052" name="Google Shape;6847;p49"/>
            <p:cNvGrpSpPr/>
            <p:nvPr/>
          </p:nvGrpSpPr>
          <p:grpSpPr>
            <a:xfrm>
              <a:off x="9519303" y="1412421"/>
              <a:ext cx="248255" cy="361942"/>
              <a:chOff x="7565408" y="4279432"/>
              <a:chExt cx="248255" cy="361942"/>
            </a:xfrm>
            <a:solidFill>
              <a:schemeClr val="bg2">
                <a:lumMod val="75000"/>
              </a:schemeClr>
            </a:solidFill>
          </p:grpSpPr>
          <p:sp>
            <p:nvSpPr>
              <p:cNvPr id="1053" name="Google Shape;6848;p49"/>
              <p:cNvSpPr/>
              <p:nvPr/>
            </p:nvSpPr>
            <p:spPr>
              <a:xfrm>
                <a:off x="7610126" y="4279432"/>
                <a:ext cx="158055" cy="236892"/>
              </a:xfrm>
              <a:custGeom>
                <a:avLst/>
                <a:gdLst/>
                <a:ahLst/>
                <a:cxnLst/>
                <a:rect l="l" t="t" r="r" b="b"/>
                <a:pathLst>
                  <a:path w="4966" h="7443" extrusionOk="0">
                    <a:moveTo>
                      <a:pt x="2501" y="346"/>
                    </a:moveTo>
                    <a:cubicBezTo>
                      <a:pt x="2882" y="346"/>
                      <a:pt x="3191" y="572"/>
                      <a:pt x="3227" y="870"/>
                    </a:cubicBezTo>
                    <a:cubicBezTo>
                      <a:pt x="3001" y="775"/>
                      <a:pt x="2763" y="727"/>
                      <a:pt x="2501" y="727"/>
                    </a:cubicBezTo>
                    <a:cubicBezTo>
                      <a:pt x="2239" y="727"/>
                      <a:pt x="1989" y="775"/>
                      <a:pt x="1763" y="870"/>
                    </a:cubicBezTo>
                    <a:cubicBezTo>
                      <a:pt x="1798" y="572"/>
                      <a:pt x="2108" y="346"/>
                      <a:pt x="2501" y="346"/>
                    </a:cubicBezTo>
                    <a:close/>
                    <a:moveTo>
                      <a:pt x="2501" y="1061"/>
                    </a:moveTo>
                    <a:cubicBezTo>
                      <a:pt x="3394" y="1061"/>
                      <a:pt x="4108" y="1787"/>
                      <a:pt x="4108" y="2668"/>
                    </a:cubicBezTo>
                    <a:cubicBezTo>
                      <a:pt x="4108" y="2799"/>
                      <a:pt x="4084" y="2918"/>
                      <a:pt x="4061" y="3049"/>
                    </a:cubicBezTo>
                    <a:cubicBezTo>
                      <a:pt x="4025" y="2918"/>
                      <a:pt x="3953" y="2799"/>
                      <a:pt x="3846" y="2715"/>
                    </a:cubicBezTo>
                    <a:cubicBezTo>
                      <a:pt x="3191" y="2132"/>
                      <a:pt x="2036" y="1977"/>
                      <a:pt x="1989" y="1977"/>
                    </a:cubicBezTo>
                    <a:cubicBezTo>
                      <a:pt x="1983" y="1976"/>
                      <a:pt x="1977" y="1976"/>
                      <a:pt x="1970" y="1976"/>
                    </a:cubicBezTo>
                    <a:cubicBezTo>
                      <a:pt x="1892" y="1976"/>
                      <a:pt x="1810" y="2044"/>
                      <a:pt x="1810" y="2132"/>
                    </a:cubicBezTo>
                    <a:cubicBezTo>
                      <a:pt x="1798" y="2215"/>
                      <a:pt x="1870" y="2311"/>
                      <a:pt x="1953" y="2311"/>
                    </a:cubicBezTo>
                    <a:cubicBezTo>
                      <a:pt x="1977" y="2311"/>
                      <a:pt x="3072" y="2454"/>
                      <a:pt x="3644" y="2966"/>
                    </a:cubicBezTo>
                    <a:cubicBezTo>
                      <a:pt x="3715" y="3037"/>
                      <a:pt x="3763" y="3144"/>
                      <a:pt x="3763" y="3251"/>
                    </a:cubicBezTo>
                    <a:lnTo>
                      <a:pt x="3763" y="3394"/>
                    </a:lnTo>
                    <a:cubicBezTo>
                      <a:pt x="3751" y="4061"/>
                      <a:pt x="3179" y="4632"/>
                      <a:pt x="2501" y="4632"/>
                    </a:cubicBezTo>
                    <a:cubicBezTo>
                      <a:pt x="1798" y="4632"/>
                      <a:pt x="1251" y="4061"/>
                      <a:pt x="1251" y="3382"/>
                    </a:cubicBezTo>
                    <a:cubicBezTo>
                      <a:pt x="1251" y="3335"/>
                      <a:pt x="1274" y="3275"/>
                      <a:pt x="1310" y="3251"/>
                    </a:cubicBezTo>
                    <a:cubicBezTo>
                      <a:pt x="1441" y="3144"/>
                      <a:pt x="1632" y="2977"/>
                      <a:pt x="1751" y="2739"/>
                    </a:cubicBezTo>
                    <a:cubicBezTo>
                      <a:pt x="1798" y="2656"/>
                      <a:pt x="1763" y="2561"/>
                      <a:pt x="1679" y="2513"/>
                    </a:cubicBezTo>
                    <a:cubicBezTo>
                      <a:pt x="1651" y="2503"/>
                      <a:pt x="1625" y="2497"/>
                      <a:pt x="1600" y="2497"/>
                    </a:cubicBezTo>
                    <a:cubicBezTo>
                      <a:pt x="1538" y="2497"/>
                      <a:pt x="1487" y="2529"/>
                      <a:pt x="1453" y="2596"/>
                    </a:cubicBezTo>
                    <a:cubicBezTo>
                      <a:pt x="1370" y="2775"/>
                      <a:pt x="1215" y="2906"/>
                      <a:pt x="1108" y="2977"/>
                    </a:cubicBezTo>
                    <a:cubicBezTo>
                      <a:pt x="1048" y="3025"/>
                      <a:pt x="989" y="3085"/>
                      <a:pt x="965" y="3156"/>
                    </a:cubicBezTo>
                    <a:cubicBezTo>
                      <a:pt x="917" y="2989"/>
                      <a:pt x="893" y="2835"/>
                      <a:pt x="893" y="2668"/>
                    </a:cubicBezTo>
                    <a:cubicBezTo>
                      <a:pt x="893" y="1775"/>
                      <a:pt x="1620" y="1061"/>
                      <a:pt x="2501" y="1061"/>
                    </a:cubicBezTo>
                    <a:close/>
                    <a:moveTo>
                      <a:pt x="3048" y="4871"/>
                    </a:moveTo>
                    <a:lnTo>
                      <a:pt x="3048" y="5109"/>
                    </a:lnTo>
                    <a:cubicBezTo>
                      <a:pt x="3048" y="5156"/>
                      <a:pt x="3048" y="5192"/>
                      <a:pt x="3060" y="5240"/>
                    </a:cubicBezTo>
                    <a:lnTo>
                      <a:pt x="2501" y="5656"/>
                    </a:lnTo>
                    <a:lnTo>
                      <a:pt x="1929" y="5240"/>
                    </a:lnTo>
                    <a:cubicBezTo>
                      <a:pt x="1941" y="5192"/>
                      <a:pt x="1941" y="5156"/>
                      <a:pt x="1941" y="5109"/>
                    </a:cubicBezTo>
                    <a:lnTo>
                      <a:pt x="1941" y="4871"/>
                    </a:lnTo>
                    <a:cubicBezTo>
                      <a:pt x="2108" y="4930"/>
                      <a:pt x="2298" y="4954"/>
                      <a:pt x="2501" y="4954"/>
                    </a:cubicBezTo>
                    <a:cubicBezTo>
                      <a:pt x="2691" y="4954"/>
                      <a:pt x="2870" y="4930"/>
                      <a:pt x="3048" y="4871"/>
                    </a:cubicBezTo>
                    <a:close/>
                    <a:moveTo>
                      <a:pt x="2477" y="1"/>
                    </a:moveTo>
                    <a:cubicBezTo>
                      <a:pt x="1905" y="1"/>
                      <a:pt x="1429" y="394"/>
                      <a:pt x="1429" y="882"/>
                    </a:cubicBezTo>
                    <a:cubicBezTo>
                      <a:pt x="1429" y="930"/>
                      <a:pt x="1429" y="965"/>
                      <a:pt x="1441" y="1013"/>
                    </a:cubicBezTo>
                    <a:cubicBezTo>
                      <a:pt x="893" y="1358"/>
                      <a:pt x="536" y="1965"/>
                      <a:pt x="536" y="2656"/>
                    </a:cubicBezTo>
                    <a:cubicBezTo>
                      <a:pt x="536" y="3096"/>
                      <a:pt x="691" y="3549"/>
                      <a:pt x="977" y="3882"/>
                    </a:cubicBezTo>
                    <a:cubicBezTo>
                      <a:pt x="1096" y="4216"/>
                      <a:pt x="1322" y="4501"/>
                      <a:pt x="1608" y="4692"/>
                    </a:cubicBezTo>
                    <a:lnTo>
                      <a:pt x="1608" y="5097"/>
                    </a:lnTo>
                    <a:cubicBezTo>
                      <a:pt x="1608" y="5168"/>
                      <a:pt x="1560" y="5240"/>
                      <a:pt x="1489" y="5275"/>
                    </a:cubicBezTo>
                    <a:lnTo>
                      <a:pt x="417" y="5752"/>
                    </a:lnTo>
                    <a:cubicBezTo>
                      <a:pt x="155" y="5871"/>
                      <a:pt x="0" y="6109"/>
                      <a:pt x="0" y="6383"/>
                    </a:cubicBezTo>
                    <a:lnTo>
                      <a:pt x="0" y="7276"/>
                    </a:lnTo>
                    <a:cubicBezTo>
                      <a:pt x="0" y="7371"/>
                      <a:pt x="72" y="7442"/>
                      <a:pt x="155" y="7442"/>
                    </a:cubicBezTo>
                    <a:cubicBezTo>
                      <a:pt x="251" y="7442"/>
                      <a:pt x="322" y="7371"/>
                      <a:pt x="322" y="7276"/>
                    </a:cubicBezTo>
                    <a:lnTo>
                      <a:pt x="322" y="6383"/>
                    </a:lnTo>
                    <a:cubicBezTo>
                      <a:pt x="322" y="6240"/>
                      <a:pt x="417" y="6109"/>
                      <a:pt x="548" y="6049"/>
                    </a:cubicBezTo>
                    <a:lnTo>
                      <a:pt x="1620" y="5573"/>
                    </a:lnTo>
                    <a:cubicBezTo>
                      <a:pt x="1667" y="5549"/>
                      <a:pt x="1691" y="5525"/>
                      <a:pt x="1727" y="5513"/>
                    </a:cubicBezTo>
                    <a:lnTo>
                      <a:pt x="2263" y="5906"/>
                    </a:lnTo>
                    <a:cubicBezTo>
                      <a:pt x="2322" y="5954"/>
                      <a:pt x="2394" y="5990"/>
                      <a:pt x="2465" y="5990"/>
                    </a:cubicBezTo>
                    <a:cubicBezTo>
                      <a:pt x="2537" y="5990"/>
                      <a:pt x="2620" y="5954"/>
                      <a:pt x="2679" y="5906"/>
                    </a:cubicBezTo>
                    <a:lnTo>
                      <a:pt x="3215" y="5513"/>
                    </a:lnTo>
                    <a:cubicBezTo>
                      <a:pt x="3239" y="5537"/>
                      <a:pt x="3287" y="5549"/>
                      <a:pt x="3310" y="5573"/>
                    </a:cubicBezTo>
                    <a:lnTo>
                      <a:pt x="4382" y="6049"/>
                    </a:lnTo>
                    <a:cubicBezTo>
                      <a:pt x="4525" y="6109"/>
                      <a:pt x="4608" y="6240"/>
                      <a:pt x="4608" y="6383"/>
                    </a:cubicBezTo>
                    <a:lnTo>
                      <a:pt x="4608" y="7276"/>
                    </a:lnTo>
                    <a:cubicBezTo>
                      <a:pt x="4608" y="7371"/>
                      <a:pt x="4680" y="7442"/>
                      <a:pt x="4775" y="7442"/>
                    </a:cubicBezTo>
                    <a:cubicBezTo>
                      <a:pt x="4858" y="7442"/>
                      <a:pt x="4942" y="7371"/>
                      <a:pt x="4942" y="7276"/>
                    </a:cubicBezTo>
                    <a:lnTo>
                      <a:pt x="4942" y="6383"/>
                    </a:lnTo>
                    <a:cubicBezTo>
                      <a:pt x="4965" y="6121"/>
                      <a:pt x="4799" y="5871"/>
                      <a:pt x="4549" y="5752"/>
                    </a:cubicBezTo>
                    <a:lnTo>
                      <a:pt x="3477" y="5275"/>
                    </a:lnTo>
                    <a:cubicBezTo>
                      <a:pt x="3406" y="5240"/>
                      <a:pt x="3358" y="5168"/>
                      <a:pt x="3358" y="5097"/>
                    </a:cubicBezTo>
                    <a:lnTo>
                      <a:pt x="3358" y="4692"/>
                    </a:lnTo>
                    <a:cubicBezTo>
                      <a:pt x="3644" y="4501"/>
                      <a:pt x="3870" y="4216"/>
                      <a:pt x="3989" y="3882"/>
                    </a:cubicBezTo>
                    <a:cubicBezTo>
                      <a:pt x="4263" y="3549"/>
                      <a:pt x="4430" y="3096"/>
                      <a:pt x="4430" y="2656"/>
                    </a:cubicBezTo>
                    <a:cubicBezTo>
                      <a:pt x="4430" y="1965"/>
                      <a:pt x="4072" y="1358"/>
                      <a:pt x="3525" y="1013"/>
                    </a:cubicBezTo>
                    <a:cubicBezTo>
                      <a:pt x="3537" y="965"/>
                      <a:pt x="3537" y="930"/>
                      <a:pt x="3537" y="882"/>
                    </a:cubicBezTo>
                    <a:cubicBezTo>
                      <a:pt x="3537" y="394"/>
                      <a:pt x="3060" y="1"/>
                      <a:pt x="247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054" name="Google Shape;6849;p49"/>
              <p:cNvSpPr/>
              <p:nvPr/>
            </p:nvSpPr>
            <p:spPr>
              <a:xfrm>
                <a:off x="7684411" y="4478004"/>
                <a:ext cx="10248" cy="38702"/>
              </a:xfrm>
              <a:custGeom>
                <a:avLst/>
                <a:gdLst/>
                <a:ahLst/>
                <a:cxnLst/>
                <a:rect l="l" t="t" r="r" b="b"/>
                <a:pathLst>
                  <a:path w="322" h="1216" extrusionOk="0">
                    <a:moveTo>
                      <a:pt x="167" y="1"/>
                    </a:moveTo>
                    <a:cubicBezTo>
                      <a:pt x="72" y="1"/>
                      <a:pt x="0" y="72"/>
                      <a:pt x="0" y="167"/>
                    </a:cubicBezTo>
                    <a:lnTo>
                      <a:pt x="0" y="1060"/>
                    </a:lnTo>
                    <a:cubicBezTo>
                      <a:pt x="0" y="1144"/>
                      <a:pt x="72" y="1215"/>
                      <a:pt x="167" y="1215"/>
                    </a:cubicBezTo>
                    <a:cubicBezTo>
                      <a:pt x="250" y="1215"/>
                      <a:pt x="322" y="1144"/>
                      <a:pt x="322" y="1060"/>
                    </a:cubicBezTo>
                    <a:lnTo>
                      <a:pt x="322" y="167"/>
                    </a:lnTo>
                    <a:cubicBezTo>
                      <a:pt x="322" y="72"/>
                      <a:pt x="250" y="1"/>
                      <a:pt x="16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055" name="Google Shape;6850;p49"/>
              <p:cNvSpPr/>
              <p:nvPr/>
            </p:nvSpPr>
            <p:spPr>
              <a:xfrm>
                <a:off x="7638929" y="4489366"/>
                <a:ext cx="10248" cy="27340"/>
              </a:xfrm>
              <a:custGeom>
                <a:avLst/>
                <a:gdLst/>
                <a:ahLst/>
                <a:cxnLst/>
                <a:rect l="l" t="t" r="r" b="b"/>
                <a:pathLst>
                  <a:path w="322" h="859" extrusionOk="0">
                    <a:moveTo>
                      <a:pt x="167" y="1"/>
                    </a:moveTo>
                    <a:cubicBezTo>
                      <a:pt x="72" y="1"/>
                      <a:pt x="0" y="72"/>
                      <a:pt x="0" y="168"/>
                    </a:cubicBezTo>
                    <a:lnTo>
                      <a:pt x="0" y="703"/>
                    </a:lnTo>
                    <a:cubicBezTo>
                      <a:pt x="0" y="787"/>
                      <a:pt x="72" y="858"/>
                      <a:pt x="167" y="858"/>
                    </a:cubicBezTo>
                    <a:cubicBezTo>
                      <a:pt x="250" y="858"/>
                      <a:pt x="322" y="787"/>
                      <a:pt x="322" y="703"/>
                    </a:cubicBezTo>
                    <a:lnTo>
                      <a:pt x="322" y="168"/>
                    </a:lnTo>
                    <a:cubicBezTo>
                      <a:pt x="322" y="72"/>
                      <a:pt x="250" y="1"/>
                      <a:pt x="16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056" name="Google Shape;6851;p49"/>
              <p:cNvSpPr/>
              <p:nvPr/>
            </p:nvSpPr>
            <p:spPr>
              <a:xfrm>
                <a:off x="7729479" y="4489366"/>
                <a:ext cx="10662" cy="27340"/>
              </a:xfrm>
              <a:custGeom>
                <a:avLst/>
                <a:gdLst/>
                <a:ahLst/>
                <a:cxnLst/>
                <a:rect l="l" t="t" r="r" b="b"/>
                <a:pathLst>
                  <a:path w="335" h="859" extrusionOk="0">
                    <a:moveTo>
                      <a:pt x="156" y="1"/>
                    </a:moveTo>
                    <a:cubicBezTo>
                      <a:pt x="72" y="1"/>
                      <a:pt x="1" y="72"/>
                      <a:pt x="1" y="168"/>
                    </a:cubicBezTo>
                    <a:lnTo>
                      <a:pt x="1" y="703"/>
                    </a:lnTo>
                    <a:cubicBezTo>
                      <a:pt x="1" y="787"/>
                      <a:pt x="72" y="858"/>
                      <a:pt x="156" y="858"/>
                    </a:cubicBezTo>
                    <a:cubicBezTo>
                      <a:pt x="251" y="858"/>
                      <a:pt x="322" y="787"/>
                      <a:pt x="322" y="703"/>
                    </a:cubicBezTo>
                    <a:lnTo>
                      <a:pt x="322" y="168"/>
                    </a:lnTo>
                    <a:cubicBezTo>
                      <a:pt x="334" y="72"/>
                      <a:pt x="263" y="1"/>
                      <a:pt x="156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057" name="Google Shape;6852;p49"/>
              <p:cNvSpPr/>
              <p:nvPr/>
            </p:nvSpPr>
            <p:spPr>
              <a:xfrm>
                <a:off x="7673017" y="4608369"/>
                <a:ext cx="33005" cy="33005"/>
              </a:xfrm>
              <a:custGeom>
                <a:avLst/>
                <a:gdLst/>
                <a:ahLst/>
                <a:cxnLst/>
                <a:rect l="l" t="t" r="r" b="b"/>
                <a:pathLst>
                  <a:path w="1037" h="1037" extrusionOk="0">
                    <a:moveTo>
                      <a:pt x="525" y="322"/>
                    </a:moveTo>
                    <a:cubicBezTo>
                      <a:pt x="620" y="322"/>
                      <a:pt x="715" y="417"/>
                      <a:pt x="715" y="512"/>
                    </a:cubicBezTo>
                    <a:cubicBezTo>
                      <a:pt x="715" y="620"/>
                      <a:pt x="620" y="715"/>
                      <a:pt x="525" y="715"/>
                    </a:cubicBezTo>
                    <a:cubicBezTo>
                      <a:pt x="418" y="715"/>
                      <a:pt x="322" y="620"/>
                      <a:pt x="322" y="512"/>
                    </a:cubicBezTo>
                    <a:cubicBezTo>
                      <a:pt x="322" y="417"/>
                      <a:pt x="418" y="322"/>
                      <a:pt x="525" y="322"/>
                    </a:cubicBezTo>
                    <a:close/>
                    <a:moveTo>
                      <a:pt x="525" y="0"/>
                    </a:moveTo>
                    <a:cubicBezTo>
                      <a:pt x="239" y="0"/>
                      <a:pt x="1" y="239"/>
                      <a:pt x="1" y="512"/>
                    </a:cubicBezTo>
                    <a:cubicBezTo>
                      <a:pt x="1" y="798"/>
                      <a:pt x="239" y="1036"/>
                      <a:pt x="525" y="1036"/>
                    </a:cubicBezTo>
                    <a:cubicBezTo>
                      <a:pt x="799" y="1036"/>
                      <a:pt x="1037" y="798"/>
                      <a:pt x="1037" y="512"/>
                    </a:cubicBezTo>
                    <a:cubicBezTo>
                      <a:pt x="1037" y="239"/>
                      <a:pt x="799" y="0"/>
                      <a:pt x="525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058" name="Google Shape;6853;p49"/>
              <p:cNvSpPr/>
              <p:nvPr/>
            </p:nvSpPr>
            <p:spPr>
              <a:xfrm>
                <a:off x="7565408" y="4608369"/>
                <a:ext cx="33387" cy="33005"/>
              </a:xfrm>
              <a:custGeom>
                <a:avLst/>
                <a:gdLst/>
                <a:ahLst/>
                <a:cxnLst/>
                <a:rect l="l" t="t" r="r" b="b"/>
                <a:pathLst>
                  <a:path w="1049" h="1037" extrusionOk="0">
                    <a:moveTo>
                      <a:pt x="524" y="322"/>
                    </a:moveTo>
                    <a:cubicBezTo>
                      <a:pt x="632" y="322"/>
                      <a:pt x="715" y="417"/>
                      <a:pt x="715" y="512"/>
                    </a:cubicBezTo>
                    <a:cubicBezTo>
                      <a:pt x="715" y="620"/>
                      <a:pt x="632" y="715"/>
                      <a:pt x="524" y="715"/>
                    </a:cubicBezTo>
                    <a:cubicBezTo>
                      <a:pt x="417" y="715"/>
                      <a:pt x="334" y="620"/>
                      <a:pt x="334" y="512"/>
                    </a:cubicBezTo>
                    <a:cubicBezTo>
                      <a:pt x="334" y="417"/>
                      <a:pt x="417" y="322"/>
                      <a:pt x="524" y="322"/>
                    </a:cubicBezTo>
                    <a:close/>
                    <a:moveTo>
                      <a:pt x="524" y="0"/>
                    </a:moveTo>
                    <a:cubicBezTo>
                      <a:pt x="239" y="0"/>
                      <a:pt x="1" y="239"/>
                      <a:pt x="1" y="512"/>
                    </a:cubicBezTo>
                    <a:cubicBezTo>
                      <a:pt x="1" y="798"/>
                      <a:pt x="239" y="1036"/>
                      <a:pt x="524" y="1036"/>
                    </a:cubicBezTo>
                    <a:cubicBezTo>
                      <a:pt x="810" y="1036"/>
                      <a:pt x="1048" y="798"/>
                      <a:pt x="1048" y="512"/>
                    </a:cubicBezTo>
                    <a:cubicBezTo>
                      <a:pt x="1048" y="239"/>
                      <a:pt x="810" y="0"/>
                      <a:pt x="5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059" name="Google Shape;6854;p49"/>
              <p:cNvSpPr/>
              <p:nvPr/>
            </p:nvSpPr>
            <p:spPr>
              <a:xfrm>
                <a:off x="7780657" y="4608369"/>
                <a:ext cx="33005" cy="33005"/>
              </a:xfrm>
              <a:custGeom>
                <a:avLst/>
                <a:gdLst/>
                <a:ahLst/>
                <a:cxnLst/>
                <a:rect l="l" t="t" r="r" b="b"/>
                <a:pathLst>
                  <a:path w="1037" h="1037" extrusionOk="0">
                    <a:moveTo>
                      <a:pt x="512" y="322"/>
                    </a:moveTo>
                    <a:cubicBezTo>
                      <a:pt x="619" y="322"/>
                      <a:pt x="715" y="417"/>
                      <a:pt x="715" y="512"/>
                    </a:cubicBezTo>
                    <a:cubicBezTo>
                      <a:pt x="715" y="620"/>
                      <a:pt x="619" y="715"/>
                      <a:pt x="512" y="715"/>
                    </a:cubicBezTo>
                    <a:cubicBezTo>
                      <a:pt x="417" y="715"/>
                      <a:pt x="322" y="620"/>
                      <a:pt x="322" y="512"/>
                    </a:cubicBezTo>
                    <a:cubicBezTo>
                      <a:pt x="322" y="417"/>
                      <a:pt x="417" y="322"/>
                      <a:pt x="512" y="322"/>
                    </a:cubicBezTo>
                    <a:close/>
                    <a:moveTo>
                      <a:pt x="512" y="0"/>
                    </a:moveTo>
                    <a:cubicBezTo>
                      <a:pt x="238" y="0"/>
                      <a:pt x="0" y="239"/>
                      <a:pt x="0" y="512"/>
                    </a:cubicBezTo>
                    <a:cubicBezTo>
                      <a:pt x="0" y="798"/>
                      <a:pt x="238" y="1036"/>
                      <a:pt x="512" y="1036"/>
                    </a:cubicBezTo>
                    <a:cubicBezTo>
                      <a:pt x="798" y="1036"/>
                      <a:pt x="1036" y="798"/>
                      <a:pt x="1036" y="512"/>
                    </a:cubicBezTo>
                    <a:cubicBezTo>
                      <a:pt x="1036" y="239"/>
                      <a:pt x="798" y="0"/>
                      <a:pt x="512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060" name="Google Shape;6855;p49"/>
              <p:cNvSpPr/>
              <p:nvPr/>
            </p:nvSpPr>
            <p:spPr>
              <a:xfrm>
                <a:off x="7596090" y="4528801"/>
                <a:ext cx="186859" cy="73362"/>
              </a:xfrm>
              <a:custGeom>
                <a:avLst/>
                <a:gdLst/>
                <a:ahLst/>
                <a:cxnLst/>
                <a:rect l="l" t="t" r="r" b="b"/>
                <a:pathLst>
                  <a:path w="5871" h="2305" extrusionOk="0">
                    <a:moveTo>
                      <a:pt x="2942" y="0"/>
                    </a:moveTo>
                    <a:cubicBezTo>
                      <a:pt x="2847" y="0"/>
                      <a:pt x="2775" y="72"/>
                      <a:pt x="2775" y="155"/>
                    </a:cubicBezTo>
                    <a:lnTo>
                      <a:pt x="2775" y="357"/>
                    </a:lnTo>
                    <a:lnTo>
                      <a:pt x="1608" y="357"/>
                    </a:lnTo>
                    <a:cubicBezTo>
                      <a:pt x="1394" y="357"/>
                      <a:pt x="1180" y="453"/>
                      <a:pt x="1049" y="655"/>
                    </a:cubicBezTo>
                    <a:lnTo>
                      <a:pt x="60" y="2036"/>
                    </a:lnTo>
                    <a:cubicBezTo>
                      <a:pt x="1" y="2108"/>
                      <a:pt x="37" y="2215"/>
                      <a:pt x="108" y="2274"/>
                    </a:cubicBezTo>
                    <a:cubicBezTo>
                      <a:pt x="133" y="2295"/>
                      <a:pt x="163" y="2304"/>
                      <a:pt x="193" y="2304"/>
                    </a:cubicBezTo>
                    <a:cubicBezTo>
                      <a:pt x="249" y="2304"/>
                      <a:pt x="308" y="2273"/>
                      <a:pt x="346" y="2227"/>
                    </a:cubicBezTo>
                    <a:lnTo>
                      <a:pt x="1334" y="846"/>
                    </a:lnTo>
                    <a:cubicBezTo>
                      <a:pt x="1406" y="750"/>
                      <a:pt x="1513" y="691"/>
                      <a:pt x="1632" y="691"/>
                    </a:cubicBezTo>
                    <a:lnTo>
                      <a:pt x="2787" y="691"/>
                    </a:lnTo>
                    <a:lnTo>
                      <a:pt x="2787" y="1941"/>
                    </a:lnTo>
                    <a:cubicBezTo>
                      <a:pt x="2787" y="2036"/>
                      <a:pt x="2858" y="2108"/>
                      <a:pt x="2954" y="2108"/>
                    </a:cubicBezTo>
                    <a:cubicBezTo>
                      <a:pt x="3037" y="2108"/>
                      <a:pt x="3120" y="2036"/>
                      <a:pt x="3120" y="1941"/>
                    </a:cubicBezTo>
                    <a:lnTo>
                      <a:pt x="3120" y="691"/>
                    </a:lnTo>
                    <a:lnTo>
                      <a:pt x="4275" y="691"/>
                    </a:lnTo>
                    <a:cubicBezTo>
                      <a:pt x="4394" y="691"/>
                      <a:pt x="4502" y="750"/>
                      <a:pt x="4573" y="846"/>
                    </a:cubicBezTo>
                    <a:lnTo>
                      <a:pt x="5561" y="2227"/>
                    </a:lnTo>
                    <a:cubicBezTo>
                      <a:pt x="5585" y="2274"/>
                      <a:pt x="5645" y="2298"/>
                      <a:pt x="5692" y="2298"/>
                    </a:cubicBezTo>
                    <a:cubicBezTo>
                      <a:pt x="5716" y="2298"/>
                      <a:pt x="5764" y="2286"/>
                      <a:pt x="5775" y="2274"/>
                    </a:cubicBezTo>
                    <a:cubicBezTo>
                      <a:pt x="5859" y="2215"/>
                      <a:pt x="5871" y="2108"/>
                      <a:pt x="5811" y="2036"/>
                    </a:cubicBezTo>
                    <a:lnTo>
                      <a:pt x="4823" y="655"/>
                    </a:lnTo>
                    <a:cubicBezTo>
                      <a:pt x="4692" y="476"/>
                      <a:pt x="4490" y="357"/>
                      <a:pt x="4263" y="357"/>
                    </a:cubicBezTo>
                    <a:lnTo>
                      <a:pt x="3097" y="357"/>
                    </a:lnTo>
                    <a:lnTo>
                      <a:pt x="3097" y="155"/>
                    </a:lnTo>
                    <a:cubicBezTo>
                      <a:pt x="3097" y="72"/>
                      <a:pt x="3025" y="0"/>
                      <a:pt x="2942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061" name="Google Shape;6856;p49"/>
            <p:cNvGrpSpPr/>
            <p:nvPr/>
          </p:nvGrpSpPr>
          <p:grpSpPr>
            <a:xfrm>
              <a:off x="9985306" y="1863834"/>
              <a:ext cx="225498" cy="361560"/>
              <a:chOff x="6264109" y="4279432"/>
              <a:chExt cx="225498" cy="361560"/>
            </a:xfrm>
            <a:solidFill>
              <a:schemeClr val="bg2">
                <a:lumMod val="75000"/>
              </a:schemeClr>
            </a:solidFill>
          </p:grpSpPr>
          <p:sp>
            <p:nvSpPr>
              <p:cNvPr id="1062" name="Google Shape;6857;p49"/>
              <p:cNvSpPr/>
              <p:nvPr/>
            </p:nvSpPr>
            <p:spPr>
              <a:xfrm>
                <a:off x="6264109" y="4279432"/>
                <a:ext cx="225498" cy="361560"/>
              </a:xfrm>
              <a:custGeom>
                <a:avLst/>
                <a:gdLst/>
                <a:ahLst/>
                <a:cxnLst/>
                <a:rect l="l" t="t" r="r" b="b"/>
                <a:pathLst>
                  <a:path w="7085" h="11360" extrusionOk="0">
                    <a:moveTo>
                      <a:pt x="6716" y="870"/>
                    </a:moveTo>
                    <a:cubicBezTo>
                      <a:pt x="6716" y="870"/>
                      <a:pt x="6728" y="870"/>
                      <a:pt x="6728" y="882"/>
                    </a:cubicBezTo>
                    <a:lnTo>
                      <a:pt x="6728" y="1239"/>
                    </a:lnTo>
                    <a:lnTo>
                      <a:pt x="6751" y="1239"/>
                    </a:lnTo>
                    <a:lnTo>
                      <a:pt x="6192" y="1251"/>
                    </a:lnTo>
                    <a:cubicBezTo>
                      <a:pt x="6108" y="1251"/>
                      <a:pt x="6037" y="1322"/>
                      <a:pt x="6037" y="1418"/>
                    </a:cubicBezTo>
                    <a:cubicBezTo>
                      <a:pt x="6037" y="1501"/>
                      <a:pt x="6108" y="1584"/>
                      <a:pt x="6192" y="1584"/>
                    </a:cubicBezTo>
                    <a:lnTo>
                      <a:pt x="6394" y="1584"/>
                    </a:lnTo>
                    <a:lnTo>
                      <a:pt x="6394" y="7454"/>
                    </a:lnTo>
                    <a:cubicBezTo>
                      <a:pt x="6394" y="7454"/>
                      <a:pt x="6394" y="7478"/>
                      <a:pt x="6370" y="7478"/>
                    </a:cubicBezTo>
                    <a:lnTo>
                      <a:pt x="679" y="7478"/>
                    </a:lnTo>
                    <a:cubicBezTo>
                      <a:pt x="679" y="7478"/>
                      <a:pt x="655" y="7478"/>
                      <a:pt x="655" y="7454"/>
                    </a:cubicBezTo>
                    <a:lnTo>
                      <a:pt x="655" y="1584"/>
                    </a:lnTo>
                    <a:lnTo>
                      <a:pt x="5477" y="1584"/>
                    </a:lnTo>
                    <a:cubicBezTo>
                      <a:pt x="5573" y="1584"/>
                      <a:pt x="5644" y="1501"/>
                      <a:pt x="5644" y="1418"/>
                    </a:cubicBezTo>
                    <a:cubicBezTo>
                      <a:pt x="5644" y="1322"/>
                      <a:pt x="5573" y="1251"/>
                      <a:pt x="5477" y="1251"/>
                    </a:cubicBezTo>
                    <a:lnTo>
                      <a:pt x="322" y="1251"/>
                    </a:lnTo>
                    <a:cubicBezTo>
                      <a:pt x="322" y="1251"/>
                      <a:pt x="298" y="1251"/>
                      <a:pt x="298" y="1239"/>
                    </a:cubicBezTo>
                    <a:lnTo>
                      <a:pt x="298" y="882"/>
                    </a:lnTo>
                    <a:cubicBezTo>
                      <a:pt x="298" y="882"/>
                      <a:pt x="298" y="870"/>
                      <a:pt x="322" y="870"/>
                    </a:cubicBezTo>
                    <a:close/>
                    <a:moveTo>
                      <a:pt x="5358" y="7811"/>
                    </a:moveTo>
                    <a:lnTo>
                      <a:pt x="5858" y="10335"/>
                    </a:lnTo>
                    <a:lnTo>
                      <a:pt x="3691" y="10335"/>
                    </a:lnTo>
                    <a:lnTo>
                      <a:pt x="3691" y="8371"/>
                    </a:lnTo>
                    <a:cubicBezTo>
                      <a:pt x="3691" y="8276"/>
                      <a:pt x="3620" y="8204"/>
                      <a:pt x="3537" y="8204"/>
                    </a:cubicBezTo>
                    <a:cubicBezTo>
                      <a:pt x="3441" y="8204"/>
                      <a:pt x="3370" y="8276"/>
                      <a:pt x="3370" y="8371"/>
                    </a:cubicBezTo>
                    <a:lnTo>
                      <a:pt x="3370" y="10335"/>
                    </a:lnTo>
                    <a:lnTo>
                      <a:pt x="1215" y="10335"/>
                    </a:lnTo>
                    <a:lnTo>
                      <a:pt x="1715" y="7811"/>
                    </a:lnTo>
                    <a:close/>
                    <a:moveTo>
                      <a:pt x="3549" y="1"/>
                    </a:moveTo>
                    <a:cubicBezTo>
                      <a:pt x="3453" y="1"/>
                      <a:pt x="3382" y="72"/>
                      <a:pt x="3382" y="168"/>
                    </a:cubicBezTo>
                    <a:lnTo>
                      <a:pt x="3382" y="537"/>
                    </a:lnTo>
                    <a:lnTo>
                      <a:pt x="346" y="537"/>
                    </a:lnTo>
                    <a:cubicBezTo>
                      <a:pt x="155" y="537"/>
                      <a:pt x="0" y="691"/>
                      <a:pt x="0" y="882"/>
                    </a:cubicBezTo>
                    <a:lnTo>
                      <a:pt x="0" y="1239"/>
                    </a:lnTo>
                    <a:cubicBezTo>
                      <a:pt x="0" y="1430"/>
                      <a:pt x="155" y="1584"/>
                      <a:pt x="346" y="1584"/>
                    </a:cubicBezTo>
                    <a:lnTo>
                      <a:pt x="358" y="1584"/>
                    </a:lnTo>
                    <a:lnTo>
                      <a:pt x="358" y="7454"/>
                    </a:lnTo>
                    <a:cubicBezTo>
                      <a:pt x="358" y="7645"/>
                      <a:pt x="512" y="7799"/>
                      <a:pt x="703" y="7799"/>
                    </a:cubicBezTo>
                    <a:lnTo>
                      <a:pt x="1382" y="7799"/>
                    </a:lnTo>
                    <a:lnTo>
                      <a:pt x="715" y="11157"/>
                    </a:lnTo>
                    <a:cubicBezTo>
                      <a:pt x="703" y="11252"/>
                      <a:pt x="762" y="11347"/>
                      <a:pt x="858" y="11359"/>
                    </a:cubicBezTo>
                    <a:lnTo>
                      <a:pt x="882" y="11359"/>
                    </a:lnTo>
                    <a:cubicBezTo>
                      <a:pt x="953" y="11359"/>
                      <a:pt x="1036" y="11300"/>
                      <a:pt x="1048" y="11217"/>
                    </a:cubicBezTo>
                    <a:lnTo>
                      <a:pt x="1167" y="10645"/>
                    </a:lnTo>
                    <a:lnTo>
                      <a:pt x="3382" y="10645"/>
                    </a:lnTo>
                    <a:lnTo>
                      <a:pt x="3382" y="11193"/>
                    </a:lnTo>
                    <a:cubicBezTo>
                      <a:pt x="3382" y="11288"/>
                      <a:pt x="3453" y="11359"/>
                      <a:pt x="3549" y="11359"/>
                    </a:cubicBezTo>
                    <a:cubicBezTo>
                      <a:pt x="3632" y="11359"/>
                      <a:pt x="3703" y="11288"/>
                      <a:pt x="3703" y="11193"/>
                    </a:cubicBezTo>
                    <a:lnTo>
                      <a:pt x="3703" y="10645"/>
                    </a:lnTo>
                    <a:lnTo>
                      <a:pt x="5930" y="10645"/>
                    </a:lnTo>
                    <a:lnTo>
                      <a:pt x="6049" y="11217"/>
                    </a:lnTo>
                    <a:cubicBezTo>
                      <a:pt x="6061" y="11300"/>
                      <a:pt x="6132" y="11359"/>
                      <a:pt x="6204" y="11359"/>
                    </a:cubicBezTo>
                    <a:lnTo>
                      <a:pt x="6239" y="11359"/>
                    </a:lnTo>
                    <a:cubicBezTo>
                      <a:pt x="6323" y="11336"/>
                      <a:pt x="6382" y="11252"/>
                      <a:pt x="6370" y="11157"/>
                    </a:cubicBezTo>
                    <a:lnTo>
                      <a:pt x="5704" y="7799"/>
                    </a:lnTo>
                    <a:lnTo>
                      <a:pt x="6382" y="7799"/>
                    </a:lnTo>
                    <a:cubicBezTo>
                      <a:pt x="6585" y="7799"/>
                      <a:pt x="6728" y="7645"/>
                      <a:pt x="6728" y="7454"/>
                    </a:cubicBezTo>
                    <a:lnTo>
                      <a:pt x="6728" y="1584"/>
                    </a:lnTo>
                    <a:lnTo>
                      <a:pt x="6739" y="1584"/>
                    </a:lnTo>
                    <a:cubicBezTo>
                      <a:pt x="6942" y="1584"/>
                      <a:pt x="7085" y="1430"/>
                      <a:pt x="7085" y="1239"/>
                    </a:cubicBezTo>
                    <a:lnTo>
                      <a:pt x="7085" y="882"/>
                    </a:lnTo>
                    <a:cubicBezTo>
                      <a:pt x="7085" y="691"/>
                      <a:pt x="6930" y="537"/>
                      <a:pt x="6751" y="537"/>
                    </a:cubicBezTo>
                    <a:lnTo>
                      <a:pt x="3715" y="537"/>
                    </a:lnTo>
                    <a:lnTo>
                      <a:pt x="3715" y="168"/>
                    </a:lnTo>
                    <a:cubicBezTo>
                      <a:pt x="3715" y="72"/>
                      <a:pt x="3632" y="1"/>
                      <a:pt x="3549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063" name="Google Shape;6858;p49"/>
              <p:cNvSpPr/>
              <p:nvPr/>
            </p:nvSpPr>
            <p:spPr>
              <a:xfrm>
                <a:off x="6303129" y="4370395"/>
                <a:ext cx="146693" cy="106495"/>
              </a:xfrm>
              <a:custGeom>
                <a:avLst/>
                <a:gdLst/>
                <a:ahLst/>
                <a:cxnLst/>
                <a:rect l="l" t="t" r="r" b="b"/>
                <a:pathLst>
                  <a:path w="4609" h="3346" extrusionOk="0">
                    <a:moveTo>
                      <a:pt x="3561" y="0"/>
                    </a:moveTo>
                    <a:cubicBezTo>
                      <a:pt x="3466" y="0"/>
                      <a:pt x="3394" y="72"/>
                      <a:pt x="3394" y="167"/>
                    </a:cubicBezTo>
                    <a:cubicBezTo>
                      <a:pt x="3394" y="250"/>
                      <a:pt x="3466" y="334"/>
                      <a:pt x="3561" y="334"/>
                    </a:cubicBezTo>
                    <a:lnTo>
                      <a:pt x="4049" y="334"/>
                    </a:lnTo>
                    <a:lnTo>
                      <a:pt x="2406" y="1965"/>
                    </a:lnTo>
                    <a:lnTo>
                      <a:pt x="2394" y="1965"/>
                    </a:lnTo>
                    <a:lnTo>
                      <a:pt x="2025" y="1596"/>
                    </a:lnTo>
                    <a:cubicBezTo>
                      <a:pt x="1959" y="1530"/>
                      <a:pt x="1870" y="1498"/>
                      <a:pt x="1781" y="1498"/>
                    </a:cubicBezTo>
                    <a:cubicBezTo>
                      <a:pt x="1692" y="1498"/>
                      <a:pt x="1602" y="1530"/>
                      <a:pt x="1537" y="1596"/>
                    </a:cubicBezTo>
                    <a:lnTo>
                      <a:pt x="60" y="3072"/>
                    </a:lnTo>
                    <a:cubicBezTo>
                      <a:pt x="1" y="3132"/>
                      <a:pt x="1" y="3227"/>
                      <a:pt x="60" y="3310"/>
                    </a:cubicBezTo>
                    <a:cubicBezTo>
                      <a:pt x="84" y="3334"/>
                      <a:pt x="132" y="3346"/>
                      <a:pt x="179" y="3346"/>
                    </a:cubicBezTo>
                    <a:cubicBezTo>
                      <a:pt x="227" y="3346"/>
                      <a:pt x="263" y="3334"/>
                      <a:pt x="298" y="3310"/>
                    </a:cubicBezTo>
                    <a:lnTo>
                      <a:pt x="1775" y="1834"/>
                    </a:lnTo>
                    <a:lnTo>
                      <a:pt x="1787" y="1834"/>
                    </a:lnTo>
                    <a:lnTo>
                      <a:pt x="2156" y="2203"/>
                    </a:lnTo>
                    <a:cubicBezTo>
                      <a:pt x="2215" y="2263"/>
                      <a:pt x="2311" y="2310"/>
                      <a:pt x="2394" y="2310"/>
                    </a:cubicBezTo>
                    <a:cubicBezTo>
                      <a:pt x="2477" y="2310"/>
                      <a:pt x="2573" y="2274"/>
                      <a:pt x="2632" y="2203"/>
                    </a:cubicBezTo>
                    <a:lnTo>
                      <a:pt x="4263" y="572"/>
                    </a:lnTo>
                    <a:lnTo>
                      <a:pt x="4263" y="1060"/>
                    </a:lnTo>
                    <a:cubicBezTo>
                      <a:pt x="4263" y="1143"/>
                      <a:pt x="4347" y="1227"/>
                      <a:pt x="4430" y="1227"/>
                    </a:cubicBezTo>
                    <a:cubicBezTo>
                      <a:pt x="4525" y="1227"/>
                      <a:pt x="4597" y="1143"/>
                      <a:pt x="4597" y="1060"/>
                    </a:cubicBezTo>
                    <a:lnTo>
                      <a:pt x="4597" y="167"/>
                    </a:lnTo>
                    <a:cubicBezTo>
                      <a:pt x="4609" y="72"/>
                      <a:pt x="4537" y="0"/>
                      <a:pt x="445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064" name="Google Shape;6859;p49"/>
            <p:cNvGrpSpPr/>
            <p:nvPr/>
          </p:nvGrpSpPr>
          <p:grpSpPr>
            <a:xfrm>
              <a:off x="9098279" y="1414883"/>
              <a:ext cx="395266" cy="351312"/>
              <a:chOff x="7929578" y="4284365"/>
              <a:chExt cx="395266" cy="351312"/>
            </a:xfrm>
            <a:solidFill>
              <a:schemeClr val="bg2">
                <a:lumMod val="75000"/>
              </a:schemeClr>
            </a:solidFill>
          </p:grpSpPr>
          <p:sp>
            <p:nvSpPr>
              <p:cNvPr id="1065" name="Google Shape;6860;p49"/>
              <p:cNvSpPr/>
              <p:nvPr/>
            </p:nvSpPr>
            <p:spPr>
              <a:xfrm>
                <a:off x="7954213" y="4588668"/>
                <a:ext cx="11394" cy="47009"/>
              </a:xfrm>
              <a:custGeom>
                <a:avLst/>
                <a:gdLst/>
                <a:ahLst/>
                <a:cxnLst/>
                <a:rect l="l" t="t" r="r" b="b"/>
                <a:pathLst>
                  <a:path w="358" h="1477" extrusionOk="0">
                    <a:moveTo>
                      <a:pt x="179" y="0"/>
                    </a:moveTo>
                    <a:cubicBezTo>
                      <a:pt x="84" y="0"/>
                      <a:pt x="0" y="84"/>
                      <a:pt x="0" y="179"/>
                    </a:cubicBezTo>
                    <a:lnTo>
                      <a:pt x="0" y="1298"/>
                    </a:lnTo>
                    <a:cubicBezTo>
                      <a:pt x="0" y="1405"/>
                      <a:pt x="84" y="1477"/>
                      <a:pt x="179" y="1477"/>
                    </a:cubicBezTo>
                    <a:cubicBezTo>
                      <a:pt x="286" y="1477"/>
                      <a:pt x="358" y="1405"/>
                      <a:pt x="358" y="1298"/>
                    </a:cubicBezTo>
                    <a:lnTo>
                      <a:pt x="358" y="179"/>
                    </a:lnTo>
                    <a:cubicBezTo>
                      <a:pt x="358" y="96"/>
                      <a:pt x="286" y="0"/>
                      <a:pt x="179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066" name="Google Shape;6861;p49"/>
              <p:cNvSpPr/>
              <p:nvPr/>
            </p:nvSpPr>
            <p:spPr>
              <a:xfrm>
                <a:off x="7929578" y="4432522"/>
                <a:ext cx="213372" cy="203155"/>
              </a:xfrm>
              <a:custGeom>
                <a:avLst/>
                <a:gdLst/>
                <a:ahLst/>
                <a:cxnLst/>
                <a:rect l="l" t="t" r="r" b="b"/>
                <a:pathLst>
                  <a:path w="6704" h="6383" extrusionOk="0">
                    <a:moveTo>
                      <a:pt x="6192" y="1013"/>
                    </a:moveTo>
                    <a:lnTo>
                      <a:pt x="6275" y="1275"/>
                    </a:lnTo>
                    <a:cubicBezTo>
                      <a:pt x="6287" y="1358"/>
                      <a:pt x="6275" y="1430"/>
                      <a:pt x="6216" y="1489"/>
                    </a:cubicBezTo>
                    <a:lnTo>
                      <a:pt x="6108" y="1596"/>
                    </a:lnTo>
                    <a:lnTo>
                      <a:pt x="5858" y="1334"/>
                    </a:lnTo>
                    <a:lnTo>
                      <a:pt x="6192" y="1013"/>
                    </a:lnTo>
                    <a:close/>
                    <a:moveTo>
                      <a:pt x="1941" y="382"/>
                    </a:moveTo>
                    <a:cubicBezTo>
                      <a:pt x="2251" y="382"/>
                      <a:pt x="2536" y="501"/>
                      <a:pt x="2763" y="727"/>
                    </a:cubicBezTo>
                    <a:cubicBezTo>
                      <a:pt x="2965" y="953"/>
                      <a:pt x="3096" y="1251"/>
                      <a:pt x="3132" y="1573"/>
                    </a:cubicBezTo>
                    <a:cubicBezTo>
                      <a:pt x="3144" y="1692"/>
                      <a:pt x="3156" y="1846"/>
                      <a:pt x="3179" y="2001"/>
                    </a:cubicBezTo>
                    <a:cubicBezTo>
                      <a:pt x="2977" y="1680"/>
                      <a:pt x="2656" y="1430"/>
                      <a:pt x="2239" y="1287"/>
                    </a:cubicBezTo>
                    <a:cubicBezTo>
                      <a:pt x="1947" y="1199"/>
                      <a:pt x="1670" y="1191"/>
                      <a:pt x="1579" y="1191"/>
                    </a:cubicBezTo>
                    <a:cubicBezTo>
                      <a:pt x="1559" y="1191"/>
                      <a:pt x="1548" y="1192"/>
                      <a:pt x="1548" y="1192"/>
                    </a:cubicBezTo>
                    <a:cubicBezTo>
                      <a:pt x="1513" y="1192"/>
                      <a:pt x="1465" y="1204"/>
                      <a:pt x="1429" y="1251"/>
                    </a:cubicBezTo>
                    <a:lnTo>
                      <a:pt x="1108" y="1585"/>
                    </a:lnTo>
                    <a:cubicBezTo>
                      <a:pt x="1036" y="1668"/>
                      <a:pt x="1036" y="1787"/>
                      <a:pt x="1108" y="1846"/>
                    </a:cubicBezTo>
                    <a:cubicBezTo>
                      <a:pt x="1143" y="1882"/>
                      <a:pt x="1191" y="1900"/>
                      <a:pt x="1237" y="1900"/>
                    </a:cubicBezTo>
                    <a:cubicBezTo>
                      <a:pt x="1283" y="1900"/>
                      <a:pt x="1328" y="1882"/>
                      <a:pt x="1358" y="1846"/>
                    </a:cubicBezTo>
                    <a:lnTo>
                      <a:pt x="1632" y="1561"/>
                    </a:lnTo>
                    <a:cubicBezTo>
                      <a:pt x="1870" y="1573"/>
                      <a:pt x="2620" y="1668"/>
                      <a:pt x="2906" y="2299"/>
                    </a:cubicBezTo>
                    <a:cubicBezTo>
                      <a:pt x="2834" y="2763"/>
                      <a:pt x="2417" y="3120"/>
                      <a:pt x="1929" y="3120"/>
                    </a:cubicBezTo>
                    <a:cubicBezTo>
                      <a:pt x="1393" y="3120"/>
                      <a:pt x="941" y="2680"/>
                      <a:pt x="941" y="2144"/>
                    </a:cubicBezTo>
                    <a:cubicBezTo>
                      <a:pt x="941" y="2037"/>
                      <a:pt x="870" y="1966"/>
                      <a:pt x="762" y="1966"/>
                    </a:cubicBezTo>
                    <a:cubicBezTo>
                      <a:pt x="751" y="1966"/>
                      <a:pt x="715" y="1966"/>
                      <a:pt x="703" y="1977"/>
                    </a:cubicBezTo>
                    <a:cubicBezTo>
                      <a:pt x="715" y="1835"/>
                      <a:pt x="751" y="1680"/>
                      <a:pt x="751" y="1573"/>
                    </a:cubicBezTo>
                    <a:cubicBezTo>
                      <a:pt x="774" y="1251"/>
                      <a:pt x="893" y="953"/>
                      <a:pt x="1120" y="727"/>
                    </a:cubicBezTo>
                    <a:cubicBezTo>
                      <a:pt x="1334" y="501"/>
                      <a:pt x="1632" y="382"/>
                      <a:pt x="1941" y="382"/>
                    </a:cubicBezTo>
                    <a:close/>
                    <a:moveTo>
                      <a:pt x="631" y="2442"/>
                    </a:moveTo>
                    <a:cubicBezTo>
                      <a:pt x="703" y="2763"/>
                      <a:pt x="917" y="3049"/>
                      <a:pt x="1179" y="3228"/>
                    </a:cubicBezTo>
                    <a:lnTo>
                      <a:pt x="1179" y="3442"/>
                    </a:lnTo>
                    <a:lnTo>
                      <a:pt x="1167" y="3442"/>
                    </a:lnTo>
                    <a:cubicBezTo>
                      <a:pt x="822" y="3382"/>
                      <a:pt x="572" y="3287"/>
                      <a:pt x="417" y="3216"/>
                    </a:cubicBezTo>
                    <a:cubicBezTo>
                      <a:pt x="405" y="3216"/>
                      <a:pt x="417" y="3204"/>
                      <a:pt x="417" y="3204"/>
                    </a:cubicBezTo>
                    <a:cubicBezTo>
                      <a:pt x="501" y="2989"/>
                      <a:pt x="572" y="2728"/>
                      <a:pt x="631" y="2442"/>
                    </a:cubicBezTo>
                    <a:close/>
                    <a:moveTo>
                      <a:pt x="3239" y="2454"/>
                    </a:moveTo>
                    <a:cubicBezTo>
                      <a:pt x="3275" y="2692"/>
                      <a:pt x="3334" y="2942"/>
                      <a:pt x="3418" y="3144"/>
                    </a:cubicBezTo>
                    <a:lnTo>
                      <a:pt x="3084" y="3454"/>
                    </a:lnTo>
                    <a:cubicBezTo>
                      <a:pt x="3037" y="3478"/>
                      <a:pt x="3001" y="3513"/>
                      <a:pt x="2941" y="3513"/>
                    </a:cubicBezTo>
                    <a:lnTo>
                      <a:pt x="2894" y="3513"/>
                    </a:lnTo>
                    <a:cubicBezTo>
                      <a:pt x="2775" y="3513"/>
                      <a:pt x="2679" y="3418"/>
                      <a:pt x="2679" y="3299"/>
                    </a:cubicBezTo>
                    <a:lnTo>
                      <a:pt x="2679" y="3239"/>
                    </a:lnTo>
                    <a:cubicBezTo>
                      <a:pt x="2953" y="3061"/>
                      <a:pt x="3144" y="2787"/>
                      <a:pt x="3239" y="2454"/>
                    </a:cubicBezTo>
                    <a:close/>
                    <a:moveTo>
                      <a:pt x="2358" y="3418"/>
                    </a:moveTo>
                    <a:cubicBezTo>
                      <a:pt x="2370" y="3525"/>
                      <a:pt x="2429" y="3620"/>
                      <a:pt x="2489" y="3692"/>
                    </a:cubicBezTo>
                    <a:lnTo>
                      <a:pt x="2203" y="3954"/>
                    </a:lnTo>
                    <a:cubicBezTo>
                      <a:pt x="2132" y="4031"/>
                      <a:pt x="2033" y="4070"/>
                      <a:pt x="1934" y="4070"/>
                    </a:cubicBezTo>
                    <a:cubicBezTo>
                      <a:pt x="1834" y="4070"/>
                      <a:pt x="1733" y="4031"/>
                      <a:pt x="1655" y="3954"/>
                    </a:cubicBezTo>
                    <a:lnTo>
                      <a:pt x="1489" y="3799"/>
                    </a:lnTo>
                    <a:cubicBezTo>
                      <a:pt x="1524" y="3740"/>
                      <a:pt x="1536" y="3680"/>
                      <a:pt x="1536" y="3620"/>
                    </a:cubicBezTo>
                    <a:lnTo>
                      <a:pt x="1536" y="3418"/>
                    </a:lnTo>
                    <a:cubicBezTo>
                      <a:pt x="1667" y="3466"/>
                      <a:pt x="1810" y="3478"/>
                      <a:pt x="1941" y="3478"/>
                    </a:cubicBezTo>
                    <a:cubicBezTo>
                      <a:pt x="2084" y="3478"/>
                      <a:pt x="2227" y="3454"/>
                      <a:pt x="2358" y="3418"/>
                    </a:cubicBezTo>
                    <a:close/>
                    <a:moveTo>
                      <a:pt x="1941" y="1"/>
                    </a:moveTo>
                    <a:cubicBezTo>
                      <a:pt x="1120" y="1"/>
                      <a:pt x="465" y="656"/>
                      <a:pt x="393" y="1537"/>
                    </a:cubicBezTo>
                    <a:cubicBezTo>
                      <a:pt x="358" y="1882"/>
                      <a:pt x="239" y="2644"/>
                      <a:pt x="72" y="3061"/>
                    </a:cubicBezTo>
                    <a:cubicBezTo>
                      <a:pt x="0" y="3251"/>
                      <a:pt x="96" y="3454"/>
                      <a:pt x="274" y="3537"/>
                    </a:cubicBezTo>
                    <a:cubicBezTo>
                      <a:pt x="405" y="3597"/>
                      <a:pt x="608" y="3692"/>
                      <a:pt x="893" y="3751"/>
                    </a:cubicBezTo>
                    <a:lnTo>
                      <a:pt x="417" y="3990"/>
                    </a:lnTo>
                    <a:cubicBezTo>
                      <a:pt x="155" y="4121"/>
                      <a:pt x="0" y="4371"/>
                      <a:pt x="0" y="4668"/>
                    </a:cubicBezTo>
                    <a:lnTo>
                      <a:pt x="0" y="6204"/>
                    </a:lnTo>
                    <a:cubicBezTo>
                      <a:pt x="0" y="6311"/>
                      <a:pt x="72" y="6383"/>
                      <a:pt x="179" y="6383"/>
                    </a:cubicBezTo>
                    <a:cubicBezTo>
                      <a:pt x="286" y="6383"/>
                      <a:pt x="358" y="6311"/>
                      <a:pt x="358" y="6204"/>
                    </a:cubicBezTo>
                    <a:lnTo>
                      <a:pt x="358" y="4668"/>
                    </a:lnTo>
                    <a:cubicBezTo>
                      <a:pt x="358" y="4525"/>
                      <a:pt x="453" y="4371"/>
                      <a:pt x="584" y="4311"/>
                    </a:cubicBezTo>
                    <a:lnTo>
                      <a:pt x="1191" y="4013"/>
                    </a:lnTo>
                    <a:lnTo>
                      <a:pt x="1405" y="4216"/>
                    </a:lnTo>
                    <a:cubicBezTo>
                      <a:pt x="1548" y="4347"/>
                      <a:pt x="1739" y="4418"/>
                      <a:pt x="1929" y="4418"/>
                    </a:cubicBezTo>
                    <a:cubicBezTo>
                      <a:pt x="2120" y="4418"/>
                      <a:pt x="2310" y="4347"/>
                      <a:pt x="2453" y="4216"/>
                    </a:cubicBezTo>
                    <a:lnTo>
                      <a:pt x="2822" y="3859"/>
                    </a:lnTo>
                    <a:lnTo>
                      <a:pt x="2929" y="3859"/>
                    </a:lnTo>
                    <a:cubicBezTo>
                      <a:pt x="3084" y="3859"/>
                      <a:pt x="3215" y="3799"/>
                      <a:pt x="3322" y="3692"/>
                    </a:cubicBezTo>
                    <a:lnTo>
                      <a:pt x="5584" y="1561"/>
                    </a:lnTo>
                    <a:lnTo>
                      <a:pt x="5835" y="1811"/>
                    </a:lnTo>
                    <a:lnTo>
                      <a:pt x="3001" y="4656"/>
                    </a:lnTo>
                    <a:cubicBezTo>
                      <a:pt x="2822" y="4835"/>
                      <a:pt x="2715" y="5073"/>
                      <a:pt x="2715" y="5347"/>
                    </a:cubicBezTo>
                    <a:lnTo>
                      <a:pt x="2715" y="6192"/>
                    </a:lnTo>
                    <a:cubicBezTo>
                      <a:pt x="2715" y="6299"/>
                      <a:pt x="2787" y="6371"/>
                      <a:pt x="2894" y="6371"/>
                    </a:cubicBezTo>
                    <a:cubicBezTo>
                      <a:pt x="3001" y="6371"/>
                      <a:pt x="3072" y="6299"/>
                      <a:pt x="3072" y="6192"/>
                    </a:cubicBezTo>
                    <a:lnTo>
                      <a:pt x="3072" y="5371"/>
                    </a:lnTo>
                    <a:cubicBezTo>
                      <a:pt x="3072" y="5204"/>
                      <a:pt x="3132" y="5061"/>
                      <a:pt x="3251" y="4954"/>
                    </a:cubicBezTo>
                    <a:lnTo>
                      <a:pt x="6466" y="1739"/>
                    </a:lnTo>
                    <a:cubicBezTo>
                      <a:pt x="6597" y="1608"/>
                      <a:pt x="6656" y="1394"/>
                      <a:pt x="6608" y="1204"/>
                    </a:cubicBezTo>
                    <a:lnTo>
                      <a:pt x="6513" y="727"/>
                    </a:lnTo>
                    <a:lnTo>
                      <a:pt x="6632" y="608"/>
                    </a:lnTo>
                    <a:cubicBezTo>
                      <a:pt x="6704" y="537"/>
                      <a:pt x="6704" y="430"/>
                      <a:pt x="6644" y="358"/>
                    </a:cubicBezTo>
                    <a:cubicBezTo>
                      <a:pt x="6607" y="321"/>
                      <a:pt x="6560" y="303"/>
                      <a:pt x="6513" y="303"/>
                    </a:cubicBezTo>
                    <a:cubicBezTo>
                      <a:pt x="6470" y="303"/>
                      <a:pt x="6428" y="318"/>
                      <a:pt x="6394" y="346"/>
                    </a:cubicBezTo>
                    <a:lnTo>
                      <a:pt x="3727" y="2858"/>
                    </a:lnTo>
                    <a:cubicBezTo>
                      <a:pt x="3608" y="2430"/>
                      <a:pt x="3501" y="1846"/>
                      <a:pt x="3489" y="1537"/>
                    </a:cubicBezTo>
                    <a:cubicBezTo>
                      <a:pt x="3429" y="656"/>
                      <a:pt x="2751" y="1"/>
                      <a:pt x="1941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067" name="Google Shape;6862;p49"/>
              <p:cNvSpPr/>
              <p:nvPr/>
            </p:nvSpPr>
            <p:spPr>
              <a:xfrm>
                <a:off x="8090243" y="4284365"/>
                <a:ext cx="234601" cy="196344"/>
              </a:xfrm>
              <a:custGeom>
                <a:avLst/>
                <a:gdLst/>
                <a:ahLst/>
                <a:cxnLst/>
                <a:rect l="l" t="t" r="r" b="b"/>
                <a:pathLst>
                  <a:path w="7371" h="6169" extrusionOk="0">
                    <a:moveTo>
                      <a:pt x="572" y="1"/>
                    </a:moveTo>
                    <a:cubicBezTo>
                      <a:pt x="251" y="1"/>
                      <a:pt x="1" y="251"/>
                      <a:pt x="1" y="560"/>
                    </a:cubicBezTo>
                    <a:lnTo>
                      <a:pt x="1" y="5275"/>
                    </a:lnTo>
                    <a:cubicBezTo>
                      <a:pt x="1" y="5382"/>
                      <a:pt x="72" y="5454"/>
                      <a:pt x="179" y="5454"/>
                    </a:cubicBezTo>
                    <a:cubicBezTo>
                      <a:pt x="286" y="5454"/>
                      <a:pt x="358" y="5382"/>
                      <a:pt x="358" y="5275"/>
                    </a:cubicBezTo>
                    <a:lnTo>
                      <a:pt x="358" y="560"/>
                    </a:lnTo>
                    <a:cubicBezTo>
                      <a:pt x="358" y="441"/>
                      <a:pt x="453" y="358"/>
                      <a:pt x="572" y="358"/>
                    </a:cubicBezTo>
                    <a:lnTo>
                      <a:pt x="6787" y="358"/>
                    </a:lnTo>
                    <a:cubicBezTo>
                      <a:pt x="6906" y="358"/>
                      <a:pt x="7002" y="441"/>
                      <a:pt x="7002" y="560"/>
                    </a:cubicBezTo>
                    <a:lnTo>
                      <a:pt x="7002" y="5608"/>
                    </a:lnTo>
                    <a:cubicBezTo>
                      <a:pt x="7002" y="5728"/>
                      <a:pt x="6906" y="5811"/>
                      <a:pt x="6787" y="5811"/>
                    </a:cubicBezTo>
                    <a:lnTo>
                      <a:pt x="2191" y="5811"/>
                    </a:lnTo>
                    <a:cubicBezTo>
                      <a:pt x="2084" y="5811"/>
                      <a:pt x="2013" y="5894"/>
                      <a:pt x="2013" y="5989"/>
                    </a:cubicBezTo>
                    <a:cubicBezTo>
                      <a:pt x="2013" y="6097"/>
                      <a:pt x="2084" y="6168"/>
                      <a:pt x="2191" y="6168"/>
                    </a:cubicBezTo>
                    <a:lnTo>
                      <a:pt x="6787" y="6168"/>
                    </a:lnTo>
                    <a:cubicBezTo>
                      <a:pt x="7097" y="6168"/>
                      <a:pt x="7359" y="5918"/>
                      <a:pt x="7359" y="5608"/>
                    </a:cubicBezTo>
                    <a:lnTo>
                      <a:pt x="7359" y="560"/>
                    </a:lnTo>
                    <a:cubicBezTo>
                      <a:pt x="7371" y="251"/>
                      <a:pt x="7097" y="1"/>
                      <a:pt x="678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068" name="Google Shape;6863;p49"/>
              <p:cNvSpPr/>
              <p:nvPr/>
            </p:nvSpPr>
            <p:spPr>
              <a:xfrm>
                <a:off x="8145591" y="4309382"/>
                <a:ext cx="136063" cy="135299"/>
              </a:xfrm>
              <a:custGeom>
                <a:avLst/>
                <a:gdLst/>
                <a:ahLst/>
                <a:cxnLst/>
                <a:rect l="l" t="t" r="r" b="b"/>
                <a:pathLst>
                  <a:path w="4275" h="4251" extrusionOk="0">
                    <a:moveTo>
                      <a:pt x="1953" y="739"/>
                    </a:moveTo>
                    <a:cubicBezTo>
                      <a:pt x="2322" y="739"/>
                      <a:pt x="2655" y="882"/>
                      <a:pt x="2917" y="1084"/>
                    </a:cubicBezTo>
                    <a:lnTo>
                      <a:pt x="1822" y="2179"/>
                    </a:lnTo>
                    <a:cubicBezTo>
                      <a:pt x="1750" y="2263"/>
                      <a:pt x="1750" y="2382"/>
                      <a:pt x="1822" y="2441"/>
                    </a:cubicBezTo>
                    <a:cubicBezTo>
                      <a:pt x="1845" y="2465"/>
                      <a:pt x="1905" y="2501"/>
                      <a:pt x="1953" y="2501"/>
                    </a:cubicBezTo>
                    <a:cubicBezTo>
                      <a:pt x="2000" y="2501"/>
                      <a:pt x="2048" y="2477"/>
                      <a:pt x="2084" y="2441"/>
                    </a:cubicBezTo>
                    <a:lnTo>
                      <a:pt x="2643" y="1882"/>
                    </a:lnTo>
                    <a:cubicBezTo>
                      <a:pt x="2715" y="2001"/>
                      <a:pt x="2762" y="2155"/>
                      <a:pt x="2762" y="2298"/>
                    </a:cubicBezTo>
                    <a:cubicBezTo>
                      <a:pt x="2762" y="2739"/>
                      <a:pt x="2405" y="3096"/>
                      <a:pt x="1965" y="3096"/>
                    </a:cubicBezTo>
                    <a:cubicBezTo>
                      <a:pt x="1536" y="3096"/>
                      <a:pt x="1179" y="2739"/>
                      <a:pt x="1179" y="2298"/>
                    </a:cubicBezTo>
                    <a:cubicBezTo>
                      <a:pt x="1179" y="1870"/>
                      <a:pt x="1536" y="1513"/>
                      <a:pt x="1965" y="1513"/>
                    </a:cubicBezTo>
                    <a:cubicBezTo>
                      <a:pt x="2072" y="1513"/>
                      <a:pt x="2143" y="1441"/>
                      <a:pt x="2143" y="1334"/>
                    </a:cubicBezTo>
                    <a:cubicBezTo>
                      <a:pt x="2143" y="1227"/>
                      <a:pt x="2072" y="1155"/>
                      <a:pt x="1965" y="1155"/>
                    </a:cubicBezTo>
                    <a:cubicBezTo>
                      <a:pt x="1334" y="1155"/>
                      <a:pt x="822" y="1679"/>
                      <a:pt x="822" y="2298"/>
                    </a:cubicBezTo>
                    <a:cubicBezTo>
                      <a:pt x="822" y="2941"/>
                      <a:pt x="1345" y="3453"/>
                      <a:pt x="1965" y="3453"/>
                    </a:cubicBezTo>
                    <a:cubicBezTo>
                      <a:pt x="2607" y="3453"/>
                      <a:pt x="3119" y="2929"/>
                      <a:pt x="3119" y="2298"/>
                    </a:cubicBezTo>
                    <a:cubicBezTo>
                      <a:pt x="3119" y="2060"/>
                      <a:pt x="3036" y="1822"/>
                      <a:pt x="2893" y="1632"/>
                    </a:cubicBezTo>
                    <a:lnTo>
                      <a:pt x="3191" y="1334"/>
                    </a:lnTo>
                    <a:cubicBezTo>
                      <a:pt x="3381" y="1608"/>
                      <a:pt x="3512" y="1953"/>
                      <a:pt x="3512" y="2310"/>
                    </a:cubicBezTo>
                    <a:cubicBezTo>
                      <a:pt x="3512" y="3168"/>
                      <a:pt x="2822" y="3870"/>
                      <a:pt x="1953" y="3870"/>
                    </a:cubicBezTo>
                    <a:cubicBezTo>
                      <a:pt x="1095" y="3870"/>
                      <a:pt x="393" y="3168"/>
                      <a:pt x="393" y="2310"/>
                    </a:cubicBezTo>
                    <a:cubicBezTo>
                      <a:pt x="393" y="1441"/>
                      <a:pt x="1095" y="739"/>
                      <a:pt x="1953" y="739"/>
                    </a:cubicBezTo>
                    <a:close/>
                    <a:moveTo>
                      <a:pt x="3500" y="0"/>
                    </a:moveTo>
                    <a:cubicBezTo>
                      <a:pt x="3393" y="0"/>
                      <a:pt x="3322" y="72"/>
                      <a:pt x="3322" y="179"/>
                    </a:cubicBezTo>
                    <a:lnTo>
                      <a:pt x="3322" y="679"/>
                    </a:lnTo>
                    <a:lnTo>
                      <a:pt x="3179" y="834"/>
                    </a:lnTo>
                    <a:cubicBezTo>
                      <a:pt x="2846" y="548"/>
                      <a:pt x="2417" y="381"/>
                      <a:pt x="1941" y="381"/>
                    </a:cubicBezTo>
                    <a:cubicBezTo>
                      <a:pt x="869" y="381"/>
                      <a:pt x="0" y="1251"/>
                      <a:pt x="0" y="2322"/>
                    </a:cubicBezTo>
                    <a:cubicBezTo>
                      <a:pt x="0" y="3394"/>
                      <a:pt x="869" y="4251"/>
                      <a:pt x="1941" y="4251"/>
                    </a:cubicBezTo>
                    <a:cubicBezTo>
                      <a:pt x="3012" y="4251"/>
                      <a:pt x="3870" y="3394"/>
                      <a:pt x="3870" y="2322"/>
                    </a:cubicBezTo>
                    <a:cubicBezTo>
                      <a:pt x="3870" y="1858"/>
                      <a:pt x="3715" y="1429"/>
                      <a:pt x="3429" y="1084"/>
                    </a:cubicBezTo>
                    <a:lnTo>
                      <a:pt x="3572" y="941"/>
                    </a:lnTo>
                    <a:lnTo>
                      <a:pt x="4084" y="941"/>
                    </a:lnTo>
                    <a:cubicBezTo>
                      <a:pt x="4191" y="941"/>
                      <a:pt x="4262" y="858"/>
                      <a:pt x="4262" y="751"/>
                    </a:cubicBezTo>
                    <a:cubicBezTo>
                      <a:pt x="4262" y="655"/>
                      <a:pt x="4191" y="584"/>
                      <a:pt x="4084" y="584"/>
                    </a:cubicBezTo>
                    <a:lnTo>
                      <a:pt x="3929" y="584"/>
                    </a:lnTo>
                    <a:lnTo>
                      <a:pt x="4203" y="310"/>
                    </a:lnTo>
                    <a:cubicBezTo>
                      <a:pt x="4274" y="239"/>
                      <a:pt x="4274" y="120"/>
                      <a:pt x="4203" y="60"/>
                    </a:cubicBezTo>
                    <a:cubicBezTo>
                      <a:pt x="4167" y="24"/>
                      <a:pt x="4120" y="6"/>
                      <a:pt x="4073" y="6"/>
                    </a:cubicBezTo>
                    <a:cubicBezTo>
                      <a:pt x="4027" y="6"/>
                      <a:pt x="3983" y="24"/>
                      <a:pt x="3953" y="60"/>
                    </a:cubicBezTo>
                    <a:lnTo>
                      <a:pt x="3679" y="322"/>
                    </a:lnTo>
                    <a:lnTo>
                      <a:pt x="3679" y="179"/>
                    </a:lnTo>
                    <a:cubicBezTo>
                      <a:pt x="3679" y="72"/>
                      <a:pt x="3608" y="0"/>
                      <a:pt x="350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069" name="Google Shape;6864;p49"/>
            <p:cNvGrpSpPr/>
            <p:nvPr/>
          </p:nvGrpSpPr>
          <p:grpSpPr>
            <a:xfrm>
              <a:off x="10316699" y="1908179"/>
              <a:ext cx="426315" cy="332826"/>
              <a:chOff x="6639652" y="4323777"/>
              <a:chExt cx="426315" cy="332826"/>
            </a:xfrm>
            <a:solidFill>
              <a:schemeClr val="bg2">
                <a:lumMod val="75000"/>
              </a:schemeClr>
            </a:solidFill>
          </p:grpSpPr>
          <p:sp>
            <p:nvSpPr>
              <p:cNvPr id="1070" name="Google Shape;6865;p49"/>
              <p:cNvSpPr/>
              <p:nvPr/>
            </p:nvSpPr>
            <p:spPr>
              <a:xfrm>
                <a:off x="6639652" y="4323777"/>
                <a:ext cx="426315" cy="332826"/>
              </a:xfrm>
              <a:custGeom>
                <a:avLst/>
                <a:gdLst/>
                <a:ahLst/>
                <a:cxnLst/>
                <a:rect l="l" t="t" r="r" b="b"/>
                <a:pathLst>
                  <a:path w="10967" h="8562" extrusionOk="0">
                    <a:moveTo>
                      <a:pt x="10585" y="382"/>
                    </a:moveTo>
                    <a:lnTo>
                      <a:pt x="10609" y="727"/>
                    </a:lnTo>
                    <a:lnTo>
                      <a:pt x="9335" y="727"/>
                    </a:lnTo>
                    <a:cubicBezTo>
                      <a:pt x="9252" y="727"/>
                      <a:pt x="9156" y="799"/>
                      <a:pt x="9156" y="906"/>
                    </a:cubicBezTo>
                    <a:cubicBezTo>
                      <a:pt x="9156" y="989"/>
                      <a:pt x="9240" y="1084"/>
                      <a:pt x="9335" y="1084"/>
                    </a:cubicBezTo>
                    <a:lnTo>
                      <a:pt x="10323" y="1084"/>
                    </a:lnTo>
                    <a:lnTo>
                      <a:pt x="10323" y="6168"/>
                    </a:lnTo>
                    <a:lnTo>
                      <a:pt x="4442" y="6168"/>
                    </a:lnTo>
                    <a:lnTo>
                      <a:pt x="4442" y="6002"/>
                    </a:lnTo>
                    <a:cubicBezTo>
                      <a:pt x="4442" y="5918"/>
                      <a:pt x="4370" y="5823"/>
                      <a:pt x="4263" y="5823"/>
                    </a:cubicBezTo>
                    <a:lnTo>
                      <a:pt x="3977" y="5823"/>
                    </a:lnTo>
                    <a:cubicBezTo>
                      <a:pt x="3953" y="5728"/>
                      <a:pt x="3906" y="5621"/>
                      <a:pt x="3846" y="5513"/>
                    </a:cubicBezTo>
                    <a:lnTo>
                      <a:pt x="4037" y="5323"/>
                    </a:lnTo>
                    <a:cubicBezTo>
                      <a:pt x="4108" y="5252"/>
                      <a:pt x="4108" y="5144"/>
                      <a:pt x="4037" y="5085"/>
                    </a:cubicBezTo>
                    <a:lnTo>
                      <a:pt x="3513" y="4561"/>
                    </a:lnTo>
                    <a:cubicBezTo>
                      <a:pt x="3489" y="4537"/>
                      <a:pt x="3441" y="4513"/>
                      <a:pt x="3394" y="4513"/>
                    </a:cubicBezTo>
                    <a:cubicBezTo>
                      <a:pt x="3358" y="4513"/>
                      <a:pt x="3311" y="4537"/>
                      <a:pt x="3275" y="4561"/>
                    </a:cubicBezTo>
                    <a:lnTo>
                      <a:pt x="3084" y="4751"/>
                    </a:lnTo>
                    <a:cubicBezTo>
                      <a:pt x="2977" y="4692"/>
                      <a:pt x="2882" y="4668"/>
                      <a:pt x="2775" y="4621"/>
                    </a:cubicBezTo>
                    <a:lnTo>
                      <a:pt x="2775" y="4335"/>
                    </a:lnTo>
                    <a:cubicBezTo>
                      <a:pt x="2775" y="4251"/>
                      <a:pt x="2703" y="4156"/>
                      <a:pt x="2596" y="4156"/>
                    </a:cubicBezTo>
                    <a:lnTo>
                      <a:pt x="2168" y="4156"/>
                    </a:lnTo>
                    <a:lnTo>
                      <a:pt x="2168" y="1084"/>
                    </a:lnTo>
                    <a:lnTo>
                      <a:pt x="8728" y="1084"/>
                    </a:lnTo>
                    <a:cubicBezTo>
                      <a:pt x="8811" y="1084"/>
                      <a:pt x="8906" y="1001"/>
                      <a:pt x="8906" y="894"/>
                    </a:cubicBezTo>
                    <a:cubicBezTo>
                      <a:pt x="8906" y="799"/>
                      <a:pt x="8835" y="715"/>
                      <a:pt x="8728" y="715"/>
                    </a:cubicBezTo>
                    <a:lnTo>
                      <a:pt x="1882" y="715"/>
                    </a:lnTo>
                    <a:lnTo>
                      <a:pt x="1882" y="382"/>
                    </a:lnTo>
                    <a:close/>
                    <a:moveTo>
                      <a:pt x="10609" y="6502"/>
                    </a:moveTo>
                    <a:lnTo>
                      <a:pt x="10609" y="6835"/>
                    </a:lnTo>
                    <a:lnTo>
                      <a:pt x="4394" y="6835"/>
                    </a:lnTo>
                    <a:cubicBezTo>
                      <a:pt x="4430" y="6811"/>
                      <a:pt x="4442" y="6764"/>
                      <a:pt x="4442" y="6716"/>
                    </a:cubicBezTo>
                    <a:lnTo>
                      <a:pt x="4442" y="6526"/>
                    </a:lnTo>
                    <a:lnTo>
                      <a:pt x="10490" y="6526"/>
                    </a:lnTo>
                    <a:cubicBezTo>
                      <a:pt x="10526" y="6526"/>
                      <a:pt x="10561" y="6514"/>
                      <a:pt x="10585" y="6502"/>
                    </a:cubicBezTo>
                    <a:close/>
                    <a:moveTo>
                      <a:pt x="2453" y="4501"/>
                    </a:moveTo>
                    <a:lnTo>
                      <a:pt x="2453" y="4740"/>
                    </a:lnTo>
                    <a:cubicBezTo>
                      <a:pt x="2453" y="4811"/>
                      <a:pt x="2513" y="4894"/>
                      <a:pt x="2584" y="4906"/>
                    </a:cubicBezTo>
                    <a:cubicBezTo>
                      <a:pt x="2751" y="4930"/>
                      <a:pt x="2894" y="5013"/>
                      <a:pt x="3049" y="5097"/>
                    </a:cubicBezTo>
                    <a:cubicBezTo>
                      <a:pt x="3078" y="5117"/>
                      <a:pt x="3110" y="5126"/>
                      <a:pt x="3141" y="5126"/>
                    </a:cubicBezTo>
                    <a:cubicBezTo>
                      <a:pt x="3183" y="5126"/>
                      <a:pt x="3223" y="5108"/>
                      <a:pt x="3251" y="5073"/>
                    </a:cubicBezTo>
                    <a:lnTo>
                      <a:pt x="3430" y="4894"/>
                    </a:lnTo>
                    <a:lnTo>
                      <a:pt x="3715" y="5168"/>
                    </a:lnTo>
                    <a:lnTo>
                      <a:pt x="3537" y="5347"/>
                    </a:lnTo>
                    <a:cubicBezTo>
                      <a:pt x="3477" y="5406"/>
                      <a:pt x="3477" y="5502"/>
                      <a:pt x="3501" y="5561"/>
                    </a:cubicBezTo>
                    <a:cubicBezTo>
                      <a:pt x="3596" y="5704"/>
                      <a:pt x="3656" y="5859"/>
                      <a:pt x="3703" y="6025"/>
                    </a:cubicBezTo>
                    <a:cubicBezTo>
                      <a:pt x="3715" y="6097"/>
                      <a:pt x="3787" y="6156"/>
                      <a:pt x="3858" y="6156"/>
                    </a:cubicBezTo>
                    <a:lnTo>
                      <a:pt x="4096" y="6156"/>
                    </a:lnTo>
                    <a:lnTo>
                      <a:pt x="4096" y="6561"/>
                    </a:lnTo>
                    <a:lnTo>
                      <a:pt x="3858" y="6561"/>
                    </a:lnTo>
                    <a:cubicBezTo>
                      <a:pt x="3787" y="6561"/>
                      <a:pt x="3715" y="6621"/>
                      <a:pt x="3703" y="6692"/>
                    </a:cubicBezTo>
                    <a:cubicBezTo>
                      <a:pt x="3656" y="6859"/>
                      <a:pt x="3596" y="7002"/>
                      <a:pt x="3501" y="7157"/>
                    </a:cubicBezTo>
                    <a:cubicBezTo>
                      <a:pt x="3465" y="7228"/>
                      <a:pt x="3477" y="7311"/>
                      <a:pt x="3537" y="7359"/>
                    </a:cubicBezTo>
                    <a:lnTo>
                      <a:pt x="3715" y="7538"/>
                    </a:lnTo>
                    <a:lnTo>
                      <a:pt x="3430" y="7823"/>
                    </a:lnTo>
                    <a:lnTo>
                      <a:pt x="3251" y="7645"/>
                    </a:lnTo>
                    <a:cubicBezTo>
                      <a:pt x="3215" y="7608"/>
                      <a:pt x="3169" y="7594"/>
                      <a:pt x="3126" y="7594"/>
                    </a:cubicBezTo>
                    <a:cubicBezTo>
                      <a:pt x="3098" y="7594"/>
                      <a:pt x="3072" y="7600"/>
                      <a:pt x="3049" y="7609"/>
                    </a:cubicBezTo>
                    <a:cubicBezTo>
                      <a:pt x="2894" y="7704"/>
                      <a:pt x="2751" y="7764"/>
                      <a:pt x="2584" y="7799"/>
                    </a:cubicBezTo>
                    <a:cubicBezTo>
                      <a:pt x="2513" y="7823"/>
                      <a:pt x="2453" y="7895"/>
                      <a:pt x="2453" y="7966"/>
                    </a:cubicBezTo>
                    <a:lnTo>
                      <a:pt x="2453" y="8204"/>
                    </a:lnTo>
                    <a:lnTo>
                      <a:pt x="2048" y="8204"/>
                    </a:lnTo>
                    <a:lnTo>
                      <a:pt x="2048" y="7966"/>
                    </a:lnTo>
                    <a:cubicBezTo>
                      <a:pt x="2048" y="7895"/>
                      <a:pt x="1989" y="7823"/>
                      <a:pt x="1917" y="7799"/>
                    </a:cubicBezTo>
                    <a:cubicBezTo>
                      <a:pt x="1751" y="7764"/>
                      <a:pt x="1596" y="7704"/>
                      <a:pt x="1453" y="7609"/>
                    </a:cubicBezTo>
                    <a:cubicBezTo>
                      <a:pt x="1426" y="7596"/>
                      <a:pt x="1396" y="7589"/>
                      <a:pt x="1366" y="7589"/>
                    </a:cubicBezTo>
                    <a:cubicBezTo>
                      <a:pt x="1317" y="7589"/>
                      <a:pt x="1269" y="7607"/>
                      <a:pt x="1239" y="7645"/>
                    </a:cubicBezTo>
                    <a:lnTo>
                      <a:pt x="1060" y="7823"/>
                    </a:lnTo>
                    <a:lnTo>
                      <a:pt x="786" y="7538"/>
                    </a:lnTo>
                    <a:lnTo>
                      <a:pt x="965" y="7359"/>
                    </a:lnTo>
                    <a:cubicBezTo>
                      <a:pt x="1025" y="7299"/>
                      <a:pt x="1025" y="7216"/>
                      <a:pt x="989" y="7157"/>
                    </a:cubicBezTo>
                    <a:cubicBezTo>
                      <a:pt x="905" y="7002"/>
                      <a:pt x="846" y="6859"/>
                      <a:pt x="798" y="6692"/>
                    </a:cubicBezTo>
                    <a:cubicBezTo>
                      <a:pt x="786" y="6621"/>
                      <a:pt x="703" y="6561"/>
                      <a:pt x="632" y="6561"/>
                    </a:cubicBezTo>
                    <a:lnTo>
                      <a:pt x="393" y="6561"/>
                    </a:lnTo>
                    <a:lnTo>
                      <a:pt x="393" y="6156"/>
                    </a:lnTo>
                    <a:lnTo>
                      <a:pt x="632" y="6156"/>
                    </a:lnTo>
                    <a:cubicBezTo>
                      <a:pt x="703" y="6156"/>
                      <a:pt x="786" y="6097"/>
                      <a:pt x="798" y="6025"/>
                    </a:cubicBezTo>
                    <a:cubicBezTo>
                      <a:pt x="822" y="5859"/>
                      <a:pt x="905" y="5704"/>
                      <a:pt x="989" y="5561"/>
                    </a:cubicBezTo>
                    <a:cubicBezTo>
                      <a:pt x="1036" y="5490"/>
                      <a:pt x="1025" y="5394"/>
                      <a:pt x="965" y="5347"/>
                    </a:cubicBezTo>
                    <a:lnTo>
                      <a:pt x="786" y="5168"/>
                    </a:lnTo>
                    <a:lnTo>
                      <a:pt x="1060" y="4894"/>
                    </a:lnTo>
                    <a:lnTo>
                      <a:pt x="1239" y="5073"/>
                    </a:lnTo>
                    <a:cubicBezTo>
                      <a:pt x="1272" y="5106"/>
                      <a:pt x="1317" y="5121"/>
                      <a:pt x="1361" y="5121"/>
                    </a:cubicBezTo>
                    <a:cubicBezTo>
                      <a:pt x="1394" y="5121"/>
                      <a:pt x="1427" y="5112"/>
                      <a:pt x="1453" y="5097"/>
                    </a:cubicBezTo>
                    <a:cubicBezTo>
                      <a:pt x="1596" y="5013"/>
                      <a:pt x="1751" y="4954"/>
                      <a:pt x="1917" y="4906"/>
                    </a:cubicBezTo>
                    <a:cubicBezTo>
                      <a:pt x="1989" y="4894"/>
                      <a:pt x="2048" y="4811"/>
                      <a:pt x="2048" y="4740"/>
                    </a:cubicBezTo>
                    <a:lnTo>
                      <a:pt x="2048" y="4501"/>
                    </a:lnTo>
                    <a:close/>
                    <a:moveTo>
                      <a:pt x="1715" y="1"/>
                    </a:moveTo>
                    <a:cubicBezTo>
                      <a:pt x="1632" y="1"/>
                      <a:pt x="1536" y="84"/>
                      <a:pt x="1536" y="191"/>
                    </a:cubicBezTo>
                    <a:lnTo>
                      <a:pt x="1536" y="882"/>
                    </a:lnTo>
                    <a:cubicBezTo>
                      <a:pt x="1536" y="977"/>
                      <a:pt x="1608" y="1061"/>
                      <a:pt x="1715" y="1061"/>
                    </a:cubicBezTo>
                    <a:lnTo>
                      <a:pt x="1822" y="1061"/>
                    </a:lnTo>
                    <a:lnTo>
                      <a:pt x="1822" y="4144"/>
                    </a:lnTo>
                    <a:cubicBezTo>
                      <a:pt x="1751" y="4156"/>
                      <a:pt x="1679" y="4240"/>
                      <a:pt x="1679" y="4311"/>
                    </a:cubicBezTo>
                    <a:lnTo>
                      <a:pt x="1679" y="4597"/>
                    </a:lnTo>
                    <a:cubicBezTo>
                      <a:pt x="1572" y="4621"/>
                      <a:pt x="1465" y="4668"/>
                      <a:pt x="1358" y="4728"/>
                    </a:cubicBezTo>
                    <a:lnTo>
                      <a:pt x="1167" y="4537"/>
                    </a:lnTo>
                    <a:cubicBezTo>
                      <a:pt x="1144" y="4501"/>
                      <a:pt x="1096" y="4490"/>
                      <a:pt x="1048" y="4490"/>
                    </a:cubicBezTo>
                    <a:cubicBezTo>
                      <a:pt x="1001" y="4490"/>
                      <a:pt x="965" y="4501"/>
                      <a:pt x="929" y="4537"/>
                    </a:cubicBezTo>
                    <a:lnTo>
                      <a:pt x="405" y="5049"/>
                    </a:lnTo>
                    <a:cubicBezTo>
                      <a:pt x="334" y="5132"/>
                      <a:pt x="334" y="5228"/>
                      <a:pt x="405" y="5287"/>
                    </a:cubicBezTo>
                    <a:lnTo>
                      <a:pt x="608" y="5490"/>
                    </a:lnTo>
                    <a:cubicBezTo>
                      <a:pt x="548" y="5585"/>
                      <a:pt x="513" y="5692"/>
                      <a:pt x="465" y="5799"/>
                    </a:cubicBezTo>
                    <a:lnTo>
                      <a:pt x="191" y="5799"/>
                    </a:lnTo>
                    <a:cubicBezTo>
                      <a:pt x="96" y="5799"/>
                      <a:pt x="1" y="5871"/>
                      <a:pt x="1" y="5978"/>
                    </a:cubicBezTo>
                    <a:lnTo>
                      <a:pt x="1" y="6716"/>
                    </a:lnTo>
                    <a:cubicBezTo>
                      <a:pt x="1" y="6811"/>
                      <a:pt x="84" y="6895"/>
                      <a:pt x="191" y="6895"/>
                    </a:cubicBezTo>
                    <a:lnTo>
                      <a:pt x="465" y="6895"/>
                    </a:lnTo>
                    <a:cubicBezTo>
                      <a:pt x="501" y="7002"/>
                      <a:pt x="548" y="7109"/>
                      <a:pt x="608" y="7216"/>
                    </a:cubicBezTo>
                    <a:lnTo>
                      <a:pt x="405" y="7407"/>
                    </a:lnTo>
                    <a:cubicBezTo>
                      <a:pt x="334" y="7478"/>
                      <a:pt x="334" y="7585"/>
                      <a:pt x="405" y="7645"/>
                    </a:cubicBezTo>
                    <a:lnTo>
                      <a:pt x="929" y="8169"/>
                    </a:lnTo>
                    <a:cubicBezTo>
                      <a:pt x="965" y="8204"/>
                      <a:pt x="1010" y="8222"/>
                      <a:pt x="1053" y="8222"/>
                    </a:cubicBezTo>
                    <a:cubicBezTo>
                      <a:pt x="1096" y="8222"/>
                      <a:pt x="1138" y="8204"/>
                      <a:pt x="1167" y="8169"/>
                    </a:cubicBezTo>
                    <a:lnTo>
                      <a:pt x="1358" y="7966"/>
                    </a:lnTo>
                    <a:cubicBezTo>
                      <a:pt x="1465" y="8026"/>
                      <a:pt x="1572" y="8061"/>
                      <a:pt x="1679" y="8109"/>
                    </a:cubicBezTo>
                    <a:lnTo>
                      <a:pt x="1679" y="8383"/>
                    </a:lnTo>
                    <a:cubicBezTo>
                      <a:pt x="1679" y="8478"/>
                      <a:pt x="1751" y="8561"/>
                      <a:pt x="1858" y="8561"/>
                    </a:cubicBezTo>
                    <a:lnTo>
                      <a:pt x="2596" y="8561"/>
                    </a:lnTo>
                    <a:cubicBezTo>
                      <a:pt x="2679" y="8561"/>
                      <a:pt x="2775" y="8490"/>
                      <a:pt x="2775" y="8383"/>
                    </a:cubicBezTo>
                    <a:lnTo>
                      <a:pt x="2775" y="8109"/>
                    </a:lnTo>
                    <a:cubicBezTo>
                      <a:pt x="2882" y="8073"/>
                      <a:pt x="2989" y="8026"/>
                      <a:pt x="3084" y="7966"/>
                    </a:cubicBezTo>
                    <a:lnTo>
                      <a:pt x="3275" y="8169"/>
                    </a:lnTo>
                    <a:cubicBezTo>
                      <a:pt x="3316" y="8204"/>
                      <a:pt x="3364" y="8222"/>
                      <a:pt x="3407" y="8222"/>
                    </a:cubicBezTo>
                    <a:cubicBezTo>
                      <a:pt x="3450" y="8222"/>
                      <a:pt x="3489" y="8204"/>
                      <a:pt x="3513" y="8169"/>
                    </a:cubicBezTo>
                    <a:lnTo>
                      <a:pt x="4037" y="7645"/>
                    </a:lnTo>
                    <a:cubicBezTo>
                      <a:pt x="4108" y="7573"/>
                      <a:pt x="4108" y="7466"/>
                      <a:pt x="4037" y="7407"/>
                    </a:cubicBezTo>
                    <a:lnTo>
                      <a:pt x="3846" y="7216"/>
                    </a:lnTo>
                    <a:cubicBezTo>
                      <a:pt x="3846" y="7192"/>
                      <a:pt x="3858" y="7192"/>
                      <a:pt x="3858" y="7180"/>
                    </a:cubicBezTo>
                    <a:lnTo>
                      <a:pt x="10764" y="7180"/>
                    </a:lnTo>
                    <a:cubicBezTo>
                      <a:pt x="10859" y="7180"/>
                      <a:pt x="10942" y="7109"/>
                      <a:pt x="10942" y="7002"/>
                    </a:cubicBezTo>
                    <a:lnTo>
                      <a:pt x="10942" y="6299"/>
                    </a:lnTo>
                    <a:cubicBezTo>
                      <a:pt x="10942" y="6216"/>
                      <a:pt x="10871" y="6121"/>
                      <a:pt x="10764" y="6121"/>
                    </a:cubicBezTo>
                    <a:lnTo>
                      <a:pt x="10657" y="6121"/>
                    </a:lnTo>
                    <a:lnTo>
                      <a:pt x="10657" y="1037"/>
                    </a:lnTo>
                    <a:lnTo>
                      <a:pt x="10788" y="1037"/>
                    </a:lnTo>
                    <a:lnTo>
                      <a:pt x="10788" y="1061"/>
                    </a:lnTo>
                    <a:cubicBezTo>
                      <a:pt x="10871" y="1061"/>
                      <a:pt x="10966" y="989"/>
                      <a:pt x="10966" y="882"/>
                    </a:cubicBezTo>
                    <a:lnTo>
                      <a:pt x="10966" y="191"/>
                    </a:lnTo>
                    <a:cubicBezTo>
                      <a:pt x="10966" y="96"/>
                      <a:pt x="10883" y="1"/>
                      <a:pt x="10788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071" name="Google Shape;6866;p49"/>
              <p:cNvSpPr/>
              <p:nvPr/>
            </p:nvSpPr>
            <p:spPr>
              <a:xfrm>
                <a:off x="6830793" y="4458937"/>
                <a:ext cx="41244" cy="85675"/>
              </a:xfrm>
              <a:custGeom>
                <a:avLst/>
                <a:gdLst/>
                <a:ahLst/>
                <a:cxnLst/>
                <a:rect l="l" t="t" r="r" b="b"/>
                <a:pathLst>
                  <a:path w="1061" h="2204" extrusionOk="0">
                    <a:moveTo>
                      <a:pt x="715" y="358"/>
                    </a:moveTo>
                    <a:lnTo>
                      <a:pt x="715" y="1858"/>
                    </a:lnTo>
                    <a:lnTo>
                      <a:pt x="370" y="1858"/>
                    </a:lnTo>
                    <a:lnTo>
                      <a:pt x="370" y="358"/>
                    </a:lnTo>
                    <a:close/>
                    <a:moveTo>
                      <a:pt x="179" y="1"/>
                    </a:moveTo>
                    <a:cubicBezTo>
                      <a:pt x="96" y="1"/>
                      <a:pt x="1" y="72"/>
                      <a:pt x="1" y="179"/>
                    </a:cubicBezTo>
                    <a:lnTo>
                      <a:pt x="1" y="2025"/>
                    </a:lnTo>
                    <a:cubicBezTo>
                      <a:pt x="1" y="2108"/>
                      <a:pt x="72" y="2203"/>
                      <a:pt x="179" y="2203"/>
                    </a:cubicBezTo>
                    <a:lnTo>
                      <a:pt x="882" y="2203"/>
                    </a:lnTo>
                    <a:cubicBezTo>
                      <a:pt x="965" y="2203"/>
                      <a:pt x="1061" y="2132"/>
                      <a:pt x="1061" y="2025"/>
                    </a:cubicBezTo>
                    <a:lnTo>
                      <a:pt x="1061" y="179"/>
                    </a:lnTo>
                    <a:cubicBezTo>
                      <a:pt x="1061" y="84"/>
                      <a:pt x="989" y="1"/>
                      <a:pt x="882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072" name="Google Shape;6867;p49"/>
              <p:cNvSpPr/>
              <p:nvPr/>
            </p:nvSpPr>
            <p:spPr>
              <a:xfrm>
                <a:off x="6879423" y="4426556"/>
                <a:ext cx="41205" cy="118522"/>
              </a:xfrm>
              <a:custGeom>
                <a:avLst/>
                <a:gdLst/>
                <a:ahLst/>
                <a:cxnLst/>
                <a:rect l="l" t="t" r="r" b="b"/>
                <a:pathLst>
                  <a:path w="1060" h="3049" extrusionOk="0">
                    <a:moveTo>
                      <a:pt x="702" y="345"/>
                    </a:moveTo>
                    <a:lnTo>
                      <a:pt x="702" y="2691"/>
                    </a:lnTo>
                    <a:lnTo>
                      <a:pt x="357" y="2691"/>
                    </a:lnTo>
                    <a:lnTo>
                      <a:pt x="357" y="345"/>
                    </a:lnTo>
                    <a:close/>
                    <a:moveTo>
                      <a:pt x="179" y="0"/>
                    </a:moveTo>
                    <a:cubicBezTo>
                      <a:pt x="95" y="0"/>
                      <a:pt x="0" y="72"/>
                      <a:pt x="0" y="179"/>
                    </a:cubicBezTo>
                    <a:lnTo>
                      <a:pt x="0" y="2869"/>
                    </a:lnTo>
                    <a:cubicBezTo>
                      <a:pt x="0" y="2965"/>
                      <a:pt x="71" y="3048"/>
                      <a:pt x="179" y="3048"/>
                    </a:cubicBezTo>
                    <a:lnTo>
                      <a:pt x="881" y="3048"/>
                    </a:lnTo>
                    <a:cubicBezTo>
                      <a:pt x="964" y="3048"/>
                      <a:pt x="1060" y="2977"/>
                      <a:pt x="1060" y="2869"/>
                    </a:cubicBezTo>
                    <a:lnTo>
                      <a:pt x="1060" y="179"/>
                    </a:lnTo>
                    <a:cubicBezTo>
                      <a:pt x="1048" y="72"/>
                      <a:pt x="964" y="0"/>
                      <a:pt x="88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073" name="Google Shape;6868;p49"/>
              <p:cNvSpPr/>
              <p:nvPr/>
            </p:nvSpPr>
            <p:spPr>
              <a:xfrm>
                <a:off x="6927549" y="4443194"/>
                <a:ext cx="41205" cy="101418"/>
              </a:xfrm>
              <a:custGeom>
                <a:avLst/>
                <a:gdLst/>
                <a:ahLst/>
                <a:cxnLst/>
                <a:rect l="l" t="t" r="r" b="b"/>
                <a:pathLst>
                  <a:path w="1060" h="2609" extrusionOk="0">
                    <a:moveTo>
                      <a:pt x="715" y="358"/>
                    </a:moveTo>
                    <a:lnTo>
                      <a:pt x="715" y="2263"/>
                    </a:lnTo>
                    <a:lnTo>
                      <a:pt x="369" y="2263"/>
                    </a:lnTo>
                    <a:lnTo>
                      <a:pt x="369" y="358"/>
                    </a:lnTo>
                    <a:close/>
                    <a:moveTo>
                      <a:pt x="179" y="1"/>
                    </a:moveTo>
                    <a:cubicBezTo>
                      <a:pt x="84" y="1"/>
                      <a:pt x="0" y="72"/>
                      <a:pt x="0" y="179"/>
                    </a:cubicBezTo>
                    <a:lnTo>
                      <a:pt x="0" y="2430"/>
                    </a:lnTo>
                    <a:cubicBezTo>
                      <a:pt x="0" y="2513"/>
                      <a:pt x="72" y="2608"/>
                      <a:pt x="179" y="2608"/>
                    </a:cubicBezTo>
                    <a:lnTo>
                      <a:pt x="881" y="2608"/>
                    </a:lnTo>
                    <a:cubicBezTo>
                      <a:pt x="965" y="2608"/>
                      <a:pt x="1060" y="2537"/>
                      <a:pt x="1060" y="2430"/>
                    </a:cubicBezTo>
                    <a:lnTo>
                      <a:pt x="1060" y="179"/>
                    </a:lnTo>
                    <a:cubicBezTo>
                      <a:pt x="1060" y="72"/>
                      <a:pt x="977" y="1"/>
                      <a:pt x="881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074" name="Google Shape;6869;p49"/>
              <p:cNvSpPr/>
              <p:nvPr/>
            </p:nvSpPr>
            <p:spPr>
              <a:xfrm>
                <a:off x="6976141" y="4387645"/>
                <a:ext cx="41244" cy="156967"/>
              </a:xfrm>
              <a:custGeom>
                <a:avLst/>
                <a:gdLst/>
                <a:ahLst/>
                <a:cxnLst/>
                <a:rect l="l" t="t" r="r" b="b"/>
                <a:pathLst>
                  <a:path w="1061" h="4038" extrusionOk="0">
                    <a:moveTo>
                      <a:pt x="679" y="358"/>
                    </a:moveTo>
                    <a:lnTo>
                      <a:pt x="679" y="3692"/>
                    </a:lnTo>
                    <a:lnTo>
                      <a:pt x="346" y="3692"/>
                    </a:lnTo>
                    <a:lnTo>
                      <a:pt x="346" y="358"/>
                    </a:lnTo>
                    <a:close/>
                    <a:moveTo>
                      <a:pt x="179" y="1"/>
                    </a:moveTo>
                    <a:cubicBezTo>
                      <a:pt x="72" y="1"/>
                      <a:pt x="0" y="96"/>
                      <a:pt x="0" y="180"/>
                    </a:cubicBezTo>
                    <a:lnTo>
                      <a:pt x="0" y="3859"/>
                    </a:lnTo>
                    <a:cubicBezTo>
                      <a:pt x="0" y="3942"/>
                      <a:pt x="72" y="4037"/>
                      <a:pt x="179" y="4037"/>
                    </a:cubicBezTo>
                    <a:lnTo>
                      <a:pt x="881" y="4037"/>
                    </a:lnTo>
                    <a:cubicBezTo>
                      <a:pt x="965" y="4037"/>
                      <a:pt x="1060" y="3966"/>
                      <a:pt x="1060" y="3859"/>
                    </a:cubicBezTo>
                    <a:lnTo>
                      <a:pt x="1060" y="180"/>
                    </a:lnTo>
                    <a:cubicBezTo>
                      <a:pt x="1060" y="96"/>
                      <a:pt x="977" y="1"/>
                      <a:pt x="881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075" name="Google Shape;6870;p49"/>
              <p:cNvSpPr/>
              <p:nvPr/>
            </p:nvSpPr>
            <p:spPr>
              <a:xfrm>
                <a:off x="6745193" y="4404321"/>
                <a:ext cx="50029" cy="13916"/>
              </a:xfrm>
              <a:custGeom>
                <a:avLst/>
                <a:gdLst/>
                <a:ahLst/>
                <a:cxnLst/>
                <a:rect l="l" t="t" r="r" b="b"/>
                <a:pathLst>
                  <a:path w="1287" h="358" extrusionOk="0">
                    <a:moveTo>
                      <a:pt x="179" y="1"/>
                    </a:moveTo>
                    <a:cubicBezTo>
                      <a:pt x="95" y="1"/>
                      <a:pt x="0" y="72"/>
                      <a:pt x="0" y="179"/>
                    </a:cubicBezTo>
                    <a:cubicBezTo>
                      <a:pt x="12" y="274"/>
                      <a:pt x="95" y="358"/>
                      <a:pt x="179" y="358"/>
                    </a:cubicBezTo>
                    <a:lnTo>
                      <a:pt x="1107" y="358"/>
                    </a:lnTo>
                    <a:cubicBezTo>
                      <a:pt x="1191" y="358"/>
                      <a:pt x="1286" y="286"/>
                      <a:pt x="1286" y="179"/>
                    </a:cubicBezTo>
                    <a:cubicBezTo>
                      <a:pt x="1286" y="96"/>
                      <a:pt x="1203" y="1"/>
                      <a:pt x="110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076" name="Google Shape;6871;p49"/>
              <p:cNvSpPr/>
              <p:nvPr/>
            </p:nvSpPr>
            <p:spPr>
              <a:xfrm>
                <a:off x="6745193" y="4426090"/>
                <a:ext cx="69465" cy="13916"/>
              </a:xfrm>
              <a:custGeom>
                <a:avLst/>
                <a:gdLst/>
                <a:ahLst/>
                <a:cxnLst/>
                <a:rect l="l" t="t" r="r" b="b"/>
                <a:pathLst>
                  <a:path w="1787" h="358" extrusionOk="0">
                    <a:moveTo>
                      <a:pt x="179" y="0"/>
                    </a:moveTo>
                    <a:cubicBezTo>
                      <a:pt x="95" y="0"/>
                      <a:pt x="0" y="72"/>
                      <a:pt x="0" y="179"/>
                    </a:cubicBezTo>
                    <a:cubicBezTo>
                      <a:pt x="0" y="274"/>
                      <a:pt x="72" y="357"/>
                      <a:pt x="179" y="357"/>
                    </a:cubicBezTo>
                    <a:lnTo>
                      <a:pt x="1608" y="357"/>
                    </a:lnTo>
                    <a:cubicBezTo>
                      <a:pt x="1703" y="357"/>
                      <a:pt x="1786" y="274"/>
                      <a:pt x="1786" y="179"/>
                    </a:cubicBezTo>
                    <a:cubicBezTo>
                      <a:pt x="1786" y="72"/>
                      <a:pt x="1703" y="0"/>
                      <a:pt x="16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077" name="Google Shape;6872;p49"/>
              <p:cNvSpPr/>
              <p:nvPr/>
            </p:nvSpPr>
            <p:spPr>
              <a:xfrm>
                <a:off x="6745193" y="4447353"/>
                <a:ext cx="69465" cy="13955"/>
              </a:xfrm>
              <a:custGeom>
                <a:avLst/>
                <a:gdLst/>
                <a:ahLst/>
                <a:cxnLst/>
                <a:rect l="l" t="t" r="r" b="b"/>
                <a:pathLst>
                  <a:path w="1787" h="359" extrusionOk="0">
                    <a:moveTo>
                      <a:pt x="179" y="1"/>
                    </a:moveTo>
                    <a:cubicBezTo>
                      <a:pt x="95" y="1"/>
                      <a:pt x="0" y="72"/>
                      <a:pt x="0" y="179"/>
                    </a:cubicBezTo>
                    <a:cubicBezTo>
                      <a:pt x="0" y="287"/>
                      <a:pt x="72" y="358"/>
                      <a:pt x="179" y="358"/>
                    </a:cubicBezTo>
                    <a:lnTo>
                      <a:pt x="1608" y="358"/>
                    </a:lnTo>
                    <a:cubicBezTo>
                      <a:pt x="1703" y="358"/>
                      <a:pt x="1786" y="287"/>
                      <a:pt x="1786" y="179"/>
                    </a:cubicBezTo>
                    <a:cubicBezTo>
                      <a:pt x="1774" y="72"/>
                      <a:pt x="1703" y="1"/>
                      <a:pt x="1608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078" name="Google Shape;6873;p49"/>
              <p:cNvSpPr/>
              <p:nvPr/>
            </p:nvSpPr>
            <p:spPr>
              <a:xfrm>
                <a:off x="6745193" y="4468189"/>
                <a:ext cx="69465" cy="13916"/>
              </a:xfrm>
              <a:custGeom>
                <a:avLst/>
                <a:gdLst/>
                <a:ahLst/>
                <a:cxnLst/>
                <a:rect l="l" t="t" r="r" b="b"/>
                <a:pathLst>
                  <a:path w="1787" h="358" extrusionOk="0">
                    <a:moveTo>
                      <a:pt x="179" y="1"/>
                    </a:moveTo>
                    <a:cubicBezTo>
                      <a:pt x="95" y="1"/>
                      <a:pt x="0" y="72"/>
                      <a:pt x="0" y="179"/>
                    </a:cubicBezTo>
                    <a:cubicBezTo>
                      <a:pt x="0" y="263"/>
                      <a:pt x="72" y="358"/>
                      <a:pt x="179" y="358"/>
                    </a:cubicBezTo>
                    <a:lnTo>
                      <a:pt x="1608" y="358"/>
                    </a:lnTo>
                    <a:cubicBezTo>
                      <a:pt x="1703" y="358"/>
                      <a:pt x="1786" y="286"/>
                      <a:pt x="1786" y="179"/>
                    </a:cubicBezTo>
                    <a:cubicBezTo>
                      <a:pt x="1774" y="72"/>
                      <a:pt x="1703" y="1"/>
                      <a:pt x="1608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079" name="Google Shape;6874;p49"/>
              <p:cNvSpPr/>
              <p:nvPr/>
            </p:nvSpPr>
            <p:spPr>
              <a:xfrm>
                <a:off x="6684551" y="4528830"/>
                <a:ext cx="83809" cy="83809"/>
              </a:xfrm>
              <a:custGeom>
                <a:avLst/>
                <a:gdLst/>
                <a:ahLst/>
                <a:cxnLst/>
                <a:rect l="l" t="t" r="r" b="b"/>
                <a:pathLst>
                  <a:path w="2156" h="2156" extrusionOk="0">
                    <a:moveTo>
                      <a:pt x="1084" y="0"/>
                    </a:moveTo>
                    <a:cubicBezTo>
                      <a:pt x="489" y="0"/>
                      <a:pt x="0" y="489"/>
                      <a:pt x="0" y="1084"/>
                    </a:cubicBezTo>
                    <a:cubicBezTo>
                      <a:pt x="0" y="1322"/>
                      <a:pt x="72" y="1548"/>
                      <a:pt x="227" y="1739"/>
                    </a:cubicBezTo>
                    <a:cubicBezTo>
                      <a:pt x="263" y="1782"/>
                      <a:pt x="313" y="1808"/>
                      <a:pt x="365" y="1808"/>
                    </a:cubicBezTo>
                    <a:cubicBezTo>
                      <a:pt x="398" y="1808"/>
                      <a:pt x="432" y="1798"/>
                      <a:pt x="465" y="1774"/>
                    </a:cubicBezTo>
                    <a:cubicBezTo>
                      <a:pt x="536" y="1715"/>
                      <a:pt x="548" y="1608"/>
                      <a:pt x="489" y="1536"/>
                    </a:cubicBezTo>
                    <a:cubicBezTo>
                      <a:pt x="381" y="1405"/>
                      <a:pt x="346" y="1251"/>
                      <a:pt x="346" y="1084"/>
                    </a:cubicBezTo>
                    <a:cubicBezTo>
                      <a:pt x="346" y="679"/>
                      <a:pt x="667" y="358"/>
                      <a:pt x="1072" y="358"/>
                    </a:cubicBezTo>
                    <a:cubicBezTo>
                      <a:pt x="1477" y="358"/>
                      <a:pt x="1798" y="691"/>
                      <a:pt x="1798" y="1084"/>
                    </a:cubicBezTo>
                    <a:cubicBezTo>
                      <a:pt x="1798" y="1322"/>
                      <a:pt x="1679" y="1560"/>
                      <a:pt x="1477" y="1703"/>
                    </a:cubicBezTo>
                    <a:cubicBezTo>
                      <a:pt x="1453" y="1703"/>
                      <a:pt x="1453" y="1715"/>
                      <a:pt x="1441" y="1715"/>
                    </a:cubicBezTo>
                    <a:lnTo>
                      <a:pt x="1429" y="1715"/>
                    </a:lnTo>
                    <a:lnTo>
                      <a:pt x="1417" y="1727"/>
                    </a:lnTo>
                    <a:lnTo>
                      <a:pt x="1394" y="1727"/>
                    </a:lnTo>
                    <a:cubicBezTo>
                      <a:pt x="1382" y="1727"/>
                      <a:pt x="1382" y="1739"/>
                      <a:pt x="1370" y="1739"/>
                    </a:cubicBezTo>
                    <a:cubicBezTo>
                      <a:pt x="1358" y="1739"/>
                      <a:pt x="1358" y="1762"/>
                      <a:pt x="1334" y="1762"/>
                    </a:cubicBezTo>
                    <a:lnTo>
                      <a:pt x="1322" y="1762"/>
                    </a:lnTo>
                    <a:cubicBezTo>
                      <a:pt x="1322" y="1762"/>
                      <a:pt x="1310" y="1762"/>
                      <a:pt x="1310" y="1774"/>
                    </a:cubicBezTo>
                    <a:lnTo>
                      <a:pt x="1298" y="1774"/>
                    </a:lnTo>
                    <a:cubicBezTo>
                      <a:pt x="1274" y="1774"/>
                      <a:pt x="1274" y="1774"/>
                      <a:pt x="1263" y="1786"/>
                    </a:cubicBezTo>
                    <a:cubicBezTo>
                      <a:pt x="1251" y="1786"/>
                      <a:pt x="1251" y="1786"/>
                      <a:pt x="1239" y="1798"/>
                    </a:cubicBezTo>
                    <a:lnTo>
                      <a:pt x="798" y="1798"/>
                    </a:lnTo>
                    <a:cubicBezTo>
                      <a:pt x="786" y="1798"/>
                      <a:pt x="786" y="1798"/>
                      <a:pt x="774" y="1786"/>
                    </a:cubicBezTo>
                    <a:cubicBezTo>
                      <a:pt x="762" y="1786"/>
                      <a:pt x="762" y="1786"/>
                      <a:pt x="739" y="1774"/>
                    </a:cubicBezTo>
                    <a:lnTo>
                      <a:pt x="727" y="1774"/>
                    </a:lnTo>
                    <a:cubicBezTo>
                      <a:pt x="708" y="1766"/>
                      <a:pt x="688" y="1763"/>
                      <a:pt x="668" y="1763"/>
                    </a:cubicBezTo>
                    <a:cubicBezTo>
                      <a:pt x="599" y="1763"/>
                      <a:pt x="528" y="1808"/>
                      <a:pt x="501" y="1882"/>
                    </a:cubicBezTo>
                    <a:cubicBezTo>
                      <a:pt x="477" y="1965"/>
                      <a:pt x="524" y="2072"/>
                      <a:pt x="608" y="2096"/>
                    </a:cubicBezTo>
                    <a:lnTo>
                      <a:pt x="620" y="2096"/>
                    </a:lnTo>
                    <a:cubicBezTo>
                      <a:pt x="643" y="2096"/>
                      <a:pt x="655" y="2120"/>
                      <a:pt x="667" y="2120"/>
                    </a:cubicBezTo>
                    <a:cubicBezTo>
                      <a:pt x="679" y="2120"/>
                      <a:pt x="703" y="2132"/>
                      <a:pt x="715" y="2132"/>
                    </a:cubicBezTo>
                    <a:lnTo>
                      <a:pt x="727" y="2132"/>
                    </a:lnTo>
                    <a:cubicBezTo>
                      <a:pt x="739" y="2132"/>
                      <a:pt x="762" y="2132"/>
                      <a:pt x="762" y="2143"/>
                    </a:cubicBezTo>
                    <a:lnTo>
                      <a:pt x="774" y="2143"/>
                    </a:lnTo>
                    <a:cubicBezTo>
                      <a:pt x="786" y="2143"/>
                      <a:pt x="798" y="2143"/>
                      <a:pt x="822" y="2155"/>
                    </a:cubicBezTo>
                    <a:lnTo>
                      <a:pt x="1132" y="2155"/>
                    </a:lnTo>
                    <a:cubicBezTo>
                      <a:pt x="1143" y="2155"/>
                      <a:pt x="1155" y="2155"/>
                      <a:pt x="1179" y="2143"/>
                    </a:cubicBezTo>
                    <a:lnTo>
                      <a:pt x="1191" y="2143"/>
                    </a:lnTo>
                    <a:cubicBezTo>
                      <a:pt x="1203" y="2143"/>
                      <a:pt x="1215" y="2143"/>
                      <a:pt x="1215" y="2132"/>
                    </a:cubicBezTo>
                    <a:lnTo>
                      <a:pt x="1227" y="2132"/>
                    </a:lnTo>
                    <a:cubicBezTo>
                      <a:pt x="1251" y="2132"/>
                      <a:pt x="1263" y="2120"/>
                      <a:pt x="1274" y="2120"/>
                    </a:cubicBezTo>
                    <a:cubicBezTo>
                      <a:pt x="1286" y="2120"/>
                      <a:pt x="1310" y="2096"/>
                      <a:pt x="1322" y="2096"/>
                    </a:cubicBezTo>
                    <a:lnTo>
                      <a:pt x="1334" y="2096"/>
                    </a:lnTo>
                    <a:cubicBezTo>
                      <a:pt x="1346" y="2096"/>
                      <a:pt x="1346" y="2084"/>
                      <a:pt x="1370" y="2084"/>
                    </a:cubicBezTo>
                    <a:lnTo>
                      <a:pt x="1382" y="2084"/>
                    </a:lnTo>
                    <a:cubicBezTo>
                      <a:pt x="1394" y="2084"/>
                      <a:pt x="1405" y="2072"/>
                      <a:pt x="1429" y="2072"/>
                    </a:cubicBezTo>
                    <a:cubicBezTo>
                      <a:pt x="1441" y="2072"/>
                      <a:pt x="1453" y="2060"/>
                      <a:pt x="1465" y="2060"/>
                    </a:cubicBezTo>
                    <a:lnTo>
                      <a:pt x="1489" y="2060"/>
                    </a:lnTo>
                    <a:cubicBezTo>
                      <a:pt x="1501" y="2060"/>
                      <a:pt x="1501" y="2036"/>
                      <a:pt x="1513" y="2036"/>
                    </a:cubicBezTo>
                    <a:lnTo>
                      <a:pt x="1524" y="2036"/>
                    </a:lnTo>
                    <a:cubicBezTo>
                      <a:pt x="1548" y="2024"/>
                      <a:pt x="1560" y="2024"/>
                      <a:pt x="1572" y="2013"/>
                    </a:cubicBezTo>
                    <a:cubicBezTo>
                      <a:pt x="1870" y="1798"/>
                      <a:pt x="2048" y="1477"/>
                      <a:pt x="2048" y="1120"/>
                    </a:cubicBezTo>
                    <a:cubicBezTo>
                      <a:pt x="2156" y="477"/>
                      <a:pt x="1679" y="0"/>
                      <a:pt x="108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080" name="Google Shape;6875;p49"/>
            <p:cNvGrpSpPr/>
            <p:nvPr/>
          </p:nvGrpSpPr>
          <p:grpSpPr>
            <a:xfrm>
              <a:off x="9078859" y="1882039"/>
              <a:ext cx="287275" cy="326296"/>
              <a:chOff x="5357662" y="4297637"/>
              <a:chExt cx="287275" cy="326296"/>
            </a:xfrm>
            <a:solidFill>
              <a:schemeClr val="bg2">
                <a:lumMod val="75000"/>
              </a:schemeClr>
            </a:solidFill>
          </p:grpSpPr>
          <p:sp>
            <p:nvSpPr>
              <p:cNvPr id="1081" name="Google Shape;6876;p49"/>
              <p:cNvSpPr/>
              <p:nvPr/>
            </p:nvSpPr>
            <p:spPr>
              <a:xfrm>
                <a:off x="5357662" y="4385545"/>
                <a:ext cx="287275" cy="238388"/>
              </a:xfrm>
              <a:custGeom>
                <a:avLst/>
                <a:gdLst/>
                <a:ahLst/>
                <a:cxnLst/>
                <a:rect l="l" t="t" r="r" b="b"/>
                <a:pathLst>
                  <a:path w="9026" h="7490" extrusionOk="0">
                    <a:moveTo>
                      <a:pt x="2906" y="5573"/>
                    </a:moveTo>
                    <a:lnTo>
                      <a:pt x="2906" y="7144"/>
                    </a:lnTo>
                    <a:lnTo>
                      <a:pt x="322" y="7144"/>
                    </a:lnTo>
                    <a:lnTo>
                      <a:pt x="322" y="5573"/>
                    </a:lnTo>
                    <a:close/>
                    <a:moveTo>
                      <a:pt x="5799" y="3037"/>
                    </a:moveTo>
                    <a:lnTo>
                      <a:pt x="5799" y="7144"/>
                    </a:lnTo>
                    <a:lnTo>
                      <a:pt x="3227" y="7144"/>
                    </a:lnTo>
                    <a:lnTo>
                      <a:pt x="3227" y="5406"/>
                    </a:lnTo>
                    <a:lnTo>
                      <a:pt x="3227" y="3037"/>
                    </a:lnTo>
                    <a:close/>
                    <a:moveTo>
                      <a:pt x="5966" y="1"/>
                    </a:moveTo>
                    <a:cubicBezTo>
                      <a:pt x="5882" y="1"/>
                      <a:pt x="5799" y="72"/>
                      <a:pt x="5799" y="167"/>
                    </a:cubicBezTo>
                    <a:lnTo>
                      <a:pt x="5799" y="2727"/>
                    </a:lnTo>
                    <a:lnTo>
                      <a:pt x="3061" y="2727"/>
                    </a:lnTo>
                    <a:cubicBezTo>
                      <a:pt x="2977" y="2727"/>
                      <a:pt x="2906" y="2799"/>
                      <a:pt x="2906" y="2894"/>
                    </a:cubicBezTo>
                    <a:lnTo>
                      <a:pt x="2906" y="5251"/>
                    </a:lnTo>
                    <a:lnTo>
                      <a:pt x="156" y="5251"/>
                    </a:lnTo>
                    <a:cubicBezTo>
                      <a:pt x="72" y="5251"/>
                      <a:pt x="1" y="5335"/>
                      <a:pt x="1" y="5418"/>
                    </a:cubicBezTo>
                    <a:lnTo>
                      <a:pt x="1" y="7323"/>
                    </a:lnTo>
                    <a:cubicBezTo>
                      <a:pt x="1" y="7418"/>
                      <a:pt x="72" y="7490"/>
                      <a:pt x="156" y="7490"/>
                    </a:cubicBezTo>
                    <a:lnTo>
                      <a:pt x="8871" y="7490"/>
                    </a:lnTo>
                    <a:cubicBezTo>
                      <a:pt x="8954" y="7490"/>
                      <a:pt x="9026" y="7418"/>
                      <a:pt x="9026" y="7323"/>
                    </a:cubicBezTo>
                    <a:lnTo>
                      <a:pt x="9026" y="1417"/>
                    </a:lnTo>
                    <a:cubicBezTo>
                      <a:pt x="9026" y="1322"/>
                      <a:pt x="8954" y="1251"/>
                      <a:pt x="8871" y="1251"/>
                    </a:cubicBezTo>
                    <a:cubicBezTo>
                      <a:pt x="8776" y="1251"/>
                      <a:pt x="8704" y="1322"/>
                      <a:pt x="8704" y="1417"/>
                    </a:cubicBezTo>
                    <a:lnTo>
                      <a:pt x="8704" y="7144"/>
                    </a:lnTo>
                    <a:lnTo>
                      <a:pt x="6132" y="7144"/>
                    </a:lnTo>
                    <a:lnTo>
                      <a:pt x="6132" y="2870"/>
                    </a:lnTo>
                    <a:lnTo>
                      <a:pt x="6132" y="310"/>
                    </a:lnTo>
                    <a:lnTo>
                      <a:pt x="8704" y="310"/>
                    </a:lnTo>
                    <a:lnTo>
                      <a:pt x="8704" y="763"/>
                    </a:lnTo>
                    <a:cubicBezTo>
                      <a:pt x="8704" y="846"/>
                      <a:pt x="8776" y="929"/>
                      <a:pt x="8871" y="929"/>
                    </a:cubicBezTo>
                    <a:cubicBezTo>
                      <a:pt x="8954" y="929"/>
                      <a:pt x="9026" y="846"/>
                      <a:pt x="9026" y="763"/>
                    </a:cubicBezTo>
                    <a:lnTo>
                      <a:pt x="9026" y="167"/>
                    </a:lnTo>
                    <a:cubicBezTo>
                      <a:pt x="9026" y="72"/>
                      <a:pt x="8954" y="1"/>
                      <a:pt x="8871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082" name="Google Shape;6877;p49"/>
              <p:cNvSpPr/>
              <p:nvPr/>
            </p:nvSpPr>
            <p:spPr>
              <a:xfrm>
                <a:off x="5377363" y="4576542"/>
                <a:ext cx="62191" cy="10248"/>
              </a:xfrm>
              <a:custGeom>
                <a:avLst/>
                <a:gdLst/>
                <a:ahLst/>
                <a:cxnLst/>
                <a:rect l="l" t="t" r="r" b="b"/>
                <a:pathLst>
                  <a:path w="1954" h="322" extrusionOk="0">
                    <a:moveTo>
                      <a:pt x="168" y="0"/>
                    </a:moveTo>
                    <a:cubicBezTo>
                      <a:pt x="84" y="0"/>
                      <a:pt x="1" y="72"/>
                      <a:pt x="1" y="167"/>
                    </a:cubicBezTo>
                    <a:cubicBezTo>
                      <a:pt x="1" y="250"/>
                      <a:pt x="84" y="322"/>
                      <a:pt x="168" y="322"/>
                    </a:cubicBezTo>
                    <a:lnTo>
                      <a:pt x="1787" y="322"/>
                    </a:lnTo>
                    <a:cubicBezTo>
                      <a:pt x="1882" y="322"/>
                      <a:pt x="1953" y="250"/>
                      <a:pt x="1953" y="167"/>
                    </a:cubicBezTo>
                    <a:cubicBezTo>
                      <a:pt x="1953" y="72"/>
                      <a:pt x="1882" y="0"/>
                      <a:pt x="1787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083" name="Google Shape;6878;p49"/>
              <p:cNvSpPr/>
              <p:nvPr/>
            </p:nvSpPr>
            <p:spPr>
              <a:xfrm>
                <a:off x="5470204" y="4495827"/>
                <a:ext cx="62191" cy="10630"/>
              </a:xfrm>
              <a:custGeom>
                <a:avLst/>
                <a:gdLst/>
                <a:ahLst/>
                <a:cxnLst/>
                <a:rect l="l" t="t" r="r" b="b"/>
                <a:pathLst>
                  <a:path w="1954" h="334" extrusionOk="0">
                    <a:moveTo>
                      <a:pt x="168" y="0"/>
                    </a:moveTo>
                    <a:cubicBezTo>
                      <a:pt x="84" y="0"/>
                      <a:pt x="1" y="84"/>
                      <a:pt x="1" y="167"/>
                    </a:cubicBezTo>
                    <a:cubicBezTo>
                      <a:pt x="1" y="262"/>
                      <a:pt x="84" y="334"/>
                      <a:pt x="168" y="334"/>
                    </a:cubicBezTo>
                    <a:lnTo>
                      <a:pt x="1787" y="334"/>
                    </a:lnTo>
                    <a:cubicBezTo>
                      <a:pt x="1882" y="334"/>
                      <a:pt x="1954" y="262"/>
                      <a:pt x="1954" y="167"/>
                    </a:cubicBezTo>
                    <a:cubicBezTo>
                      <a:pt x="1954" y="84"/>
                      <a:pt x="1882" y="0"/>
                      <a:pt x="1787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084" name="Google Shape;6879;p49"/>
              <p:cNvSpPr/>
              <p:nvPr/>
            </p:nvSpPr>
            <p:spPr>
              <a:xfrm>
                <a:off x="5562694" y="4409798"/>
                <a:ext cx="62159" cy="10280"/>
              </a:xfrm>
              <a:custGeom>
                <a:avLst/>
                <a:gdLst/>
                <a:ahLst/>
                <a:cxnLst/>
                <a:rect l="l" t="t" r="r" b="b"/>
                <a:pathLst>
                  <a:path w="1953" h="323" extrusionOk="0">
                    <a:moveTo>
                      <a:pt x="167" y="1"/>
                    </a:moveTo>
                    <a:cubicBezTo>
                      <a:pt x="71" y="1"/>
                      <a:pt x="0" y="72"/>
                      <a:pt x="0" y="167"/>
                    </a:cubicBezTo>
                    <a:cubicBezTo>
                      <a:pt x="0" y="251"/>
                      <a:pt x="71" y="322"/>
                      <a:pt x="167" y="322"/>
                    </a:cubicBezTo>
                    <a:lnTo>
                      <a:pt x="1786" y="322"/>
                    </a:lnTo>
                    <a:cubicBezTo>
                      <a:pt x="1881" y="322"/>
                      <a:pt x="1953" y="251"/>
                      <a:pt x="1953" y="167"/>
                    </a:cubicBezTo>
                    <a:cubicBezTo>
                      <a:pt x="1953" y="72"/>
                      <a:pt x="1881" y="1"/>
                      <a:pt x="1786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085" name="Google Shape;6880;p49"/>
              <p:cNvSpPr/>
              <p:nvPr/>
            </p:nvSpPr>
            <p:spPr>
              <a:xfrm>
                <a:off x="5358043" y="4297637"/>
                <a:ext cx="238388" cy="237624"/>
              </a:xfrm>
              <a:custGeom>
                <a:avLst/>
                <a:gdLst/>
                <a:ahLst/>
                <a:cxnLst/>
                <a:rect l="l" t="t" r="r" b="b"/>
                <a:pathLst>
                  <a:path w="7490" h="7466" extrusionOk="0">
                    <a:moveTo>
                      <a:pt x="6061" y="0"/>
                    </a:moveTo>
                    <a:cubicBezTo>
                      <a:pt x="5966" y="0"/>
                      <a:pt x="5894" y="72"/>
                      <a:pt x="5894" y="155"/>
                    </a:cubicBezTo>
                    <a:cubicBezTo>
                      <a:pt x="5894" y="250"/>
                      <a:pt x="5966" y="322"/>
                      <a:pt x="6061" y="322"/>
                    </a:cubicBezTo>
                    <a:lnTo>
                      <a:pt x="6942" y="322"/>
                    </a:lnTo>
                    <a:lnTo>
                      <a:pt x="60" y="7204"/>
                    </a:lnTo>
                    <a:cubicBezTo>
                      <a:pt x="1" y="7263"/>
                      <a:pt x="1" y="7358"/>
                      <a:pt x="60" y="7418"/>
                    </a:cubicBezTo>
                    <a:cubicBezTo>
                      <a:pt x="72" y="7454"/>
                      <a:pt x="120" y="7466"/>
                      <a:pt x="167" y="7466"/>
                    </a:cubicBezTo>
                    <a:cubicBezTo>
                      <a:pt x="215" y="7466"/>
                      <a:pt x="251" y="7454"/>
                      <a:pt x="286" y="7418"/>
                    </a:cubicBezTo>
                    <a:lnTo>
                      <a:pt x="7156" y="548"/>
                    </a:lnTo>
                    <a:lnTo>
                      <a:pt x="7156" y="1429"/>
                    </a:lnTo>
                    <a:cubicBezTo>
                      <a:pt x="7156" y="1512"/>
                      <a:pt x="7240" y="1584"/>
                      <a:pt x="7323" y="1584"/>
                    </a:cubicBezTo>
                    <a:cubicBezTo>
                      <a:pt x="7406" y="1584"/>
                      <a:pt x="7490" y="1512"/>
                      <a:pt x="7490" y="1429"/>
                    </a:cubicBezTo>
                    <a:lnTo>
                      <a:pt x="7490" y="155"/>
                    </a:lnTo>
                    <a:cubicBezTo>
                      <a:pt x="7490" y="72"/>
                      <a:pt x="7406" y="0"/>
                      <a:pt x="7323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086" name="Google Shape;6881;p49"/>
            <p:cNvGrpSpPr/>
            <p:nvPr/>
          </p:nvGrpSpPr>
          <p:grpSpPr>
            <a:xfrm>
              <a:off x="9495321" y="1878952"/>
              <a:ext cx="331611" cy="331674"/>
              <a:chOff x="5774124" y="4294550"/>
              <a:chExt cx="331611" cy="331674"/>
            </a:xfrm>
            <a:solidFill>
              <a:schemeClr val="bg2">
                <a:lumMod val="75000"/>
              </a:schemeClr>
            </a:solidFill>
          </p:grpSpPr>
          <p:sp>
            <p:nvSpPr>
              <p:cNvPr id="1087" name="Google Shape;6882;p49"/>
              <p:cNvSpPr/>
              <p:nvPr/>
            </p:nvSpPr>
            <p:spPr>
              <a:xfrm>
                <a:off x="5774124" y="4419664"/>
                <a:ext cx="331611" cy="206560"/>
              </a:xfrm>
              <a:custGeom>
                <a:avLst/>
                <a:gdLst/>
                <a:ahLst/>
                <a:cxnLst/>
                <a:rect l="l" t="t" r="r" b="b"/>
                <a:pathLst>
                  <a:path w="10419" h="6490" extrusionOk="0">
                    <a:moveTo>
                      <a:pt x="2751" y="2905"/>
                    </a:moveTo>
                    <a:lnTo>
                      <a:pt x="2751" y="6191"/>
                    </a:lnTo>
                    <a:lnTo>
                      <a:pt x="1429" y="6191"/>
                    </a:lnTo>
                    <a:lnTo>
                      <a:pt x="1429" y="2905"/>
                    </a:lnTo>
                    <a:close/>
                    <a:moveTo>
                      <a:pt x="5847" y="2084"/>
                    </a:moveTo>
                    <a:lnTo>
                      <a:pt x="5847" y="6191"/>
                    </a:lnTo>
                    <a:lnTo>
                      <a:pt x="4525" y="6191"/>
                    </a:lnTo>
                    <a:lnTo>
                      <a:pt x="4525" y="2084"/>
                    </a:lnTo>
                    <a:close/>
                    <a:moveTo>
                      <a:pt x="8942" y="298"/>
                    </a:moveTo>
                    <a:lnTo>
                      <a:pt x="8942" y="6191"/>
                    </a:lnTo>
                    <a:lnTo>
                      <a:pt x="7609" y="6191"/>
                    </a:lnTo>
                    <a:lnTo>
                      <a:pt x="7609" y="298"/>
                    </a:lnTo>
                    <a:close/>
                    <a:moveTo>
                      <a:pt x="7466" y="0"/>
                    </a:moveTo>
                    <a:cubicBezTo>
                      <a:pt x="7383" y="0"/>
                      <a:pt x="7323" y="72"/>
                      <a:pt x="7323" y="155"/>
                    </a:cubicBezTo>
                    <a:lnTo>
                      <a:pt x="7323" y="6191"/>
                    </a:lnTo>
                    <a:lnTo>
                      <a:pt x="6156" y="6191"/>
                    </a:lnTo>
                    <a:lnTo>
                      <a:pt x="6156" y="1941"/>
                    </a:lnTo>
                    <a:cubicBezTo>
                      <a:pt x="6156" y="1846"/>
                      <a:pt x="6085" y="1786"/>
                      <a:pt x="6013" y="1786"/>
                    </a:cubicBezTo>
                    <a:lnTo>
                      <a:pt x="4370" y="1786"/>
                    </a:lnTo>
                    <a:cubicBezTo>
                      <a:pt x="4287" y="1786"/>
                      <a:pt x="4227" y="1858"/>
                      <a:pt x="4227" y="1941"/>
                    </a:cubicBezTo>
                    <a:lnTo>
                      <a:pt x="4227" y="6191"/>
                    </a:lnTo>
                    <a:lnTo>
                      <a:pt x="3061" y="6191"/>
                    </a:lnTo>
                    <a:lnTo>
                      <a:pt x="3061" y="2751"/>
                    </a:lnTo>
                    <a:cubicBezTo>
                      <a:pt x="3061" y="2667"/>
                      <a:pt x="2989" y="2608"/>
                      <a:pt x="2918" y="2608"/>
                    </a:cubicBezTo>
                    <a:lnTo>
                      <a:pt x="1275" y="2608"/>
                    </a:lnTo>
                    <a:cubicBezTo>
                      <a:pt x="1191" y="2608"/>
                      <a:pt x="1132" y="2679"/>
                      <a:pt x="1132" y="2751"/>
                    </a:cubicBezTo>
                    <a:lnTo>
                      <a:pt x="1132" y="6191"/>
                    </a:lnTo>
                    <a:lnTo>
                      <a:pt x="144" y="6191"/>
                    </a:lnTo>
                    <a:cubicBezTo>
                      <a:pt x="60" y="6191"/>
                      <a:pt x="1" y="6263"/>
                      <a:pt x="1" y="6346"/>
                    </a:cubicBezTo>
                    <a:cubicBezTo>
                      <a:pt x="1" y="6430"/>
                      <a:pt x="72" y="6489"/>
                      <a:pt x="144" y="6489"/>
                    </a:cubicBezTo>
                    <a:lnTo>
                      <a:pt x="10264" y="6489"/>
                    </a:lnTo>
                    <a:cubicBezTo>
                      <a:pt x="10359" y="6489"/>
                      <a:pt x="10419" y="6418"/>
                      <a:pt x="10419" y="6346"/>
                    </a:cubicBezTo>
                    <a:cubicBezTo>
                      <a:pt x="10395" y="6251"/>
                      <a:pt x="10323" y="6191"/>
                      <a:pt x="10240" y="6191"/>
                    </a:cubicBezTo>
                    <a:lnTo>
                      <a:pt x="9252" y="6191"/>
                    </a:lnTo>
                    <a:lnTo>
                      <a:pt x="9252" y="155"/>
                    </a:lnTo>
                    <a:cubicBezTo>
                      <a:pt x="9252" y="60"/>
                      <a:pt x="9180" y="0"/>
                      <a:pt x="9109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088" name="Google Shape;6883;p49"/>
              <p:cNvSpPr/>
              <p:nvPr/>
            </p:nvSpPr>
            <p:spPr>
              <a:xfrm>
                <a:off x="5778294" y="4294550"/>
                <a:ext cx="316461" cy="191442"/>
              </a:xfrm>
              <a:custGeom>
                <a:avLst/>
                <a:gdLst/>
                <a:ahLst/>
                <a:cxnLst/>
                <a:rect l="l" t="t" r="r" b="b"/>
                <a:pathLst>
                  <a:path w="9943" h="6015" extrusionOk="0">
                    <a:moveTo>
                      <a:pt x="9447" y="0"/>
                    </a:moveTo>
                    <a:cubicBezTo>
                      <a:pt x="9433" y="0"/>
                      <a:pt x="9420" y="1"/>
                      <a:pt x="9407" y="2"/>
                    </a:cubicBezTo>
                    <a:lnTo>
                      <a:pt x="8097" y="169"/>
                    </a:lnTo>
                    <a:cubicBezTo>
                      <a:pt x="7847" y="193"/>
                      <a:pt x="7644" y="455"/>
                      <a:pt x="7680" y="705"/>
                    </a:cubicBezTo>
                    <a:cubicBezTo>
                      <a:pt x="7703" y="951"/>
                      <a:pt x="7914" y="1123"/>
                      <a:pt x="8167" y="1123"/>
                    </a:cubicBezTo>
                    <a:cubicBezTo>
                      <a:pt x="8183" y="1123"/>
                      <a:pt x="8200" y="1123"/>
                      <a:pt x="8216" y="1121"/>
                    </a:cubicBezTo>
                    <a:lnTo>
                      <a:pt x="8323" y="1109"/>
                    </a:lnTo>
                    <a:lnTo>
                      <a:pt x="8323" y="1109"/>
                    </a:lnTo>
                    <a:cubicBezTo>
                      <a:pt x="6716" y="2967"/>
                      <a:pt x="4811" y="3919"/>
                      <a:pt x="3465" y="4407"/>
                    </a:cubicBezTo>
                    <a:cubicBezTo>
                      <a:pt x="1787" y="5003"/>
                      <a:pt x="477" y="5062"/>
                      <a:pt x="477" y="5062"/>
                    </a:cubicBezTo>
                    <a:cubicBezTo>
                      <a:pt x="203" y="5074"/>
                      <a:pt x="1" y="5288"/>
                      <a:pt x="13" y="5550"/>
                    </a:cubicBezTo>
                    <a:cubicBezTo>
                      <a:pt x="24" y="5824"/>
                      <a:pt x="239" y="6015"/>
                      <a:pt x="489" y="6015"/>
                    </a:cubicBezTo>
                    <a:lnTo>
                      <a:pt x="501" y="6015"/>
                    </a:lnTo>
                    <a:cubicBezTo>
                      <a:pt x="560" y="6015"/>
                      <a:pt x="1953" y="5967"/>
                      <a:pt x="3775" y="5312"/>
                    </a:cubicBezTo>
                    <a:cubicBezTo>
                      <a:pt x="4811" y="4943"/>
                      <a:pt x="5775" y="4467"/>
                      <a:pt x="6656" y="3872"/>
                    </a:cubicBezTo>
                    <a:cubicBezTo>
                      <a:pt x="6728" y="3824"/>
                      <a:pt x="6740" y="3729"/>
                      <a:pt x="6692" y="3669"/>
                    </a:cubicBezTo>
                    <a:cubicBezTo>
                      <a:pt x="6670" y="3618"/>
                      <a:pt x="6621" y="3594"/>
                      <a:pt x="6573" y="3594"/>
                    </a:cubicBezTo>
                    <a:cubicBezTo>
                      <a:pt x="6542" y="3594"/>
                      <a:pt x="6512" y="3603"/>
                      <a:pt x="6490" y="3622"/>
                    </a:cubicBezTo>
                    <a:cubicBezTo>
                      <a:pt x="5620" y="4205"/>
                      <a:pt x="4692" y="4681"/>
                      <a:pt x="3692" y="5038"/>
                    </a:cubicBezTo>
                    <a:cubicBezTo>
                      <a:pt x="1906" y="5669"/>
                      <a:pt x="560" y="5717"/>
                      <a:pt x="525" y="5717"/>
                    </a:cubicBezTo>
                    <a:cubicBezTo>
                      <a:pt x="429" y="5717"/>
                      <a:pt x="358" y="5646"/>
                      <a:pt x="346" y="5550"/>
                    </a:cubicBezTo>
                    <a:cubicBezTo>
                      <a:pt x="346" y="5467"/>
                      <a:pt x="417" y="5372"/>
                      <a:pt x="501" y="5372"/>
                    </a:cubicBezTo>
                    <a:cubicBezTo>
                      <a:pt x="525" y="5372"/>
                      <a:pt x="1858" y="5336"/>
                      <a:pt x="3596" y="4705"/>
                    </a:cubicBezTo>
                    <a:cubicBezTo>
                      <a:pt x="5061" y="4181"/>
                      <a:pt x="7144" y="3133"/>
                      <a:pt x="8835" y="1014"/>
                    </a:cubicBezTo>
                    <a:cubicBezTo>
                      <a:pt x="8927" y="911"/>
                      <a:pt x="8842" y="763"/>
                      <a:pt x="8718" y="763"/>
                    </a:cubicBezTo>
                    <a:cubicBezTo>
                      <a:pt x="8714" y="763"/>
                      <a:pt x="8709" y="764"/>
                      <a:pt x="8704" y="764"/>
                    </a:cubicBezTo>
                    <a:lnTo>
                      <a:pt x="8216" y="824"/>
                    </a:lnTo>
                    <a:cubicBezTo>
                      <a:pt x="8208" y="825"/>
                      <a:pt x="8200" y="825"/>
                      <a:pt x="8192" y="825"/>
                    </a:cubicBezTo>
                    <a:cubicBezTo>
                      <a:pt x="8109" y="825"/>
                      <a:pt x="8047" y="769"/>
                      <a:pt x="8025" y="693"/>
                    </a:cubicBezTo>
                    <a:cubicBezTo>
                      <a:pt x="7990" y="586"/>
                      <a:pt x="8061" y="478"/>
                      <a:pt x="8168" y="478"/>
                    </a:cubicBezTo>
                    <a:lnTo>
                      <a:pt x="9478" y="312"/>
                    </a:lnTo>
                    <a:cubicBezTo>
                      <a:pt x="9484" y="311"/>
                      <a:pt x="9490" y="311"/>
                      <a:pt x="9496" y="311"/>
                    </a:cubicBezTo>
                    <a:cubicBezTo>
                      <a:pt x="9594" y="311"/>
                      <a:pt x="9669" y="400"/>
                      <a:pt x="9669" y="490"/>
                    </a:cubicBezTo>
                    <a:lnTo>
                      <a:pt x="9669" y="1800"/>
                    </a:lnTo>
                    <a:cubicBezTo>
                      <a:pt x="9669" y="1895"/>
                      <a:pt x="9597" y="1979"/>
                      <a:pt x="9490" y="1979"/>
                    </a:cubicBezTo>
                    <a:cubicBezTo>
                      <a:pt x="9407" y="1979"/>
                      <a:pt x="9311" y="1907"/>
                      <a:pt x="9311" y="1800"/>
                    </a:cubicBezTo>
                    <a:lnTo>
                      <a:pt x="9311" y="1407"/>
                    </a:lnTo>
                    <a:cubicBezTo>
                      <a:pt x="9311" y="1348"/>
                      <a:pt x="9264" y="1288"/>
                      <a:pt x="9204" y="1252"/>
                    </a:cubicBezTo>
                    <a:cubicBezTo>
                      <a:pt x="9187" y="1242"/>
                      <a:pt x="9169" y="1238"/>
                      <a:pt x="9152" y="1238"/>
                    </a:cubicBezTo>
                    <a:cubicBezTo>
                      <a:pt x="9106" y="1238"/>
                      <a:pt x="9060" y="1266"/>
                      <a:pt x="9026" y="1300"/>
                    </a:cubicBezTo>
                    <a:cubicBezTo>
                      <a:pt x="8466" y="2002"/>
                      <a:pt x="7811" y="2633"/>
                      <a:pt x="7097" y="3193"/>
                    </a:cubicBezTo>
                    <a:cubicBezTo>
                      <a:pt x="7037" y="3229"/>
                      <a:pt x="7025" y="3336"/>
                      <a:pt x="7061" y="3395"/>
                    </a:cubicBezTo>
                    <a:cubicBezTo>
                      <a:pt x="7091" y="3433"/>
                      <a:pt x="7144" y="3451"/>
                      <a:pt x="7194" y="3451"/>
                    </a:cubicBezTo>
                    <a:cubicBezTo>
                      <a:pt x="7224" y="3451"/>
                      <a:pt x="7253" y="3445"/>
                      <a:pt x="7275" y="3431"/>
                    </a:cubicBezTo>
                    <a:cubicBezTo>
                      <a:pt x="7895" y="2943"/>
                      <a:pt x="8466" y="2419"/>
                      <a:pt x="8990" y="1824"/>
                    </a:cubicBezTo>
                    <a:cubicBezTo>
                      <a:pt x="9002" y="2074"/>
                      <a:pt x="9204" y="2276"/>
                      <a:pt x="9466" y="2276"/>
                    </a:cubicBezTo>
                    <a:cubicBezTo>
                      <a:pt x="9728" y="2276"/>
                      <a:pt x="9942" y="2074"/>
                      <a:pt x="9942" y="1800"/>
                    </a:cubicBezTo>
                    <a:lnTo>
                      <a:pt x="9942" y="478"/>
                    </a:lnTo>
                    <a:cubicBezTo>
                      <a:pt x="9942" y="347"/>
                      <a:pt x="9883" y="216"/>
                      <a:pt x="9776" y="121"/>
                    </a:cubicBezTo>
                    <a:cubicBezTo>
                      <a:pt x="9679" y="46"/>
                      <a:pt x="9564" y="0"/>
                      <a:pt x="9447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089" name="Google Shape;6884;p49"/>
            <p:cNvGrpSpPr/>
            <p:nvPr/>
          </p:nvGrpSpPr>
          <p:grpSpPr>
            <a:xfrm>
              <a:off x="8611631" y="1871791"/>
              <a:ext cx="345997" cy="346029"/>
              <a:chOff x="4890434" y="4287389"/>
              <a:chExt cx="345997" cy="346029"/>
            </a:xfrm>
            <a:solidFill>
              <a:schemeClr val="bg2">
                <a:lumMod val="75000"/>
              </a:schemeClr>
            </a:solidFill>
          </p:grpSpPr>
          <p:sp>
            <p:nvSpPr>
              <p:cNvPr id="1090" name="Google Shape;6885;p49"/>
              <p:cNvSpPr/>
              <p:nvPr/>
            </p:nvSpPr>
            <p:spPr>
              <a:xfrm>
                <a:off x="5111349" y="4400695"/>
                <a:ext cx="54998" cy="54998"/>
              </a:xfrm>
              <a:custGeom>
                <a:avLst/>
                <a:gdLst/>
                <a:ahLst/>
                <a:cxnLst/>
                <a:rect l="l" t="t" r="r" b="b"/>
                <a:pathLst>
                  <a:path w="1728" h="1728" extrusionOk="0">
                    <a:moveTo>
                      <a:pt x="858" y="346"/>
                    </a:moveTo>
                    <a:cubicBezTo>
                      <a:pt x="1144" y="346"/>
                      <a:pt x="1382" y="584"/>
                      <a:pt x="1382" y="870"/>
                    </a:cubicBezTo>
                    <a:cubicBezTo>
                      <a:pt x="1382" y="1144"/>
                      <a:pt x="1144" y="1382"/>
                      <a:pt x="858" y="1382"/>
                    </a:cubicBezTo>
                    <a:cubicBezTo>
                      <a:pt x="572" y="1382"/>
                      <a:pt x="346" y="1144"/>
                      <a:pt x="346" y="870"/>
                    </a:cubicBezTo>
                    <a:cubicBezTo>
                      <a:pt x="346" y="584"/>
                      <a:pt x="584" y="346"/>
                      <a:pt x="858" y="346"/>
                    </a:cubicBezTo>
                    <a:close/>
                    <a:moveTo>
                      <a:pt x="858" y="1"/>
                    </a:moveTo>
                    <a:cubicBezTo>
                      <a:pt x="382" y="1"/>
                      <a:pt x="1" y="394"/>
                      <a:pt x="1" y="870"/>
                    </a:cubicBezTo>
                    <a:cubicBezTo>
                      <a:pt x="1" y="1346"/>
                      <a:pt x="382" y="1727"/>
                      <a:pt x="858" y="1727"/>
                    </a:cubicBezTo>
                    <a:cubicBezTo>
                      <a:pt x="1334" y="1727"/>
                      <a:pt x="1727" y="1346"/>
                      <a:pt x="1727" y="870"/>
                    </a:cubicBezTo>
                    <a:cubicBezTo>
                      <a:pt x="1727" y="394"/>
                      <a:pt x="1334" y="1"/>
                      <a:pt x="858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091" name="Google Shape;6886;p49"/>
              <p:cNvSpPr/>
              <p:nvPr/>
            </p:nvSpPr>
            <p:spPr>
              <a:xfrm>
                <a:off x="5113640" y="4466642"/>
                <a:ext cx="70498" cy="51179"/>
              </a:xfrm>
              <a:custGeom>
                <a:avLst/>
                <a:gdLst/>
                <a:ahLst/>
                <a:cxnLst/>
                <a:rect l="l" t="t" r="r" b="b"/>
                <a:pathLst>
                  <a:path w="2215" h="1608" extrusionOk="0">
                    <a:moveTo>
                      <a:pt x="786" y="1"/>
                    </a:moveTo>
                    <a:cubicBezTo>
                      <a:pt x="548" y="1"/>
                      <a:pt x="333" y="60"/>
                      <a:pt x="119" y="167"/>
                    </a:cubicBezTo>
                    <a:cubicBezTo>
                      <a:pt x="36" y="203"/>
                      <a:pt x="0" y="310"/>
                      <a:pt x="48" y="405"/>
                    </a:cubicBezTo>
                    <a:cubicBezTo>
                      <a:pt x="73" y="463"/>
                      <a:pt x="132" y="498"/>
                      <a:pt x="198" y="498"/>
                    </a:cubicBezTo>
                    <a:cubicBezTo>
                      <a:pt x="226" y="498"/>
                      <a:pt x="257" y="491"/>
                      <a:pt x="286" y="477"/>
                    </a:cubicBezTo>
                    <a:cubicBezTo>
                      <a:pt x="429" y="382"/>
                      <a:pt x="607" y="346"/>
                      <a:pt x="786" y="346"/>
                    </a:cubicBezTo>
                    <a:cubicBezTo>
                      <a:pt x="1322" y="346"/>
                      <a:pt x="1774" y="727"/>
                      <a:pt x="1857" y="1251"/>
                    </a:cubicBezTo>
                    <a:lnTo>
                      <a:pt x="786" y="1251"/>
                    </a:lnTo>
                    <a:cubicBezTo>
                      <a:pt x="703" y="1251"/>
                      <a:pt x="607" y="1322"/>
                      <a:pt x="607" y="1429"/>
                    </a:cubicBezTo>
                    <a:cubicBezTo>
                      <a:pt x="607" y="1513"/>
                      <a:pt x="679" y="1608"/>
                      <a:pt x="786" y="1608"/>
                    </a:cubicBezTo>
                    <a:lnTo>
                      <a:pt x="2036" y="1608"/>
                    </a:lnTo>
                    <a:cubicBezTo>
                      <a:pt x="2131" y="1608"/>
                      <a:pt x="2215" y="1536"/>
                      <a:pt x="2215" y="1429"/>
                    </a:cubicBezTo>
                    <a:cubicBezTo>
                      <a:pt x="2215" y="643"/>
                      <a:pt x="1572" y="1"/>
                      <a:pt x="786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092" name="Google Shape;6887;p49"/>
              <p:cNvSpPr/>
              <p:nvPr/>
            </p:nvSpPr>
            <p:spPr>
              <a:xfrm>
                <a:off x="4943490" y="4467023"/>
                <a:ext cx="70880" cy="51179"/>
              </a:xfrm>
              <a:custGeom>
                <a:avLst/>
                <a:gdLst/>
                <a:ahLst/>
                <a:cxnLst/>
                <a:rect l="l" t="t" r="r" b="b"/>
                <a:pathLst>
                  <a:path w="2227" h="1608" extrusionOk="0">
                    <a:moveTo>
                      <a:pt x="1429" y="0"/>
                    </a:moveTo>
                    <a:cubicBezTo>
                      <a:pt x="643" y="0"/>
                      <a:pt x="0" y="643"/>
                      <a:pt x="0" y="1429"/>
                    </a:cubicBezTo>
                    <a:cubicBezTo>
                      <a:pt x="0" y="1524"/>
                      <a:pt x="84" y="1608"/>
                      <a:pt x="179" y="1608"/>
                    </a:cubicBezTo>
                    <a:lnTo>
                      <a:pt x="1453" y="1608"/>
                    </a:lnTo>
                    <a:cubicBezTo>
                      <a:pt x="1536" y="1608"/>
                      <a:pt x="1631" y="1536"/>
                      <a:pt x="1631" y="1429"/>
                    </a:cubicBezTo>
                    <a:cubicBezTo>
                      <a:pt x="1608" y="1322"/>
                      <a:pt x="1536" y="1251"/>
                      <a:pt x="1453" y="1251"/>
                    </a:cubicBezTo>
                    <a:lnTo>
                      <a:pt x="357" y="1251"/>
                    </a:lnTo>
                    <a:cubicBezTo>
                      <a:pt x="453" y="727"/>
                      <a:pt x="893" y="346"/>
                      <a:pt x="1429" y="346"/>
                    </a:cubicBezTo>
                    <a:cubicBezTo>
                      <a:pt x="1608" y="346"/>
                      <a:pt x="1786" y="393"/>
                      <a:pt x="1941" y="477"/>
                    </a:cubicBezTo>
                    <a:cubicBezTo>
                      <a:pt x="1966" y="491"/>
                      <a:pt x="1994" y="498"/>
                      <a:pt x="2022" y="498"/>
                    </a:cubicBezTo>
                    <a:cubicBezTo>
                      <a:pt x="2084" y="498"/>
                      <a:pt x="2146" y="463"/>
                      <a:pt x="2179" y="405"/>
                    </a:cubicBezTo>
                    <a:cubicBezTo>
                      <a:pt x="2227" y="310"/>
                      <a:pt x="2191" y="215"/>
                      <a:pt x="2108" y="167"/>
                    </a:cubicBezTo>
                    <a:cubicBezTo>
                      <a:pt x="1893" y="60"/>
                      <a:pt x="1667" y="0"/>
                      <a:pt x="1429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093" name="Google Shape;6888;p49"/>
              <p:cNvSpPr/>
              <p:nvPr/>
            </p:nvSpPr>
            <p:spPr>
              <a:xfrm>
                <a:off x="4961282" y="4400695"/>
                <a:ext cx="54616" cy="54998"/>
              </a:xfrm>
              <a:custGeom>
                <a:avLst/>
                <a:gdLst/>
                <a:ahLst/>
                <a:cxnLst/>
                <a:rect l="l" t="t" r="r" b="b"/>
                <a:pathLst>
                  <a:path w="1716" h="1728" extrusionOk="0">
                    <a:moveTo>
                      <a:pt x="858" y="346"/>
                    </a:moveTo>
                    <a:cubicBezTo>
                      <a:pt x="1144" y="346"/>
                      <a:pt x="1382" y="584"/>
                      <a:pt x="1382" y="870"/>
                    </a:cubicBezTo>
                    <a:cubicBezTo>
                      <a:pt x="1382" y="1144"/>
                      <a:pt x="1144" y="1382"/>
                      <a:pt x="858" y="1382"/>
                    </a:cubicBezTo>
                    <a:cubicBezTo>
                      <a:pt x="572" y="1382"/>
                      <a:pt x="334" y="1144"/>
                      <a:pt x="334" y="870"/>
                    </a:cubicBezTo>
                    <a:cubicBezTo>
                      <a:pt x="358" y="584"/>
                      <a:pt x="572" y="346"/>
                      <a:pt x="858" y="346"/>
                    </a:cubicBezTo>
                    <a:close/>
                    <a:moveTo>
                      <a:pt x="858" y="1"/>
                    </a:moveTo>
                    <a:cubicBezTo>
                      <a:pt x="382" y="1"/>
                      <a:pt x="1" y="394"/>
                      <a:pt x="1" y="870"/>
                    </a:cubicBezTo>
                    <a:cubicBezTo>
                      <a:pt x="1" y="1346"/>
                      <a:pt x="382" y="1727"/>
                      <a:pt x="858" y="1727"/>
                    </a:cubicBezTo>
                    <a:cubicBezTo>
                      <a:pt x="1334" y="1727"/>
                      <a:pt x="1715" y="1346"/>
                      <a:pt x="1715" y="870"/>
                    </a:cubicBezTo>
                    <a:cubicBezTo>
                      <a:pt x="1715" y="394"/>
                      <a:pt x="1334" y="1"/>
                      <a:pt x="858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094" name="Google Shape;6889;p49"/>
              <p:cNvSpPr/>
              <p:nvPr/>
            </p:nvSpPr>
            <p:spPr>
              <a:xfrm>
                <a:off x="5028374" y="4386691"/>
                <a:ext cx="71262" cy="70880"/>
              </a:xfrm>
              <a:custGeom>
                <a:avLst/>
                <a:gdLst/>
                <a:ahLst/>
                <a:cxnLst/>
                <a:rect l="l" t="t" r="r" b="b"/>
                <a:pathLst>
                  <a:path w="2239" h="2227" extrusionOk="0">
                    <a:moveTo>
                      <a:pt x="1119" y="358"/>
                    </a:moveTo>
                    <a:cubicBezTo>
                      <a:pt x="1536" y="358"/>
                      <a:pt x="1893" y="691"/>
                      <a:pt x="1893" y="1131"/>
                    </a:cubicBezTo>
                    <a:cubicBezTo>
                      <a:pt x="1893" y="1548"/>
                      <a:pt x="1548" y="1905"/>
                      <a:pt x="1119" y="1905"/>
                    </a:cubicBezTo>
                    <a:cubicBezTo>
                      <a:pt x="703" y="1905"/>
                      <a:pt x="345" y="1560"/>
                      <a:pt x="345" y="1131"/>
                    </a:cubicBezTo>
                    <a:cubicBezTo>
                      <a:pt x="345" y="691"/>
                      <a:pt x="679" y="358"/>
                      <a:pt x="1119" y="358"/>
                    </a:cubicBezTo>
                    <a:close/>
                    <a:moveTo>
                      <a:pt x="1119" y="0"/>
                    </a:moveTo>
                    <a:cubicBezTo>
                      <a:pt x="512" y="0"/>
                      <a:pt x="0" y="500"/>
                      <a:pt x="0" y="1108"/>
                    </a:cubicBezTo>
                    <a:cubicBezTo>
                      <a:pt x="0" y="1739"/>
                      <a:pt x="512" y="2227"/>
                      <a:pt x="1119" y="2227"/>
                    </a:cubicBezTo>
                    <a:cubicBezTo>
                      <a:pt x="1727" y="2227"/>
                      <a:pt x="2239" y="1727"/>
                      <a:pt x="2239" y="1108"/>
                    </a:cubicBezTo>
                    <a:cubicBezTo>
                      <a:pt x="2239" y="500"/>
                      <a:pt x="1727" y="0"/>
                      <a:pt x="1119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095" name="Google Shape;6890;p49"/>
              <p:cNvSpPr/>
              <p:nvPr/>
            </p:nvSpPr>
            <p:spPr>
              <a:xfrm>
                <a:off x="5004122" y="4468901"/>
                <a:ext cx="120149" cy="65596"/>
              </a:xfrm>
              <a:custGeom>
                <a:avLst/>
                <a:gdLst/>
                <a:ahLst/>
                <a:cxnLst/>
                <a:rect l="l" t="t" r="r" b="b"/>
                <a:pathLst>
                  <a:path w="3775" h="2061" extrusionOk="0">
                    <a:moveTo>
                      <a:pt x="1881" y="346"/>
                    </a:moveTo>
                    <a:cubicBezTo>
                      <a:pt x="2667" y="346"/>
                      <a:pt x="3322" y="942"/>
                      <a:pt x="3393" y="1704"/>
                    </a:cubicBezTo>
                    <a:lnTo>
                      <a:pt x="357" y="1704"/>
                    </a:lnTo>
                    <a:cubicBezTo>
                      <a:pt x="453" y="942"/>
                      <a:pt x="1096" y="346"/>
                      <a:pt x="1881" y="346"/>
                    </a:cubicBezTo>
                    <a:close/>
                    <a:moveTo>
                      <a:pt x="1881" y="1"/>
                    </a:moveTo>
                    <a:cubicBezTo>
                      <a:pt x="834" y="1"/>
                      <a:pt x="0" y="846"/>
                      <a:pt x="0" y="1882"/>
                    </a:cubicBezTo>
                    <a:cubicBezTo>
                      <a:pt x="0" y="1966"/>
                      <a:pt x="84" y="2061"/>
                      <a:pt x="179" y="2061"/>
                    </a:cubicBezTo>
                    <a:lnTo>
                      <a:pt x="3596" y="2061"/>
                    </a:lnTo>
                    <a:cubicBezTo>
                      <a:pt x="3679" y="2061"/>
                      <a:pt x="3774" y="1977"/>
                      <a:pt x="3774" y="1882"/>
                    </a:cubicBezTo>
                    <a:cubicBezTo>
                      <a:pt x="3751" y="834"/>
                      <a:pt x="2905" y="1"/>
                      <a:pt x="1881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096" name="Google Shape;6891;p49"/>
              <p:cNvSpPr/>
              <p:nvPr/>
            </p:nvSpPr>
            <p:spPr>
              <a:xfrm>
                <a:off x="4890434" y="4287389"/>
                <a:ext cx="345997" cy="346029"/>
              </a:xfrm>
              <a:custGeom>
                <a:avLst/>
                <a:gdLst/>
                <a:ahLst/>
                <a:cxnLst/>
                <a:rect l="l" t="t" r="r" b="b"/>
                <a:pathLst>
                  <a:path w="10871" h="10872" extrusionOk="0">
                    <a:moveTo>
                      <a:pt x="5608" y="953"/>
                    </a:moveTo>
                    <a:cubicBezTo>
                      <a:pt x="7954" y="1049"/>
                      <a:pt x="9823" y="2918"/>
                      <a:pt x="9918" y="5252"/>
                    </a:cubicBezTo>
                    <a:lnTo>
                      <a:pt x="9502" y="5252"/>
                    </a:lnTo>
                    <a:cubicBezTo>
                      <a:pt x="9406" y="5252"/>
                      <a:pt x="9323" y="5335"/>
                      <a:pt x="9323" y="5442"/>
                    </a:cubicBezTo>
                    <a:cubicBezTo>
                      <a:pt x="9323" y="5525"/>
                      <a:pt x="9394" y="5621"/>
                      <a:pt x="9502" y="5621"/>
                    </a:cubicBezTo>
                    <a:lnTo>
                      <a:pt x="9918" y="5621"/>
                    </a:lnTo>
                    <a:cubicBezTo>
                      <a:pt x="9847" y="7954"/>
                      <a:pt x="7954" y="9824"/>
                      <a:pt x="5608" y="9919"/>
                    </a:cubicBezTo>
                    <a:lnTo>
                      <a:pt x="5608" y="9502"/>
                    </a:lnTo>
                    <a:cubicBezTo>
                      <a:pt x="5608" y="9407"/>
                      <a:pt x="5537" y="9323"/>
                      <a:pt x="5430" y="9323"/>
                    </a:cubicBezTo>
                    <a:cubicBezTo>
                      <a:pt x="5346" y="9323"/>
                      <a:pt x="5251" y="9395"/>
                      <a:pt x="5251" y="9502"/>
                    </a:cubicBezTo>
                    <a:lnTo>
                      <a:pt x="5251" y="9919"/>
                    </a:lnTo>
                    <a:cubicBezTo>
                      <a:pt x="2917" y="9824"/>
                      <a:pt x="1048" y="7954"/>
                      <a:pt x="953" y="5621"/>
                    </a:cubicBezTo>
                    <a:lnTo>
                      <a:pt x="1370" y="5621"/>
                    </a:lnTo>
                    <a:cubicBezTo>
                      <a:pt x="1465" y="5621"/>
                      <a:pt x="1548" y="5537"/>
                      <a:pt x="1548" y="5442"/>
                    </a:cubicBezTo>
                    <a:cubicBezTo>
                      <a:pt x="1548" y="5347"/>
                      <a:pt x="1477" y="5252"/>
                      <a:pt x="1370" y="5252"/>
                    </a:cubicBezTo>
                    <a:lnTo>
                      <a:pt x="953" y="5252"/>
                    </a:lnTo>
                    <a:cubicBezTo>
                      <a:pt x="1048" y="2918"/>
                      <a:pt x="2917" y="1049"/>
                      <a:pt x="5251" y="953"/>
                    </a:cubicBezTo>
                    <a:lnTo>
                      <a:pt x="5251" y="1370"/>
                    </a:lnTo>
                    <a:cubicBezTo>
                      <a:pt x="5251" y="1465"/>
                      <a:pt x="5334" y="1549"/>
                      <a:pt x="5430" y="1549"/>
                    </a:cubicBezTo>
                    <a:cubicBezTo>
                      <a:pt x="5525" y="1549"/>
                      <a:pt x="5608" y="1477"/>
                      <a:pt x="5608" y="1370"/>
                    </a:cubicBezTo>
                    <a:lnTo>
                      <a:pt x="5608" y="953"/>
                    </a:lnTo>
                    <a:close/>
                    <a:moveTo>
                      <a:pt x="5441" y="1"/>
                    </a:moveTo>
                    <a:cubicBezTo>
                      <a:pt x="5346" y="1"/>
                      <a:pt x="5263" y="84"/>
                      <a:pt x="5263" y="179"/>
                    </a:cubicBezTo>
                    <a:lnTo>
                      <a:pt x="5263" y="596"/>
                    </a:lnTo>
                    <a:cubicBezTo>
                      <a:pt x="2727" y="691"/>
                      <a:pt x="691" y="2727"/>
                      <a:pt x="596" y="5263"/>
                    </a:cubicBezTo>
                    <a:lnTo>
                      <a:pt x="179" y="5263"/>
                    </a:lnTo>
                    <a:cubicBezTo>
                      <a:pt x="96" y="5263"/>
                      <a:pt x="0" y="5335"/>
                      <a:pt x="0" y="5442"/>
                    </a:cubicBezTo>
                    <a:cubicBezTo>
                      <a:pt x="0" y="5525"/>
                      <a:pt x="84" y="5621"/>
                      <a:pt x="179" y="5621"/>
                    </a:cubicBezTo>
                    <a:lnTo>
                      <a:pt x="596" y="5621"/>
                    </a:lnTo>
                    <a:cubicBezTo>
                      <a:pt x="691" y="8145"/>
                      <a:pt x="2727" y="10181"/>
                      <a:pt x="5263" y="10276"/>
                    </a:cubicBezTo>
                    <a:lnTo>
                      <a:pt x="5263" y="10693"/>
                    </a:lnTo>
                    <a:cubicBezTo>
                      <a:pt x="5263" y="10776"/>
                      <a:pt x="5334" y="10871"/>
                      <a:pt x="5441" y="10871"/>
                    </a:cubicBezTo>
                    <a:cubicBezTo>
                      <a:pt x="5525" y="10871"/>
                      <a:pt x="5620" y="10800"/>
                      <a:pt x="5620" y="10693"/>
                    </a:cubicBezTo>
                    <a:lnTo>
                      <a:pt x="5620" y="10276"/>
                    </a:lnTo>
                    <a:cubicBezTo>
                      <a:pt x="8144" y="10181"/>
                      <a:pt x="10180" y="8145"/>
                      <a:pt x="10275" y="5621"/>
                    </a:cubicBezTo>
                    <a:lnTo>
                      <a:pt x="10692" y="5621"/>
                    </a:lnTo>
                    <a:cubicBezTo>
                      <a:pt x="10775" y="5621"/>
                      <a:pt x="10871" y="5537"/>
                      <a:pt x="10871" y="5442"/>
                    </a:cubicBezTo>
                    <a:cubicBezTo>
                      <a:pt x="10871" y="5347"/>
                      <a:pt x="10799" y="5263"/>
                      <a:pt x="10692" y="5263"/>
                    </a:cubicBezTo>
                    <a:lnTo>
                      <a:pt x="10275" y="5263"/>
                    </a:lnTo>
                    <a:cubicBezTo>
                      <a:pt x="10180" y="2727"/>
                      <a:pt x="8144" y="691"/>
                      <a:pt x="5620" y="596"/>
                    </a:cubicBezTo>
                    <a:lnTo>
                      <a:pt x="5620" y="179"/>
                    </a:lnTo>
                    <a:cubicBezTo>
                      <a:pt x="5620" y="96"/>
                      <a:pt x="5537" y="1"/>
                      <a:pt x="5441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097" name="Google Shape;6892;p49"/>
            <p:cNvGrpSpPr/>
            <p:nvPr/>
          </p:nvGrpSpPr>
          <p:grpSpPr>
            <a:xfrm>
              <a:off x="9031500" y="4686225"/>
              <a:ext cx="422542" cy="342973"/>
              <a:chOff x="2165809" y="3811059"/>
              <a:chExt cx="422542" cy="342973"/>
            </a:xfrm>
            <a:solidFill>
              <a:schemeClr val="bg2">
                <a:lumMod val="75000"/>
              </a:schemeClr>
            </a:solidFill>
          </p:grpSpPr>
          <p:sp>
            <p:nvSpPr>
              <p:cNvPr id="1098" name="Google Shape;6893;p49"/>
              <p:cNvSpPr/>
              <p:nvPr/>
            </p:nvSpPr>
            <p:spPr>
              <a:xfrm>
                <a:off x="2165809" y="3811059"/>
                <a:ext cx="422542" cy="342973"/>
              </a:xfrm>
              <a:custGeom>
                <a:avLst/>
                <a:gdLst/>
                <a:ahLst/>
                <a:cxnLst/>
                <a:rect l="l" t="t" r="r" b="b"/>
                <a:pathLst>
                  <a:path w="13276" h="10776" extrusionOk="0">
                    <a:moveTo>
                      <a:pt x="2084" y="382"/>
                    </a:moveTo>
                    <a:cubicBezTo>
                      <a:pt x="2084" y="382"/>
                      <a:pt x="2108" y="382"/>
                      <a:pt x="2108" y="406"/>
                    </a:cubicBezTo>
                    <a:lnTo>
                      <a:pt x="2108" y="1239"/>
                    </a:lnTo>
                    <a:cubicBezTo>
                      <a:pt x="2108" y="1239"/>
                      <a:pt x="2108" y="1251"/>
                      <a:pt x="2084" y="1251"/>
                    </a:cubicBezTo>
                    <a:lnTo>
                      <a:pt x="1667" y="1251"/>
                    </a:lnTo>
                    <a:cubicBezTo>
                      <a:pt x="1667" y="1251"/>
                      <a:pt x="1655" y="1251"/>
                      <a:pt x="1655" y="1239"/>
                    </a:cubicBezTo>
                    <a:lnTo>
                      <a:pt x="1655" y="406"/>
                    </a:lnTo>
                    <a:lnTo>
                      <a:pt x="2084" y="382"/>
                    </a:lnTo>
                    <a:close/>
                    <a:moveTo>
                      <a:pt x="11645" y="382"/>
                    </a:moveTo>
                    <a:cubicBezTo>
                      <a:pt x="11645" y="382"/>
                      <a:pt x="11657" y="382"/>
                      <a:pt x="11657" y="406"/>
                    </a:cubicBezTo>
                    <a:lnTo>
                      <a:pt x="11657" y="1239"/>
                    </a:lnTo>
                    <a:cubicBezTo>
                      <a:pt x="11657" y="1239"/>
                      <a:pt x="11657" y="1251"/>
                      <a:pt x="11645" y="1251"/>
                    </a:cubicBezTo>
                    <a:lnTo>
                      <a:pt x="11216" y="1251"/>
                    </a:lnTo>
                    <a:cubicBezTo>
                      <a:pt x="11216" y="1251"/>
                      <a:pt x="11192" y="1251"/>
                      <a:pt x="11192" y="1239"/>
                    </a:cubicBezTo>
                    <a:lnTo>
                      <a:pt x="11192" y="406"/>
                    </a:lnTo>
                    <a:lnTo>
                      <a:pt x="11216" y="406"/>
                    </a:lnTo>
                    <a:lnTo>
                      <a:pt x="11645" y="382"/>
                    </a:lnTo>
                    <a:close/>
                    <a:moveTo>
                      <a:pt x="12478" y="1215"/>
                    </a:moveTo>
                    <a:cubicBezTo>
                      <a:pt x="12716" y="1215"/>
                      <a:pt x="12907" y="1418"/>
                      <a:pt x="12907" y="1656"/>
                    </a:cubicBezTo>
                    <a:lnTo>
                      <a:pt x="12907" y="9954"/>
                    </a:lnTo>
                    <a:cubicBezTo>
                      <a:pt x="12895" y="10193"/>
                      <a:pt x="12704" y="10383"/>
                      <a:pt x="12466" y="10383"/>
                    </a:cubicBezTo>
                    <a:lnTo>
                      <a:pt x="834" y="10383"/>
                    </a:lnTo>
                    <a:cubicBezTo>
                      <a:pt x="596" y="10383"/>
                      <a:pt x="405" y="10193"/>
                      <a:pt x="405" y="9954"/>
                    </a:cubicBezTo>
                    <a:lnTo>
                      <a:pt x="405" y="1656"/>
                    </a:lnTo>
                    <a:cubicBezTo>
                      <a:pt x="405" y="1418"/>
                      <a:pt x="596" y="1215"/>
                      <a:pt x="834" y="1215"/>
                    </a:cubicBezTo>
                    <a:lnTo>
                      <a:pt x="1262" y="1215"/>
                    </a:lnTo>
                    <a:lnTo>
                      <a:pt x="1262" y="1239"/>
                    </a:lnTo>
                    <a:cubicBezTo>
                      <a:pt x="1262" y="1453"/>
                      <a:pt x="1441" y="1632"/>
                      <a:pt x="1667" y="1632"/>
                    </a:cubicBezTo>
                    <a:lnTo>
                      <a:pt x="2084" y="1632"/>
                    </a:lnTo>
                    <a:cubicBezTo>
                      <a:pt x="2310" y="1632"/>
                      <a:pt x="2489" y="1453"/>
                      <a:pt x="2489" y="1239"/>
                    </a:cubicBezTo>
                    <a:lnTo>
                      <a:pt x="2489" y="1215"/>
                    </a:lnTo>
                    <a:lnTo>
                      <a:pt x="10823" y="1215"/>
                    </a:lnTo>
                    <a:lnTo>
                      <a:pt x="10823" y="1239"/>
                    </a:lnTo>
                    <a:cubicBezTo>
                      <a:pt x="10823" y="1453"/>
                      <a:pt x="11002" y="1632"/>
                      <a:pt x="11228" y="1632"/>
                    </a:cubicBezTo>
                    <a:lnTo>
                      <a:pt x="11645" y="1632"/>
                    </a:lnTo>
                    <a:cubicBezTo>
                      <a:pt x="11859" y="1632"/>
                      <a:pt x="12038" y="1453"/>
                      <a:pt x="12038" y="1239"/>
                    </a:cubicBezTo>
                    <a:lnTo>
                      <a:pt x="12038" y="1215"/>
                    </a:lnTo>
                    <a:close/>
                    <a:moveTo>
                      <a:pt x="1655" y="1"/>
                    </a:moveTo>
                    <a:cubicBezTo>
                      <a:pt x="1429" y="1"/>
                      <a:pt x="1251" y="179"/>
                      <a:pt x="1251" y="406"/>
                    </a:cubicBezTo>
                    <a:lnTo>
                      <a:pt x="1251" y="834"/>
                    </a:lnTo>
                    <a:lnTo>
                      <a:pt x="822" y="834"/>
                    </a:lnTo>
                    <a:cubicBezTo>
                      <a:pt x="381" y="834"/>
                      <a:pt x="0" y="1203"/>
                      <a:pt x="0" y="1656"/>
                    </a:cubicBezTo>
                    <a:lnTo>
                      <a:pt x="0" y="9954"/>
                    </a:lnTo>
                    <a:cubicBezTo>
                      <a:pt x="0" y="10395"/>
                      <a:pt x="381" y="10776"/>
                      <a:pt x="822" y="10776"/>
                    </a:cubicBezTo>
                    <a:lnTo>
                      <a:pt x="12442" y="10776"/>
                    </a:lnTo>
                    <a:cubicBezTo>
                      <a:pt x="12895" y="10776"/>
                      <a:pt x="13264" y="10395"/>
                      <a:pt x="13264" y="9954"/>
                    </a:cubicBezTo>
                    <a:lnTo>
                      <a:pt x="13264" y="1656"/>
                    </a:lnTo>
                    <a:cubicBezTo>
                      <a:pt x="13276" y="1203"/>
                      <a:pt x="12907" y="834"/>
                      <a:pt x="12466" y="834"/>
                    </a:cubicBezTo>
                    <a:lnTo>
                      <a:pt x="12026" y="834"/>
                    </a:lnTo>
                    <a:lnTo>
                      <a:pt x="12026" y="406"/>
                    </a:lnTo>
                    <a:cubicBezTo>
                      <a:pt x="12026" y="179"/>
                      <a:pt x="11847" y="1"/>
                      <a:pt x="11621" y="1"/>
                    </a:cubicBezTo>
                    <a:lnTo>
                      <a:pt x="11216" y="1"/>
                    </a:lnTo>
                    <a:cubicBezTo>
                      <a:pt x="10990" y="1"/>
                      <a:pt x="10811" y="179"/>
                      <a:pt x="10811" y="406"/>
                    </a:cubicBezTo>
                    <a:lnTo>
                      <a:pt x="10811" y="834"/>
                    </a:lnTo>
                    <a:lnTo>
                      <a:pt x="2477" y="834"/>
                    </a:lnTo>
                    <a:lnTo>
                      <a:pt x="2477" y="406"/>
                    </a:lnTo>
                    <a:cubicBezTo>
                      <a:pt x="2477" y="179"/>
                      <a:pt x="2298" y="1"/>
                      <a:pt x="2072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099" name="Google Shape;6894;p49"/>
              <p:cNvSpPr/>
              <p:nvPr/>
            </p:nvSpPr>
            <p:spPr>
              <a:xfrm>
                <a:off x="2193085" y="3877387"/>
                <a:ext cx="368753" cy="12158"/>
              </a:xfrm>
              <a:custGeom>
                <a:avLst/>
                <a:gdLst/>
                <a:ahLst/>
                <a:cxnLst/>
                <a:rect l="l" t="t" r="r" b="b"/>
                <a:pathLst>
                  <a:path w="11586" h="382" extrusionOk="0">
                    <a:moveTo>
                      <a:pt x="191" y="0"/>
                    </a:moveTo>
                    <a:cubicBezTo>
                      <a:pt x="84" y="0"/>
                      <a:pt x="1" y="84"/>
                      <a:pt x="1" y="191"/>
                    </a:cubicBezTo>
                    <a:cubicBezTo>
                      <a:pt x="1" y="298"/>
                      <a:pt x="84" y="381"/>
                      <a:pt x="191" y="381"/>
                    </a:cubicBezTo>
                    <a:lnTo>
                      <a:pt x="11395" y="381"/>
                    </a:lnTo>
                    <a:cubicBezTo>
                      <a:pt x="11502" y="381"/>
                      <a:pt x="11585" y="298"/>
                      <a:pt x="11585" y="191"/>
                    </a:cubicBezTo>
                    <a:cubicBezTo>
                      <a:pt x="11585" y="84"/>
                      <a:pt x="11502" y="0"/>
                      <a:pt x="11395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100" name="Google Shape;6895;p49"/>
              <p:cNvSpPr/>
              <p:nvPr/>
            </p:nvSpPr>
            <p:spPr>
              <a:xfrm>
                <a:off x="2212404" y="3930062"/>
                <a:ext cx="51942" cy="12158"/>
              </a:xfrm>
              <a:custGeom>
                <a:avLst/>
                <a:gdLst/>
                <a:ahLst/>
                <a:cxnLst/>
                <a:rect l="l" t="t" r="r" b="b"/>
                <a:pathLst>
                  <a:path w="1632" h="382" extrusionOk="0">
                    <a:moveTo>
                      <a:pt x="191" y="0"/>
                    </a:moveTo>
                    <a:cubicBezTo>
                      <a:pt x="84" y="0"/>
                      <a:pt x="1" y="84"/>
                      <a:pt x="1" y="191"/>
                    </a:cubicBezTo>
                    <a:cubicBezTo>
                      <a:pt x="1" y="298"/>
                      <a:pt x="84" y="381"/>
                      <a:pt x="191" y="381"/>
                    </a:cubicBezTo>
                    <a:lnTo>
                      <a:pt x="1442" y="381"/>
                    </a:lnTo>
                    <a:cubicBezTo>
                      <a:pt x="1549" y="381"/>
                      <a:pt x="1632" y="286"/>
                      <a:pt x="1632" y="191"/>
                    </a:cubicBezTo>
                    <a:cubicBezTo>
                      <a:pt x="1632" y="84"/>
                      <a:pt x="1561" y="0"/>
                      <a:pt x="1442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101" name="Google Shape;6896;p49"/>
              <p:cNvSpPr/>
              <p:nvPr/>
            </p:nvSpPr>
            <p:spPr>
              <a:xfrm>
                <a:off x="2305245" y="3930062"/>
                <a:ext cx="51974" cy="12158"/>
              </a:xfrm>
              <a:custGeom>
                <a:avLst/>
                <a:gdLst/>
                <a:ahLst/>
                <a:cxnLst/>
                <a:rect l="l" t="t" r="r" b="b"/>
                <a:pathLst>
                  <a:path w="1633" h="382" extrusionOk="0">
                    <a:moveTo>
                      <a:pt x="191" y="0"/>
                    </a:moveTo>
                    <a:cubicBezTo>
                      <a:pt x="84" y="0"/>
                      <a:pt x="1" y="84"/>
                      <a:pt x="1" y="191"/>
                    </a:cubicBezTo>
                    <a:cubicBezTo>
                      <a:pt x="1" y="298"/>
                      <a:pt x="84" y="381"/>
                      <a:pt x="191" y="381"/>
                    </a:cubicBezTo>
                    <a:lnTo>
                      <a:pt x="1442" y="381"/>
                    </a:lnTo>
                    <a:cubicBezTo>
                      <a:pt x="1549" y="381"/>
                      <a:pt x="1632" y="286"/>
                      <a:pt x="1632" y="191"/>
                    </a:cubicBezTo>
                    <a:cubicBezTo>
                      <a:pt x="1632" y="84"/>
                      <a:pt x="1549" y="0"/>
                      <a:pt x="1442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102" name="Google Shape;6897;p49"/>
              <p:cNvSpPr/>
              <p:nvPr/>
            </p:nvSpPr>
            <p:spPr>
              <a:xfrm>
                <a:off x="2489813" y="3930062"/>
                <a:ext cx="52324" cy="12158"/>
              </a:xfrm>
              <a:custGeom>
                <a:avLst/>
                <a:gdLst/>
                <a:ahLst/>
                <a:cxnLst/>
                <a:rect l="l" t="t" r="r" b="b"/>
                <a:pathLst>
                  <a:path w="1644" h="382" extrusionOk="0">
                    <a:moveTo>
                      <a:pt x="203" y="0"/>
                    </a:moveTo>
                    <a:cubicBezTo>
                      <a:pt x="95" y="0"/>
                      <a:pt x="0" y="84"/>
                      <a:pt x="0" y="191"/>
                    </a:cubicBezTo>
                    <a:cubicBezTo>
                      <a:pt x="0" y="298"/>
                      <a:pt x="95" y="381"/>
                      <a:pt x="203" y="381"/>
                    </a:cubicBezTo>
                    <a:lnTo>
                      <a:pt x="1441" y="381"/>
                    </a:lnTo>
                    <a:cubicBezTo>
                      <a:pt x="1548" y="381"/>
                      <a:pt x="1643" y="286"/>
                      <a:pt x="1643" y="191"/>
                    </a:cubicBezTo>
                    <a:cubicBezTo>
                      <a:pt x="1643" y="84"/>
                      <a:pt x="1572" y="0"/>
                      <a:pt x="144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103" name="Google Shape;6898;p49"/>
              <p:cNvSpPr/>
              <p:nvPr/>
            </p:nvSpPr>
            <p:spPr>
              <a:xfrm>
                <a:off x="2212404" y="3983118"/>
                <a:ext cx="51942" cy="12158"/>
              </a:xfrm>
              <a:custGeom>
                <a:avLst/>
                <a:gdLst/>
                <a:ahLst/>
                <a:cxnLst/>
                <a:rect l="l" t="t" r="r" b="b"/>
                <a:pathLst>
                  <a:path w="1632" h="382" extrusionOk="0">
                    <a:moveTo>
                      <a:pt x="191" y="0"/>
                    </a:moveTo>
                    <a:cubicBezTo>
                      <a:pt x="84" y="0"/>
                      <a:pt x="1" y="84"/>
                      <a:pt x="1" y="191"/>
                    </a:cubicBezTo>
                    <a:cubicBezTo>
                      <a:pt x="1" y="298"/>
                      <a:pt x="84" y="381"/>
                      <a:pt x="191" y="381"/>
                    </a:cubicBezTo>
                    <a:lnTo>
                      <a:pt x="1442" y="381"/>
                    </a:lnTo>
                    <a:cubicBezTo>
                      <a:pt x="1549" y="381"/>
                      <a:pt x="1632" y="286"/>
                      <a:pt x="1632" y="191"/>
                    </a:cubicBezTo>
                    <a:cubicBezTo>
                      <a:pt x="1632" y="84"/>
                      <a:pt x="1561" y="0"/>
                      <a:pt x="1442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104" name="Google Shape;6899;p49"/>
              <p:cNvSpPr/>
              <p:nvPr/>
            </p:nvSpPr>
            <p:spPr>
              <a:xfrm>
                <a:off x="2397736" y="3983118"/>
                <a:ext cx="51942" cy="12158"/>
              </a:xfrm>
              <a:custGeom>
                <a:avLst/>
                <a:gdLst/>
                <a:ahLst/>
                <a:cxnLst/>
                <a:rect l="l" t="t" r="r" b="b"/>
                <a:pathLst>
                  <a:path w="1632" h="382" extrusionOk="0">
                    <a:moveTo>
                      <a:pt x="191" y="0"/>
                    </a:moveTo>
                    <a:cubicBezTo>
                      <a:pt x="83" y="0"/>
                      <a:pt x="0" y="84"/>
                      <a:pt x="0" y="191"/>
                    </a:cubicBezTo>
                    <a:cubicBezTo>
                      <a:pt x="0" y="298"/>
                      <a:pt x="83" y="381"/>
                      <a:pt x="191" y="381"/>
                    </a:cubicBezTo>
                    <a:lnTo>
                      <a:pt x="1441" y="381"/>
                    </a:lnTo>
                    <a:cubicBezTo>
                      <a:pt x="1548" y="381"/>
                      <a:pt x="1631" y="286"/>
                      <a:pt x="1631" y="191"/>
                    </a:cubicBezTo>
                    <a:cubicBezTo>
                      <a:pt x="1631" y="84"/>
                      <a:pt x="1548" y="0"/>
                      <a:pt x="144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105" name="Google Shape;6900;p49"/>
              <p:cNvSpPr/>
              <p:nvPr/>
            </p:nvSpPr>
            <p:spPr>
              <a:xfrm>
                <a:off x="2212404" y="4036175"/>
                <a:ext cx="51942" cy="12158"/>
              </a:xfrm>
              <a:custGeom>
                <a:avLst/>
                <a:gdLst/>
                <a:ahLst/>
                <a:cxnLst/>
                <a:rect l="l" t="t" r="r" b="b"/>
                <a:pathLst>
                  <a:path w="1632" h="382" extrusionOk="0">
                    <a:moveTo>
                      <a:pt x="191" y="0"/>
                    </a:moveTo>
                    <a:cubicBezTo>
                      <a:pt x="84" y="0"/>
                      <a:pt x="1" y="83"/>
                      <a:pt x="1" y="191"/>
                    </a:cubicBezTo>
                    <a:cubicBezTo>
                      <a:pt x="1" y="298"/>
                      <a:pt x="84" y="381"/>
                      <a:pt x="191" y="381"/>
                    </a:cubicBezTo>
                    <a:lnTo>
                      <a:pt x="1442" y="381"/>
                    </a:lnTo>
                    <a:cubicBezTo>
                      <a:pt x="1549" y="381"/>
                      <a:pt x="1632" y="298"/>
                      <a:pt x="1632" y="191"/>
                    </a:cubicBezTo>
                    <a:cubicBezTo>
                      <a:pt x="1632" y="83"/>
                      <a:pt x="1561" y="0"/>
                      <a:pt x="1442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106" name="Google Shape;6901;p49"/>
              <p:cNvSpPr/>
              <p:nvPr/>
            </p:nvSpPr>
            <p:spPr>
              <a:xfrm>
                <a:off x="2305245" y="4036175"/>
                <a:ext cx="51974" cy="12158"/>
              </a:xfrm>
              <a:custGeom>
                <a:avLst/>
                <a:gdLst/>
                <a:ahLst/>
                <a:cxnLst/>
                <a:rect l="l" t="t" r="r" b="b"/>
                <a:pathLst>
                  <a:path w="1633" h="382" extrusionOk="0">
                    <a:moveTo>
                      <a:pt x="191" y="0"/>
                    </a:moveTo>
                    <a:cubicBezTo>
                      <a:pt x="84" y="0"/>
                      <a:pt x="1" y="83"/>
                      <a:pt x="1" y="191"/>
                    </a:cubicBezTo>
                    <a:cubicBezTo>
                      <a:pt x="1" y="298"/>
                      <a:pt x="84" y="381"/>
                      <a:pt x="191" y="381"/>
                    </a:cubicBezTo>
                    <a:lnTo>
                      <a:pt x="1442" y="381"/>
                    </a:lnTo>
                    <a:cubicBezTo>
                      <a:pt x="1549" y="381"/>
                      <a:pt x="1632" y="298"/>
                      <a:pt x="1632" y="191"/>
                    </a:cubicBezTo>
                    <a:cubicBezTo>
                      <a:pt x="1632" y="83"/>
                      <a:pt x="1549" y="0"/>
                      <a:pt x="1442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107" name="Google Shape;6902;p49"/>
              <p:cNvSpPr/>
              <p:nvPr/>
            </p:nvSpPr>
            <p:spPr>
              <a:xfrm>
                <a:off x="2489813" y="4036175"/>
                <a:ext cx="52324" cy="12158"/>
              </a:xfrm>
              <a:custGeom>
                <a:avLst/>
                <a:gdLst/>
                <a:ahLst/>
                <a:cxnLst/>
                <a:rect l="l" t="t" r="r" b="b"/>
                <a:pathLst>
                  <a:path w="1644" h="382" extrusionOk="0">
                    <a:moveTo>
                      <a:pt x="203" y="0"/>
                    </a:moveTo>
                    <a:cubicBezTo>
                      <a:pt x="95" y="0"/>
                      <a:pt x="0" y="83"/>
                      <a:pt x="0" y="191"/>
                    </a:cubicBezTo>
                    <a:cubicBezTo>
                      <a:pt x="0" y="298"/>
                      <a:pt x="95" y="381"/>
                      <a:pt x="203" y="381"/>
                    </a:cubicBezTo>
                    <a:lnTo>
                      <a:pt x="1441" y="381"/>
                    </a:lnTo>
                    <a:cubicBezTo>
                      <a:pt x="1548" y="381"/>
                      <a:pt x="1643" y="298"/>
                      <a:pt x="1643" y="191"/>
                    </a:cubicBezTo>
                    <a:cubicBezTo>
                      <a:pt x="1643" y="83"/>
                      <a:pt x="1572" y="0"/>
                      <a:pt x="144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108" name="Google Shape;6903;p49"/>
              <p:cNvSpPr/>
              <p:nvPr/>
            </p:nvSpPr>
            <p:spPr>
              <a:xfrm>
                <a:off x="2305245" y="4088467"/>
                <a:ext cx="51974" cy="12540"/>
              </a:xfrm>
              <a:custGeom>
                <a:avLst/>
                <a:gdLst/>
                <a:ahLst/>
                <a:cxnLst/>
                <a:rect l="l" t="t" r="r" b="b"/>
                <a:pathLst>
                  <a:path w="1633" h="394" extrusionOk="0">
                    <a:moveTo>
                      <a:pt x="191" y="0"/>
                    </a:moveTo>
                    <a:cubicBezTo>
                      <a:pt x="84" y="0"/>
                      <a:pt x="1" y="95"/>
                      <a:pt x="1" y="191"/>
                    </a:cubicBezTo>
                    <a:cubicBezTo>
                      <a:pt x="1" y="298"/>
                      <a:pt x="84" y="393"/>
                      <a:pt x="191" y="393"/>
                    </a:cubicBezTo>
                    <a:lnTo>
                      <a:pt x="1442" y="393"/>
                    </a:lnTo>
                    <a:cubicBezTo>
                      <a:pt x="1549" y="393"/>
                      <a:pt x="1632" y="298"/>
                      <a:pt x="1632" y="191"/>
                    </a:cubicBezTo>
                    <a:cubicBezTo>
                      <a:pt x="1632" y="95"/>
                      <a:pt x="1549" y="0"/>
                      <a:pt x="1442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109" name="Google Shape;6904;p49"/>
              <p:cNvSpPr/>
              <p:nvPr/>
            </p:nvSpPr>
            <p:spPr>
              <a:xfrm>
                <a:off x="2397736" y="4088467"/>
                <a:ext cx="51942" cy="12540"/>
              </a:xfrm>
              <a:custGeom>
                <a:avLst/>
                <a:gdLst/>
                <a:ahLst/>
                <a:cxnLst/>
                <a:rect l="l" t="t" r="r" b="b"/>
                <a:pathLst>
                  <a:path w="1632" h="394" extrusionOk="0">
                    <a:moveTo>
                      <a:pt x="191" y="0"/>
                    </a:moveTo>
                    <a:cubicBezTo>
                      <a:pt x="83" y="0"/>
                      <a:pt x="0" y="95"/>
                      <a:pt x="0" y="191"/>
                    </a:cubicBezTo>
                    <a:cubicBezTo>
                      <a:pt x="0" y="298"/>
                      <a:pt x="83" y="393"/>
                      <a:pt x="191" y="393"/>
                    </a:cubicBezTo>
                    <a:lnTo>
                      <a:pt x="1441" y="393"/>
                    </a:lnTo>
                    <a:cubicBezTo>
                      <a:pt x="1548" y="393"/>
                      <a:pt x="1631" y="298"/>
                      <a:pt x="1631" y="191"/>
                    </a:cubicBezTo>
                    <a:cubicBezTo>
                      <a:pt x="1631" y="95"/>
                      <a:pt x="1548" y="0"/>
                      <a:pt x="144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110" name="Google Shape;6905;p49"/>
              <p:cNvSpPr/>
              <p:nvPr/>
            </p:nvSpPr>
            <p:spPr>
              <a:xfrm>
                <a:off x="2489813" y="4088467"/>
                <a:ext cx="52324" cy="12540"/>
              </a:xfrm>
              <a:custGeom>
                <a:avLst/>
                <a:gdLst/>
                <a:ahLst/>
                <a:cxnLst/>
                <a:rect l="l" t="t" r="r" b="b"/>
                <a:pathLst>
                  <a:path w="1644" h="394" extrusionOk="0">
                    <a:moveTo>
                      <a:pt x="203" y="0"/>
                    </a:moveTo>
                    <a:cubicBezTo>
                      <a:pt x="95" y="0"/>
                      <a:pt x="0" y="95"/>
                      <a:pt x="0" y="191"/>
                    </a:cubicBezTo>
                    <a:cubicBezTo>
                      <a:pt x="0" y="298"/>
                      <a:pt x="95" y="393"/>
                      <a:pt x="203" y="393"/>
                    </a:cubicBezTo>
                    <a:lnTo>
                      <a:pt x="1441" y="393"/>
                    </a:lnTo>
                    <a:cubicBezTo>
                      <a:pt x="1548" y="393"/>
                      <a:pt x="1643" y="298"/>
                      <a:pt x="1643" y="191"/>
                    </a:cubicBezTo>
                    <a:cubicBezTo>
                      <a:pt x="1643" y="95"/>
                      <a:pt x="1572" y="0"/>
                      <a:pt x="144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111" name="Google Shape;6906;p49"/>
              <p:cNvSpPr/>
              <p:nvPr/>
            </p:nvSpPr>
            <p:spPr>
              <a:xfrm>
                <a:off x="2304863" y="3969751"/>
                <a:ext cx="53088" cy="38766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218" extrusionOk="0">
                    <a:moveTo>
                      <a:pt x="1454" y="1"/>
                    </a:moveTo>
                    <a:cubicBezTo>
                      <a:pt x="1406" y="1"/>
                      <a:pt x="1358" y="21"/>
                      <a:pt x="1323" y="63"/>
                    </a:cubicBezTo>
                    <a:lnTo>
                      <a:pt x="620" y="754"/>
                    </a:lnTo>
                    <a:lnTo>
                      <a:pt x="334" y="480"/>
                    </a:lnTo>
                    <a:cubicBezTo>
                      <a:pt x="299" y="438"/>
                      <a:pt x="251" y="417"/>
                      <a:pt x="203" y="417"/>
                    </a:cubicBezTo>
                    <a:cubicBezTo>
                      <a:pt x="156" y="417"/>
                      <a:pt x="108" y="438"/>
                      <a:pt x="72" y="480"/>
                    </a:cubicBezTo>
                    <a:cubicBezTo>
                      <a:pt x="1" y="551"/>
                      <a:pt x="1" y="670"/>
                      <a:pt x="72" y="742"/>
                    </a:cubicBezTo>
                    <a:lnTo>
                      <a:pt x="489" y="1158"/>
                    </a:lnTo>
                    <a:cubicBezTo>
                      <a:pt x="513" y="1194"/>
                      <a:pt x="572" y="1218"/>
                      <a:pt x="620" y="1218"/>
                    </a:cubicBezTo>
                    <a:cubicBezTo>
                      <a:pt x="668" y="1218"/>
                      <a:pt x="727" y="1206"/>
                      <a:pt x="751" y="1158"/>
                    </a:cubicBezTo>
                    <a:lnTo>
                      <a:pt x="1585" y="325"/>
                    </a:lnTo>
                    <a:cubicBezTo>
                      <a:pt x="1668" y="254"/>
                      <a:pt x="1668" y="134"/>
                      <a:pt x="1585" y="63"/>
                    </a:cubicBezTo>
                    <a:cubicBezTo>
                      <a:pt x="1549" y="21"/>
                      <a:pt x="1501" y="1"/>
                      <a:pt x="1454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112" name="Google Shape;6907;p49"/>
              <p:cNvSpPr/>
              <p:nvPr/>
            </p:nvSpPr>
            <p:spPr>
              <a:xfrm>
                <a:off x="2489813" y="3969751"/>
                <a:ext cx="53088" cy="38766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218" extrusionOk="0">
                    <a:moveTo>
                      <a:pt x="1465" y="1"/>
                    </a:moveTo>
                    <a:cubicBezTo>
                      <a:pt x="1417" y="1"/>
                      <a:pt x="1369" y="21"/>
                      <a:pt x="1334" y="63"/>
                    </a:cubicBezTo>
                    <a:lnTo>
                      <a:pt x="631" y="754"/>
                    </a:lnTo>
                    <a:lnTo>
                      <a:pt x="346" y="480"/>
                    </a:lnTo>
                    <a:cubicBezTo>
                      <a:pt x="310" y="438"/>
                      <a:pt x="262" y="417"/>
                      <a:pt x="215" y="417"/>
                    </a:cubicBezTo>
                    <a:cubicBezTo>
                      <a:pt x="167" y="417"/>
                      <a:pt x="119" y="438"/>
                      <a:pt x="84" y="480"/>
                    </a:cubicBezTo>
                    <a:cubicBezTo>
                      <a:pt x="0" y="551"/>
                      <a:pt x="0" y="670"/>
                      <a:pt x="84" y="742"/>
                    </a:cubicBezTo>
                    <a:lnTo>
                      <a:pt x="500" y="1158"/>
                    </a:lnTo>
                    <a:cubicBezTo>
                      <a:pt x="524" y="1194"/>
                      <a:pt x="584" y="1218"/>
                      <a:pt x="631" y="1218"/>
                    </a:cubicBezTo>
                    <a:cubicBezTo>
                      <a:pt x="667" y="1218"/>
                      <a:pt x="738" y="1206"/>
                      <a:pt x="762" y="1158"/>
                    </a:cubicBezTo>
                    <a:lnTo>
                      <a:pt x="1596" y="325"/>
                    </a:lnTo>
                    <a:cubicBezTo>
                      <a:pt x="1667" y="254"/>
                      <a:pt x="1667" y="134"/>
                      <a:pt x="1596" y="63"/>
                    </a:cubicBezTo>
                    <a:cubicBezTo>
                      <a:pt x="1560" y="21"/>
                      <a:pt x="1512" y="1"/>
                      <a:pt x="1465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113" name="Google Shape;6908;p49"/>
              <p:cNvSpPr/>
              <p:nvPr/>
            </p:nvSpPr>
            <p:spPr>
              <a:xfrm>
                <a:off x="2396972" y="4022807"/>
                <a:ext cx="53088" cy="38766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218" extrusionOk="0">
                    <a:moveTo>
                      <a:pt x="1465" y="0"/>
                    </a:moveTo>
                    <a:cubicBezTo>
                      <a:pt x="1417" y="0"/>
                      <a:pt x="1369" y="21"/>
                      <a:pt x="1334" y="63"/>
                    </a:cubicBezTo>
                    <a:lnTo>
                      <a:pt x="631" y="753"/>
                    </a:lnTo>
                    <a:lnTo>
                      <a:pt x="345" y="480"/>
                    </a:lnTo>
                    <a:cubicBezTo>
                      <a:pt x="310" y="438"/>
                      <a:pt x="262" y="417"/>
                      <a:pt x="215" y="417"/>
                    </a:cubicBezTo>
                    <a:cubicBezTo>
                      <a:pt x="167" y="417"/>
                      <a:pt x="119" y="438"/>
                      <a:pt x="84" y="480"/>
                    </a:cubicBezTo>
                    <a:cubicBezTo>
                      <a:pt x="0" y="551"/>
                      <a:pt x="0" y="670"/>
                      <a:pt x="84" y="742"/>
                    </a:cubicBezTo>
                    <a:lnTo>
                      <a:pt x="500" y="1158"/>
                    </a:lnTo>
                    <a:cubicBezTo>
                      <a:pt x="536" y="1206"/>
                      <a:pt x="584" y="1218"/>
                      <a:pt x="631" y="1218"/>
                    </a:cubicBezTo>
                    <a:cubicBezTo>
                      <a:pt x="667" y="1218"/>
                      <a:pt x="738" y="1206"/>
                      <a:pt x="762" y="1158"/>
                    </a:cubicBezTo>
                    <a:lnTo>
                      <a:pt x="1596" y="325"/>
                    </a:lnTo>
                    <a:cubicBezTo>
                      <a:pt x="1667" y="253"/>
                      <a:pt x="1667" y="134"/>
                      <a:pt x="1596" y="63"/>
                    </a:cubicBezTo>
                    <a:cubicBezTo>
                      <a:pt x="1560" y="21"/>
                      <a:pt x="1512" y="0"/>
                      <a:pt x="1465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114" name="Google Shape;6909;p49"/>
              <p:cNvSpPr/>
              <p:nvPr/>
            </p:nvSpPr>
            <p:spPr>
              <a:xfrm>
                <a:off x="2212404" y="4075386"/>
                <a:ext cx="53088" cy="38861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221" extrusionOk="0">
                    <a:moveTo>
                      <a:pt x="1455" y="0"/>
                    </a:moveTo>
                    <a:cubicBezTo>
                      <a:pt x="1406" y="0"/>
                      <a:pt x="1358" y="18"/>
                      <a:pt x="1322" y="54"/>
                    </a:cubicBezTo>
                    <a:lnTo>
                      <a:pt x="620" y="756"/>
                    </a:lnTo>
                    <a:lnTo>
                      <a:pt x="346" y="471"/>
                    </a:lnTo>
                    <a:cubicBezTo>
                      <a:pt x="304" y="435"/>
                      <a:pt x="254" y="417"/>
                      <a:pt x="205" y="417"/>
                    </a:cubicBezTo>
                    <a:cubicBezTo>
                      <a:pt x="156" y="417"/>
                      <a:pt x="108" y="435"/>
                      <a:pt x="72" y="471"/>
                    </a:cubicBezTo>
                    <a:cubicBezTo>
                      <a:pt x="1" y="554"/>
                      <a:pt x="1" y="673"/>
                      <a:pt x="72" y="745"/>
                    </a:cubicBezTo>
                    <a:lnTo>
                      <a:pt x="489" y="1161"/>
                    </a:lnTo>
                    <a:cubicBezTo>
                      <a:pt x="537" y="1197"/>
                      <a:pt x="584" y="1221"/>
                      <a:pt x="620" y="1221"/>
                    </a:cubicBezTo>
                    <a:cubicBezTo>
                      <a:pt x="668" y="1221"/>
                      <a:pt x="727" y="1197"/>
                      <a:pt x="763" y="1161"/>
                    </a:cubicBezTo>
                    <a:lnTo>
                      <a:pt x="1596" y="328"/>
                    </a:lnTo>
                    <a:cubicBezTo>
                      <a:pt x="1668" y="268"/>
                      <a:pt x="1668" y="137"/>
                      <a:pt x="1596" y="54"/>
                    </a:cubicBezTo>
                    <a:cubicBezTo>
                      <a:pt x="1555" y="18"/>
                      <a:pt x="1504" y="0"/>
                      <a:pt x="1455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115" name="Google Shape;6910;p49"/>
              <p:cNvSpPr/>
              <p:nvPr/>
            </p:nvSpPr>
            <p:spPr>
              <a:xfrm>
                <a:off x="2396972" y="3916694"/>
                <a:ext cx="53088" cy="3879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219" extrusionOk="0">
                    <a:moveTo>
                      <a:pt x="1465" y="1"/>
                    </a:moveTo>
                    <a:cubicBezTo>
                      <a:pt x="1417" y="1"/>
                      <a:pt x="1369" y="21"/>
                      <a:pt x="1334" y="63"/>
                    </a:cubicBezTo>
                    <a:lnTo>
                      <a:pt x="631" y="754"/>
                    </a:lnTo>
                    <a:lnTo>
                      <a:pt x="345" y="480"/>
                    </a:lnTo>
                    <a:cubicBezTo>
                      <a:pt x="310" y="438"/>
                      <a:pt x="262" y="417"/>
                      <a:pt x="215" y="417"/>
                    </a:cubicBezTo>
                    <a:cubicBezTo>
                      <a:pt x="167" y="417"/>
                      <a:pt x="119" y="438"/>
                      <a:pt x="84" y="480"/>
                    </a:cubicBezTo>
                    <a:cubicBezTo>
                      <a:pt x="0" y="551"/>
                      <a:pt x="0" y="670"/>
                      <a:pt x="84" y="742"/>
                    </a:cubicBezTo>
                    <a:lnTo>
                      <a:pt x="500" y="1159"/>
                    </a:lnTo>
                    <a:cubicBezTo>
                      <a:pt x="536" y="1206"/>
                      <a:pt x="584" y="1218"/>
                      <a:pt x="631" y="1218"/>
                    </a:cubicBezTo>
                    <a:cubicBezTo>
                      <a:pt x="667" y="1218"/>
                      <a:pt x="738" y="1206"/>
                      <a:pt x="762" y="1159"/>
                    </a:cubicBezTo>
                    <a:lnTo>
                      <a:pt x="1596" y="325"/>
                    </a:lnTo>
                    <a:cubicBezTo>
                      <a:pt x="1667" y="266"/>
                      <a:pt x="1667" y="135"/>
                      <a:pt x="1596" y="63"/>
                    </a:cubicBezTo>
                    <a:cubicBezTo>
                      <a:pt x="1560" y="21"/>
                      <a:pt x="1512" y="1"/>
                      <a:pt x="1465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116" name="Google Shape;6911;p49"/>
            <p:cNvSpPr/>
            <p:nvPr/>
          </p:nvSpPr>
          <p:spPr>
            <a:xfrm>
              <a:off x="5472583" y="4698390"/>
              <a:ext cx="347524" cy="289917"/>
            </a:xfrm>
            <a:custGeom>
              <a:avLst/>
              <a:gdLst/>
              <a:ahLst/>
              <a:cxnLst/>
              <a:rect l="l" t="t" r="r" b="b"/>
              <a:pathLst>
                <a:path w="10919" h="9109" extrusionOk="0">
                  <a:moveTo>
                    <a:pt x="2917" y="310"/>
                  </a:moveTo>
                  <a:cubicBezTo>
                    <a:pt x="3119" y="310"/>
                    <a:pt x="3286" y="476"/>
                    <a:pt x="3286" y="679"/>
                  </a:cubicBezTo>
                  <a:lnTo>
                    <a:pt x="3286" y="1036"/>
                  </a:lnTo>
                  <a:cubicBezTo>
                    <a:pt x="3250" y="1322"/>
                    <a:pt x="3012" y="1560"/>
                    <a:pt x="2715" y="1560"/>
                  </a:cubicBezTo>
                  <a:cubicBezTo>
                    <a:pt x="2417" y="1560"/>
                    <a:pt x="2179" y="1322"/>
                    <a:pt x="2179" y="1024"/>
                  </a:cubicBezTo>
                  <a:lnTo>
                    <a:pt x="2179" y="679"/>
                  </a:lnTo>
                  <a:cubicBezTo>
                    <a:pt x="2179" y="476"/>
                    <a:pt x="2346" y="310"/>
                    <a:pt x="2560" y="310"/>
                  </a:cubicBezTo>
                  <a:close/>
                  <a:moveTo>
                    <a:pt x="5715" y="310"/>
                  </a:moveTo>
                  <a:cubicBezTo>
                    <a:pt x="5917" y="310"/>
                    <a:pt x="6084" y="476"/>
                    <a:pt x="6084" y="679"/>
                  </a:cubicBezTo>
                  <a:lnTo>
                    <a:pt x="6084" y="1036"/>
                  </a:lnTo>
                  <a:cubicBezTo>
                    <a:pt x="6048" y="1322"/>
                    <a:pt x="5810" y="1560"/>
                    <a:pt x="5513" y="1560"/>
                  </a:cubicBezTo>
                  <a:cubicBezTo>
                    <a:pt x="5215" y="1560"/>
                    <a:pt x="4977" y="1322"/>
                    <a:pt x="4977" y="1024"/>
                  </a:cubicBezTo>
                  <a:lnTo>
                    <a:pt x="4977" y="679"/>
                  </a:lnTo>
                  <a:cubicBezTo>
                    <a:pt x="4977" y="476"/>
                    <a:pt x="5144" y="310"/>
                    <a:pt x="5358" y="310"/>
                  </a:cubicBezTo>
                  <a:close/>
                  <a:moveTo>
                    <a:pt x="8513" y="310"/>
                  </a:moveTo>
                  <a:cubicBezTo>
                    <a:pt x="8715" y="310"/>
                    <a:pt x="8882" y="476"/>
                    <a:pt x="8882" y="679"/>
                  </a:cubicBezTo>
                  <a:lnTo>
                    <a:pt x="8882" y="1036"/>
                  </a:lnTo>
                  <a:cubicBezTo>
                    <a:pt x="8846" y="1322"/>
                    <a:pt x="8608" y="1560"/>
                    <a:pt x="8311" y="1560"/>
                  </a:cubicBezTo>
                  <a:cubicBezTo>
                    <a:pt x="8013" y="1560"/>
                    <a:pt x="7775" y="1322"/>
                    <a:pt x="7775" y="1024"/>
                  </a:cubicBezTo>
                  <a:lnTo>
                    <a:pt x="7775" y="679"/>
                  </a:lnTo>
                  <a:cubicBezTo>
                    <a:pt x="7775" y="476"/>
                    <a:pt x="7941" y="310"/>
                    <a:pt x="8156" y="310"/>
                  </a:cubicBezTo>
                  <a:close/>
                  <a:moveTo>
                    <a:pt x="2893" y="1881"/>
                  </a:moveTo>
                  <a:lnTo>
                    <a:pt x="2893" y="1977"/>
                  </a:lnTo>
                  <a:cubicBezTo>
                    <a:pt x="2893" y="2036"/>
                    <a:pt x="2905" y="2096"/>
                    <a:pt x="2941" y="2143"/>
                  </a:cubicBezTo>
                  <a:lnTo>
                    <a:pt x="2715" y="2358"/>
                  </a:lnTo>
                  <a:lnTo>
                    <a:pt x="2691" y="2358"/>
                  </a:lnTo>
                  <a:lnTo>
                    <a:pt x="2465" y="2143"/>
                  </a:lnTo>
                  <a:cubicBezTo>
                    <a:pt x="2500" y="2096"/>
                    <a:pt x="2512" y="2036"/>
                    <a:pt x="2512" y="1977"/>
                  </a:cubicBezTo>
                  <a:lnTo>
                    <a:pt x="2512" y="1881"/>
                  </a:lnTo>
                  <a:close/>
                  <a:moveTo>
                    <a:pt x="5715" y="1881"/>
                  </a:moveTo>
                  <a:lnTo>
                    <a:pt x="5715" y="1977"/>
                  </a:lnTo>
                  <a:cubicBezTo>
                    <a:pt x="5715" y="2036"/>
                    <a:pt x="5727" y="2096"/>
                    <a:pt x="5751" y="2143"/>
                  </a:cubicBezTo>
                  <a:lnTo>
                    <a:pt x="5536" y="2358"/>
                  </a:lnTo>
                  <a:lnTo>
                    <a:pt x="5501" y="2358"/>
                  </a:lnTo>
                  <a:lnTo>
                    <a:pt x="5274" y="2143"/>
                  </a:lnTo>
                  <a:cubicBezTo>
                    <a:pt x="5310" y="2096"/>
                    <a:pt x="5322" y="2036"/>
                    <a:pt x="5322" y="1977"/>
                  </a:cubicBezTo>
                  <a:lnTo>
                    <a:pt x="5322" y="1881"/>
                  </a:lnTo>
                  <a:close/>
                  <a:moveTo>
                    <a:pt x="8501" y="1881"/>
                  </a:moveTo>
                  <a:lnTo>
                    <a:pt x="8501" y="1977"/>
                  </a:lnTo>
                  <a:cubicBezTo>
                    <a:pt x="8501" y="2036"/>
                    <a:pt x="8525" y="2096"/>
                    <a:pt x="8549" y="2143"/>
                  </a:cubicBezTo>
                  <a:lnTo>
                    <a:pt x="8334" y="2358"/>
                  </a:lnTo>
                  <a:lnTo>
                    <a:pt x="8299" y="2358"/>
                  </a:lnTo>
                  <a:lnTo>
                    <a:pt x="8072" y="2143"/>
                  </a:lnTo>
                  <a:cubicBezTo>
                    <a:pt x="8108" y="2096"/>
                    <a:pt x="8120" y="2036"/>
                    <a:pt x="8120" y="1977"/>
                  </a:cubicBezTo>
                  <a:lnTo>
                    <a:pt x="8120" y="1881"/>
                  </a:lnTo>
                  <a:close/>
                  <a:moveTo>
                    <a:pt x="9906" y="3286"/>
                  </a:moveTo>
                  <a:cubicBezTo>
                    <a:pt x="10120" y="3286"/>
                    <a:pt x="10275" y="3453"/>
                    <a:pt x="10275" y="3655"/>
                  </a:cubicBezTo>
                  <a:lnTo>
                    <a:pt x="10275" y="4012"/>
                  </a:lnTo>
                  <a:cubicBezTo>
                    <a:pt x="10263" y="4298"/>
                    <a:pt x="10013" y="4536"/>
                    <a:pt x="9716" y="4536"/>
                  </a:cubicBezTo>
                  <a:cubicBezTo>
                    <a:pt x="9418" y="4536"/>
                    <a:pt x="9180" y="4298"/>
                    <a:pt x="9180" y="4001"/>
                  </a:cubicBezTo>
                  <a:lnTo>
                    <a:pt x="9180" y="3655"/>
                  </a:lnTo>
                  <a:cubicBezTo>
                    <a:pt x="9180" y="3453"/>
                    <a:pt x="9346" y="3286"/>
                    <a:pt x="9549" y="3286"/>
                  </a:cubicBezTo>
                  <a:close/>
                  <a:moveTo>
                    <a:pt x="1512" y="3286"/>
                  </a:moveTo>
                  <a:cubicBezTo>
                    <a:pt x="1691" y="3286"/>
                    <a:pt x="1857" y="3453"/>
                    <a:pt x="1857" y="3655"/>
                  </a:cubicBezTo>
                  <a:lnTo>
                    <a:pt x="1857" y="4012"/>
                  </a:lnTo>
                  <a:cubicBezTo>
                    <a:pt x="1857" y="4310"/>
                    <a:pt x="1619" y="4548"/>
                    <a:pt x="1322" y="4548"/>
                  </a:cubicBezTo>
                  <a:cubicBezTo>
                    <a:pt x="1024" y="4548"/>
                    <a:pt x="786" y="4310"/>
                    <a:pt x="786" y="4012"/>
                  </a:cubicBezTo>
                  <a:lnTo>
                    <a:pt x="786" y="3655"/>
                  </a:lnTo>
                  <a:cubicBezTo>
                    <a:pt x="786" y="3453"/>
                    <a:pt x="953" y="3286"/>
                    <a:pt x="1155" y="3286"/>
                  </a:cubicBezTo>
                  <a:close/>
                  <a:moveTo>
                    <a:pt x="4310" y="3286"/>
                  </a:moveTo>
                  <a:cubicBezTo>
                    <a:pt x="4489" y="3286"/>
                    <a:pt x="4655" y="3453"/>
                    <a:pt x="4655" y="3655"/>
                  </a:cubicBezTo>
                  <a:lnTo>
                    <a:pt x="4655" y="4012"/>
                  </a:lnTo>
                  <a:cubicBezTo>
                    <a:pt x="4655" y="4310"/>
                    <a:pt x="4417" y="4548"/>
                    <a:pt x="4120" y="4548"/>
                  </a:cubicBezTo>
                  <a:cubicBezTo>
                    <a:pt x="3822" y="4548"/>
                    <a:pt x="3584" y="4310"/>
                    <a:pt x="3584" y="4012"/>
                  </a:cubicBezTo>
                  <a:lnTo>
                    <a:pt x="3584" y="3655"/>
                  </a:lnTo>
                  <a:cubicBezTo>
                    <a:pt x="3584" y="3453"/>
                    <a:pt x="3750" y="3286"/>
                    <a:pt x="3953" y="3286"/>
                  </a:cubicBezTo>
                  <a:close/>
                  <a:moveTo>
                    <a:pt x="7108" y="3286"/>
                  </a:moveTo>
                  <a:cubicBezTo>
                    <a:pt x="7287" y="3286"/>
                    <a:pt x="7453" y="3453"/>
                    <a:pt x="7453" y="3655"/>
                  </a:cubicBezTo>
                  <a:lnTo>
                    <a:pt x="7453" y="4012"/>
                  </a:lnTo>
                  <a:cubicBezTo>
                    <a:pt x="7453" y="4310"/>
                    <a:pt x="7215" y="4548"/>
                    <a:pt x="6918" y="4548"/>
                  </a:cubicBezTo>
                  <a:cubicBezTo>
                    <a:pt x="6620" y="4548"/>
                    <a:pt x="6382" y="4310"/>
                    <a:pt x="6382" y="4012"/>
                  </a:cubicBezTo>
                  <a:lnTo>
                    <a:pt x="6382" y="3655"/>
                  </a:lnTo>
                  <a:cubicBezTo>
                    <a:pt x="6382" y="3453"/>
                    <a:pt x="6548" y="3286"/>
                    <a:pt x="6751" y="3286"/>
                  </a:cubicBezTo>
                  <a:close/>
                  <a:moveTo>
                    <a:pt x="1500" y="4858"/>
                  </a:moveTo>
                  <a:lnTo>
                    <a:pt x="1500" y="4953"/>
                  </a:lnTo>
                  <a:cubicBezTo>
                    <a:pt x="1500" y="5013"/>
                    <a:pt x="1512" y="5072"/>
                    <a:pt x="1548" y="5120"/>
                  </a:cubicBezTo>
                  <a:lnTo>
                    <a:pt x="1322" y="5334"/>
                  </a:lnTo>
                  <a:lnTo>
                    <a:pt x="1286" y="5334"/>
                  </a:lnTo>
                  <a:lnTo>
                    <a:pt x="1072" y="5120"/>
                  </a:lnTo>
                  <a:cubicBezTo>
                    <a:pt x="1095" y="5072"/>
                    <a:pt x="1107" y="5013"/>
                    <a:pt x="1107" y="4953"/>
                  </a:cubicBezTo>
                  <a:lnTo>
                    <a:pt x="1107" y="4858"/>
                  </a:lnTo>
                  <a:close/>
                  <a:moveTo>
                    <a:pt x="4298" y="4858"/>
                  </a:moveTo>
                  <a:lnTo>
                    <a:pt x="4298" y="4953"/>
                  </a:lnTo>
                  <a:cubicBezTo>
                    <a:pt x="4298" y="5013"/>
                    <a:pt x="4310" y="5072"/>
                    <a:pt x="4334" y="5120"/>
                  </a:cubicBezTo>
                  <a:lnTo>
                    <a:pt x="4120" y="5334"/>
                  </a:lnTo>
                  <a:lnTo>
                    <a:pt x="4084" y="5334"/>
                  </a:lnTo>
                  <a:lnTo>
                    <a:pt x="3870" y="5120"/>
                  </a:lnTo>
                  <a:cubicBezTo>
                    <a:pt x="3893" y="5072"/>
                    <a:pt x="3905" y="5013"/>
                    <a:pt x="3905" y="4953"/>
                  </a:cubicBezTo>
                  <a:lnTo>
                    <a:pt x="3905" y="4858"/>
                  </a:lnTo>
                  <a:close/>
                  <a:moveTo>
                    <a:pt x="7108" y="4858"/>
                  </a:moveTo>
                  <a:lnTo>
                    <a:pt x="7108" y="4953"/>
                  </a:lnTo>
                  <a:cubicBezTo>
                    <a:pt x="7108" y="5013"/>
                    <a:pt x="7120" y="5072"/>
                    <a:pt x="7156" y="5120"/>
                  </a:cubicBezTo>
                  <a:lnTo>
                    <a:pt x="6929" y="5334"/>
                  </a:lnTo>
                  <a:lnTo>
                    <a:pt x="6906" y="5334"/>
                  </a:lnTo>
                  <a:lnTo>
                    <a:pt x="6679" y="5120"/>
                  </a:lnTo>
                  <a:cubicBezTo>
                    <a:pt x="6703" y="5072"/>
                    <a:pt x="6715" y="5013"/>
                    <a:pt x="6715" y="4953"/>
                  </a:cubicBezTo>
                  <a:lnTo>
                    <a:pt x="6715" y="4858"/>
                  </a:lnTo>
                  <a:close/>
                  <a:moveTo>
                    <a:pt x="9906" y="4858"/>
                  </a:moveTo>
                  <a:lnTo>
                    <a:pt x="9906" y="4953"/>
                  </a:lnTo>
                  <a:cubicBezTo>
                    <a:pt x="9906" y="5013"/>
                    <a:pt x="9918" y="5072"/>
                    <a:pt x="9954" y="5120"/>
                  </a:cubicBezTo>
                  <a:lnTo>
                    <a:pt x="9727" y="5334"/>
                  </a:lnTo>
                  <a:lnTo>
                    <a:pt x="9704" y="5334"/>
                  </a:lnTo>
                  <a:lnTo>
                    <a:pt x="9477" y="5120"/>
                  </a:lnTo>
                  <a:cubicBezTo>
                    <a:pt x="9501" y="5072"/>
                    <a:pt x="9525" y="5013"/>
                    <a:pt x="9525" y="4953"/>
                  </a:cubicBezTo>
                  <a:lnTo>
                    <a:pt x="9525" y="4858"/>
                  </a:lnTo>
                  <a:close/>
                  <a:moveTo>
                    <a:pt x="2453" y="0"/>
                  </a:moveTo>
                  <a:cubicBezTo>
                    <a:pt x="2084" y="0"/>
                    <a:pt x="1762" y="310"/>
                    <a:pt x="1762" y="679"/>
                  </a:cubicBezTo>
                  <a:lnTo>
                    <a:pt x="1762" y="1036"/>
                  </a:lnTo>
                  <a:cubicBezTo>
                    <a:pt x="1762" y="1322"/>
                    <a:pt x="1905" y="1572"/>
                    <a:pt x="2119" y="1726"/>
                  </a:cubicBezTo>
                  <a:lnTo>
                    <a:pt x="2119" y="1977"/>
                  </a:lnTo>
                  <a:cubicBezTo>
                    <a:pt x="2119" y="1977"/>
                    <a:pt x="2119" y="1988"/>
                    <a:pt x="2107" y="1988"/>
                  </a:cubicBezTo>
                  <a:lnTo>
                    <a:pt x="1691" y="2203"/>
                  </a:lnTo>
                  <a:cubicBezTo>
                    <a:pt x="1512" y="2286"/>
                    <a:pt x="1405" y="2465"/>
                    <a:pt x="1405" y="2655"/>
                  </a:cubicBezTo>
                  <a:lnTo>
                    <a:pt x="1405" y="2989"/>
                  </a:lnTo>
                  <a:lnTo>
                    <a:pt x="1036" y="2989"/>
                  </a:lnTo>
                  <a:cubicBezTo>
                    <a:pt x="667" y="2989"/>
                    <a:pt x="357" y="3298"/>
                    <a:pt x="357" y="3667"/>
                  </a:cubicBezTo>
                  <a:lnTo>
                    <a:pt x="357" y="4024"/>
                  </a:lnTo>
                  <a:cubicBezTo>
                    <a:pt x="357" y="4310"/>
                    <a:pt x="488" y="4560"/>
                    <a:pt x="714" y="4715"/>
                  </a:cubicBezTo>
                  <a:lnTo>
                    <a:pt x="714" y="4965"/>
                  </a:lnTo>
                  <a:cubicBezTo>
                    <a:pt x="714" y="4965"/>
                    <a:pt x="714" y="4977"/>
                    <a:pt x="691" y="4977"/>
                  </a:cubicBezTo>
                  <a:lnTo>
                    <a:pt x="274" y="5191"/>
                  </a:lnTo>
                  <a:cubicBezTo>
                    <a:pt x="95" y="5275"/>
                    <a:pt x="0" y="5453"/>
                    <a:pt x="0" y="5656"/>
                  </a:cubicBezTo>
                  <a:lnTo>
                    <a:pt x="0" y="7382"/>
                  </a:lnTo>
                  <a:cubicBezTo>
                    <a:pt x="0" y="7513"/>
                    <a:pt x="36" y="7644"/>
                    <a:pt x="119" y="7751"/>
                  </a:cubicBezTo>
                  <a:lnTo>
                    <a:pt x="298" y="8013"/>
                  </a:lnTo>
                  <a:cubicBezTo>
                    <a:pt x="333" y="8073"/>
                    <a:pt x="357" y="8156"/>
                    <a:pt x="357" y="8227"/>
                  </a:cubicBezTo>
                  <a:lnTo>
                    <a:pt x="357" y="8942"/>
                  </a:lnTo>
                  <a:cubicBezTo>
                    <a:pt x="357" y="9025"/>
                    <a:pt x="429" y="9108"/>
                    <a:pt x="512" y="9108"/>
                  </a:cubicBezTo>
                  <a:cubicBezTo>
                    <a:pt x="607" y="9108"/>
                    <a:pt x="679" y="9025"/>
                    <a:pt x="679" y="8942"/>
                  </a:cubicBezTo>
                  <a:lnTo>
                    <a:pt x="679" y="8227"/>
                  </a:lnTo>
                  <a:cubicBezTo>
                    <a:pt x="679" y="8096"/>
                    <a:pt x="631" y="7953"/>
                    <a:pt x="560" y="7858"/>
                  </a:cubicBezTo>
                  <a:lnTo>
                    <a:pt x="381" y="7584"/>
                  </a:lnTo>
                  <a:cubicBezTo>
                    <a:pt x="333" y="7525"/>
                    <a:pt x="321" y="7453"/>
                    <a:pt x="321" y="7382"/>
                  </a:cubicBezTo>
                  <a:lnTo>
                    <a:pt x="321" y="5656"/>
                  </a:lnTo>
                  <a:cubicBezTo>
                    <a:pt x="321" y="5572"/>
                    <a:pt x="369" y="5513"/>
                    <a:pt x="429" y="5477"/>
                  </a:cubicBezTo>
                  <a:lnTo>
                    <a:pt x="714" y="5322"/>
                  </a:lnTo>
                  <a:lnTo>
                    <a:pt x="976" y="5596"/>
                  </a:lnTo>
                  <a:cubicBezTo>
                    <a:pt x="1036" y="5656"/>
                    <a:pt x="1131" y="5691"/>
                    <a:pt x="1214" y="5691"/>
                  </a:cubicBezTo>
                  <a:cubicBezTo>
                    <a:pt x="1310" y="5691"/>
                    <a:pt x="1381" y="5667"/>
                    <a:pt x="1453" y="5596"/>
                  </a:cubicBezTo>
                  <a:lnTo>
                    <a:pt x="1726" y="5322"/>
                  </a:lnTo>
                  <a:lnTo>
                    <a:pt x="2000" y="5477"/>
                  </a:lnTo>
                  <a:cubicBezTo>
                    <a:pt x="2060" y="5501"/>
                    <a:pt x="2107" y="5572"/>
                    <a:pt x="2107" y="5656"/>
                  </a:cubicBezTo>
                  <a:lnTo>
                    <a:pt x="2107" y="7382"/>
                  </a:lnTo>
                  <a:cubicBezTo>
                    <a:pt x="2107" y="7453"/>
                    <a:pt x="2096" y="7525"/>
                    <a:pt x="2048" y="7584"/>
                  </a:cubicBezTo>
                  <a:lnTo>
                    <a:pt x="1869" y="7858"/>
                  </a:lnTo>
                  <a:cubicBezTo>
                    <a:pt x="1798" y="7977"/>
                    <a:pt x="1750" y="8096"/>
                    <a:pt x="1750" y="8227"/>
                  </a:cubicBezTo>
                  <a:lnTo>
                    <a:pt x="1750" y="8942"/>
                  </a:lnTo>
                  <a:cubicBezTo>
                    <a:pt x="1750" y="9025"/>
                    <a:pt x="1822" y="9108"/>
                    <a:pt x="1917" y="9108"/>
                  </a:cubicBezTo>
                  <a:cubicBezTo>
                    <a:pt x="2000" y="9108"/>
                    <a:pt x="2084" y="9025"/>
                    <a:pt x="2084" y="8942"/>
                  </a:cubicBezTo>
                  <a:lnTo>
                    <a:pt x="2084" y="8227"/>
                  </a:lnTo>
                  <a:cubicBezTo>
                    <a:pt x="2084" y="8156"/>
                    <a:pt x="2096" y="8073"/>
                    <a:pt x="2143" y="8013"/>
                  </a:cubicBezTo>
                  <a:lnTo>
                    <a:pt x="2322" y="7751"/>
                  </a:lnTo>
                  <a:cubicBezTo>
                    <a:pt x="2393" y="7632"/>
                    <a:pt x="2441" y="7513"/>
                    <a:pt x="2441" y="7382"/>
                  </a:cubicBezTo>
                  <a:lnTo>
                    <a:pt x="2441" y="5656"/>
                  </a:lnTo>
                  <a:cubicBezTo>
                    <a:pt x="2441" y="5453"/>
                    <a:pt x="2334" y="5275"/>
                    <a:pt x="2155" y="5191"/>
                  </a:cubicBezTo>
                  <a:lnTo>
                    <a:pt x="1738" y="4977"/>
                  </a:lnTo>
                  <a:lnTo>
                    <a:pt x="1726" y="4965"/>
                  </a:lnTo>
                  <a:lnTo>
                    <a:pt x="1726" y="4703"/>
                  </a:lnTo>
                  <a:cubicBezTo>
                    <a:pt x="1929" y="4536"/>
                    <a:pt x="2084" y="4298"/>
                    <a:pt x="2084" y="4012"/>
                  </a:cubicBezTo>
                  <a:lnTo>
                    <a:pt x="2084" y="3655"/>
                  </a:lnTo>
                  <a:cubicBezTo>
                    <a:pt x="2084" y="3405"/>
                    <a:pt x="1929" y="3179"/>
                    <a:pt x="1726" y="3060"/>
                  </a:cubicBezTo>
                  <a:lnTo>
                    <a:pt x="1726" y="2643"/>
                  </a:lnTo>
                  <a:cubicBezTo>
                    <a:pt x="1726" y="2572"/>
                    <a:pt x="1762" y="2512"/>
                    <a:pt x="1822" y="2465"/>
                  </a:cubicBezTo>
                  <a:lnTo>
                    <a:pt x="2107" y="2322"/>
                  </a:lnTo>
                  <a:lnTo>
                    <a:pt x="2381" y="2584"/>
                  </a:lnTo>
                  <a:cubicBezTo>
                    <a:pt x="2441" y="2643"/>
                    <a:pt x="2524" y="2691"/>
                    <a:pt x="2619" y="2691"/>
                  </a:cubicBezTo>
                  <a:cubicBezTo>
                    <a:pt x="2703" y="2691"/>
                    <a:pt x="2774" y="2655"/>
                    <a:pt x="2858" y="2584"/>
                  </a:cubicBezTo>
                  <a:lnTo>
                    <a:pt x="3119" y="2322"/>
                  </a:lnTo>
                  <a:lnTo>
                    <a:pt x="3405" y="2465"/>
                  </a:lnTo>
                  <a:cubicBezTo>
                    <a:pt x="3465" y="2500"/>
                    <a:pt x="3512" y="2572"/>
                    <a:pt x="3512" y="2643"/>
                  </a:cubicBezTo>
                  <a:lnTo>
                    <a:pt x="3512" y="3060"/>
                  </a:lnTo>
                  <a:cubicBezTo>
                    <a:pt x="3298" y="3179"/>
                    <a:pt x="3155" y="3405"/>
                    <a:pt x="3155" y="3655"/>
                  </a:cubicBezTo>
                  <a:lnTo>
                    <a:pt x="3155" y="4012"/>
                  </a:lnTo>
                  <a:cubicBezTo>
                    <a:pt x="3155" y="4298"/>
                    <a:pt x="3286" y="4548"/>
                    <a:pt x="3512" y="4703"/>
                  </a:cubicBezTo>
                  <a:lnTo>
                    <a:pt x="3512" y="4953"/>
                  </a:lnTo>
                  <a:cubicBezTo>
                    <a:pt x="3512" y="4953"/>
                    <a:pt x="3512" y="4965"/>
                    <a:pt x="3489" y="4965"/>
                  </a:cubicBezTo>
                  <a:lnTo>
                    <a:pt x="3072" y="5179"/>
                  </a:lnTo>
                  <a:cubicBezTo>
                    <a:pt x="2893" y="5263"/>
                    <a:pt x="2798" y="5441"/>
                    <a:pt x="2798" y="5632"/>
                  </a:cubicBezTo>
                  <a:lnTo>
                    <a:pt x="2798" y="7358"/>
                  </a:lnTo>
                  <a:cubicBezTo>
                    <a:pt x="2798" y="7501"/>
                    <a:pt x="2834" y="7632"/>
                    <a:pt x="2917" y="7739"/>
                  </a:cubicBezTo>
                  <a:lnTo>
                    <a:pt x="3096" y="8001"/>
                  </a:lnTo>
                  <a:cubicBezTo>
                    <a:pt x="3131" y="8061"/>
                    <a:pt x="3155" y="8132"/>
                    <a:pt x="3155" y="8215"/>
                  </a:cubicBezTo>
                  <a:lnTo>
                    <a:pt x="3155" y="8930"/>
                  </a:lnTo>
                  <a:cubicBezTo>
                    <a:pt x="3155" y="9013"/>
                    <a:pt x="3227" y="9085"/>
                    <a:pt x="3310" y="9085"/>
                  </a:cubicBezTo>
                  <a:cubicBezTo>
                    <a:pt x="3405" y="9085"/>
                    <a:pt x="3477" y="9013"/>
                    <a:pt x="3477" y="8930"/>
                  </a:cubicBezTo>
                  <a:lnTo>
                    <a:pt x="3477" y="8215"/>
                  </a:lnTo>
                  <a:cubicBezTo>
                    <a:pt x="3477" y="8073"/>
                    <a:pt x="3429" y="7942"/>
                    <a:pt x="3358" y="7834"/>
                  </a:cubicBezTo>
                  <a:lnTo>
                    <a:pt x="3179" y="7572"/>
                  </a:lnTo>
                  <a:cubicBezTo>
                    <a:pt x="3131" y="7513"/>
                    <a:pt x="3119" y="7441"/>
                    <a:pt x="3119" y="7358"/>
                  </a:cubicBezTo>
                  <a:lnTo>
                    <a:pt x="3119" y="5632"/>
                  </a:lnTo>
                  <a:cubicBezTo>
                    <a:pt x="3119" y="5560"/>
                    <a:pt x="3167" y="5501"/>
                    <a:pt x="3227" y="5453"/>
                  </a:cubicBezTo>
                  <a:lnTo>
                    <a:pt x="3512" y="5310"/>
                  </a:lnTo>
                  <a:lnTo>
                    <a:pt x="3774" y="5572"/>
                  </a:lnTo>
                  <a:cubicBezTo>
                    <a:pt x="3834" y="5632"/>
                    <a:pt x="3929" y="5679"/>
                    <a:pt x="4012" y="5679"/>
                  </a:cubicBezTo>
                  <a:cubicBezTo>
                    <a:pt x="4108" y="5679"/>
                    <a:pt x="4179" y="5656"/>
                    <a:pt x="4251" y="5572"/>
                  </a:cubicBezTo>
                  <a:lnTo>
                    <a:pt x="4524" y="5310"/>
                  </a:lnTo>
                  <a:lnTo>
                    <a:pt x="4798" y="5453"/>
                  </a:lnTo>
                  <a:cubicBezTo>
                    <a:pt x="4858" y="5489"/>
                    <a:pt x="4905" y="5560"/>
                    <a:pt x="4905" y="5632"/>
                  </a:cubicBezTo>
                  <a:lnTo>
                    <a:pt x="4905" y="7358"/>
                  </a:lnTo>
                  <a:cubicBezTo>
                    <a:pt x="4905" y="7441"/>
                    <a:pt x="4893" y="7513"/>
                    <a:pt x="4846" y="7572"/>
                  </a:cubicBezTo>
                  <a:lnTo>
                    <a:pt x="4667" y="7834"/>
                  </a:lnTo>
                  <a:cubicBezTo>
                    <a:pt x="4596" y="7953"/>
                    <a:pt x="4548" y="8073"/>
                    <a:pt x="4548" y="8215"/>
                  </a:cubicBezTo>
                  <a:lnTo>
                    <a:pt x="4548" y="8930"/>
                  </a:lnTo>
                  <a:cubicBezTo>
                    <a:pt x="4548" y="9013"/>
                    <a:pt x="4620" y="9085"/>
                    <a:pt x="4715" y="9085"/>
                  </a:cubicBezTo>
                  <a:cubicBezTo>
                    <a:pt x="4798" y="9085"/>
                    <a:pt x="4882" y="9013"/>
                    <a:pt x="4882" y="8930"/>
                  </a:cubicBezTo>
                  <a:lnTo>
                    <a:pt x="4882" y="8215"/>
                  </a:lnTo>
                  <a:cubicBezTo>
                    <a:pt x="4882" y="8132"/>
                    <a:pt x="4893" y="8061"/>
                    <a:pt x="4941" y="8001"/>
                  </a:cubicBezTo>
                  <a:lnTo>
                    <a:pt x="5120" y="7739"/>
                  </a:lnTo>
                  <a:cubicBezTo>
                    <a:pt x="5191" y="7620"/>
                    <a:pt x="5239" y="7501"/>
                    <a:pt x="5239" y="7358"/>
                  </a:cubicBezTo>
                  <a:lnTo>
                    <a:pt x="5239" y="5632"/>
                  </a:lnTo>
                  <a:cubicBezTo>
                    <a:pt x="5239" y="5441"/>
                    <a:pt x="5132" y="5263"/>
                    <a:pt x="4953" y="5179"/>
                  </a:cubicBezTo>
                  <a:lnTo>
                    <a:pt x="4536" y="4965"/>
                  </a:lnTo>
                  <a:lnTo>
                    <a:pt x="4524" y="4953"/>
                  </a:lnTo>
                  <a:lnTo>
                    <a:pt x="4524" y="4703"/>
                  </a:lnTo>
                  <a:cubicBezTo>
                    <a:pt x="4727" y="4536"/>
                    <a:pt x="4882" y="4298"/>
                    <a:pt x="4882" y="4012"/>
                  </a:cubicBezTo>
                  <a:lnTo>
                    <a:pt x="4882" y="3655"/>
                  </a:lnTo>
                  <a:cubicBezTo>
                    <a:pt x="4882" y="3405"/>
                    <a:pt x="4727" y="3179"/>
                    <a:pt x="4524" y="3060"/>
                  </a:cubicBezTo>
                  <a:lnTo>
                    <a:pt x="4524" y="2643"/>
                  </a:lnTo>
                  <a:cubicBezTo>
                    <a:pt x="4524" y="2572"/>
                    <a:pt x="4560" y="2512"/>
                    <a:pt x="4620" y="2465"/>
                  </a:cubicBezTo>
                  <a:lnTo>
                    <a:pt x="4905" y="2322"/>
                  </a:lnTo>
                  <a:lnTo>
                    <a:pt x="5179" y="2584"/>
                  </a:lnTo>
                  <a:cubicBezTo>
                    <a:pt x="5239" y="2643"/>
                    <a:pt x="5322" y="2691"/>
                    <a:pt x="5417" y="2691"/>
                  </a:cubicBezTo>
                  <a:cubicBezTo>
                    <a:pt x="5501" y="2691"/>
                    <a:pt x="5572" y="2655"/>
                    <a:pt x="5655" y="2584"/>
                  </a:cubicBezTo>
                  <a:lnTo>
                    <a:pt x="5917" y="2322"/>
                  </a:lnTo>
                  <a:lnTo>
                    <a:pt x="6203" y="2465"/>
                  </a:lnTo>
                  <a:cubicBezTo>
                    <a:pt x="6263" y="2500"/>
                    <a:pt x="6310" y="2572"/>
                    <a:pt x="6310" y="2643"/>
                  </a:cubicBezTo>
                  <a:lnTo>
                    <a:pt x="6310" y="3060"/>
                  </a:lnTo>
                  <a:cubicBezTo>
                    <a:pt x="6096" y="3179"/>
                    <a:pt x="5953" y="3405"/>
                    <a:pt x="5953" y="3655"/>
                  </a:cubicBezTo>
                  <a:lnTo>
                    <a:pt x="5953" y="4012"/>
                  </a:lnTo>
                  <a:cubicBezTo>
                    <a:pt x="5953" y="4298"/>
                    <a:pt x="6084" y="4548"/>
                    <a:pt x="6310" y="4703"/>
                  </a:cubicBezTo>
                  <a:lnTo>
                    <a:pt x="6310" y="4953"/>
                  </a:lnTo>
                  <a:cubicBezTo>
                    <a:pt x="6310" y="4953"/>
                    <a:pt x="6310" y="4965"/>
                    <a:pt x="6287" y="4965"/>
                  </a:cubicBezTo>
                  <a:lnTo>
                    <a:pt x="5870" y="5179"/>
                  </a:lnTo>
                  <a:cubicBezTo>
                    <a:pt x="5691" y="5263"/>
                    <a:pt x="5596" y="5441"/>
                    <a:pt x="5596" y="5632"/>
                  </a:cubicBezTo>
                  <a:lnTo>
                    <a:pt x="5596" y="7358"/>
                  </a:lnTo>
                  <a:cubicBezTo>
                    <a:pt x="5596" y="7501"/>
                    <a:pt x="5632" y="7632"/>
                    <a:pt x="5715" y="7739"/>
                  </a:cubicBezTo>
                  <a:lnTo>
                    <a:pt x="5894" y="8001"/>
                  </a:lnTo>
                  <a:cubicBezTo>
                    <a:pt x="5929" y="8061"/>
                    <a:pt x="5953" y="8132"/>
                    <a:pt x="5953" y="8215"/>
                  </a:cubicBezTo>
                  <a:lnTo>
                    <a:pt x="5953" y="8930"/>
                  </a:lnTo>
                  <a:cubicBezTo>
                    <a:pt x="5953" y="9013"/>
                    <a:pt x="6025" y="9085"/>
                    <a:pt x="6108" y="9085"/>
                  </a:cubicBezTo>
                  <a:cubicBezTo>
                    <a:pt x="6203" y="9085"/>
                    <a:pt x="6275" y="9013"/>
                    <a:pt x="6275" y="8930"/>
                  </a:cubicBezTo>
                  <a:lnTo>
                    <a:pt x="6275" y="8215"/>
                  </a:lnTo>
                  <a:cubicBezTo>
                    <a:pt x="6275" y="8073"/>
                    <a:pt x="6227" y="7942"/>
                    <a:pt x="6156" y="7834"/>
                  </a:cubicBezTo>
                  <a:lnTo>
                    <a:pt x="5977" y="7572"/>
                  </a:lnTo>
                  <a:cubicBezTo>
                    <a:pt x="5929" y="7513"/>
                    <a:pt x="5917" y="7441"/>
                    <a:pt x="5917" y="7358"/>
                  </a:cubicBezTo>
                  <a:lnTo>
                    <a:pt x="5917" y="5632"/>
                  </a:lnTo>
                  <a:cubicBezTo>
                    <a:pt x="5917" y="5560"/>
                    <a:pt x="5965" y="5501"/>
                    <a:pt x="6025" y="5453"/>
                  </a:cubicBezTo>
                  <a:lnTo>
                    <a:pt x="6310" y="5310"/>
                  </a:lnTo>
                  <a:lnTo>
                    <a:pt x="6572" y="5572"/>
                  </a:lnTo>
                  <a:cubicBezTo>
                    <a:pt x="6632" y="5632"/>
                    <a:pt x="6727" y="5679"/>
                    <a:pt x="6810" y="5679"/>
                  </a:cubicBezTo>
                  <a:cubicBezTo>
                    <a:pt x="6906" y="5679"/>
                    <a:pt x="6977" y="5656"/>
                    <a:pt x="7049" y="5572"/>
                  </a:cubicBezTo>
                  <a:lnTo>
                    <a:pt x="7322" y="5310"/>
                  </a:lnTo>
                  <a:lnTo>
                    <a:pt x="7596" y="5453"/>
                  </a:lnTo>
                  <a:cubicBezTo>
                    <a:pt x="7656" y="5489"/>
                    <a:pt x="7703" y="5560"/>
                    <a:pt x="7703" y="5632"/>
                  </a:cubicBezTo>
                  <a:lnTo>
                    <a:pt x="7703" y="7358"/>
                  </a:lnTo>
                  <a:cubicBezTo>
                    <a:pt x="7703" y="7441"/>
                    <a:pt x="7691" y="7513"/>
                    <a:pt x="7644" y="7572"/>
                  </a:cubicBezTo>
                  <a:lnTo>
                    <a:pt x="7465" y="7834"/>
                  </a:lnTo>
                  <a:cubicBezTo>
                    <a:pt x="7394" y="7953"/>
                    <a:pt x="7346" y="8073"/>
                    <a:pt x="7346" y="8215"/>
                  </a:cubicBezTo>
                  <a:lnTo>
                    <a:pt x="7346" y="8930"/>
                  </a:lnTo>
                  <a:cubicBezTo>
                    <a:pt x="7346" y="9013"/>
                    <a:pt x="7418" y="9085"/>
                    <a:pt x="7513" y="9085"/>
                  </a:cubicBezTo>
                  <a:cubicBezTo>
                    <a:pt x="7596" y="9085"/>
                    <a:pt x="7680" y="9013"/>
                    <a:pt x="7680" y="8930"/>
                  </a:cubicBezTo>
                  <a:lnTo>
                    <a:pt x="7680" y="8215"/>
                  </a:lnTo>
                  <a:cubicBezTo>
                    <a:pt x="7680" y="8132"/>
                    <a:pt x="7691" y="8061"/>
                    <a:pt x="7739" y="8001"/>
                  </a:cubicBezTo>
                  <a:lnTo>
                    <a:pt x="7918" y="7739"/>
                  </a:lnTo>
                  <a:cubicBezTo>
                    <a:pt x="7989" y="7620"/>
                    <a:pt x="8037" y="7501"/>
                    <a:pt x="8037" y="7358"/>
                  </a:cubicBezTo>
                  <a:lnTo>
                    <a:pt x="8037" y="5632"/>
                  </a:lnTo>
                  <a:cubicBezTo>
                    <a:pt x="8037" y="5441"/>
                    <a:pt x="7930" y="5263"/>
                    <a:pt x="7751" y="5179"/>
                  </a:cubicBezTo>
                  <a:lnTo>
                    <a:pt x="7334" y="4965"/>
                  </a:lnTo>
                  <a:lnTo>
                    <a:pt x="7322" y="4953"/>
                  </a:lnTo>
                  <a:lnTo>
                    <a:pt x="7322" y="4703"/>
                  </a:lnTo>
                  <a:cubicBezTo>
                    <a:pt x="7525" y="4536"/>
                    <a:pt x="7680" y="4298"/>
                    <a:pt x="7680" y="4012"/>
                  </a:cubicBezTo>
                  <a:lnTo>
                    <a:pt x="7680" y="3655"/>
                  </a:lnTo>
                  <a:cubicBezTo>
                    <a:pt x="7680" y="3405"/>
                    <a:pt x="7525" y="3179"/>
                    <a:pt x="7322" y="3060"/>
                  </a:cubicBezTo>
                  <a:lnTo>
                    <a:pt x="7322" y="2643"/>
                  </a:lnTo>
                  <a:cubicBezTo>
                    <a:pt x="7322" y="2572"/>
                    <a:pt x="7358" y="2512"/>
                    <a:pt x="7418" y="2465"/>
                  </a:cubicBezTo>
                  <a:lnTo>
                    <a:pt x="7703" y="2322"/>
                  </a:lnTo>
                  <a:lnTo>
                    <a:pt x="7977" y="2584"/>
                  </a:lnTo>
                  <a:cubicBezTo>
                    <a:pt x="8037" y="2643"/>
                    <a:pt x="8120" y="2691"/>
                    <a:pt x="8215" y="2691"/>
                  </a:cubicBezTo>
                  <a:cubicBezTo>
                    <a:pt x="8299" y="2691"/>
                    <a:pt x="8370" y="2655"/>
                    <a:pt x="8453" y="2584"/>
                  </a:cubicBezTo>
                  <a:lnTo>
                    <a:pt x="8715" y="2322"/>
                  </a:lnTo>
                  <a:lnTo>
                    <a:pt x="9001" y="2465"/>
                  </a:lnTo>
                  <a:cubicBezTo>
                    <a:pt x="9061" y="2500"/>
                    <a:pt x="9108" y="2572"/>
                    <a:pt x="9108" y="2643"/>
                  </a:cubicBezTo>
                  <a:lnTo>
                    <a:pt x="9108" y="3060"/>
                  </a:lnTo>
                  <a:cubicBezTo>
                    <a:pt x="8894" y="3179"/>
                    <a:pt x="8751" y="3405"/>
                    <a:pt x="8751" y="3655"/>
                  </a:cubicBezTo>
                  <a:lnTo>
                    <a:pt x="8751" y="4012"/>
                  </a:lnTo>
                  <a:cubicBezTo>
                    <a:pt x="8751" y="4298"/>
                    <a:pt x="8882" y="4548"/>
                    <a:pt x="9108" y="4703"/>
                  </a:cubicBezTo>
                  <a:lnTo>
                    <a:pt x="9108" y="4953"/>
                  </a:lnTo>
                  <a:cubicBezTo>
                    <a:pt x="9108" y="4953"/>
                    <a:pt x="9108" y="4965"/>
                    <a:pt x="9084" y="4965"/>
                  </a:cubicBezTo>
                  <a:lnTo>
                    <a:pt x="8668" y="5179"/>
                  </a:lnTo>
                  <a:cubicBezTo>
                    <a:pt x="8489" y="5263"/>
                    <a:pt x="8394" y="5441"/>
                    <a:pt x="8394" y="5632"/>
                  </a:cubicBezTo>
                  <a:lnTo>
                    <a:pt x="8394" y="7358"/>
                  </a:lnTo>
                  <a:cubicBezTo>
                    <a:pt x="8394" y="7501"/>
                    <a:pt x="8430" y="7632"/>
                    <a:pt x="8513" y="7739"/>
                  </a:cubicBezTo>
                  <a:lnTo>
                    <a:pt x="8692" y="8001"/>
                  </a:lnTo>
                  <a:cubicBezTo>
                    <a:pt x="8727" y="8061"/>
                    <a:pt x="8751" y="8132"/>
                    <a:pt x="8751" y="8215"/>
                  </a:cubicBezTo>
                  <a:lnTo>
                    <a:pt x="8751" y="8930"/>
                  </a:lnTo>
                  <a:cubicBezTo>
                    <a:pt x="8751" y="9013"/>
                    <a:pt x="8823" y="9085"/>
                    <a:pt x="8906" y="9085"/>
                  </a:cubicBezTo>
                  <a:cubicBezTo>
                    <a:pt x="9001" y="9085"/>
                    <a:pt x="9073" y="9013"/>
                    <a:pt x="9073" y="8930"/>
                  </a:cubicBezTo>
                  <a:lnTo>
                    <a:pt x="9073" y="8215"/>
                  </a:lnTo>
                  <a:cubicBezTo>
                    <a:pt x="9073" y="8073"/>
                    <a:pt x="9025" y="7942"/>
                    <a:pt x="8954" y="7834"/>
                  </a:cubicBezTo>
                  <a:lnTo>
                    <a:pt x="8775" y="7572"/>
                  </a:lnTo>
                  <a:cubicBezTo>
                    <a:pt x="8727" y="7513"/>
                    <a:pt x="8715" y="7441"/>
                    <a:pt x="8715" y="7358"/>
                  </a:cubicBezTo>
                  <a:lnTo>
                    <a:pt x="8715" y="5632"/>
                  </a:lnTo>
                  <a:cubicBezTo>
                    <a:pt x="8715" y="5560"/>
                    <a:pt x="8763" y="5501"/>
                    <a:pt x="8823" y="5453"/>
                  </a:cubicBezTo>
                  <a:lnTo>
                    <a:pt x="9108" y="5310"/>
                  </a:lnTo>
                  <a:lnTo>
                    <a:pt x="9370" y="5572"/>
                  </a:lnTo>
                  <a:cubicBezTo>
                    <a:pt x="9430" y="5632"/>
                    <a:pt x="9525" y="5679"/>
                    <a:pt x="9608" y="5679"/>
                  </a:cubicBezTo>
                  <a:cubicBezTo>
                    <a:pt x="9704" y="5679"/>
                    <a:pt x="9775" y="5656"/>
                    <a:pt x="9846" y="5572"/>
                  </a:cubicBezTo>
                  <a:lnTo>
                    <a:pt x="10120" y="5310"/>
                  </a:lnTo>
                  <a:lnTo>
                    <a:pt x="10394" y="5453"/>
                  </a:lnTo>
                  <a:cubicBezTo>
                    <a:pt x="10454" y="5489"/>
                    <a:pt x="10501" y="5560"/>
                    <a:pt x="10501" y="5632"/>
                  </a:cubicBezTo>
                  <a:lnTo>
                    <a:pt x="10501" y="7358"/>
                  </a:lnTo>
                  <a:cubicBezTo>
                    <a:pt x="10501" y="7441"/>
                    <a:pt x="10489" y="7513"/>
                    <a:pt x="10442" y="7572"/>
                  </a:cubicBezTo>
                  <a:lnTo>
                    <a:pt x="10263" y="7834"/>
                  </a:lnTo>
                  <a:cubicBezTo>
                    <a:pt x="10192" y="7953"/>
                    <a:pt x="10144" y="8073"/>
                    <a:pt x="10144" y="8215"/>
                  </a:cubicBezTo>
                  <a:lnTo>
                    <a:pt x="10144" y="8930"/>
                  </a:lnTo>
                  <a:cubicBezTo>
                    <a:pt x="10144" y="9013"/>
                    <a:pt x="10216" y="9085"/>
                    <a:pt x="10311" y="9085"/>
                  </a:cubicBezTo>
                  <a:cubicBezTo>
                    <a:pt x="10394" y="9085"/>
                    <a:pt x="10478" y="9013"/>
                    <a:pt x="10478" y="8930"/>
                  </a:cubicBezTo>
                  <a:lnTo>
                    <a:pt x="10478" y="8215"/>
                  </a:lnTo>
                  <a:cubicBezTo>
                    <a:pt x="10478" y="8132"/>
                    <a:pt x="10489" y="8061"/>
                    <a:pt x="10537" y="8001"/>
                  </a:cubicBezTo>
                  <a:lnTo>
                    <a:pt x="10716" y="7739"/>
                  </a:lnTo>
                  <a:cubicBezTo>
                    <a:pt x="10787" y="7620"/>
                    <a:pt x="10835" y="7501"/>
                    <a:pt x="10835" y="7358"/>
                  </a:cubicBezTo>
                  <a:lnTo>
                    <a:pt x="10835" y="5632"/>
                  </a:lnTo>
                  <a:cubicBezTo>
                    <a:pt x="10918" y="5429"/>
                    <a:pt x="10811" y="5251"/>
                    <a:pt x="10632" y="5155"/>
                  </a:cubicBezTo>
                  <a:lnTo>
                    <a:pt x="10216" y="4953"/>
                  </a:lnTo>
                  <a:lnTo>
                    <a:pt x="10204" y="4941"/>
                  </a:lnTo>
                  <a:lnTo>
                    <a:pt x="10204" y="4703"/>
                  </a:lnTo>
                  <a:cubicBezTo>
                    <a:pt x="10418" y="4536"/>
                    <a:pt x="10561" y="4298"/>
                    <a:pt x="10561" y="4012"/>
                  </a:cubicBezTo>
                  <a:lnTo>
                    <a:pt x="10561" y="3655"/>
                  </a:lnTo>
                  <a:cubicBezTo>
                    <a:pt x="10561" y="3286"/>
                    <a:pt x="10251" y="2977"/>
                    <a:pt x="9882" y="2977"/>
                  </a:cubicBezTo>
                  <a:lnTo>
                    <a:pt x="9501" y="2977"/>
                  </a:lnTo>
                  <a:lnTo>
                    <a:pt x="9501" y="2643"/>
                  </a:lnTo>
                  <a:cubicBezTo>
                    <a:pt x="9501" y="2453"/>
                    <a:pt x="9406" y="2274"/>
                    <a:pt x="9227" y="2179"/>
                  </a:cubicBezTo>
                  <a:lnTo>
                    <a:pt x="8811" y="1977"/>
                  </a:lnTo>
                  <a:lnTo>
                    <a:pt x="8787" y="1953"/>
                  </a:lnTo>
                  <a:lnTo>
                    <a:pt x="8787" y="1726"/>
                  </a:lnTo>
                  <a:cubicBezTo>
                    <a:pt x="9001" y="1560"/>
                    <a:pt x="9144" y="1322"/>
                    <a:pt x="9144" y="1036"/>
                  </a:cubicBezTo>
                  <a:lnTo>
                    <a:pt x="9144" y="679"/>
                  </a:lnTo>
                  <a:cubicBezTo>
                    <a:pt x="9144" y="310"/>
                    <a:pt x="8834" y="0"/>
                    <a:pt x="8465" y="0"/>
                  </a:cubicBezTo>
                  <a:lnTo>
                    <a:pt x="8108" y="0"/>
                  </a:lnTo>
                  <a:cubicBezTo>
                    <a:pt x="7739" y="0"/>
                    <a:pt x="7418" y="310"/>
                    <a:pt x="7418" y="679"/>
                  </a:cubicBezTo>
                  <a:lnTo>
                    <a:pt x="7418" y="1036"/>
                  </a:lnTo>
                  <a:cubicBezTo>
                    <a:pt x="7418" y="1322"/>
                    <a:pt x="7560" y="1572"/>
                    <a:pt x="7775" y="1726"/>
                  </a:cubicBezTo>
                  <a:lnTo>
                    <a:pt x="7775" y="1977"/>
                  </a:lnTo>
                  <a:cubicBezTo>
                    <a:pt x="7775" y="1977"/>
                    <a:pt x="7775" y="1988"/>
                    <a:pt x="7763" y="1988"/>
                  </a:cubicBezTo>
                  <a:lnTo>
                    <a:pt x="7346" y="2203"/>
                  </a:lnTo>
                  <a:cubicBezTo>
                    <a:pt x="7168" y="2286"/>
                    <a:pt x="7060" y="2465"/>
                    <a:pt x="7060" y="2655"/>
                  </a:cubicBezTo>
                  <a:lnTo>
                    <a:pt x="7060" y="2989"/>
                  </a:lnTo>
                  <a:lnTo>
                    <a:pt x="6679" y="2989"/>
                  </a:lnTo>
                  <a:lnTo>
                    <a:pt x="6679" y="2655"/>
                  </a:lnTo>
                  <a:cubicBezTo>
                    <a:pt x="6679" y="2465"/>
                    <a:pt x="6572" y="2286"/>
                    <a:pt x="6394" y="2203"/>
                  </a:cubicBezTo>
                  <a:lnTo>
                    <a:pt x="5977" y="1988"/>
                  </a:lnTo>
                  <a:lnTo>
                    <a:pt x="5965" y="1977"/>
                  </a:lnTo>
                  <a:lnTo>
                    <a:pt x="5965" y="1726"/>
                  </a:lnTo>
                  <a:cubicBezTo>
                    <a:pt x="6167" y="1560"/>
                    <a:pt x="6322" y="1322"/>
                    <a:pt x="6322" y="1036"/>
                  </a:cubicBezTo>
                  <a:lnTo>
                    <a:pt x="6322" y="679"/>
                  </a:lnTo>
                  <a:cubicBezTo>
                    <a:pt x="6322" y="310"/>
                    <a:pt x="6013" y="0"/>
                    <a:pt x="5632" y="0"/>
                  </a:cubicBezTo>
                  <a:lnTo>
                    <a:pt x="5274" y="0"/>
                  </a:lnTo>
                  <a:cubicBezTo>
                    <a:pt x="4905" y="0"/>
                    <a:pt x="4596" y="310"/>
                    <a:pt x="4596" y="679"/>
                  </a:cubicBezTo>
                  <a:lnTo>
                    <a:pt x="4596" y="1036"/>
                  </a:lnTo>
                  <a:cubicBezTo>
                    <a:pt x="4596" y="1322"/>
                    <a:pt x="4727" y="1572"/>
                    <a:pt x="4953" y="1726"/>
                  </a:cubicBezTo>
                  <a:lnTo>
                    <a:pt x="4953" y="1977"/>
                  </a:lnTo>
                  <a:cubicBezTo>
                    <a:pt x="4953" y="1977"/>
                    <a:pt x="4953" y="1988"/>
                    <a:pt x="4941" y="1988"/>
                  </a:cubicBezTo>
                  <a:lnTo>
                    <a:pt x="4524" y="2203"/>
                  </a:lnTo>
                  <a:cubicBezTo>
                    <a:pt x="4346" y="2286"/>
                    <a:pt x="4239" y="2465"/>
                    <a:pt x="4239" y="2655"/>
                  </a:cubicBezTo>
                  <a:lnTo>
                    <a:pt x="4239" y="2989"/>
                  </a:lnTo>
                  <a:lnTo>
                    <a:pt x="3846" y="2989"/>
                  </a:lnTo>
                  <a:lnTo>
                    <a:pt x="3846" y="2655"/>
                  </a:lnTo>
                  <a:cubicBezTo>
                    <a:pt x="3846" y="2465"/>
                    <a:pt x="3750" y="2286"/>
                    <a:pt x="3572" y="2203"/>
                  </a:cubicBezTo>
                  <a:lnTo>
                    <a:pt x="3155" y="1988"/>
                  </a:lnTo>
                  <a:lnTo>
                    <a:pt x="3131" y="1977"/>
                  </a:lnTo>
                  <a:lnTo>
                    <a:pt x="3131" y="1726"/>
                  </a:lnTo>
                  <a:cubicBezTo>
                    <a:pt x="3346" y="1560"/>
                    <a:pt x="3489" y="1322"/>
                    <a:pt x="3489" y="1036"/>
                  </a:cubicBezTo>
                  <a:lnTo>
                    <a:pt x="3489" y="679"/>
                  </a:lnTo>
                  <a:cubicBezTo>
                    <a:pt x="3489" y="310"/>
                    <a:pt x="3179" y="0"/>
                    <a:pt x="2810" y="0"/>
                  </a:cubicBez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  <p:grpSp>
          <p:nvGrpSpPr>
            <p:cNvPr id="1117" name="Google Shape;6912;p49"/>
            <p:cNvGrpSpPr/>
            <p:nvPr/>
          </p:nvGrpSpPr>
          <p:grpSpPr>
            <a:xfrm>
              <a:off x="7769221" y="4681291"/>
              <a:ext cx="264550" cy="353222"/>
              <a:chOff x="903530" y="3806125"/>
              <a:chExt cx="264550" cy="353222"/>
            </a:xfrm>
            <a:solidFill>
              <a:schemeClr val="bg2">
                <a:lumMod val="75000"/>
              </a:schemeClr>
            </a:solidFill>
          </p:grpSpPr>
          <p:sp>
            <p:nvSpPr>
              <p:cNvPr id="1118" name="Google Shape;6913;p49"/>
              <p:cNvSpPr/>
              <p:nvPr/>
            </p:nvSpPr>
            <p:spPr>
              <a:xfrm>
                <a:off x="926637" y="3839321"/>
                <a:ext cx="173237" cy="162002"/>
              </a:xfrm>
              <a:custGeom>
                <a:avLst/>
                <a:gdLst/>
                <a:ahLst/>
                <a:cxnLst/>
                <a:rect l="l" t="t" r="r" b="b"/>
                <a:pathLst>
                  <a:path w="5443" h="5090" extrusionOk="0">
                    <a:moveTo>
                      <a:pt x="3418" y="1"/>
                    </a:moveTo>
                    <a:cubicBezTo>
                      <a:pt x="2623" y="1"/>
                      <a:pt x="1831" y="307"/>
                      <a:pt x="1227" y="911"/>
                    </a:cubicBezTo>
                    <a:cubicBezTo>
                      <a:pt x="108" y="2030"/>
                      <a:pt x="1" y="3804"/>
                      <a:pt x="989" y="5030"/>
                    </a:cubicBezTo>
                    <a:cubicBezTo>
                      <a:pt x="1013" y="5078"/>
                      <a:pt x="1061" y="5090"/>
                      <a:pt x="1120" y="5090"/>
                    </a:cubicBezTo>
                    <a:cubicBezTo>
                      <a:pt x="1156" y="5090"/>
                      <a:pt x="1192" y="5078"/>
                      <a:pt x="1227" y="5066"/>
                    </a:cubicBezTo>
                    <a:cubicBezTo>
                      <a:pt x="1299" y="5006"/>
                      <a:pt x="1311" y="4899"/>
                      <a:pt x="1251" y="4840"/>
                    </a:cubicBezTo>
                    <a:cubicBezTo>
                      <a:pt x="382" y="3744"/>
                      <a:pt x="477" y="2149"/>
                      <a:pt x="1477" y="1149"/>
                    </a:cubicBezTo>
                    <a:cubicBezTo>
                      <a:pt x="2019" y="607"/>
                      <a:pt x="2735" y="334"/>
                      <a:pt x="3452" y="334"/>
                    </a:cubicBezTo>
                    <a:cubicBezTo>
                      <a:pt x="4059" y="334"/>
                      <a:pt x="4666" y="530"/>
                      <a:pt x="5168" y="923"/>
                    </a:cubicBezTo>
                    <a:cubicBezTo>
                      <a:pt x="5199" y="948"/>
                      <a:pt x="5237" y="961"/>
                      <a:pt x="5273" y="961"/>
                    </a:cubicBezTo>
                    <a:cubicBezTo>
                      <a:pt x="5321" y="961"/>
                      <a:pt x="5367" y="939"/>
                      <a:pt x="5394" y="899"/>
                    </a:cubicBezTo>
                    <a:cubicBezTo>
                      <a:pt x="5442" y="827"/>
                      <a:pt x="5418" y="720"/>
                      <a:pt x="5347" y="672"/>
                    </a:cubicBezTo>
                    <a:cubicBezTo>
                      <a:pt x="4777" y="223"/>
                      <a:pt x="4096" y="1"/>
                      <a:pt x="3418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119" name="Google Shape;6914;p49"/>
              <p:cNvSpPr/>
              <p:nvPr/>
            </p:nvSpPr>
            <p:spPr>
              <a:xfrm>
                <a:off x="903530" y="3806125"/>
                <a:ext cx="264550" cy="353222"/>
              </a:xfrm>
              <a:custGeom>
                <a:avLst/>
                <a:gdLst/>
                <a:ahLst/>
                <a:cxnLst/>
                <a:rect l="l" t="t" r="r" b="b"/>
                <a:pathLst>
                  <a:path w="8312" h="11098" extrusionOk="0">
                    <a:moveTo>
                      <a:pt x="4144" y="322"/>
                    </a:moveTo>
                    <a:cubicBezTo>
                      <a:pt x="6251" y="322"/>
                      <a:pt x="7966" y="2025"/>
                      <a:pt x="7966" y="4144"/>
                    </a:cubicBezTo>
                    <a:cubicBezTo>
                      <a:pt x="7978" y="5085"/>
                      <a:pt x="7775" y="6002"/>
                      <a:pt x="7371" y="6895"/>
                    </a:cubicBezTo>
                    <a:cubicBezTo>
                      <a:pt x="7037" y="7609"/>
                      <a:pt x="6597" y="8323"/>
                      <a:pt x="6025" y="8978"/>
                    </a:cubicBezTo>
                    <a:cubicBezTo>
                      <a:pt x="5228" y="9919"/>
                      <a:pt x="4418" y="10526"/>
                      <a:pt x="4156" y="10717"/>
                    </a:cubicBezTo>
                    <a:cubicBezTo>
                      <a:pt x="3882" y="10538"/>
                      <a:pt x="3084" y="9931"/>
                      <a:pt x="2275" y="8990"/>
                    </a:cubicBezTo>
                    <a:cubicBezTo>
                      <a:pt x="1715" y="8323"/>
                      <a:pt x="1251" y="7621"/>
                      <a:pt x="929" y="6895"/>
                    </a:cubicBezTo>
                    <a:cubicBezTo>
                      <a:pt x="525" y="6002"/>
                      <a:pt x="310" y="5085"/>
                      <a:pt x="310" y="4144"/>
                    </a:cubicBezTo>
                    <a:cubicBezTo>
                      <a:pt x="310" y="2025"/>
                      <a:pt x="2025" y="322"/>
                      <a:pt x="4144" y="322"/>
                    </a:cubicBezTo>
                    <a:close/>
                    <a:moveTo>
                      <a:pt x="4156" y="1"/>
                    </a:moveTo>
                    <a:cubicBezTo>
                      <a:pt x="1858" y="1"/>
                      <a:pt x="1" y="1870"/>
                      <a:pt x="1" y="4156"/>
                    </a:cubicBezTo>
                    <a:cubicBezTo>
                      <a:pt x="1" y="5121"/>
                      <a:pt x="215" y="6097"/>
                      <a:pt x="644" y="7049"/>
                    </a:cubicBezTo>
                    <a:cubicBezTo>
                      <a:pt x="989" y="7788"/>
                      <a:pt x="1441" y="8514"/>
                      <a:pt x="2037" y="9216"/>
                    </a:cubicBezTo>
                    <a:cubicBezTo>
                      <a:pt x="3037" y="10395"/>
                      <a:pt x="4037" y="11050"/>
                      <a:pt x="4061" y="11062"/>
                    </a:cubicBezTo>
                    <a:cubicBezTo>
                      <a:pt x="4096" y="11074"/>
                      <a:pt x="4120" y="11098"/>
                      <a:pt x="4156" y="11098"/>
                    </a:cubicBezTo>
                    <a:cubicBezTo>
                      <a:pt x="4180" y="11098"/>
                      <a:pt x="4215" y="11074"/>
                      <a:pt x="4239" y="11062"/>
                    </a:cubicBezTo>
                    <a:cubicBezTo>
                      <a:pt x="4287" y="11038"/>
                      <a:pt x="5275" y="10395"/>
                      <a:pt x="6263" y="9216"/>
                    </a:cubicBezTo>
                    <a:cubicBezTo>
                      <a:pt x="6859" y="8538"/>
                      <a:pt x="7323" y="7800"/>
                      <a:pt x="7668" y="7049"/>
                    </a:cubicBezTo>
                    <a:cubicBezTo>
                      <a:pt x="8085" y="6109"/>
                      <a:pt x="8311" y="5144"/>
                      <a:pt x="8311" y="4156"/>
                    </a:cubicBezTo>
                    <a:cubicBezTo>
                      <a:pt x="8311" y="1870"/>
                      <a:pt x="6442" y="1"/>
                      <a:pt x="4156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120" name="Google Shape;6915;p49"/>
              <p:cNvSpPr/>
              <p:nvPr/>
            </p:nvSpPr>
            <p:spPr>
              <a:xfrm>
                <a:off x="1008879" y="3904059"/>
                <a:ext cx="54966" cy="18460"/>
              </a:xfrm>
              <a:custGeom>
                <a:avLst/>
                <a:gdLst/>
                <a:ahLst/>
                <a:cxnLst/>
                <a:rect l="l" t="t" r="r" b="b"/>
                <a:pathLst>
                  <a:path w="1727" h="580" extrusionOk="0">
                    <a:moveTo>
                      <a:pt x="648" y="1"/>
                    </a:moveTo>
                    <a:cubicBezTo>
                      <a:pt x="492" y="1"/>
                      <a:pt x="319" y="16"/>
                      <a:pt x="132" y="55"/>
                    </a:cubicBezTo>
                    <a:cubicBezTo>
                      <a:pt x="60" y="67"/>
                      <a:pt x="1" y="127"/>
                      <a:pt x="1" y="222"/>
                    </a:cubicBezTo>
                    <a:lnTo>
                      <a:pt x="1" y="401"/>
                    </a:lnTo>
                    <a:cubicBezTo>
                      <a:pt x="1" y="484"/>
                      <a:pt x="72" y="555"/>
                      <a:pt x="155" y="555"/>
                    </a:cubicBezTo>
                    <a:cubicBezTo>
                      <a:pt x="251" y="555"/>
                      <a:pt x="322" y="484"/>
                      <a:pt x="322" y="401"/>
                    </a:cubicBezTo>
                    <a:lnTo>
                      <a:pt x="322" y="365"/>
                    </a:lnTo>
                    <a:cubicBezTo>
                      <a:pt x="434" y="350"/>
                      <a:pt x="539" y="343"/>
                      <a:pt x="636" y="343"/>
                    </a:cubicBezTo>
                    <a:cubicBezTo>
                      <a:pt x="841" y="343"/>
                      <a:pt x="1011" y="372"/>
                      <a:pt x="1132" y="413"/>
                    </a:cubicBezTo>
                    <a:cubicBezTo>
                      <a:pt x="1334" y="472"/>
                      <a:pt x="1453" y="543"/>
                      <a:pt x="1465" y="543"/>
                    </a:cubicBezTo>
                    <a:cubicBezTo>
                      <a:pt x="1501" y="555"/>
                      <a:pt x="1525" y="579"/>
                      <a:pt x="1560" y="579"/>
                    </a:cubicBezTo>
                    <a:cubicBezTo>
                      <a:pt x="1620" y="579"/>
                      <a:pt x="1667" y="543"/>
                      <a:pt x="1691" y="496"/>
                    </a:cubicBezTo>
                    <a:cubicBezTo>
                      <a:pt x="1727" y="401"/>
                      <a:pt x="1703" y="305"/>
                      <a:pt x="1632" y="246"/>
                    </a:cubicBezTo>
                    <a:cubicBezTo>
                      <a:pt x="1613" y="236"/>
                      <a:pt x="1255" y="1"/>
                      <a:pt x="648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121" name="Google Shape;6916;p49"/>
              <p:cNvSpPr/>
              <p:nvPr/>
            </p:nvSpPr>
            <p:spPr>
              <a:xfrm>
                <a:off x="972118" y="3872072"/>
                <a:ext cx="172473" cy="164866"/>
              </a:xfrm>
              <a:custGeom>
                <a:avLst/>
                <a:gdLst/>
                <a:ahLst/>
                <a:cxnLst/>
                <a:rect l="l" t="t" r="r" b="b"/>
                <a:pathLst>
                  <a:path w="5419" h="5180" extrusionOk="0">
                    <a:moveTo>
                      <a:pt x="3239" y="346"/>
                    </a:moveTo>
                    <a:lnTo>
                      <a:pt x="3239" y="1144"/>
                    </a:lnTo>
                    <a:cubicBezTo>
                      <a:pt x="3239" y="1287"/>
                      <a:pt x="3203" y="1418"/>
                      <a:pt x="3144" y="1537"/>
                    </a:cubicBezTo>
                    <a:lnTo>
                      <a:pt x="3084" y="1668"/>
                    </a:lnTo>
                    <a:cubicBezTo>
                      <a:pt x="3073" y="1703"/>
                      <a:pt x="3073" y="1715"/>
                      <a:pt x="3073" y="1739"/>
                    </a:cubicBezTo>
                    <a:lnTo>
                      <a:pt x="3073" y="2084"/>
                    </a:lnTo>
                    <a:cubicBezTo>
                      <a:pt x="3073" y="2370"/>
                      <a:pt x="2953" y="2632"/>
                      <a:pt x="2763" y="2846"/>
                    </a:cubicBezTo>
                    <a:cubicBezTo>
                      <a:pt x="2558" y="3028"/>
                      <a:pt x="2311" y="3145"/>
                      <a:pt x="2040" y="3145"/>
                    </a:cubicBezTo>
                    <a:cubicBezTo>
                      <a:pt x="2027" y="3145"/>
                      <a:pt x="2014" y="3144"/>
                      <a:pt x="2001" y="3144"/>
                    </a:cubicBezTo>
                    <a:cubicBezTo>
                      <a:pt x="1406" y="3108"/>
                      <a:pt x="941" y="2620"/>
                      <a:pt x="941" y="2037"/>
                    </a:cubicBezTo>
                    <a:lnTo>
                      <a:pt x="941" y="1739"/>
                    </a:lnTo>
                    <a:cubicBezTo>
                      <a:pt x="941" y="1715"/>
                      <a:pt x="941" y="1703"/>
                      <a:pt x="929" y="1668"/>
                    </a:cubicBezTo>
                    <a:lnTo>
                      <a:pt x="870" y="1537"/>
                    </a:lnTo>
                    <a:cubicBezTo>
                      <a:pt x="810" y="1418"/>
                      <a:pt x="775" y="1287"/>
                      <a:pt x="775" y="1144"/>
                    </a:cubicBezTo>
                    <a:cubicBezTo>
                      <a:pt x="775" y="703"/>
                      <a:pt x="1132" y="346"/>
                      <a:pt x="1584" y="346"/>
                    </a:cubicBezTo>
                    <a:close/>
                    <a:moveTo>
                      <a:pt x="1465" y="3346"/>
                    </a:moveTo>
                    <a:cubicBezTo>
                      <a:pt x="1608" y="3406"/>
                      <a:pt x="1775" y="3453"/>
                      <a:pt x="1953" y="3465"/>
                    </a:cubicBezTo>
                    <a:lnTo>
                      <a:pt x="2001" y="3465"/>
                    </a:lnTo>
                    <a:cubicBezTo>
                      <a:pt x="2180" y="3465"/>
                      <a:pt x="2370" y="3442"/>
                      <a:pt x="2537" y="3370"/>
                    </a:cubicBezTo>
                    <a:lnTo>
                      <a:pt x="2537" y="3584"/>
                    </a:lnTo>
                    <a:cubicBezTo>
                      <a:pt x="2537" y="3632"/>
                      <a:pt x="2549" y="3692"/>
                      <a:pt x="2549" y="3739"/>
                    </a:cubicBezTo>
                    <a:lnTo>
                      <a:pt x="2001" y="4156"/>
                    </a:lnTo>
                    <a:lnTo>
                      <a:pt x="1453" y="3727"/>
                    </a:lnTo>
                    <a:cubicBezTo>
                      <a:pt x="1465" y="3680"/>
                      <a:pt x="1465" y="3632"/>
                      <a:pt x="1465" y="3573"/>
                    </a:cubicBezTo>
                    <a:lnTo>
                      <a:pt x="1465" y="3346"/>
                    </a:lnTo>
                    <a:close/>
                    <a:moveTo>
                      <a:pt x="1251" y="3977"/>
                    </a:moveTo>
                    <a:lnTo>
                      <a:pt x="1834" y="4406"/>
                    </a:lnTo>
                    <a:lnTo>
                      <a:pt x="1834" y="4870"/>
                    </a:lnTo>
                    <a:cubicBezTo>
                      <a:pt x="1334" y="4835"/>
                      <a:pt x="822" y="4680"/>
                      <a:pt x="394" y="4358"/>
                    </a:cubicBezTo>
                    <a:cubicBezTo>
                      <a:pt x="417" y="4335"/>
                      <a:pt x="465" y="4299"/>
                      <a:pt x="501" y="4287"/>
                    </a:cubicBezTo>
                    <a:lnTo>
                      <a:pt x="1132" y="4049"/>
                    </a:lnTo>
                    <a:cubicBezTo>
                      <a:pt x="1179" y="4037"/>
                      <a:pt x="1227" y="4001"/>
                      <a:pt x="1251" y="3977"/>
                    </a:cubicBezTo>
                    <a:close/>
                    <a:moveTo>
                      <a:pt x="2739" y="3989"/>
                    </a:moveTo>
                    <a:cubicBezTo>
                      <a:pt x="2787" y="4025"/>
                      <a:pt x="2822" y="4037"/>
                      <a:pt x="2858" y="4061"/>
                    </a:cubicBezTo>
                    <a:lnTo>
                      <a:pt x="3632" y="4346"/>
                    </a:lnTo>
                    <a:cubicBezTo>
                      <a:pt x="3192" y="4656"/>
                      <a:pt x="2680" y="4835"/>
                      <a:pt x="2168" y="4870"/>
                    </a:cubicBezTo>
                    <a:lnTo>
                      <a:pt x="2168" y="4418"/>
                    </a:lnTo>
                    <a:lnTo>
                      <a:pt x="2739" y="3989"/>
                    </a:lnTo>
                    <a:close/>
                    <a:moveTo>
                      <a:pt x="1596" y="1"/>
                    </a:moveTo>
                    <a:cubicBezTo>
                      <a:pt x="977" y="1"/>
                      <a:pt x="465" y="501"/>
                      <a:pt x="465" y="1132"/>
                    </a:cubicBezTo>
                    <a:cubicBezTo>
                      <a:pt x="465" y="1310"/>
                      <a:pt x="513" y="1501"/>
                      <a:pt x="596" y="1668"/>
                    </a:cubicBezTo>
                    <a:lnTo>
                      <a:pt x="644" y="1751"/>
                    </a:lnTo>
                    <a:lnTo>
                      <a:pt x="644" y="2013"/>
                    </a:lnTo>
                    <a:cubicBezTo>
                      <a:pt x="644" y="2453"/>
                      <a:pt x="858" y="2858"/>
                      <a:pt x="1168" y="3120"/>
                    </a:cubicBezTo>
                    <a:lnTo>
                      <a:pt x="1168" y="3561"/>
                    </a:lnTo>
                    <a:cubicBezTo>
                      <a:pt x="1168" y="3632"/>
                      <a:pt x="1120" y="3704"/>
                      <a:pt x="1048" y="3739"/>
                    </a:cubicBezTo>
                    <a:lnTo>
                      <a:pt x="406" y="3977"/>
                    </a:lnTo>
                    <a:cubicBezTo>
                      <a:pt x="239" y="4037"/>
                      <a:pt x="108" y="4168"/>
                      <a:pt x="36" y="4311"/>
                    </a:cubicBezTo>
                    <a:cubicBezTo>
                      <a:pt x="1" y="4394"/>
                      <a:pt x="25" y="4466"/>
                      <a:pt x="84" y="4513"/>
                    </a:cubicBezTo>
                    <a:cubicBezTo>
                      <a:pt x="644" y="4954"/>
                      <a:pt x="1334" y="5180"/>
                      <a:pt x="2001" y="5180"/>
                    </a:cubicBezTo>
                    <a:cubicBezTo>
                      <a:pt x="2799" y="5180"/>
                      <a:pt x="3596" y="4870"/>
                      <a:pt x="4204" y="4275"/>
                    </a:cubicBezTo>
                    <a:cubicBezTo>
                      <a:pt x="5323" y="3168"/>
                      <a:pt x="5418" y="1406"/>
                      <a:pt x="4442" y="167"/>
                    </a:cubicBezTo>
                    <a:cubicBezTo>
                      <a:pt x="4405" y="124"/>
                      <a:pt x="4351" y="98"/>
                      <a:pt x="4301" y="98"/>
                    </a:cubicBezTo>
                    <a:cubicBezTo>
                      <a:pt x="4269" y="98"/>
                      <a:pt x="4239" y="108"/>
                      <a:pt x="4216" y="132"/>
                    </a:cubicBezTo>
                    <a:cubicBezTo>
                      <a:pt x="4144" y="191"/>
                      <a:pt x="4132" y="298"/>
                      <a:pt x="4192" y="358"/>
                    </a:cubicBezTo>
                    <a:cubicBezTo>
                      <a:pt x="5061" y="1465"/>
                      <a:pt x="4966" y="3049"/>
                      <a:pt x="3965" y="4049"/>
                    </a:cubicBezTo>
                    <a:lnTo>
                      <a:pt x="3906" y="4108"/>
                    </a:lnTo>
                    <a:cubicBezTo>
                      <a:pt x="3870" y="4096"/>
                      <a:pt x="3835" y="4061"/>
                      <a:pt x="3799" y="4049"/>
                    </a:cubicBezTo>
                    <a:lnTo>
                      <a:pt x="2977" y="3739"/>
                    </a:lnTo>
                    <a:cubicBezTo>
                      <a:pt x="2906" y="3704"/>
                      <a:pt x="2858" y="3644"/>
                      <a:pt x="2858" y="3561"/>
                    </a:cubicBezTo>
                    <a:lnTo>
                      <a:pt x="2858" y="3144"/>
                    </a:lnTo>
                    <a:cubicBezTo>
                      <a:pt x="2894" y="3108"/>
                      <a:pt x="2942" y="3084"/>
                      <a:pt x="2965" y="3049"/>
                    </a:cubicBezTo>
                    <a:cubicBezTo>
                      <a:pt x="3239" y="2787"/>
                      <a:pt x="3382" y="2441"/>
                      <a:pt x="3382" y="2072"/>
                    </a:cubicBezTo>
                    <a:lnTo>
                      <a:pt x="3382" y="1751"/>
                    </a:lnTo>
                    <a:lnTo>
                      <a:pt x="3430" y="1668"/>
                    </a:lnTo>
                    <a:cubicBezTo>
                      <a:pt x="3513" y="1501"/>
                      <a:pt x="3561" y="1310"/>
                      <a:pt x="3561" y="1132"/>
                    </a:cubicBezTo>
                    <a:lnTo>
                      <a:pt x="3561" y="167"/>
                    </a:lnTo>
                    <a:cubicBezTo>
                      <a:pt x="3561" y="72"/>
                      <a:pt x="3489" y="1"/>
                      <a:pt x="3394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122" name="Google Shape;6917;p49"/>
            <p:cNvGrpSpPr/>
            <p:nvPr/>
          </p:nvGrpSpPr>
          <p:grpSpPr>
            <a:xfrm>
              <a:off x="9477149" y="4691540"/>
              <a:ext cx="426329" cy="332375"/>
              <a:chOff x="2611458" y="3816374"/>
              <a:chExt cx="426329" cy="332375"/>
            </a:xfrm>
            <a:solidFill>
              <a:schemeClr val="bg2">
                <a:lumMod val="75000"/>
              </a:schemeClr>
            </a:solidFill>
          </p:grpSpPr>
          <p:sp>
            <p:nvSpPr>
              <p:cNvPr id="1123" name="Google Shape;6918;p49"/>
              <p:cNvSpPr/>
              <p:nvPr/>
            </p:nvSpPr>
            <p:spPr>
              <a:xfrm>
                <a:off x="2611458" y="3816374"/>
                <a:ext cx="426329" cy="332375"/>
              </a:xfrm>
              <a:custGeom>
                <a:avLst/>
                <a:gdLst/>
                <a:ahLst/>
                <a:cxnLst/>
                <a:rect l="l" t="t" r="r" b="b"/>
                <a:pathLst>
                  <a:path w="13395" h="10443" extrusionOk="0">
                    <a:moveTo>
                      <a:pt x="13002" y="429"/>
                    </a:moveTo>
                    <a:lnTo>
                      <a:pt x="12966" y="846"/>
                    </a:lnTo>
                    <a:lnTo>
                      <a:pt x="11418" y="846"/>
                    </a:lnTo>
                    <a:cubicBezTo>
                      <a:pt x="11299" y="846"/>
                      <a:pt x="11216" y="929"/>
                      <a:pt x="11216" y="1048"/>
                    </a:cubicBezTo>
                    <a:cubicBezTo>
                      <a:pt x="11216" y="1167"/>
                      <a:pt x="11299" y="1263"/>
                      <a:pt x="11418" y="1263"/>
                    </a:cubicBezTo>
                    <a:lnTo>
                      <a:pt x="12633" y="1263"/>
                    </a:lnTo>
                    <a:lnTo>
                      <a:pt x="12633" y="7501"/>
                    </a:lnTo>
                    <a:lnTo>
                      <a:pt x="5429" y="7501"/>
                    </a:lnTo>
                    <a:lnTo>
                      <a:pt x="5429" y="7287"/>
                    </a:lnTo>
                    <a:cubicBezTo>
                      <a:pt x="5429" y="7168"/>
                      <a:pt x="5334" y="7085"/>
                      <a:pt x="5215" y="7085"/>
                    </a:cubicBezTo>
                    <a:lnTo>
                      <a:pt x="4870" y="7085"/>
                    </a:lnTo>
                    <a:cubicBezTo>
                      <a:pt x="4834" y="6942"/>
                      <a:pt x="4786" y="6811"/>
                      <a:pt x="4715" y="6692"/>
                    </a:cubicBezTo>
                    <a:lnTo>
                      <a:pt x="4953" y="6454"/>
                    </a:lnTo>
                    <a:cubicBezTo>
                      <a:pt x="5036" y="6358"/>
                      <a:pt x="5036" y="6227"/>
                      <a:pt x="4953" y="6156"/>
                    </a:cubicBezTo>
                    <a:lnTo>
                      <a:pt x="4310" y="5513"/>
                    </a:lnTo>
                    <a:cubicBezTo>
                      <a:pt x="4263" y="5477"/>
                      <a:pt x="4215" y="5454"/>
                      <a:pt x="4155" y="5454"/>
                    </a:cubicBezTo>
                    <a:cubicBezTo>
                      <a:pt x="4096" y="5454"/>
                      <a:pt x="4060" y="5477"/>
                      <a:pt x="4013" y="5513"/>
                    </a:cubicBezTo>
                    <a:lnTo>
                      <a:pt x="3774" y="5751"/>
                    </a:lnTo>
                    <a:cubicBezTo>
                      <a:pt x="3655" y="5692"/>
                      <a:pt x="3524" y="5632"/>
                      <a:pt x="3382" y="5596"/>
                    </a:cubicBezTo>
                    <a:lnTo>
                      <a:pt x="3382" y="5251"/>
                    </a:lnTo>
                    <a:cubicBezTo>
                      <a:pt x="3382" y="5132"/>
                      <a:pt x="3298" y="5037"/>
                      <a:pt x="3179" y="5037"/>
                    </a:cubicBezTo>
                    <a:lnTo>
                      <a:pt x="2655" y="5037"/>
                    </a:lnTo>
                    <a:lnTo>
                      <a:pt x="2655" y="1274"/>
                    </a:lnTo>
                    <a:lnTo>
                      <a:pt x="10704" y="1274"/>
                    </a:lnTo>
                    <a:cubicBezTo>
                      <a:pt x="10823" y="1274"/>
                      <a:pt x="10918" y="1191"/>
                      <a:pt x="10918" y="1072"/>
                    </a:cubicBezTo>
                    <a:cubicBezTo>
                      <a:pt x="10918" y="953"/>
                      <a:pt x="10823" y="858"/>
                      <a:pt x="10704" y="858"/>
                    </a:cubicBezTo>
                    <a:lnTo>
                      <a:pt x="2310" y="858"/>
                    </a:lnTo>
                    <a:lnTo>
                      <a:pt x="2310" y="429"/>
                    </a:lnTo>
                    <a:close/>
                    <a:moveTo>
                      <a:pt x="12966" y="7918"/>
                    </a:moveTo>
                    <a:lnTo>
                      <a:pt x="12966" y="8347"/>
                    </a:lnTo>
                    <a:lnTo>
                      <a:pt x="5358" y="8347"/>
                    </a:lnTo>
                    <a:cubicBezTo>
                      <a:pt x="5394" y="8299"/>
                      <a:pt x="5417" y="8251"/>
                      <a:pt x="5417" y="8192"/>
                    </a:cubicBezTo>
                    <a:lnTo>
                      <a:pt x="5417" y="7954"/>
                    </a:lnTo>
                    <a:lnTo>
                      <a:pt x="12835" y="7954"/>
                    </a:lnTo>
                    <a:cubicBezTo>
                      <a:pt x="12883" y="7954"/>
                      <a:pt x="12930" y="7942"/>
                      <a:pt x="12954" y="7918"/>
                    </a:cubicBezTo>
                    <a:close/>
                    <a:moveTo>
                      <a:pt x="2953" y="5442"/>
                    </a:moveTo>
                    <a:lnTo>
                      <a:pt x="2953" y="5739"/>
                    </a:lnTo>
                    <a:cubicBezTo>
                      <a:pt x="2953" y="5846"/>
                      <a:pt x="3024" y="5918"/>
                      <a:pt x="3120" y="5954"/>
                    </a:cubicBezTo>
                    <a:cubicBezTo>
                      <a:pt x="3310" y="5989"/>
                      <a:pt x="3501" y="6073"/>
                      <a:pt x="3679" y="6192"/>
                    </a:cubicBezTo>
                    <a:cubicBezTo>
                      <a:pt x="3716" y="6215"/>
                      <a:pt x="3755" y="6225"/>
                      <a:pt x="3793" y="6225"/>
                    </a:cubicBezTo>
                    <a:cubicBezTo>
                      <a:pt x="3853" y="6225"/>
                      <a:pt x="3909" y="6200"/>
                      <a:pt x="3953" y="6156"/>
                    </a:cubicBezTo>
                    <a:lnTo>
                      <a:pt x="4155" y="5954"/>
                    </a:lnTo>
                    <a:lnTo>
                      <a:pt x="4501" y="6287"/>
                    </a:lnTo>
                    <a:lnTo>
                      <a:pt x="4298" y="6501"/>
                    </a:lnTo>
                    <a:cubicBezTo>
                      <a:pt x="4215" y="6573"/>
                      <a:pt x="4203" y="6680"/>
                      <a:pt x="4263" y="6763"/>
                    </a:cubicBezTo>
                    <a:cubicBezTo>
                      <a:pt x="4370" y="6942"/>
                      <a:pt x="4453" y="7144"/>
                      <a:pt x="4501" y="7335"/>
                    </a:cubicBezTo>
                    <a:cubicBezTo>
                      <a:pt x="4513" y="7418"/>
                      <a:pt x="4608" y="7501"/>
                      <a:pt x="4715" y="7501"/>
                    </a:cubicBezTo>
                    <a:lnTo>
                      <a:pt x="5013" y="7501"/>
                    </a:lnTo>
                    <a:lnTo>
                      <a:pt x="5013" y="7990"/>
                    </a:lnTo>
                    <a:lnTo>
                      <a:pt x="4715" y="7990"/>
                    </a:lnTo>
                    <a:cubicBezTo>
                      <a:pt x="4608" y="7990"/>
                      <a:pt x="4525" y="8061"/>
                      <a:pt x="4501" y="8156"/>
                    </a:cubicBezTo>
                    <a:cubicBezTo>
                      <a:pt x="4453" y="8347"/>
                      <a:pt x="4382" y="8537"/>
                      <a:pt x="4263" y="8716"/>
                    </a:cubicBezTo>
                    <a:cubicBezTo>
                      <a:pt x="4203" y="8811"/>
                      <a:pt x="4215" y="8906"/>
                      <a:pt x="4298" y="8990"/>
                    </a:cubicBezTo>
                    <a:lnTo>
                      <a:pt x="4501" y="9192"/>
                    </a:lnTo>
                    <a:lnTo>
                      <a:pt x="4155" y="9537"/>
                    </a:lnTo>
                    <a:lnTo>
                      <a:pt x="3953" y="9323"/>
                    </a:lnTo>
                    <a:cubicBezTo>
                      <a:pt x="3912" y="9282"/>
                      <a:pt x="3860" y="9261"/>
                      <a:pt x="3805" y="9261"/>
                    </a:cubicBezTo>
                    <a:cubicBezTo>
                      <a:pt x="3764" y="9261"/>
                      <a:pt x="3720" y="9273"/>
                      <a:pt x="3679" y="9299"/>
                    </a:cubicBezTo>
                    <a:cubicBezTo>
                      <a:pt x="3501" y="9394"/>
                      <a:pt x="3310" y="9490"/>
                      <a:pt x="3120" y="9537"/>
                    </a:cubicBezTo>
                    <a:cubicBezTo>
                      <a:pt x="3024" y="9549"/>
                      <a:pt x="2953" y="9633"/>
                      <a:pt x="2953" y="9740"/>
                    </a:cubicBezTo>
                    <a:lnTo>
                      <a:pt x="2953" y="10037"/>
                    </a:lnTo>
                    <a:lnTo>
                      <a:pt x="2465" y="10037"/>
                    </a:lnTo>
                    <a:lnTo>
                      <a:pt x="2465" y="9740"/>
                    </a:lnTo>
                    <a:cubicBezTo>
                      <a:pt x="2465" y="9633"/>
                      <a:pt x="2393" y="9561"/>
                      <a:pt x="2298" y="9537"/>
                    </a:cubicBezTo>
                    <a:cubicBezTo>
                      <a:pt x="2108" y="9490"/>
                      <a:pt x="1917" y="9418"/>
                      <a:pt x="1738" y="9299"/>
                    </a:cubicBezTo>
                    <a:cubicBezTo>
                      <a:pt x="1697" y="9273"/>
                      <a:pt x="1654" y="9261"/>
                      <a:pt x="1612" y="9261"/>
                    </a:cubicBezTo>
                    <a:cubicBezTo>
                      <a:pt x="1557" y="9261"/>
                      <a:pt x="1505" y="9282"/>
                      <a:pt x="1465" y="9323"/>
                    </a:cubicBezTo>
                    <a:lnTo>
                      <a:pt x="1262" y="9537"/>
                    </a:lnTo>
                    <a:lnTo>
                      <a:pt x="917" y="9192"/>
                    </a:lnTo>
                    <a:lnTo>
                      <a:pt x="1119" y="8990"/>
                    </a:lnTo>
                    <a:cubicBezTo>
                      <a:pt x="1203" y="8906"/>
                      <a:pt x="1215" y="8799"/>
                      <a:pt x="1155" y="8716"/>
                    </a:cubicBezTo>
                    <a:cubicBezTo>
                      <a:pt x="1048" y="8537"/>
                      <a:pt x="965" y="8347"/>
                      <a:pt x="917" y="8156"/>
                    </a:cubicBezTo>
                    <a:cubicBezTo>
                      <a:pt x="905" y="8061"/>
                      <a:pt x="810" y="7990"/>
                      <a:pt x="703" y="7990"/>
                    </a:cubicBezTo>
                    <a:lnTo>
                      <a:pt x="405" y="7990"/>
                    </a:lnTo>
                    <a:lnTo>
                      <a:pt x="405" y="7501"/>
                    </a:lnTo>
                    <a:lnTo>
                      <a:pt x="703" y="7501"/>
                    </a:lnTo>
                    <a:cubicBezTo>
                      <a:pt x="810" y="7501"/>
                      <a:pt x="881" y="7418"/>
                      <a:pt x="917" y="7335"/>
                    </a:cubicBezTo>
                    <a:cubicBezTo>
                      <a:pt x="965" y="7144"/>
                      <a:pt x="1036" y="6942"/>
                      <a:pt x="1155" y="6763"/>
                    </a:cubicBezTo>
                    <a:cubicBezTo>
                      <a:pt x="1215" y="6680"/>
                      <a:pt x="1203" y="6573"/>
                      <a:pt x="1119" y="6501"/>
                    </a:cubicBezTo>
                    <a:lnTo>
                      <a:pt x="917" y="6287"/>
                    </a:lnTo>
                    <a:lnTo>
                      <a:pt x="1262" y="5954"/>
                    </a:lnTo>
                    <a:lnTo>
                      <a:pt x="1465" y="6156"/>
                    </a:lnTo>
                    <a:cubicBezTo>
                      <a:pt x="1508" y="6200"/>
                      <a:pt x="1565" y="6225"/>
                      <a:pt x="1624" y="6225"/>
                    </a:cubicBezTo>
                    <a:cubicBezTo>
                      <a:pt x="1662" y="6225"/>
                      <a:pt x="1701" y="6215"/>
                      <a:pt x="1738" y="6192"/>
                    </a:cubicBezTo>
                    <a:cubicBezTo>
                      <a:pt x="1917" y="6085"/>
                      <a:pt x="2108" y="5989"/>
                      <a:pt x="2298" y="5954"/>
                    </a:cubicBezTo>
                    <a:cubicBezTo>
                      <a:pt x="2393" y="5930"/>
                      <a:pt x="2465" y="5846"/>
                      <a:pt x="2465" y="5739"/>
                    </a:cubicBezTo>
                    <a:lnTo>
                      <a:pt x="2465" y="5442"/>
                    </a:lnTo>
                    <a:close/>
                    <a:moveTo>
                      <a:pt x="2084" y="0"/>
                    </a:moveTo>
                    <a:cubicBezTo>
                      <a:pt x="1977" y="0"/>
                      <a:pt x="1881" y="84"/>
                      <a:pt x="1881" y="203"/>
                    </a:cubicBezTo>
                    <a:lnTo>
                      <a:pt x="1881" y="1048"/>
                    </a:lnTo>
                    <a:cubicBezTo>
                      <a:pt x="1881" y="1167"/>
                      <a:pt x="1977" y="1263"/>
                      <a:pt x="2084" y="1263"/>
                    </a:cubicBezTo>
                    <a:lnTo>
                      <a:pt x="2227" y="1263"/>
                    </a:lnTo>
                    <a:lnTo>
                      <a:pt x="2227" y="5037"/>
                    </a:lnTo>
                    <a:cubicBezTo>
                      <a:pt x="2119" y="5061"/>
                      <a:pt x="2048" y="5144"/>
                      <a:pt x="2048" y="5251"/>
                    </a:cubicBezTo>
                    <a:lnTo>
                      <a:pt x="2048" y="5584"/>
                    </a:lnTo>
                    <a:cubicBezTo>
                      <a:pt x="1905" y="5632"/>
                      <a:pt x="1774" y="5680"/>
                      <a:pt x="1655" y="5751"/>
                    </a:cubicBezTo>
                    <a:lnTo>
                      <a:pt x="1417" y="5513"/>
                    </a:lnTo>
                    <a:cubicBezTo>
                      <a:pt x="1369" y="5465"/>
                      <a:pt x="1334" y="5454"/>
                      <a:pt x="1274" y="5454"/>
                    </a:cubicBezTo>
                    <a:cubicBezTo>
                      <a:pt x="1215" y="5454"/>
                      <a:pt x="1167" y="5465"/>
                      <a:pt x="1119" y="5513"/>
                    </a:cubicBezTo>
                    <a:lnTo>
                      <a:pt x="476" y="6156"/>
                    </a:lnTo>
                    <a:cubicBezTo>
                      <a:pt x="393" y="6239"/>
                      <a:pt x="393" y="6382"/>
                      <a:pt x="476" y="6454"/>
                    </a:cubicBezTo>
                    <a:lnTo>
                      <a:pt x="715" y="6692"/>
                    </a:lnTo>
                    <a:cubicBezTo>
                      <a:pt x="655" y="6811"/>
                      <a:pt x="595" y="6942"/>
                      <a:pt x="560" y="7073"/>
                    </a:cubicBezTo>
                    <a:lnTo>
                      <a:pt x="214" y="7073"/>
                    </a:lnTo>
                    <a:cubicBezTo>
                      <a:pt x="95" y="7073"/>
                      <a:pt x="0" y="7168"/>
                      <a:pt x="0" y="7287"/>
                    </a:cubicBezTo>
                    <a:lnTo>
                      <a:pt x="0" y="8192"/>
                    </a:lnTo>
                    <a:cubicBezTo>
                      <a:pt x="0" y="8311"/>
                      <a:pt x="95" y="8406"/>
                      <a:pt x="214" y="8406"/>
                    </a:cubicBezTo>
                    <a:lnTo>
                      <a:pt x="560" y="8406"/>
                    </a:lnTo>
                    <a:cubicBezTo>
                      <a:pt x="595" y="8537"/>
                      <a:pt x="643" y="8668"/>
                      <a:pt x="715" y="8787"/>
                    </a:cubicBezTo>
                    <a:lnTo>
                      <a:pt x="476" y="9025"/>
                    </a:lnTo>
                    <a:cubicBezTo>
                      <a:pt x="393" y="9121"/>
                      <a:pt x="393" y="9252"/>
                      <a:pt x="476" y="9323"/>
                    </a:cubicBezTo>
                    <a:lnTo>
                      <a:pt x="1119" y="9966"/>
                    </a:lnTo>
                    <a:cubicBezTo>
                      <a:pt x="1167" y="10008"/>
                      <a:pt x="1223" y="10028"/>
                      <a:pt x="1277" y="10028"/>
                    </a:cubicBezTo>
                    <a:cubicBezTo>
                      <a:pt x="1331" y="10028"/>
                      <a:pt x="1381" y="10008"/>
                      <a:pt x="1417" y="9966"/>
                    </a:cubicBezTo>
                    <a:lnTo>
                      <a:pt x="1655" y="9728"/>
                    </a:lnTo>
                    <a:cubicBezTo>
                      <a:pt x="1774" y="9787"/>
                      <a:pt x="1905" y="9847"/>
                      <a:pt x="2048" y="9895"/>
                    </a:cubicBezTo>
                    <a:lnTo>
                      <a:pt x="2048" y="10228"/>
                    </a:lnTo>
                    <a:cubicBezTo>
                      <a:pt x="2048" y="10347"/>
                      <a:pt x="2131" y="10442"/>
                      <a:pt x="2250" y="10442"/>
                    </a:cubicBezTo>
                    <a:lnTo>
                      <a:pt x="3155" y="10442"/>
                    </a:lnTo>
                    <a:cubicBezTo>
                      <a:pt x="3274" y="10442"/>
                      <a:pt x="3370" y="10347"/>
                      <a:pt x="3370" y="10228"/>
                    </a:cubicBezTo>
                    <a:lnTo>
                      <a:pt x="3370" y="9895"/>
                    </a:lnTo>
                    <a:cubicBezTo>
                      <a:pt x="3501" y="9847"/>
                      <a:pt x="3632" y="9799"/>
                      <a:pt x="3751" y="9728"/>
                    </a:cubicBezTo>
                    <a:lnTo>
                      <a:pt x="3989" y="9966"/>
                    </a:lnTo>
                    <a:cubicBezTo>
                      <a:pt x="4036" y="10008"/>
                      <a:pt x="4093" y="10028"/>
                      <a:pt x="4146" y="10028"/>
                    </a:cubicBezTo>
                    <a:cubicBezTo>
                      <a:pt x="4200" y="10028"/>
                      <a:pt x="4251" y="10008"/>
                      <a:pt x="4286" y="9966"/>
                    </a:cubicBezTo>
                    <a:lnTo>
                      <a:pt x="4929" y="9323"/>
                    </a:lnTo>
                    <a:cubicBezTo>
                      <a:pt x="5025" y="9240"/>
                      <a:pt x="5025" y="9097"/>
                      <a:pt x="4929" y="9025"/>
                    </a:cubicBezTo>
                    <a:lnTo>
                      <a:pt x="4691" y="8787"/>
                    </a:lnTo>
                    <a:cubicBezTo>
                      <a:pt x="4691" y="8775"/>
                      <a:pt x="4703" y="8775"/>
                      <a:pt x="4703" y="8763"/>
                    </a:cubicBezTo>
                    <a:lnTo>
                      <a:pt x="13180" y="8763"/>
                    </a:lnTo>
                    <a:cubicBezTo>
                      <a:pt x="13299" y="8763"/>
                      <a:pt x="13383" y="8668"/>
                      <a:pt x="13383" y="8549"/>
                    </a:cubicBezTo>
                    <a:lnTo>
                      <a:pt x="13383" y="7704"/>
                    </a:lnTo>
                    <a:cubicBezTo>
                      <a:pt x="13383" y="7585"/>
                      <a:pt x="13299" y="7489"/>
                      <a:pt x="13180" y="7489"/>
                    </a:cubicBezTo>
                    <a:lnTo>
                      <a:pt x="13037" y="7489"/>
                    </a:lnTo>
                    <a:lnTo>
                      <a:pt x="13037" y="1263"/>
                    </a:lnTo>
                    <a:lnTo>
                      <a:pt x="13192" y="1263"/>
                    </a:lnTo>
                    <a:cubicBezTo>
                      <a:pt x="13311" y="1263"/>
                      <a:pt x="13395" y="1167"/>
                      <a:pt x="13395" y="1048"/>
                    </a:cubicBezTo>
                    <a:lnTo>
                      <a:pt x="13395" y="203"/>
                    </a:lnTo>
                    <a:cubicBezTo>
                      <a:pt x="13395" y="84"/>
                      <a:pt x="13311" y="0"/>
                      <a:pt x="13192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124" name="Google Shape;6919;p49"/>
              <p:cNvSpPr/>
              <p:nvPr/>
            </p:nvSpPr>
            <p:spPr>
              <a:xfrm>
                <a:off x="2803568" y="3950909"/>
                <a:ext cx="40198" cy="85648"/>
              </a:xfrm>
              <a:custGeom>
                <a:avLst/>
                <a:gdLst/>
                <a:ahLst/>
                <a:cxnLst/>
                <a:rect l="l" t="t" r="r" b="b"/>
                <a:pathLst>
                  <a:path w="1263" h="2691" extrusionOk="0">
                    <a:moveTo>
                      <a:pt x="846" y="417"/>
                    </a:moveTo>
                    <a:lnTo>
                      <a:pt x="846" y="2262"/>
                    </a:lnTo>
                    <a:lnTo>
                      <a:pt x="417" y="2262"/>
                    </a:lnTo>
                    <a:lnTo>
                      <a:pt x="417" y="417"/>
                    </a:lnTo>
                    <a:close/>
                    <a:moveTo>
                      <a:pt x="203" y="0"/>
                    </a:moveTo>
                    <a:cubicBezTo>
                      <a:pt x="84" y="0"/>
                      <a:pt x="1" y="84"/>
                      <a:pt x="1" y="203"/>
                    </a:cubicBezTo>
                    <a:lnTo>
                      <a:pt x="1" y="2477"/>
                    </a:lnTo>
                    <a:cubicBezTo>
                      <a:pt x="1" y="2596"/>
                      <a:pt x="84" y="2691"/>
                      <a:pt x="203" y="2691"/>
                    </a:cubicBezTo>
                    <a:lnTo>
                      <a:pt x="1060" y="2691"/>
                    </a:lnTo>
                    <a:cubicBezTo>
                      <a:pt x="1167" y="2691"/>
                      <a:pt x="1263" y="2596"/>
                      <a:pt x="1263" y="2477"/>
                    </a:cubicBezTo>
                    <a:lnTo>
                      <a:pt x="1263" y="203"/>
                    </a:lnTo>
                    <a:cubicBezTo>
                      <a:pt x="1263" y="84"/>
                      <a:pt x="1179" y="0"/>
                      <a:pt x="106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125" name="Google Shape;6920;p49"/>
              <p:cNvSpPr/>
              <p:nvPr/>
            </p:nvSpPr>
            <p:spPr>
              <a:xfrm>
                <a:off x="2851691" y="3917935"/>
                <a:ext cx="40580" cy="118621"/>
              </a:xfrm>
              <a:custGeom>
                <a:avLst/>
                <a:gdLst/>
                <a:ahLst/>
                <a:cxnLst/>
                <a:rect l="l" t="t" r="r" b="b"/>
                <a:pathLst>
                  <a:path w="1275" h="3727" extrusionOk="0">
                    <a:moveTo>
                      <a:pt x="858" y="417"/>
                    </a:moveTo>
                    <a:lnTo>
                      <a:pt x="858" y="3298"/>
                    </a:lnTo>
                    <a:lnTo>
                      <a:pt x="417" y="3298"/>
                    </a:lnTo>
                    <a:lnTo>
                      <a:pt x="417" y="417"/>
                    </a:lnTo>
                    <a:close/>
                    <a:moveTo>
                      <a:pt x="215" y="0"/>
                    </a:moveTo>
                    <a:cubicBezTo>
                      <a:pt x="96" y="0"/>
                      <a:pt x="1" y="96"/>
                      <a:pt x="1" y="215"/>
                    </a:cubicBezTo>
                    <a:lnTo>
                      <a:pt x="1" y="3513"/>
                    </a:lnTo>
                    <a:cubicBezTo>
                      <a:pt x="1" y="3632"/>
                      <a:pt x="96" y="3727"/>
                      <a:pt x="215" y="3727"/>
                    </a:cubicBezTo>
                    <a:lnTo>
                      <a:pt x="1060" y="3727"/>
                    </a:lnTo>
                    <a:cubicBezTo>
                      <a:pt x="1179" y="3727"/>
                      <a:pt x="1275" y="3632"/>
                      <a:pt x="1275" y="3513"/>
                    </a:cubicBezTo>
                    <a:lnTo>
                      <a:pt x="1275" y="215"/>
                    </a:lnTo>
                    <a:cubicBezTo>
                      <a:pt x="1275" y="96"/>
                      <a:pt x="1179" y="0"/>
                      <a:pt x="106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126" name="Google Shape;6921;p49"/>
              <p:cNvSpPr/>
              <p:nvPr/>
            </p:nvSpPr>
            <p:spPr>
              <a:xfrm>
                <a:off x="2900197" y="3934995"/>
                <a:ext cx="40198" cy="101562"/>
              </a:xfrm>
              <a:custGeom>
                <a:avLst/>
                <a:gdLst/>
                <a:ahLst/>
                <a:cxnLst/>
                <a:rect l="l" t="t" r="r" b="b"/>
                <a:pathLst>
                  <a:path w="1263" h="3191" extrusionOk="0">
                    <a:moveTo>
                      <a:pt x="846" y="417"/>
                    </a:moveTo>
                    <a:lnTo>
                      <a:pt x="846" y="2762"/>
                    </a:lnTo>
                    <a:lnTo>
                      <a:pt x="417" y="2762"/>
                    </a:lnTo>
                    <a:lnTo>
                      <a:pt x="417" y="417"/>
                    </a:lnTo>
                    <a:close/>
                    <a:moveTo>
                      <a:pt x="203" y="0"/>
                    </a:moveTo>
                    <a:cubicBezTo>
                      <a:pt x="84" y="0"/>
                      <a:pt x="1" y="95"/>
                      <a:pt x="1" y="214"/>
                    </a:cubicBezTo>
                    <a:lnTo>
                      <a:pt x="1" y="2977"/>
                    </a:lnTo>
                    <a:cubicBezTo>
                      <a:pt x="1" y="3096"/>
                      <a:pt x="84" y="3191"/>
                      <a:pt x="203" y="3191"/>
                    </a:cubicBezTo>
                    <a:lnTo>
                      <a:pt x="1048" y="3191"/>
                    </a:lnTo>
                    <a:cubicBezTo>
                      <a:pt x="1168" y="3191"/>
                      <a:pt x="1263" y="3096"/>
                      <a:pt x="1263" y="2977"/>
                    </a:cubicBezTo>
                    <a:lnTo>
                      <a:pt x="1263" y="214"/>
                    </a:lnTo>
                    <a:cubicBezTo>
                      <a:pt x="1263" y="95"/>
                      <a:pt x="1179" y="0"/>
                      <a:pt x="104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127" name="Google Shape;6922;p49"/>
              <p:cNvSpPr/>
              <p:nvPr/>
            </p:nvSpPr>
            <p:spPr>
              <a:xfrm>
                <a:off x="2948320" y="3879265"/>
                <a:ext cx="40580" cy="156941"/>
              </a:xfrm>
              <a:custGeom>
                <a:avLst/>
                <a:gdLst/>
                <a:ahLst/>
                <a:cxnLst/>
                <a:rect l="l" t="t" r="r" b="b"/>
                <a:pathLst>
                  <a:path w="1275" h="4931" extrusionOk="0">
                    <a:moveTo>
                      <a:pt x="858" y="430"/>
                    </a:moveTo>
                    <a:lnTo>
                      <a:pt x="858" y="4525"/>
                    </a:lnTo>
                    <a:lnTo>
                      <a:pt x="418" y="4525"/>
                    </a:lnTo>
                    <a:lnTo>
                      <a:pt x="418" y="430"/>
                    </a:lnTo>
                    <a:close/>
                    <a:moveTo>
                      <a:pt x="215" y="1"/>
                    </a:moveTo>
                    <a:cubicBezTo>
                      <a:pt x="96" y="1"/>
                      <a:pt x="1" y="108"/>
                      <a:pt x="1" y="203"/>
                    </a:cubicBezTo>
                    <a:lnTo>
                      <a:pt x="1" y="4716"/>
                    </a:lnTo>
                    <a:cubicBezTo>
                      <a:pt x="1" y="4835"/>
                      <a:pt x="96" y="4930"/>
                      <a:pt x="215" y="4930"/>
                    </a:cubicBezTo>
                    <a:lnTo>
                      <a:pt x="1060" y="4930"/>
                    </a:lnTo>
                    <a:cubicBezTo>
                      <a:pt x="1180" y="4930"/>
                      <a:pt x="1275" y="4835"/>
                      <a:pt x="1275" y="4716"/>
                    </a:cubicBezTo>
                    <a:lnTo>
                      <a:pt x="1275" y="203"/>
                    </a:lnTo>
                    <a:cubicBezTo>
                      <a:pt x="1275" y="84"/>
                      <a:pt x="1180" y="1"/>
                      <a:pt x="1060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128" name="Google Shape;6923;p49"/>
              <p:cNvSpPr/>
              <p:nvPr/>
            </p:nvSpPr>
            <p:spPr>
              <a:xfrm>
                <a:off x="2716807" y="3896325"/>
                <a:ext cx="49269" cy="13304"/>
              </a:xfrm>
              <a:custGeom>
                <a:avLst/>
                <a:gdLst/>
                <a:ahLst/>
                <a:cxnLst/>
                <a:rect l="l" t="t" r="r" b="b"/>
                <a:pathLst>
                  <a:path w="1548" h="418" extrusionOk="0">
                    <a:moveTo>
                      <a:pt x="214" y="1"/>
                    </a:moveTo>
                    <a:cubicBezTo>
                      <a:pt x="95" y="1"/>
                      <a:pt x="0" y="84"/>
                      <a:pt x="0" y="203"/>
                    </a:cubicBezTo>
                    <a:cubicBezTo>
                      <a:pt x="0" y="322"/>
                      <a:pt x="107" y="417"/>
                      <a:pt x="214" y="417"/>
                    </a:cubicBezTo>
                    <a:lnTo>
                      <a:pt x="1345" y="417"/>
                    </a:lnTo>
                    <a:cubicBezTo>
                      <a:pt x="1453" y="417"/>
                      <a:pt x="1548" y="322"/>
                      <a:pt x="1548" y="203"/>
                    </a:cubicBezTo>
                    <a:cubicBezTo>
                      <a:pt x="1548" y="84"/>
                      <a:pt x="1453" y="1"/>
                      <a:pt x="1345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129" name="Google Shape;6924;p49"/>
              <p:cNvSpPr/>
              <p:nvPr/>
            </p:nvSpPr>
            <p:spPr>
              <a:xfrm>
                <a:off x="2717157" y="3917553"/>
                <a:ext cx="69002" cy="13304"/>
              </a:xfrm>
              <a:custGeom>
                <a:avLst/>
                <a:gdLst/>
                <a:ahLst/>
                <a:cxnLst/>
                <a:rect l="l" t="t" r="r" b="b"/>
                <a:pathLst>
                  <a:path w="2168" h="418" extrusionOk="0">
                    <a:moveTo>
                      <a:pt x="215" y="0"/>
                    </a:moveTo>
                    <a:cubicBezTo>
                      <a:pt x="96" y="0"/>
                      <a:pt x="1" y="96"/>
                      <a:pt x="1" y="215"/>
                    </a:cubicBezTo>
                    <a:cubicBezTo>
                      <a:pt x="1" y="334"/>
                      <a:pt x="96" y="417"/>
                      <a:pt x="215" y="417"/>
                    </a:cubicBezTo>
                    <a:lnTo>
                      <a:pt x="1954" y="417"/>
                    </a:lnTo>
                    <a:cubicBezTo>
                      <a:pt x="2073" y="417"/>
                      <a:pt x="2168" y="334"/>
                      <a:pt x="2168" y="215"/>
                    </a:cubicBezTo>
                    <a:cubicBezTo>
                      <a:pt x="2168" y="96"/>
                      <a:pt x="2061" y="0"/>
                      <a:pt x="195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130" name="Google Shape;6925;p49"/>
              <p:cNvSpPr/>
              <p:nvPr/>
            </p:nvSpPr>
            <p:spPr>
              <a:xfrm>
                <a:off x="2717157" y="3938782"/>
                <a:ext cx="69002" cy="13272"/>
              </a:xfrm>
              <a:custGeom>
                <a:avLst/>
                <a:gdLst/>
                <a:ahLst/>
                <a:cxnLst/>
                <a:rect l="l" t="t" r="r" b="b"/>
                <a:pathLst>
                  <a:path w="2168" h="417" extrusionOk="0">
                    <a:moveTo>
                      <a:pt x="215" y="0"/>
                    </a:moveTo>
                    <a:cubicBezTo>
                      <a:pt x="96" y="0"/>
                      <a:pt x="1" y="95"/>
                      <a:pt x="1" y="214"/>
                    </a:cubicBezTo>
                    <a:cubicBezTo>
                      <a:pt x="1" y="334"/>
                      <a:pt x="96" y="417"/>
                      <a:pt x="215" y="417"/>
                    </a:cubicBezTo>
                    <a:lnTo>
                      <a:pt x="1954" y="417"/>
                    </a:lnTo>
                    <a:cubicBezTo>
                      <a:pt x="2073" y="417"/>
                      <a:pt x="2168" y="334"/>
                      <a:pt x="2168" y="214"/>
                    </a:cubicBezTo>
                    <a:cubicBezTo>
                      <a:pt x="2168" y="95"/>
                      <a:pt x="2061" y="0"/>
                      <a:pt x="195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131" name="Google Shape;6926;p49"/>
              <p:cNvSpPr/>
              <p:nvPr/>
            </p:nvSpPr>
            <p:spPr>
              <a:xfrm>
                <a:off x="2717157" y="3960361"/>
                <a:ext cx="69002" cy="13304"/>
              </a:xfrm>
              <a:custGeom>
                <a:avLst/>
                <a:gdLst/>
                <a:ahLst/>
                <a:cxnLst/>
                <a:rect l="l" t="t" r="r" b="b"/>
                <a:pathLst>
                  <a:path w="2168" h="418" extrusionOk="0">
                    <a:moveTo>
                      <a:pt x="215" y="1"/>
                    </a:moveTo>
                    <a:cubicBezTo>
                      <a:pt x="96" y="1"/>
                      <a:pt x="1" y="84"/>
                      <a:pt x="1" y="203"/>
                    </a:cubicBezTo>
                    <a:cubicBezTo>
                      <a:pt x="1" y="322"/>
                      <a:pt x="96" y="418"/>
                      <a:pt x="215" y="418"/>
                    </a:cubicBezTo>
                    <a:lnTo>
                      <a:pt x="1954" y="418"/>
                    </a:lnTo>
                    <a:cubicBezTo>
                      <a:pt x="2073" y="418"/>
                      <a:pt x="2168" y="322"/>
                      <a:pt x="2168" y="203"/>
                    </a:cubicBezTo>
                    <a:cubicBezTo>
                      <a:pt x="2168" y="84"/>
                      <a:pt x="2061" y="1"/>
                      <a:pt x="1954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132" name="Google Shape;6927;p49"/>
              <p:cNvSpPr/>
              <p:nvPr/>
            </p:nvSpPr>
            <p:spPr>
              <a:xfrm>
                <a:off x="2655793" y="4020993"/>
                <a:ext cx="84152" cy="82656"/>
              </a:xfrm>
              <a:custGeom>
                <a:avLst/>
                <a:gdLst/>
                <a:ahLst/>
                <a:cxnLst/>
                <a:rect l="l" t="t" r="r" b="b"/>
                <a:pathLst>
                  <a:path w="2644" h="2597" extrusionOk="0">
                    <a:moveTo>
                      <a:pt x="1322" y="1"/>
                    </a:moveTo>
                    <a:cubicBezTo>
                      <a:pt x="595" y="1"/>
                      <a:pt x="0" y="596"/>
                      <a:pt x="0" y="1322"/>
                    </a:cubicBezTo>
                    <a:cubicBezTo>
                      <a:pt x="0" y="1620"/>
                      <a:pt x="84" y="1882"/>
                      <a:pt x="262" y="2120"/>
                    </a:cubicBezTo>
                    <a:cubicBezTo>
                      <a:pt x="312" y="2177"/>
                      <a:pt x="379" y="2204"/>
                      <a:pt x="442" y="2204"/>
                    </a:cubicBezTo>
                    <a:cubicBezTo>
                      <a:pt x="485" y="2204"/>
                      <a:pt x="526" y="2192"/>
                      <a:pt x="560" y="2168"/>
                    </a:cubicBezTo>
                    <a:cubicBezTo>
                      <a:pt x="655" y="2096"/>
                      <a:pt x="667" y="1965"/>
                      <a:pt x="607" y="1870"/>
                    </a:cubicBezTo>
                    <a:cubicBezTo>
                      <a:pt x="488" y="1703"/>
                      <a:pt x="429" y="1525"/>
                      <a:pt x="429" y="1322"/>
                    </a:cubicBezTo>
                    <a:cubicBezTo>
                      <a:pt x="429" y="822"/>
                      <a:pt x="834" y="406"/>
                      <a:pt x="1334" y="406"/>
                    </a:cubicBezTo>
                    <a:cubicBezTo>
                      <a:pt x="1846" y="406"/>
                      <a:pt x="2239" y="810"/>
                      <a:pt x="2239" y="1322"/>
                    </a:cubicBezTo>
                    <a:cubicBezTo>
                      <a:pt x="2239" y="1620"/>
                      <a:pt x="2096" y="1894"/>
                      <a:pt x="1846" y="2061"/>
                    </a:cubicBezTo>
                    <a:cubicBezTo>
                      <a:pt x="1822" y="2061"/>
                      <a:pt x="1822" y="2073"/>
                      <a:pt x="1810" y="2073"/>
                    </a:cubicBezTo>
                    <a:lnTo>
                      <a:pt x="1798" y="2073"/>
                    </a:lnTo>
                    <a:cubicBezTo>
                      <a:pt x="1786" y="2073"/>
                      <a:pt x="1786" y="2096"/>
                      <a:pt x="1762" y="2096"/>
                    </a:cubicBezTo>
                    <a:lnTo>
                      <a:pt x="1750" y="2096"/>
                    </a:lnTo>
                    <a:cubicBezTo>
                      <a:pt x="1738" y="2096"/>
                      <a:pt x="1738" y="2108"/>
                      <a:pt x="1727" y="2108"/>
                    </a:cubicBezTo>
                    <a:cubicBezTo>
                      <a:pt x="1703" y="2108"/>
                      <a:pt x="1691" y="2120"/>
                      <a:pt x="1691" y="2120"/>
                    </a:cubicBezTo>
                    <a:lnTo>
                      <a:pt x="1679" y="2120"/>
                    </a:lnTo>
                    <a:cubicBezTo>
                      <a:pt x="1667" y="2120"/>
                      <a:pt x="1667" y="2120"/>
                      <a:pt x="1643" y="2144"/>
                    </a:cubicBezTo>
                    <a:lnTo>
                      <a:pt x="1631" y="2144"/>
                    </a:lnTo>
                    <a:cubicBezTo>
                      <a:pt x="1619" y="2144"/>
                      <a:pt x="1608" y="2156"/>
                      <a:pt x="1608" y="2156"/>
                    </a:cubicBezTo>
                    <a:cubicBezTo>
                      <a:pt x="1584" y="2156"/>
                      <a:pt x="1572" y="2156"/>
                      <a:pt x="1560" y="2168"/>
                    </a:cubicBezTo>
                    <a:lnTo>
                      <a:pt x="1072" y="2168"/>
                    </a:lnTo>
                    <a:cubicBezTo>
                      <a:pt x="1048" y="2168"/>
                      <a:pt x="1036" y="2168"/>
                      <a:pt x="1024" y="2156"/>
                    </a:cubicBezTo>
                    <a:cubicBezTo>
                      <a:pt x="1012" y="2156"/>
                      <a:pt x="988" y="2144"/>
                      <a:pt x="988" y="2144"/>
                    </a:cubicBezTo>
                    <a:lnTo>
                      <a:pt x="976" y="2144"/>
                    </a:lnTo>
                    <a:cubicBezTo>
                      <a:pt x="951" y="2133"/>
                      <a:pt x="925" y="2127"/>
                      <a:pt x="899" y="2127"/>
                    </a:cubicBezTo>
                    <a:cubicBezTo>
                      <a:pt x="817" y="2127"/>
                      <a:pt x="742" y="2181"/>
                      <a:pt x="715" y="2263"/>
                    </a:cubicBezTo>
                    <a:cubicBezTo>
                      <a:pt x="667" y="2358"/>
                      <a:pt x="726" y="2501"/>
                      <a:pt x="834" y="2525"/>
                    </a:cubicBezTo>
                    <a:lnTo>
                      <a:pt x="846" y="2525"/>
                    </a:lnTo>
                    <a:cubicBezTo>
                      <a:pt x="857" y="2525"/>
                      <a:pt x="869" y="2537"/>
                      <a:pt x="905" y="2537"/>
                    </a:cubicBezTo>
                    <a:cubicBezTo>
                      <a:pt x="917" y="2537"/>
                      <a:pt x="929" y="2561"/>
                      <a:pt x="965" y="2561"/>
                    </a:cubicBezTo>
                    <a:lnTo>
                      <a:pt x="976" y="2561"/>
                    </a:lnTo>
                    <a:cubicBezTo>
                      <a:pt x="988" y="2561"/>
                      <a:pt x="1012" y="2561"/>
                      <a:pt x="1024" y="2573"/>
                    </a:cubicBezTo>
                    <a:lnTo>
                      <a:pt x="1036" y="2573"/>
                    </a:lnTo>
                    <a:cubicBezTo>
                      <a:pt x="1048" y="2573"/>
                      <a:pt x="1072" y="2573"/>
                      <a:pt x="1096" y="2584"/>
                    </a:cubicBezTo>
                    <a:cubicBezTo>
                      <a:pt x="1107" y="2584"/>
                      <a:pt x="1143" y="2584"/>
                      <a:pt x="1155" y="2596"/>
                    </a:cubicBezTo>
                    <a:lnTo>
                      <a:pt x="1429" y="2596"/>
                    </a:lnTo>
                    <a:cubicBezTo>
                      <a:pt x="1441" y="2596"/>
                      <a:pt x="1465" y="2596"/>
                      <a:pt x="1488" y="2584"/>
                    </a:cubicBezTo>
                    <a:cubicBezTo>
                      <a:pt x="1500" y="2584"/>
                      <a:pt x="1524" y="2584"/>
                      <a:pt x="1548" y="2573"/>
                    </a:cubicBezTo>
                    <a:lnTo>
                      <a:pt x="1560" y="2573"/>
                    </a:lnTo>
                    <a:cubicBezTo>
                      <a:pt x="1572" y="2573"/>
                      <a:pt x="1584" y="2573"/>
                      <a:pt x="1608" y="2561"/>
                    </a:cubicBezTo>
                    <a:lnTo>
                      <a:pt x="1619" y="2561"/>
                    </a:lnTo>
                    <a:cubicBezTo>
                      <a:pt x="1631" y="2561"/>
                      <a:pt x="1643" y="2537"/>
                      <a:pt x="1679" y="2537"/>
                    </a:cubicBezTo>
                    <a:cubicBezTo>
                      <a:pt x="1691" y="2537"/>
                      <a:pt x="1703" y="2525"/>
                      <a:pt x="1738" y="2525"/>
                    </a:cubicBezTo>
                    <a:lnTo>
                      <a:pt x="1750" y="2525"/>
                    </a:lnTo>
                    <a:cubicBezTo>
                      <a:pt x="1762" y="2525"/>
                      <a:pt x="1786" y="2513"/>
                      <a:pt x="1798" y="2513"/>
                    </a:cubicBezTo>
                    <a:lnTo>
                      <a:pt x="1810" y="2513"/>
                    </a:lnTo>
                    <a:cubicBezTo>
                      <a:pt x="1822" y="2513"/>
                      <a:pt x="1846" y="2489"/>
                      <a:pt x="1858" y="2477"/>
                    </a:cubicBezTo>
                    <a:cubicBezTo>
                      <a:pt x="1869" y="2465"/>
                      <a:pt x="1881" y="2465"/>
                      <a:pt x="1905" y="2454"/>
                    </a:cubicBezTo>
                    <a:lnTo>
                      <a:pt x="1917" y="2430"/>
                    </a:lnTo>
                    <a:cubicBezTo>
                      <a:pt x="1929" y="2430"/>
                      <a:pt x="1941" y="2418"/>
                      <a:pt x="1941" y="2418"/>
                    </a:cubicBezTo>
                    <a:lnTo>
                      <a:pt x="1965" y="2406"/>
                    </a:lnTo>
                    <a:cubicBezTo>
                      <a:pt x="1977" y="2394"/>
                      <a:pt x="1989" y="2394"/>
                      <a:pt x="2000" y="2370"/>
                    </a:cubicBezTo>
                    <a:cubicBezTo>
                      <a:pt x="2381" y="2120"/>
                      <a:pt x="2584" y="1715"/>
                      <a:pt x="2584" y="1275"/>
                    </a:cubicBezTo>
                    <a:cubicBezTo>
                      <a:pt x="2643" y="596"/>
                      <a:pt x="2048" y="1"/>
                      <a:pt x="1322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133" name="Google Shape;6928;p49"/>
            <p:cNvSpPr/>
            <p:nvPr/>
          </p:nvSpPr>
          <p:spPr>
            <a:xfrm>
              <a:off x="8618443" y="4679032"/>
              <a:ext cx="356245" cy="356627"/>
            </a:xfrm>
            <a:custGeom>
              <a:avLst/>
              <a:gdLst/>
              <a:ahLst/>
              <a:cxnLst/>
              <a:rect l="l" t="t" r="r" b="b"/>
              <a:pathLst>
                <a:path w="11193" h="11205" extrusionOk="0">
                  <a:moveTo>
                    <a:pt x="3763" y="358"/>
                  </a:moveTo>
                  <a:cubicBezTo>
                    <a:pt x="4096" y="358"/>
                    <a:pt x="4346" y="632"/>
                    <a:pt x="4346" y="941"/>
                  </a:cubicBezTo>
                  <a:cubicBezTo>
                    <a:pt x="4346" y="1144"/>
                    <a:pt x="4239" y="1346"/>
                    <a:pt x="4061" y="1441"/>
                  </a:cubicBezTo>
                  <a:cubicBezTo>
                    <a:pt x="4013" y="1477"/>
                    <a:pt x="3977" y="1536"/>
                    <a:pt x="3977" y="1596"/>
                  </a:cubicBezTo>
                  <a:lnTo>
                    <a:pt x="3977" y="2001"/>
                  </a:lnTo>
                  <a:cubicBezTo>
                    <a:pt x="3977" y="2096"/>
                    <a:pt x="4049" y="2179"/>
                    <a:pt x="4156" y="2179"/>
                  </a:cubicBezTo>
                  <a:lnTo>
                    <a:pt x="5394" y="2179"/>
                  </a:lnTo>
                  <a:lnTo>
                    <a:pt x="5394" y="3406"/>
                  </a:lnTo>
                  <a:cubicBezTo>
                    <a:pt x="5394" y="3513"/>
                    <a:pt x="5466" y="3584"/>
                    <a:pt x="5573" y="3584"/>
                  </a:cubicBezTo>
                  <a:lnTo>
                    <a:pt x="5966" y="3584"/>
                  </a:lnTo>
                  <a:cubicBezTo>
                    <a:pt x="6025" y="3584"/>
                    <a:pt x="6085" y="3561"/>
                    <a:pt x="6120" y="3501"/>
                  </a:cubicBezTo>
                  <a:cubicBezTo>
                    <a:pt x="6228" y="3322"/>
                    <a:pt x="6418" y="3215"/>
                    <a:pt x="6620" y="3215"/>
                  </a:cubicBezTo>
                  <a:cubicBezTo>
                    <a:pt x="6954" y="3215"/>
                    <a:pt x="7204" y="3489"/>
                    <a:pt x="7204" y="3799"/>
                  </a:cubicBezTo>
                  <a:cubicBezTo>
                    <a:pt x="7204" y="4120"/>
                    <a:pt x="6942" y="4382"/>
                    <a:pt x="6620" y="4382"/>
                  </a:cubicBezTo>
                  <a:cubicBezTo>
                    <a:pt x="6418" y="4382"/>
                    <a:pt x="6228" y="4275"/>
                    <a:pt x="6120" y="4096"/>
                  </a:cubicBezTo>
                  <a:cubicBezTo>
                    <a:pt x="6085" y="4037"/>
                    <a:pt x="6025" y="4001"/>
                    <a:pt x="5966" y="4001"/>
                  </a:cubicBezTo>
                  <a:lnTo>
                    <a:pt x="5573" y="4001"/>
                  </a:lnTo>
                  <a:cubicBezTo>
                    <a:pt x="5466" y="4001"/>
                    <a:pt x="5394" y="4084"/>
                    <a:pt x="5394" y="4180"/>
                  </a:cubicBezTo>
                  <a:lnTo>
                    <a:pt x="5394" y="5418"/>
                  </a:lnTo>
                  <a:lnTo>
                    <a:pt x="4334" y="5418"/>
                  </a:lnTo>
                  <a:lnTo>
                    <a:pt x="4334" y="5299"/>
                  </a:lnTo>
                  <a:cubicBezTo>
                    <a:pt x="4573" y="5120"/>
                    <a:pt x="4704" y="4834"/>
                    <a:pt x="4704" y="4561"/>
                  </a:cubicBezTo>
                  <a:cubicBezTo>
                    <a:pt x="4704" y="4037"/>
                    <a:pt x="4287" y="3620"/>
                    <a:pt x="3775" y="3620"/>
                  </a:cubicBezTo>
                  <a:cubicBezTo>
                    <a:pt x="3251" y="3620"/>
                    <a:pt x="2834" y="4037"/>
                    <a:pt x="2834" y="4561"/>
                  </a:cubicBezTo>
                  <a:cubicBezTo>
                    <a:pt x="2834" y="4858"/>
                    <a:pt x="2965" y="5132"/>
                    <a:pt x="3203" y="5299"/>
                  </a:cubicBezTo>
                  <a:lnTo>
                    <a:pt x="3203" y="5430"/>
                  </a:lnTo>
                  <a:lnTo>
                    <a:pt x="2144" y="5430"/>
                  </a:lnTo>
                  <a:lnTo>
                    <a:pt x="2144" y="2179"/>
                  </a:lnTo>
                  <a:lnTo>
                    <a:pt x="3382" y="2179"/>
                  </a:lnTo>
                  <a:cubicBezTo>
                    <a:pt x="3489" y="2179"/>
                    <a:pt x="3561" y="2096"/>
                    <a:pt x="3561" y="2001"/>
                  </a:cubicBezTo>
                  <a:lnTo>
                    <a:pt x="3561" y="1596"/>
                  </a:lnTo>
                  <a:cubicBezTo>
                    <a:pt x="3561" y="1536"/>
                    <a:pt x="3537" y="1477"/>
                    <a:pt x="3465" y="1441"/>
                  </a:cubicBezTo>
                  <a:cubicBezTo>
                    <a:pt x="3299" y="1346"/>
                    <a:pt x="3191" y="1144"/>
                    <a:pt x="3191" y="941"/>
                  </a:cubicBezTo>
                  <a:cubicBezTo>
                    <a:pt x="3191" y="608"/>
                    <a:pt x="3453" y="358"/>
                    <a:pt x="3763" y="358"/>
                  </a:cubicBezTo>
                  <a:close/>
                  <a:moveTo>
                    <a:pt x="9014" y="5811"/>
                  </a:moveTo>
                  <a:lnTo>
                    <a:pt x="9014" y="7799"/>
                  </a:lnTo>
                  <a:lnTo>
                    <a:pt x="9014" y="8025"/>
                  </a:lnTo>
                  <a:lnTo>
                    <a:pt x="9014" y="9049"/>
                  </a:lnTo>
                  <a:lnTo>
                    <a:pt x="7775" y="9049"/>
                  </a:lnTo>
                  <a:cubicBezTo>
                    <a:pt x="7668" y="9049"/>
                    <a:pt x="7597" y="9121"/>
                    <a:pt x="7597" y="9228"/>
                  </a:cubicBezTo>
                  <a:lnTo>
                    <a:pt x="7597" y="9633"/>
                  </a:lnTo>
                  <a:cubicBezTo>
                    <a:pt x="7597" y="9692"/>
                    <a:pt x="7621" y="9752"/>
                    <a:pt x="7680" y="9776"/>
                  </a:cubicBezTo>
                  <a:cubicBezTo>
                    <a:pt x="7859" y="9883"/>
                    <a:pt x="7966" y="10073"/>
                    <a:pt x="7966" y="10288"/>
                  </a:cubicBezTo>
                  <a:cubicBezTo>
                    <a:pt x="7966" y="10609"/>
                    <a:pt x="7704" y="10871"/>
                    <a:pt x="7382" y="10871"/>
                  </a:cubicBezTo>
                  <a:cubicBezTo>
                    <a:pt x="7061" y="10871"/>
                    <a:pt x="6811" y="10597"/>
                    <a:pt x="6811" y="10288"/>
                  </a:cubicBezTo>
                  <a:cubicBezTo>
                    <a:pt x="6811" y="10073"/>
                    <a:pt x="6906" y="9883"/>
                    <a:pt x="7085" y="9776"/>
                  </a:cubicBezTo>
                  <a:cubicBezTo>
                    <a:pt x="7144" y="9752"/>
                    <a:pt x="7180" y="9692"/>
                    <a:pt x="7180" y="9633"/>
                  </a:cubicBezTo>
                  <a:lnTo>
                    <a:pt x="7180" y="9228"/>
                  </a:lnTo>
                  <a:cubicBezTo>
                    <a:pt x="7180" y="9121"/>
                    <a:pt x="7109" y="9049"/>
                    <a:pt x="7001" y="9049"/>
                  </a:cubicBezTo>
                  <a:lnTo>
                    <a:pt x="5763" y="9049"/>
                  </a:lnTo>
                  <a:lnTo>
                    <a:pt x="5763" y="7811"/>
                  </a:lnTo>
                  <a:cubicBezTo>
                    <a:pt x="5763" y="7716"/>
                    <a:pt x="5692" y="7632"/>
                    <a:pt x="5585" y="7632"/>
                  </a:cubicBezTo>
                  <a:lnTo>
                    <a:pt x="5180" y="7632"/>
                  </a:lnTo>
                  <a:cubicBezTo>
                    <a:pt x="5120" y="7632"/>
                    <a:pt x="5061" y="7668"/>
                    <a:pt x="5037" y="7728"/>
                  </a:cubicBezTo>
                  <a:cubicBezTo>
                    <a:pt x="4930" y="7906"/>
                    <a:pt x="4739" y="8013"/>
                    <a:pt x="4525" y="8013"/>
                  </a:cubicBezTo>
                  <a:cubicBezTo>
                    <a:pt x="4203" y="8013"/>
                    <a:pt x="3953" y="7740"/>
                    <a:pt x="3953" y="7430"/>
                  </a:cubicBezTo>
                  <a:cubicBezTo>
                    <a:pt x="3953" y="7120"/>
                    <a:pt x="4215" y="6847"/>
                    <a:pt x="4525" y="6847"/>
                  </a:cubicBezTo>
                  <a:cubicBezTo>
                    <a:pt x="4739" y="6847"/>
                    <a:pt x="4930" y="6954"/>
                    <a:pt x="5037" y="7132"/>
                  </a:cubicBezTo>
                  <a:cubicBezTo>
                    <a:pt x="5061" y="7192"/>
                    <a:pt x="5120" y="7216"/>
                    <a:pt x="5180" y="7216"/>
                  </a:cubicBezTo>
                  <a:lnTo>
                    <a:pt x="5585" y="7216"/>
                  </a:lnTo>
                  <a:cubicBezTo>
                    <a:pt x="5692" y="7216"/>
                    <a:pt x="5763" y="7144"/>
                    <a:pt x="5763" y="7037"/>
                  </a:cubicBezTo>
                  <a:lnTo>
                    <a:pt x="5763" y="5811"/>
                  </a:lnTo>
                  <a:lnTo>
                    <a:pt x="6823" y="5811"/>
                  </a:lnTo>
                  <a:lnTo>
                    <a:pt x="6823" y="5942"/>
                  </a:lnTo>
                  <a:cubicBezTo>
                    <a:pt x="6585" y="6120"/>
                    <a:pt x="6454" y="6406"/>
                    <a:pt x="6454" y="6680"/>
                  </a:cubicBezTo>
                  <a:cubicBezTo>
                    <a:pt x="6454" y="7204"/>
                    <a:pt x="6870" y="7621"/>
                    <a:pt x="7382" y="7621"/>
                  </a:cubicBezTo>
                  <a:cubicBezTo>
                    <a:pt x="7906" y="7621"/>
                    <a:pt x="8323" y="7204"/>
                    <a:pt x="8323" y="6680"/>
                  </a:cubicBezTo>
                  <a:cubicBezTo>
                    <a:pt x="8323" y="6382"/>
                    <a:pt x="8192" y="6108"/>
                    <a:pt x="7954" y="5942"/>
                  </a:cubicBezTo>
                  <a:lnTo>
                    <a:pt x="7954" y="5811"/>
                  </a:lnTo>
                  <a:close/>
                  <a:moveTo>
                    <a:pt x="3799" y="1"/>
                  </a:moveTo>
                  <a:cubicBezTo>
                    <a:pt x="3275" y="1"/>
                    <a:pt x="2858" y="417"/>
                    <a:pt x="2858" y="941"/>
                  </a:cubicBezTo>
                  <a:cubicBezTo>
                    <a:pt x="2858" y="1239"/>
                    <a:pt x="3001" y="1525"/>
                    <a:pt x="3239" y="1679"/>
                  </a:cubicBezTo>
                  <a:lnTo>
                    <a:pt x="3239" y="1822"/>
                  </a:lnTo>
                  <a:lnTo>
                    <a:pt x="2001" y="1822"/>
                  </a:lnTo>
                  <a:cubicBezTo>
                    <a:pt x="1894" y="1822"/>
                    <a:pt x="1822" y="1894"/>
                    <a:pt x="1822" y="2001"/>
                  </a:cubicBezTo>
                  <a:lnTo>
                    <a:pt x="1822" y="5608"/>
                  </a:lnTo>
                  <a:lnTo>
                    <a:pt x="1822" y="6847"/>
                  </a:lnTo>
                  <a:lnTo>
                    <a:pt x="1691" y="6847"/>
                  </a:lnTo>
                  <a:cubicBezTo>
                    <a:pt x="1513" y="6609"/>
                    <a:pt x="1227" y="6478"/>
                    <a:pt x="941" y="6478"/>
                  </a:cubicBezTo>
                  <a:cubicBezTo>
                    <a:pt x="417" y="6478"/>
                    <a:pt x="1" y="6894"/>
                    <a:pt x="1" y="7406"/>
                  </a:cubicBezTo>
                  <a:cubicBezTo>
                    <a:pt x="1" y="7930"/>
                    <a:pt x="417" y="8347"/>
                    <a:pt x="941" y="8347"/>
                  </a:cubicBezTo>
                  <a:cubicBezTo>
                    <a:pt x="1239" y="8347"/>
                    <a:pt x="1525" y="8216"/>
                    <a:pt x="1691" y="7978"/>
                  </a:cubicBezTo>
                  <a:lnTo>
                    <a:pt x="1822" y="7978"/>
                  </a:lnTo>
                  <a:lnTo>
                    <a:pt x="1822" y="9216"/>
                  </a:lnTo>
                  <a:cubicBezTo>
                    <a:pt x="1822" y="9311"/>
                    <a:pt x="1894" y="9395"/>
                    <a:pt x="2001" y="9395"/>
                  </a:cubicBezTo>
                  <a:lnTo>
                    <a:pt x="2620" y="9395"/>
                  </a:lnTo>
                  <a:cubicBezTo>
                    <a:pt x="2727" y="9395"/>
                    <a:pt x="2799" y="9311"/>
                    <a:pt x="2799" y="9216"/>
                  </a:cubicBezTo>
                  <a:cubicBezTo>
                    <a:pt x="2799" y="9109"/>
                    <a:pt x="2727" y="9037"/>
                    <a:pt x="2620" y="9037"/>
                  </a:cubicBezTo>
                  <a:lnTo>
                    <a:pt x="2179" y="9037"/>
                  </a:lnTo>
                  <a:lnTo>
                    <a:pt x="2179" y="7799"/>
                  </a:lnTo>
                  <a:cubicBezTo>
                    <a:pt x="2179" y="7692"/>
                    <a:pt x="2108" y="7621"/>
                    <a:pt x="2001" y="7621"/>
                  </a:cubicBezTo>
                  <a:lnTo>
                    <a:pt x="1596" y="7621"/>
                  </a:lnTo>
                  <a:cubicBezTo>
                    <a:pt x="1536" y="7621"/>
                    <a:pt x="1477" y="7644"/>
                    <a:pt x="1453" y="7704"/>
                  </a:cubicBezTo>
                  <a:cubicBezTo>
                    <a:pt x="1346" y="7882"/>
                    <a:pt x="1155" y="7990"/>
                    <a:pt x="941" y="7990"/>
                  </a:cubicBezTo>
                  <a:cubicBezTo>
                    <a:pt x="620" y="7990"/>
                    <a:pt x="358" y="7728"/>
                    <a:pt x="358" y="7406"/>
                  </a:cubicBezTo>
                  <a:cubicBezTo>
                    <a:pt x="358" y="7085"/>
                    <a:pt x="632" y="6835"/>
                    <a:pt x="941" y="6835"/>
                  </a:cubicBezTo>
                  <a:cubicBezTo>
                    <a:pt x="1155" y="6835"/>
                    <a:pt x="1346" y="6930"/>
                    <a:pt x="1453" y="7109"/>
                  </a:cubicBezTo>
                  <a:cubicBezTo>
                    <a:pt x="1477" y="7168"/>
                    <a:pt x="1536" y="7204"/>
                    <a:pt x="1596" y="7204"/>
                  </a:cubicBezTo>
                  <a:lnTo>
                    <a:pt x="2001" y="7204"/>
                  </a:lnTo>
                  <a:cubicBezTo>
                    <a:pt x="2108" y="7204"/>
                    <a:pt x="2179" y="7132"/>
                    <a:pt x="2179" y="7025"/>
                  </a:cubicBezTo>
                  <a:lnTo>
                    <a:pt x="2179" y="5787"/>
                  </a:lnTo>
                  <a:lnTo>
                    <a:pt x="3418" y="5787"/>
                  </a:lnTo>
                  <a:cubicBezTo>
                    <a:pt x="3513" y="5787"/>
                    <a:pt x="3596" y="5716"/>
                    <a:pt x="3596" y="5608"/>
                  </a:cubicBezTo>
                  <a:lnTo>
                    <a:pt x="3596" y="5204"/>
                  </a:lnTo>
                  <a:cubicBezTo>
                    <a:pt x="3596" y="5144"/>
                    <a:pt x="3561" y="5085"/>
                    <a:pt x="3501" y="5061"/>
                  </a:cubicBezTo>
                  <a:cubicBezTo>
                    <a:pt x="3322" y="4954"/>
                    <a:pt x="3215" y="4763"/>
                    <a:pt x="3215" y="4549"/>
                  </a:cubicBezTo>
                  <a:cubicBezTo>
                    <a:pt x="3215" y="4227"/>
                    <a:pt x="3489" y="3977"/>
                    <a:pt x="3799" y="3977"/>
                  </a:cubicBezTo>
                  <a:cubicBezTo>
                    <a:pt x="4132" y="3977"/>
                    <a:pt x="4382" y="4239"/>
                    <a:pt x="4382" y="4549"/>
                  </a:cubicBezTo>
                  <a:cubicBezTo>
                    <a:pt x="4382" y="4763"/>
                    <a:pt x="4275" y="4954"/>
                    <a:pt x="4096" y="5061"/>
                  </a:cubicBezTo>
                  <a:cubicBezTo>
                    <a:pt x="4037" y="5085"/>
                    <a:pt x="4013" y="5144"/>
                    <a:pt x="4013" y="5204"/>
                  </a:cubicBezTo>
                  <a:lnTo>
                    <a:pt x="4013" y="5608"/>
                  </a:lnTo>
                  <a:cubicBezTo>
                    <a:pt x="4013" y="5716"/>
                    <a:pt x="4084" y="5787"/>
                    <a:pt x="4192" y="5787"/>
                  </a:cubicBezTo>
                  <a:lnTo>
                    <a:pt x="5418" y="5787"/>
                  </a:lnTo>
                  <a:lnTo>
                    <a:pt x="5418" y="6847"/>
                  </a:lnTo>
                  <a:lnTo>
                    <a:pt x="5287" y="6847"/>
                  </a:lnTo>
                  <a:cubicBezTo>
                    <a:pt x="5108" y="6609"/>
                    <a:pt x="4823" y="6478"/>
                    <a:pt x="4549" y="6478"/>
                  </a:cubicBezTo>
                  <a:cubicBezTo>
                    <a:pt x="4025" y="6478"/>
                    <a:pt x="3608" y="6894"/>
                    <a:pt x="3608" y="7406"/>
                  </a:cubicBezTo>
                  <a:cubicBezTo>
                    <a:pt x="3608" y="7930"/>
                    <a:pt x="4025" y="8347"/>
                    <a:pt x="4549" y="8347"/>
                  </a:cubicBezTo>
                  <a:cubicBezTo>
                    <a:pt x="4846" y="8347"/>
                    <a:pt x="5120" y="8216"/>
                    <a:pt x="5287" y="7978"/>
                  </a:cubicBezTo>
                  <a:lnTo>
                    <a:pt x="5418" y="7978"/>
                  </a:lnTo>
                  <a:lnTo>
                    <a:pt x="5418" y="9037"/>
                  </a:lnTo>
                  <a:lnTo>
                    <a:pt x="3168" y="9037"/>
                  </a:lnTo>
                  <a:cubicBezTo>
                    <a:pt x="3072" y="9037"/>
                    <a:pt x="3001" y="9109"/>
                    <a:pt x="3001" y="9216"/>
                  </a:cubicBezTo>
                  <a:cubicBezTo>
                    <a:pt x="3001" y="9311"/>
                    <a:pt x="3072" y="9395"/>
                    <a:pt x="3168" y="9395"/>
                  </a:cubicBezTo>
                  <a:lnTo>
                    <a:pt x="6835" y="9395"/>
                  </a:lnTo>
                  <a:lnTo>
                    <a:pt x="6835" y="9526"/>
                  </a:lnTo>
                  <a:cubicBezTo>
                    <a:pt x="6597" y="9704"/>
                    <a:pt x="6466" y="9990"/>
                    <a:pt x="6466" y="10264"/>
                  </a:cubicBezTo>
                  <a:cubicBezTo>
                    <a:pt x="6466" y="10788"/>
                    <a:pt x="6882" y="11204"/>
                    <a:pt x="7406" y="11204"/>
                  </a:cubicBezTo>
                  <a:cubicBezTo>
                    <a:pt x="7918" y="11204"/>
                    <a:pt x="8335" y="10788"/>
                    <a:pt x="8335" y="10264"/>
                  </a:cubicBezTo>
                  <a:cubicBezTo>
                    <a:pt x="8335" y="9966"/>
                    <a:pt x="8204" y="9692"/>
                    <a:pt x="7966" y="9526"/>
                  </a:cubicBezTo>
                  <a:lnTo>
                    <a:pt x="7966" y="9395"/>
                  </a:lnTo>
                  <a:lnTo>
                    <a:pt x="9204" y="9395"/>
                  </a:lnTo>
                  <a:cubicBezTo>
                    <a:pt x="9311" y="9395"/>
                    <a:pt x="9383" y="9311"/>
                    <a:pt x="9383" y="9216"/>
                  </a:cubicBezTo>
                  <a:lnTo>
                    <a:pt x="9383" y="8002"/>
                  </a:lnTo>
                  <a:lnTo>
                    <a:pt x="9383" y="7787"/>
                  </a:lnTo>
                  <a:lnTo>
                    <a:pt x="9383" y="5596"/>
                  </a:lnTo>
                  <a:lnTo>
                    <a:pt x="9383" y="4358"/>
                  </a:lnTo>
                  <a:lnTo>
                    <a:pt x="9514" y="4358"/>
                  </a:lnTo>
                  <a:cubicBezTo>
                    <a:pt x="9692" y="4596"/>
                    <a:pt x="9978" y="4727"/>
                    <a:pt x="10264" y="4727"/>
                  </a:cubicBezTo>
                  <a:cubicBezTo>
                    <a:pt x="10776" y="4727"/>
                    <a:pt x="11192" y="4311"/>
                    <a:pt x="11192" y="3799"/>
                  </a:cubicBezTo>
                  <a:cubicBezTo>
                    <a:pt x="11192" y="3287"/>
                    <a:pt x="10776" y="2858"/>
                    <a:pt x="10264" y="2858"/>
                  </a:cubicBezTo>
                  <a:cubicBezTo>
                    <a:pt x="9966" y="2858"/>
                    <a:pt x="9680" y="2989"/>
                    <a:pt x="9514" y="3227"/>
                  </a:cubicBezTo>
                  <a:lnTo>
                    <a:pt x="9383" y="3227"/>
                  </a:lnTo>
                  <a:lnTo>
                    <a:pt x="9383" y="2001"/>
                  </a:lnTo>
                  <a:cubicBezTo>
                    <a:pt x="9383" y="1894"/>
                    <a:pt x="9311" y="1822"/>
                    <a:pt x="9204" y="1822"/>
                  </a:cubicBezTo>
                  <a:lnTo>
                    <a:pt x="8609" y="1822"/>
                  </a:lnTo>
                  <a:cubicBezTo>
                    <a:pt x="8502" y="1822"/>
                    <a:pt x="8430" y="1894"/>
                    <a:pt x="8430" y="2001"/>
                  </a:cubicBezTo>
                  <a:cubicBezTo>
                    <a:pt x="8430" y="2096"/>
                    <a:pt x="8502" y="2179"/>
                    <a:pt x="8609" y="2179"/>
                  </a:cubicBezTo>
                  <a:lnTo>
                    <a:pt x="9026" y="2179"/>
                  </a:lnTo>
                  <a:lnTo>
                    <a:pt x="9026" y="3406"/>
                  </a:lnTo>
                  <a:cubicBezTo>
                    <a:pt x="9026" y="3513"/>
                    <a:pt x="9097" y="3584"/>
                    <a:pt x="9204" y="3584"/>
                  </a:cubicBezTo>
                  <a:lnTo>
                    <a:pt x="9609" y="3584"/>
                  </a:lnTo>
                  <a:cubicBezTo>
                    <a:pt x="9668" y="3584"/>
                    <a:pt x="9728" y="3561"/>
                    <a:pt x="9752" y="3501"/>
                  </a:cubicBezTo>
                  <a:cubicBezTo>
                    <a:pt x="9859" y="3322"/>
                    <a:pt x="10049" y="3215"/>
                    <a:pt x="10264" y="3215"/>
                  </a:cubicBezTo>
                  <a:cubicBezTo>
                    <a:pt x="10585" y="3215"/>
                    <a:pt x="10835" y="3489"/>
                    <a:pt x="10835" y="3799"/>
                  </a:cubicBezTo>
                  <a:cubicBezTo>
                    <a:pt x="10835" y="4120"/>
                    <a:pt x="10573" y="4382"/>
                    <a:pt x="10264" y="4382"/>
                  </a:cubicBezTo>
                  <a:cubicBezTo>
                    <a:pt x="10049" y="4382"/>
                    <a:pt x="9859" y="4275"/>
                    <a:pt x="9752" y="4096"/>
                  </a:cubicBezTo>
                  <a:cubicBezTo>
                    <a:pt x="9728" y="4037"/>
                    <a:pt x="9668" y="4001"/>
                    <a:pt x="9609" y="4001"/>
                  </a:cubicBezTo>
                  <a:lnTo>
                    <a:pt x="9204" y="4001"/>
                  </a:lnTo>
                  <a:cubicBezTo>
                    <a:pt x="9097" y="4001"/>
                    <a:pt x="9026" y="4084"/>
                    <a:pt x="9026" y="4180"/>
                  </a:cubicBezTo>
                  <a:lnTo>
                    <a:pt x="9026" y="5418"/>
                  </a:lnTo>
                  <a:lnTo>
                    <a:pt x="7787" y="5418"/>
                  </a:lnTo>
                  <a:cubicBezTo>
                    <a:pt x="7680" y="5418"/>
                    <a:pt x="7609" y="5489"/>
                    <a:pt x="7609" y="5596"/>
                  </a:cubicBezTo>
                  <a:lnTo>
                    <a:pt x="7609" y="6001"/>
                  </a:lnTo>
                  <a:cubicBezTo>
                    <a:pt x="7609" y="6061"/>
                    <a:pt x="7644" y="6120"/>
                    <a:pt x="7704" y="6144"/>
                  </a:cubicBezTo>
                  <a:cubicBezTo>
                    <a:pt x="7883" y="6251"/>
                    <a:pt x="7978" y="6442"/>
                    <a:pt x="7978" y="6656"/>
                  </a:cubicBezTo>
                  <a:cubicBezTo>
                    <a:pt x="7978" y="6978"/>
                    <a:pt x="7716" y="7240"/>
                    <a:pt x="7406" y="7240"/>
                  </a:cubicBezTo>
                  <a:cubicBezTo>
                    <a:pt x="7073" y="7240"/>
                    <a:pt x="6823" y="6966"/>
                    <a:pt x="6823" y="6656"/>
                  </a:cubicBezTo>
                  <a:cubicBezTo>
                    <a:pt x="6823" y="6442"/>
                    <a:pt x="6930" y="6251"/>
                    <a:pt x="7109" y="6144"/>
                  </a:cubicBezTo>
                  <a:cubicBezTo>
                    <a:pt x="7168" y="6120"/>
                    <a:pt x="7192" y="6061"/>
                    <a:pt x="7192" y="6001"/>
                  </a:cubicBezTo>
                  <a:lnTo>
                    <a:pt x="7192" y="5596"/>
                  </a:lnTo>
                  <a:cubicBezTo>
                    <a:pt x="7192" y="5489"/>
                    <a:pt x="7121" y="5418"/>
                    <a:pt x="7013" y="5418"/>
                  </a:cubicBezTo>
                  <a:lnTo>
                    <a:pt x="5775" y="5418"/>
                  </a:lnTo>
                  <a:lnTo>
                    <a:pt x="5775" y="4358"/>
                  </a:lnTo>
                  <a:lnTo>
                    <a:pt x="5918" y="4358"/>
                  </a:lnTo>
                  <a:cubicBezTo>
                    <a:pt x="6097" y="4596"/>
                    <a:pt x="6370" y="4739"/>
                    <a:pt x="6656" y="4739"/>
                  </a:cubicBezTo>
                  <a:cubicBezTo>
                    <a:pt x="7180" y="4739"/>
                    <a:pt x="7597" y="4323"/>
                    <a:pt x="7597" y="3799"/>
                  </a:cubicBezTo>
                  <a:cubicBezTo>
                    <a:pt x="7597" y="3275"/>
                    <a:pt x="7180" y="2858"/>
                    <a:pt x="6656" y="2858"/>
                  </a:cubicBezTo>
                  <a:cubicBezTo>
                    <a:pt x="6359" y="2858"/>
                    <a:pt x="6073" y="2989"/>
                    <a:pt x="5918" y="3227"/>
                  </a:cubicBezTo>
                  <a:lnTo>
                    <a:pt x="5775" y="3227"/>
                  </a:lnTo>
                  <a:lnTo>
                    <a:pt x="5775" y="2179"/>
                  </a:lnTo>
                  <a:lnTo>
                    <a:pt x="8025" y="2179"/>
                  </a:lnTo>
                  <a:cubicBezTo>
                    <a:pt x="8133" y="2179"/>
                    <a:pt x="8204" y="2096"/>
                    <a:pt x="8204" y="2001"/>
                  </a:cubicBezTo>
                  <a:cubicBezTo>
                    <a:pt x="8204" y="1894"/>
                    <a:pt x="8133" y="1822"/>
                    <a:pt x="8025" y="1822"/>
                  </a:cubicBezTo>
                  <a:lnTo>
                    <a:pt x="4370" y="1822"/>
                  </a:lnTo>
                  <a:lnTo>
                    <a:pt x="4370" y="1679"/>
                  </a:lnTo>
                  <a:cubicBezTo>
                    <a:pt x="4608" y="1501"/>
                    <a:pt x="4739" y="1227"/>
                    <a:pt x="4739" y="941"/>
                  </a:cubicBezTo>
                  <a:cubicBezTo>
                    <a:pt x="4739" y="417"/>
                    <a:pt x="4323" y="1"/>
                    <a:pt x="3799" y="1"/>
                  </a:cubicBez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  <p:grpSp>
          <p:nvGrpSpPr>
            <p:cNvPr id="1134" name="Google Shape;6929;p49"/>
            <p:cNvGrpSpPr/>
            <p:nvPr/>
          </p:nvGrpSpPr>
          <p:grpSpPr>
            <a:xfrm>
              <a:off x="10885675" y="4680559"/>
              <a:ext cx="293704" cy="353954"/>
              <a:chOff x="4019984" y="3805393"/>
              <a:chExt cx="293704" cy="353954"/>
            </a:xfrm>
            <a:solidFill>
              <a:schemeClr val="bg2">
                <a:lumMod val="75000"/>
              </a:schemeClr>
            </a:solidFill>
          </p:grpSpPr>
          <p:sp>
            <p:nvSpPr>
              <p:cNvPr id="1135" name="Google Shape;6930;p49"/>
              <p:cNvSpPr/>
              <p:nvPr/>
            </p:nvSpPr>
            <p:spPr>
              <a:xfrm>
                <a:off x="4019984" y="3805393"/>
                <a:ext cx="293704" cy="353954"/>
              </a:xfrm>
              <a:custGeom>
                <a:avLst/>
                <a:gdLst/>
                <a:ahLst/>
                <a:cxnLst/>
                <a:rect l="l" t="t" r="r" b="b"/>
                <a:pathLst>
                  <a:path w="9228" h="11121" extrusionOk="0">
                    <a:moveTo>
                      <a:pt x="477" y="1084"/>
                    </a:moveTo>
                    <a:cubicBezTo>
                      <a:pt x="727" y="1084"/>
                      <a:pt x="977" y="1215"/>
                      <a:pt x="1108" y="1429"/>
                    </a:cubicBezTo>
                    <a:lnTo>
                      <a:pt x="1251" y="1608"/>
                    </a:lnTo>
                    <a:cubicBezTo>
                      <a:pt x="1382" y="1798"/>
                      <a:pt x="1608" y="1917"/>
                      <a:pt x="1822" y="1917"/>
                    </a:cubicBezTo>
                    <a:lnTo>
                      <a:pt x="1822" y="2620"/>
                    </a:lnTo>
                    <a:cubicBezTo>
                      <a:pt x="1822" y="3120"/>
                      <a:pt x="1906" y="3596"/>
                      <a:pt x="2049" y="4072"/>
                    </a:cubicBezTo>
                    <a:cubicBezTo>
                      <a:pt x="1918" y="4001"/>
                      <a:pt x="1775" y="3929"/>
                      <a:pt x="1620" y="3870"/>
                    </a:cubicBezTo>
                    <a:cubicBezTo>
                      <a:pt x="1298" y="3739"/>
                      <a:pt x="965" y="3596"/>
                      <a:pt x="727" y="3334"/>
                    </a:cubicBezTo>
                    <a:cubicBezTo>
                      <a:pt x="441" y="3024"/>
                      <a:pt x="310" y="2560"/>
                      <a:pt x="310" y="1929"/>
                    </a:cubicBezTo>
                    <a:lnTo>
                      <a:pt x="310" y="1250"/>
                    </a:lnTo>
                    <a:cubicBezTo>
                      <a:pt x="310" y="1203"/>
                      <a:pt x="322" y="1155"/>
                      <a:pt x="358" y="1131"/>
                    </a:cubicBezTo>
                    <a:cubicBezTo>
                      <a:pt x="382" y="1096"/>
                      <a:pt x="429" y="1084"/>
                      <a:pt x="477" y="1084"/>
                    </a:cubicBezTo>
                    <a:close/>
                    <a:moveTo>
                      <a:pt x="8704" y="1084"/>
                    </a:moveTo>
                    <a:cubicBezTo>
                      <a:pt x="8752" y="1084"/>
                      <a:pt x="8799" y="1096"/>
                      <a:pt x="8823" y="1131"/>
                    </a:cubicBezTo>
                    <a:cubicBezTo>
                      <a:pt x="8847" y="1155"/>
                      <a:pt x="8871" y="1203"/>
                      <a:pt x="8871" y="1250"/>
                    </a:cubicBezTo>
                    <a:lnTo>
                      <a:pt x="8871" y="1929"/>
                    </a:lnTo>
                    <a:lnTo>
                      <a:pt x="8883" y="1929"/>
                    </a:lnTo>
                    <a:cubicBezTo>
                      <a:pt x="8883" y="2572"/>
                      <a:pt x="8752" y="3036"/>
                      <a:pt x="8466" y="3334"/>
                    </a:cubicBezTo>
                    <a:cubicBezTo>
                      <a:pt x="8228" y="3596"/>
                      <a:pt x="7883" y="3739"/>
                      <a:pt x="7573" y="3870"/>
                    </a:cubicBezTo>
                    <a:cubicBezTo>
                      <a:pt x="7430" y="3929"/>
                      <a:pt x="7263" y="3989"/>
                      <a:pt x="7133" y="4072"/>
                    </a:cubicBezTo>
                    <a:cubicBezTo>
                      <a:pt x="7275" y="3620"/>
                      <a:pt x="7347" y="3120"/>
                      <a:pt x="7347" y="2620"/>
                    </a:cubicBezTo>
                    <a:lnTo>
                      <a:pt x="7347" y="1917"/>
                    </a:lnTo>
                    <a:cubicBezTo>
                      <a:pt x="7585" y="1917"/>
                      <a:pt x="7799" y="1798"/>
                      <a:pt x="7930" y="1608"/>
                    </a:cubicBezTo>
                    <a:lnTo>
                      <a:pt x="8061" y="1429"/>
                    </a:lnTo>
                    <a:cubicBezTo>
                      <a:pt x="8216" y="1215"/>
                      <a:pt x="8454" y="1084"/>
                      <a:pt x="8704" y="1084"/>
                    </a:cubicBezTo>
                    <a:close/>
                    <a:moveTo>
                      <a:pt x="7347" y="345"/>
                    </a:moveTo>
                    <a:lnTo>
                      <a:pt x="7347" y="726"/>
                    </a:lnTo>
                    <a:lnTo>
                      <a:pt x="5954" y="726"/>
                    </a:lnTo>
                    <a:cubicBezTo>
                      <a:pt x="5859" y="726"/>
                      <a:pt x="5787" y="798"/>
                      <a:pt x="5787" y="893"/>
                    </a:cubicBezTo>
                    <a:cubicBezTo>
                      <a:pt x="5787" y="976"/>
                      <a:pt x="5859" y="1060"/>
                      <a:pt x="5954" y="1060"/>
                    </a:cubicBezTo>
                    <a:lnTo>
                      <a:pt x="7013" y="1060"/>
                    </a:lnTo>
                    <a:lnTo>
                      <a:pt x="7013" y="2620"/>
                    </a:lnTo>
                    <a:cubicBezTo>
                      <a:pt x="7037" y="4036"/>
                      <a:pt x="6359" y="5382"/>
                      <a:pt x="5204" y="6239"/>
                    </a:cubicBezTo>
                    <a:lnTo>
                      <a:pt x="5085" y="6322"/>
                    </a:lnTo>
                    <a:cubicBezTo>
                      <a:pt x="5061" y="6322"/>
                      <a:pt x="5025" y="6310"/>
                      <a:pt x="5001" y="6310"/>
                    </a:cubicBezTo>
                    <a:lnTo>
                      <a:pt x="4192" y="6310"/>
                    </a:lnTo>
                    <a:cubicBezTo>
                      <a:pt x="4168" y="6310"/>
                      <a:pt x="4132" y="6310"/>
                      <a:pt x="4108" y="6322"/>
                    </a:cubicBezTo>
                    <a:lnTo>
                      <a:pt x="3989" y="6239"/>
                    </a:lnTo>
                    <a:cubicBezTo>
                      <a:pt x="2846" y="5382"/>
                      <a:pt x="2156" y="4048"/>
                      <a:pt x="2156" y="2620"/>
                    </a:cubicBezTo>
                    <a:lnTo>
                      <a:pt x="2156" y="1060"/>
                    </a:lnTo>
                    <a:lnTo>
                      <a:pt x="5204" y="1060"/>
                    </a:lnTo>
                    <a:cubicBezTo>
                      <a:pt x="5299" y="1060"/>
                      <a:pt x="5370" y="976"/>
                      <a:pt x="5370" y="893"/>
                    </a:cubicBezTo>
                    <a:cubicBezTo>
                      <a:pt x="5370" y="798"/>
                      <a:pt x="5299" y="726"/>
                      <a:pt x="5204" y="726"/>
                    </a:cubicBezTo>
                    <a:lnTo>
                      <a:pt x="1810" y="726"/>
                    </a:lnTo>
                    <a:lnTo>
                      <a:pt x="1810" y="345"/>
                    </a:lnTo>
                    <a:close/>
                    <a:moveTo>
                      <a:pt x="5001" y="6632"/>
                    </a:moveTo>
                    <a:cubicBezTo>
                      <a:pt x="5061" y="6632"/>
                      <a:pt x="5108" y="6680"/>
                      <a:pt x="5108" y="6739"/>
                    </a:cubicBezTo>
                    <a:lnTo>
                      <a:pt x="5108" y="6858"/>
                    </a:lnTo>
                    <a:cubicBezTo>
                      <a:pt x="5108" y="6918"/>
                      <a:pt x="5061" y="6965"/>
                      <a:pt x="5001" y="6965"/>
                    </a:cubicBezTo>
                    <a:lnTo>
                      <a:pt x="4192" y="6965"/>
                    </a:lnTo>
                    <a:cubicBezTo>
                      <a:pt x="4132" y="6965"/>
                      <a:pt x="4085" y="6918"/>
                      <a:pt x="4085" y="6858"/>
                    </a:cubicBezTo>
                    <a:lnTo>
                      <a:pt x="4085" y="6739"/>
                    </a:lnTo>
                    <a:cubicBezTo>
                      <a:pt x="4085" y="6680"/>
                      <a:pt x="4132" y="6632"/>
                      <a:pt x="4192" y="6632"/>
                    </a:cubicBezTo>
                    <a:close/>
                    <a:moveTo>
                      <a:pt x="4787" y="7287"/>
                    </a:moveTo>
                    <a:lnTo>
                      <a:pt x="4787" y="8882"/>
                    </a:lnTo>
                    <a:lnTo>
                      <a:pt x="4406" y="8882"/>
                    </a:lnTo>
                    <a:lnTo>
                      <a:pt x="4406" y="7287"/>
                    </a:lnTo>
                    <a:close/>
                    <a:moveTo>
                      <a:pt x="5609" y="9216"/>
                    </a:moveTo>
                    <a:cubicBezTo>
                      <a:pt x="5728" y="9216"/>
                      <a:pt x="5823" y="9299"/>
                      <a:pt x="5823" y="9418"/>
                    </a:cubicBezTo>
                    <a:lnTo>
                      <a:pt x="5823" y="9609"/>
                    </a:lnTo>
                    <a:lnTo>
                      <a:pt x="4370" y="9609"/>
                    </a:lnTo>
                    <a:cubicBezTo>
                      <a:pt x="4287" y="9609"/>
                      <a:pt x="4204" y="9680"/>
                      <a:pt x="4204" y="9775"/>
                    </a:cubicBezTo>
                    <a:cubicBezTo>
                      <a:pt x="4204" y="9870"/>
                      <a:pt x="4287" y="9942"/>
                      <a:pt x="4370" y="9942"/>
                    </a:cubicBezTo>
                    <a:lnTo>
                      <a:pt x="6585" y="9942"/>
                    </a:lnTo>
                    <a:cubicBezTo>
                      <a:pt x="6609" y="9942"/>
                      <a:pt x="6621" y="9954"/>
                      <a:pt x="6632" y="9966"/>
                    </a:cubicBezTo>
                    <a:lnTo>
                      <a:pt x="6787" y="10763"/>
                    </a:lnTo>
                    <a:cubicBezTo>
                      <a:pt x="6787" y="10775"/>
                      <a:pt x="6787" y="10787"/>
                      <a:pt x="6763" y="10787"/>
                    </a:cubicBezTo>
                    <a:cubicBezTo>
                      <a:pt x="6763" y="10787"/>
                      <a:pt x="6752" y="10799"/>
                      <a:pt x="6740" y="10799"/>
                    </a:cubicBezTo>
                    <a:lnTo>
                      <a:pt x="2453" y="10799"/>
                    </a:lnTo>
                    <a:cubicBezTo>
                      <a:pt x="2441" y="10799"/>
                      <a:pt x="2418" y="10787"/>
                      <a:pt x="2418" y="10787"/>
                    </a:cubicBezTo>
                    <a:cubicBezTo>
                      <a:pt x="2418" y="10787"/>
                      <a:pt x="2406" y="10775"/>
                      <a:pt x="2406" y="10763"/>
                    </a:cubicBezTo>
                    <a:lnTo>
                      <a:pt x="2561" y="9966"/>
                    </a:lnTo>
                    <a:cubicBezTo>
                      <a:pt x="2561" y="9954"/>
                      <a:pt x="2572" y="9942"/>
                      <a:pt x="2596" y="9942"/>
                    </a:cubicBezTo>
                    <a:lnTo>
                      <a:pt x="3596" y="9942"/>
                    </a:lnTo>
                    <a:cubicBezTo>
                      <a:pt x="3692" y="9942"/>
                      <a:pt x="3763" y="9870"/>
                      <a:pt x="3763" y="9775"/>
                    </a:cubicBezTo>
                    <a:cubicBezTo>
                      <a:pt x="3763" y="9680"/>
                      <a:pt x="3692" y="9609"/>
                      <a:pt x="3596" y="9609"/>
                    </a:cubicBezTo>
                    <a:lnTo>
                      <a:pt x="3370" y="9609"/>
                    </a:lnTo>
                    <a:lnTo>
                      <a:pt x="3370" y="9418"/>
                    </a:lnTo>
                    <a:cubicBezTo>
                      <a:pt x="3370" y="9299"/>
                      <a:pt x="3465" y="9216"/>
                      <a:pt x="3584" y="9216"/>
                    </a:cubicBezTo>
                    <a:close/>
                    <a:moveTo>
                      <a:pt x="1810" y="0"/>
                    </a:moveTo>
                    <a:cubicBezTo>
                      <a:pt x="1656" y="0"/>
                      <a:pt x="1501" y="131"/>
                      <a:pt x="1501" y="310"/>
                    </a:cubicBezTo>
                    <a:lnTo>
                      <a:pt x="1501" y="726"/>
                    </a:lnTo>
                    <a:cubicBezTo>
                      <a:pt x="1501" y="893"/>
                      <a:pt x="1632" y="1036"/>
                      <a:pt x="1810" y="1036"/>
                    </a:cubicBezTo>
                    <a:lnTo>
                      <a:pt x="1846" y="1036"/>
                    </a:lnTo>
                    <a:lnTo>
                      <a:pt x="1846" y="1572"/>
                    </a:lnTo>
                    <a:cubicBezTo>
                      <a:pt x="1727" y="1572"/>
                      <a:pt x="1608" y="1512"/>
                      <a:pt x="1537" y="1417"/>
                    </a:cubicBezTo>
                    <a:lnTo>
                      <a:pt x="1394" y="1238"/>
                    </a:lnTo>
                    <a:cubicBezTo>
                      <a:pt x="1191" y="941"/>
                      <a:pt x="846" y="762"/>
                      <a:pt x="489" y="762"/>
                    </a:cubicBezTo>
                    <a:cubicBezTo>
                      <a:pt x="358" y="762"/>
                      <a:pt x="239" y="798"/>
                      <a:pt x="144" y="905"/>
                    </a:cubicBezTo>
                    <a:cubicBezTo>
                      <a:pt x="60" y="1000"/>
                      <a:pt x="1" y="1131"/>
                      <a:pt x="1" y="1250"/>
                    </a:cubicBezTo>
                    <a:lnTo>
                      <a:pt x="1" y="1929"/>
                    </a:lnTo>
                    <a:cubicBezTo>
                      <a:pt x="1" y="3560"/>
                      <a:pt x="834" y="3894"/>
                      <a:pt x="1501" y="4179"/>
                    </a:cubicBezTo>
                    <a:cubicBezTo>
                      <a:pt x="1870" y="4334"/>
                      <a:pt x="2203" y="4465"/>
                      <a:pt x="2370" y="4786"/>
                    </a:cubicBezTo>
                    <a:cubicBezTo>
                      <a:pt x="2406" y="4882"/>
                      <a:pt x="2394" y="4965"/>
                      <a:pt x="2334" y="5025"/>
                    </a:cubicBezTo>
                    <a:cubicBezTo>
                      <a:pt x="2284" y="5092"/>
                      <a:pt x="2191" y="5124"/>
                      <a:pt x="2108" y="5124"/>
                    </a:cubicBezTo>
                    <a:cubicBezTo>
                      <a:pt x="2073" y="5124"/>
                      <a:pt x="2041" y="5118"/>
                      <a:pt x="2013" y="5108"/>
                    </a:cubicBezTo>
                    <a:cubicBezTo>
                      <a:pt x="1894" y="5060"/>
                      <a:pt x="1870" y="4906"/>
                      <a:pt x="1870" y="4786"/>
                    </a:cubicBezTo>
                    <a:cubicBezTo>
                      <a:pt x="1870" y="4703"/>
                      <a:pt x="1810" y="4632"/>
                      <a:pt x="1727" y="4632"/>
                    </a:cubicBezTo>
                    <a:cubicBezTo>
                      <a:pt x="1632" y="4632"/>
                      <a:pt x="1560" y="4691"/>
                      <a:pt x="1560" y="4775"/>
                    </a:cubicBezTo>
                    <a:cubicBezTo>
                      <a:pt x="1560" y="4929"/>
                      <a:pt x="1572" y="5263"/>
                      <a:pt x="1894" y="5406"/>
                    </a:cubicBezTo>
                    <a:cubicBezTo>
                      <a:pt x="1965" y="5429"/>
                      <a:pt x="2037" y="5441"/>
                      <a:pt x="2108" y="5441"/>
                    </a:cubicBezTo>
                    <a:cubicBezTo>
                      <a:pt x="2275" y="5441"/>
                      <a:pt x="2453" y="5370"/>
                      <a:pt x="2572" y="5251"/>
                    </a:cubicBezTo>
                    <a:cubicBezTo>
                      <a:pt x="2584" y="5239"/>
                      <a:pt x="2608" y="5227"/>
                      <a:pt x="2608" y="5203"/>
                    </a:cubicBezTo>
                    <a:cubicBezTo>
                      <a:pt x="2918" y="5703"/>
                      <a:pt x="3323" y="6144"/>
                      <a:pt x="3811" y="6489"/>
                    </a:cubicBezTo>
                    <a:lnTo>
                      <a:pt x="3834" y="6501"/>
                    </a:lnTo>
                    <a:cubicBezTo>
                      <a:pt x="3799" y="6561"/>
                      <a:pt x="3775" y="6656"/>
                      <a:pt x="3775" y="6727"/>
                    </a:cubicBezTo>
                    <a:lnTo>
                      <a:pt x="3775" y="6846"/>
                    </a:lnTo>
                    <a:cubicBezTo>
                      <a:pt x="3775" y="7037"/>
                      <a:pt x="3918" y="7215"/>
                      <a:pt x="4096" y="7263"/>
                    </a:cubicBezTo>
                    <a:lnTo>
                      <a:pt x="4096" y="8870"/>
                    </a:lnTo>
                    <a:lnTo>
                      <a:pt x="3596" y="8870"/>
                    </a:lnTo>
                    <a:cubicBezTo>
                      <a:pt x="3299" y="8870"/>
                      <a:pt x="3061" y="9108"/>
                      <a:pt x="3061" y="9406"/>
                    </a:cubicBezTo>
                    <a:lnTo>
                      <a:pt x="3061" y="9597"/>
                    </a:lnTo>
                    <a:lnTo>
                      <a:pt x="2620" y="9597"/>
                    </a:lnTo>
                    <a:cubicBezTo>
                      <a:pt x="2441" y="9597"/>
                      <a:pt x="2287" y="9716"/>
                      <a:pt x="2263" y="9894"/>
                    </a:cubicBezTo>
                    <a:lnTo>
                      <a:pt x="2108" y="10680"/>
                    </a:lnTo>
                    <a:cubicBezTo>
                      <a:pt x="2096" y="10787"/>
                      <a:pt x="2108" y="10906"/>
                      <a:pt x="2191" y="10978"/>
                    </a:cubicBezTo>
                    <a:cubicBezTo>
                      <a:pt x="2263" y="11073"/>
                      <a:pt x="2370" y="11121"/>
                      <a:pt x="2465" y="11121"/>
                    </a:cubicBezTo>
                    <a:lnTo>
                      <a:pt x="6752" y="11121"/>
                    </a:lnTo>
                    <a:cubicBezTo>
                      <a:pt x="6859" y="11121"/>
                      <a:pt x="6966" y="11073"/>
                      <a:pt x="7037" y="10978"/>
                    </a:cubicBezTo>
                    <a:cubicBezTo>
                      <a:pt x="7109" y="10894"/>
                      <a:pt x="7144" y="10787"/>
                      <a:pt x="7109" y="10680"/>
                    </a:cubicBezTo>
                    <a:lnTo>
                      <a:pt x="6966" y="9894"/>
                    </a:lnTo>
                    <a:cubicBezTo>
                      <a:pt x="6930" y="9716"/>
                      <a:pt x="6787" y="9597"/>
                      <a:pt x="6609" y="9597"/>
                    </a:cubicBezTo>
                    <a:lnTo>
                      <a:pt x="6156" y="9597"/>
                    </a:lnTo>
                    <a:lnTo>
                      <a:pt x="6156" y="9406"/>
                    </a:lnTo>
                    <a:cubicBezTo>
                      <a:pt x="6156" y="9108"/>
                      <a:pt x="5918" y="8870"/>
                      <a:pt x="5620" y="8870"/>
                    </a:cubicBezTo>
                    <a:lnTo>
                      <a:pt x="5132" y="8870"/>
                    </a:lnTo>
                    <a:lnTo>
                      <a:pt x="5132" y="7263"/>
                    </a:lnTo>
                    <a:cubicBezTo>
                      <a:pt x="5311" y="7215"/>
                      <a:pt x="5442" y="7037"/>
                      <a:pt x="5442" y="6846"/>
                    </a:cubicBezTo>
                    <a:lnTo>
                      <a:pt x="5442" y="6727"/>
                    </a:lnTo>
                    <a:cubicBezTo>
                      <a:pt x="5442" y="6632"/>
                      <a:pt x="5418" y="6561"/>
                      <a:pt x="5382" y="6501"/>
                    </a:cubicBezTo>
                    <a:lnTo>
                      <a:pt x="5418" y="6489"/>
                    </a:lnTo>
                    <a:cubicBezTo>
                      <a:pt x="5894" y="6132"/>
                      <a:pt x="6311" y="5703"/>
                      <a:pt x="6621" y="5203"/>
                    </a:cubicBezTo>
                    <a:cubicBezTo>
                      <a:pt x="6632" y="5227"/>
                      <a:pt x="6656" y="5239"/>
                      <a:pt x="6656" y="5251"/>
                    </a:cubicBezTo>
                    <a:cubicBezTo>
                      <a:pt x="6775" y="5382"/>
                      <a:pt x="6954" y="5441"/>
                      <a:pt x="7109" y="5441"/>
                    </a:cubicBezTo>
                    <a:cubicBezTo>
                      <a:pt x="7192" y="5441"/>
                      <a:pt x="7263" y="5429"/>
                      <a:pt x="7335" y="5406"/>
                    </a:cubicBezTo>
                    <a:cubicBezTo>
                      <a:pt x="7644" y="5263"/>
                      <a:pt x="7668" y="4929"/>
                      <a:pt x="7668" y="4775"/>
                    </a:cubicBezTo>
                    <a:cubicBezTo>
                      <a:pt x="7668" y="4701"/>
                      <a:pt x="7603" y="4628"/>
                      <a:pt x="7531" y="4628"/>
                    </a:cubicBezTo>
                    <a:cubicBezTo>
                      <a:pt x="7521" y="4628"/>
                      <a:pt x="7511" y="4629"/>
                      <a:pt x="7502" y="4632"/>
                    </a:cubicBezTo>
                    <a:cubicBezTo>
                      <a:pt x="7406" y="4632"/>
                      <a:pt x="7335" y="4703"/>
                      <a:pt x="7347" y="4786"/>
                    </a:cubicBezTo>
                    <a:cubicBezTo>
                      <a:pt x="7347" y="4906"/>
                      <a:pt x="7335" y="5048"/>
                      <a:pt x="7216" y="5108"/>
                    </a:cubicBezTo>
                    <a:cubicBezTo>
                      <a:pt x="7188" y="5117"/>
                      <a:pt x="7158" y="5122"/>
                      <a:pt x="7128" y="5122"/>
                    </a:cubicBezTo>
                    <a:cubicBezTo>
                      <a:pt x="7043" y="5122"/>
                      <a:pt x="6956" y="5086"/>
                      <a:pt x="6894" y="5025"/>
                    </a:cubicBezTo>
                    <a:cubicBezTo>
                      <a:pt x="6835" y="4953"/>
                      <a:pt x="6811" y="4882"/>
                      <a:pt x="6859" y="4786"/>
                    </a:cubicBezTo>
                    <a:cubicBezTo>
                      <a:pt x="7025" y="4465"/>
                      <a:pt x="7335" y="4334"/>
                      <a:pt x="7728" y="4179"/>
                    </a:cubicBezTo>
                    <a:cubicBezTo>
                      <a:pt x="8395" y="3917"/>
                      <a:pt x="9228" y="3572"/>
                      <a:pt x="9228" y="1929"/>
                    </a:cubicBezTo>
                    <a:lnTo>
                      <a:pt x="9228" y="1250"/>
                    </a:lnTo>
                    <a:cubicBezTo>
                      <a:pt x="9216" y="1131"/>
                      <a:pt x="9168" y="1000"/>
                      <a:pt x="9061" y="905"/>
                    </a:cubicBezTo>
                    <a:cubicBezTo>
                      <a:pt x="8978" y="822"/>
                      <a:pt x="8859" y="762"/>
                      <a:pt x="8716" y="762"/>
                    </a:cubicBezTo>
                    <a:cubicBezTo>
                      <a:pt x="8359" y="762"/>
                      <a:pt x="8025" y="941"/>
                      <a:pt x="7811" y="1238"/>
                    </a:cubicBezTo>
                    <a:lnTo>
                      <a:pt x="7680" y="1417"/>
                    </a:lnTo>
                    <a:cubicBezTo>
                      <a:pt x="7609" y="1512"/>
                      <a:pt x="7490" y="1572"/>
                      <a:pt x="7371" y="1572"/>
                    </a:cubicBezTo>
                    <a:lnTo>
                      <a:pt x="7371" y="1036"/>
                    </a:lnTo>
                    <a:lnTo>
                      <a:pt x="7394" y="1036"/>
                    </a:lnTo>
                    <a:cubicBezTo>
                      <a:pt x="7561" y="1036"/>
                      <a:pt x="7704" y="905"/>
                      <a:pt x="7704" y="726"/>
                    </a:cubicBezTo>
                    <a:lnTo>
                      <a:pt x="7704" y="310"/>
                    </a:lnTo>
                    <a:cubicBezTo>
                      <a:pt x="7704" y="143"/>
                      <a:pt x="7573" y="0"/>
                      <a:pt x="73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136" name="Google Shape;6931;p49"/>
              <p:cNvSpPr/>
              <p:nvPr/>
            </p:nvSpPr>
            <p:spPr>
              <a:xfrm>
                <a:off x="4118903" y="3867139"/>
                <a:ext cx="93987" cy="87971"/>
              </a:xfrm>
              <a:custGeom>
                <a:avLst/>
                <a:gdLst/>
                <a:ahLst/>
                <a:cxnLst/>
                <a:rect l="l" t="t" r="r" b="b"/>
                <a:pathLst>
                  <a:path w="2953" h="2764" extrusionOk="0">
                    <a:moveTo>
                      <a:pt x="1477" y="489"/>
                    </a:moveTo>
                    <a:lnTo>
                      <a:pt x="1727" y="989"/>
                    </a:lnTo>
                    <a:cubicBezTo>
                      <a:pt x="1762" y="1049"/>
                      <a:pt x="1822" y="1096"/>
                      <a:pt x="1881" y="1096"/>
                    </a:cubicBezTo>
                    <a:lnTo>
                      <a:pt x="2441" y="1180"/>
                    </a:lnTo>
                    <a:lnTo>
                      <a:pt x="2036" y="1584"/>
                    </a:lnTo>
                    <a:cubicBezTo>
                      <a:pt x="2000" y="1632"/>
                      <a:pt x="1977" y="1692"/>
                      <a:pt x="1977" y="1763"/>
                    </a:cubicBezTo>
                    <a:lnTo>
                      <a:pt x="2072" y="2335"/>
                    </a:lnTo>
                    <a:lnTo>
                      <a:pt x="1560" y="2061"/>
                    </a:lnTo>
                    <a:cubicBezTo>
                      <a:pt x="1536" y="2049"/>
                      <a:pt x="1500" y="2037"/>
                      <a:pt x="1477" y="2037"/>
                    </a:cubicBezTo>
                    <a:cubicBezTo>
                      <a:pt x="1441" y="2037"/>
                      <a:pt x="1417" y="2049"/>
                      <a:pt x="1381" y="2061"/>
                    </a:cubicBezTo>
                    <a:lnTo>
                      <a:pt x="881" y="2335"/>
                    </a:lnTo>
                    <a:lnTo>
                      <a:pt x="965" y="1763"/>
                    </a:lnTo>
                    <a:cubicBezTo>
                      <a:pt x="988" y="1703"/>
                      <a:pt x="953" y="1632"/>
                      <a:pt x="905" y="1584"/>
                    </a:cubicBezTo>
                    <a:lnTo>
                      <a:pt x="512" y="1180"/>
                    </a:lnTo>
                    <a:lnTo>
                      <a:pt x="1072" y="1096"/>
                    </a:lnTo>
                    <a:cubicBezTo>
                      <a:pt x="1131" y="1084"/>
                      <a:pt x="1191" y="1049"/>
                      <a:pt x="1227" y="989"/>
                    </a:cubicBezTo>
                    <a:lnTo>
                      <a:pt x="1477" y="489"/>
                    </a:lnTo>
                    <a:close/>
                    <a:moveTo>
                      <a:pt x="1477" y="1"/>
                    </a:moveTo>
                    <a:cubicBezTo>
                      <a:pt x="1405" y="1"/>
                      <a:pt x="1322" y="49"/>
                      <a:pt x="1298" y="108"/>
                    </a:cubicBezTo>
                    <a:lnTo>
                      <a:pt x="953" y="799"/>
                    </a:lnTo>
                    <a:lnTo>
                      <a:pt x="191" y="906"/>
                    </a:lnTo>
                    <a:cubicBezTo>
                      <a:pt x="119" y="918"/>
                      <a:pt x="60" y="965"/>
                      <a:pt x="36" y="1037"/>
                    </a:cubicBezTo>
                    <a:cubicBezTo>
                      <a:pt x="0" y="1108"/>
                      <a:pt x="36" y="1180"/>
                      <a:pt x="72" y="1227"/>
                    </a:cubicBezTo>
                    <a:lnTo>
                      <a:pt x="631" y="1763"/>
                    </a:lnTo>
                    <a:lnTo>
                      <a:pt x="488" y="2525"/>
                    </a:lnTo>
                    <a:cubicBezTo>
                      <a:pt x="476" y="2596"/>
                      <a:pt x="512" y="2668"/>
                      <a:pt x="572" y="2716"/>
                    </a:cubicBezTo>
                    <a:cubicBezTo>
                      <a:pt x="604" y="2741"/>
                      <a:pt x="639" y="2753"/>
                      <a:pt x="676" y="2753"/>
                    </a:cubicBezTo>
                    <a:cubicBezTo>
                      <a:pt x="708" y="2753"/>
                      <a:pt x="741" y="2744"/>
                      <a:pt x="774" y="2727"/>
                    </a:cubicBezTo>
                    <a:lnTo>
                      <a:pt x="1465" y="2370"/>
                    </a:lnTo>
                    <a:lnTo>
                      <a:pt x="2143" y="2727"/>
                    </a:lnTo>
                    <a:cubicBezTo>
                      <a:pt x="2179" y="2751"/>
                      <a:pt x="2203" y="2763"/>
                      <a:pt x="2239" y="2763"/>
                    </a:cubicBezTo>
                    <a:cubicBezTo>
                      <a:pt x="2274" y="2763"/>
                      <a:pt x="2310" y="2751"/>
                      <a:pt x="2358" y="2716"/>
                    </a:cubicBezTo>
                    <a:cubicBezTo>
                      <a:pt x="2417" y="2668"/>
                      <a:pt x="2441" y="2596"/>
                      <a:pt x="2429" y="2525"/>
                    </a:cubicBezTo>
                    <a:lnTo>
                      <a:pt x="2298" y="1763"/>
                    </a:lnTo>
                    <a:lnTo>
                      <a:pt x="2846" y="1227"/>
                    </a:lnTo>
                    <a:cubicBezTo>
                      <a:pt x="2917" y="1180"/>
                      <a:pt x="2953" y="1108"/>
                      <a:pt x="2917" y="1037"/>
                    </a:cubicBezTo>
                    <a:cubicBezTo>
                      <a:pt x="2893" y="965"/>
                      <a:pt x="2834" y="918"/>
                      <a:pt x="2751" y="906"/>
                    </a:cubicBezTo>
                    <a:lnTo>
                      <a:pt x="2000" y="799"/>
                    </a:lnTo>
                    <a:lnTo>
                      <a:pt x="1655" y="108"/>
                    </a:lnTo>
                    <a:cubicBezTo>
                      <a:pt x="1619" y="37"/>
                      <a:pt x="1548" y="1"/>
                      <a:pt x="147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137" name="Google Shape;6932;p49"/>
            <p:cNvGrpSpPr/>
            <p:nvPr/>
          </p:nvGrpSpPr>
          <p:grpSpPr>
            <a:xfrm>
              <a:off x="7261575" y="4690783"/>
              <a:ext cx="323654" cy="303189"/>
              <a:chOff x="8006505" y="3390044"/>
              <a:chExt cx="323654" cy="303189"/>
            </a:xfrm>
            <a:solidFill>
              <a:schemeClr val="bg2">
                <a:lumMod val="75000"/>
              </a:schemeClr>
            </a:solidFill>
          </p:grpSpPr>
          <p:sp>
            <p:nvSpPr>
              <p:cNvPr id="1138" name="Google Shape;6933;p49"/>
              <p:cNvSpPr/>
              <p:nvPr/>
            </p:nvSpPr>
            <p:spPr>
              <a:xfrm>
                <a:off x="8006505" y="3390044"/>
                <a:ext cx="323654" cy="303189"/>
              </a:xfrm>
              <a:custGeom>
                <a:avLst/>
                <a:gdLst/>
                <a:ahLst/>
                <a:cxnLst/>
                <a:rect l="l" t="t" r="r" b="b"/>
                <a:pathLst>
                  <a:path w="10169" h="9526" extrusionOk="0">
                    <a:moveTo>
                      <a:pt x="5358" y="322"/>
                    </a:moveTo>
                    <a:cubicBezTo>
                      <a:pt x="5704" y="322"/>
                      <a:pt x="5965" y="608"/>
                      <a:pt x="5965" y="930"/>
                    </a:cubicBezTo>
                    <a:lnTo>
                      <a:pt x="5965" y="1311"/>
                    </a:lnTo>
                    <a:cubicBezTo>
                      <a:pt x="5965" y="1584"/>
                      <a:pt x="6192" y="1811"/>
                      <a:pt x="6477" y="1811"/>
                    </a:cubicBezTo>
                    <a:lnTo>
                      <a:pt x="6620" y="1811"/>
                    </a:lnTo>
                    <a:cubicBezTo>
                      <a:pt x="6727" y="1811"/>
                      <a:pt x="6811" y="1906"/>
                      <a:pt x="6811" y="2001"/>
                    </a:cubicBezTo>
                    <a:lnTo>
                      <a:pt x="6811" y="3013"/>
                    </a:lnTo>
                    <a:cubicBezTo>
                      <a:pt x="6811" y="3120"/>
                      <a:pt x="6727" y="3204"/>
                      <a:pt x="6620" y="3204"/>
                    </a:cubicBezTo>
                    <a:lnTo>
                      <a:pt x="3465" y="3204"/>
                    </a:lnTo>
                    <a:cubicBezTo>
                      <a:pt x="3358" y="3204"/>
                      <a:pt x="3275" y="3120"/>
                      <a:pt x="3275" y="3013"/>
                    </a:cubicBezTo>
                    <a:lnTo>
                      <a:pt x="3322" y="2001"/>
                    </a:lnTo>
                    <a:cubicBezTo>
                      <a:pt x="3322" y="1894"/>
                      <a:pt x="3406" y="1811"/>
                      <a:pt x="3513" y="1811"/>
                    </a:cubicBezTo>
                    <a:lnTo>
                      <a:pt x="3656" y="1811"/>
                    </a:lnTo>
                    <a:cubicBezTo>
                      <a:pt x="3941" y="1811"/>
                      <a:pt x="4168" y="1584"/>
                      <a:pt x="4168" y="1311"/>
                    </a:cubicBezTo>
                    <a:lnTo>
                      <a:pt x="4168" y="930"/>
                    </a:lnTo>
                    <a:cubicBezTo>
                      <a:pt x="4168" y="596"/>
                      <a:pt x="4453" y="322"/>
                      <a:pt x="4775" y="322"/>
                    </a:cubicBezTo>
                    <a:close/>
                    <a:moveTo>
                      <a:pt x="9275" y="2239"/>
                    </a:moveTo>
                    <a:cubicBezTo>
                      <a:pt x="9585" y="2239"/>
                      <a:pt x="9847" y="2501"/>
                      <a:pt x="9847" y="2823"/>
                    </a:cubicBezTo>
                    <a:lnTo>
                      <a:pt x="9835" y="8633"/>
                    </a:lnTo>
                    <a:cubicBezTo>
                      <a:pt x="9835" y="8943"/>
                      <a:pt x="9585" y="9204"/>
                      <a:pt x="9252" y="9204"/>
                    </a:cubicBezTo>
                    <a:lnTo>
                      <a:pt x="881" y="9204"/>
                    </a:lnTo>
                    <a:cubicBezTo>
                      <a:pt x="560" y="9204"/>
                      <a:pt x="298" y="8954"/>
                      <a:pt x="298" y="8633"/>
                    </a:cubicBezTo>
                    <a:lnTo>
                      <a:pt x="298" y="2823"/>
                    </a:lnTo>
                    <a:cubicBezTo>
                      <a:pt x="298" y="2513"/>
                      <a:pt x="548" y="2239"/>
                      <a:pt x="881" y="2239"/>
                    </a:cubicBezTo>
                    <a:lnTo>
                      <a:pt x="2977" y="2239"/>
                    </a:lnTo>
                    <a:lnTo>
                      <a:pt x="2977" y="2775"/>
                    </a:lnTo>
                    <a:lnTo>
                      <a:pt x="1001" y="2775"/>
                    </a:lnTo>
                    <a:cubicBezTo>
                      <a:pt x="905" y="2775"/>
                      <a:pt x="834" y="2858"/>
                      <a:pt x="834" y="2942"/>
                    </a:cubicBezTo>
                    <a:lnTo>
                      <a:pt x="834" y="8514"/>
                    </a:lnTo>
                    <a:cubicBezTo>
                      <a:pt x="834" y="8597"/>
                      <a:pt x="905" y="8669"/>
                      <a:pt x="1001" y="8669"/>
                    </a:cubicBezTo>
                    <a:lnTo>
                      <a:pt x="6418" y="8669"/>
                    </a:lnTo>
                    <a:cubicBezTo>
                      <a:pt x="6501" y="8669"/>
                      <a:pt x="6573" y="8597"/>
                      <a:pt x="6573" y="8514"/>
                    </a:cubicBezTo>
                    <a:cubicBezTo>
                      <a:pt x="6573" y="8419"/>
                      <a:pt x="6501" y="8347"/>
                      <a:pt x="6418" y="8347"/>
                    </a:cubicBezTo>
                    <a:lnTo>
                      <a:pt x="1155" y="8347"/>
                    </a:lnTo>
                    <a:lnTo>
                      <a:pt x="1155" y="3108"/>
                    </a:lnTo>
                    <a:lnTo>
                      <a:pt x="2989" y="3108"/>
                    </a:lnTo>
                    <a:cubicBezTo>
                      <a:pt x="3037" y="3347"/>
                      <a:pt x="3239" y="3537"/>
                      <a:pt x="3501" y="3537"/>
                    </a:cubicBezTo>
                    <a:lnTo>
                      <a:pt x="6656" y="3537"/>
                    </a:lnTo>
                    <a:cubicBezTo>
                      <a:pt x="6906" y="3537"/>
                      <a:pt x="7108" y="3359"/>
                      <a:pt x="7156" y="3108"/>
                    </a:cubicBezTo>
                    <a:lnTo>
                      <a:pt x="8990" y="3108"/>
                    </a:lnTo>
                    <a:lnTo>
                      <a:pt x="8990" y="8347"/>
                    </a:lnTo>
                    <a:lnTo>
                      <a:pt x="7216" y="8347"/>
                    </a:lnTo>
                    <a:cubicBezTo>
                      <a:pt x="7132" y="8347"/>
                      <a:pt x="7049" y="8419"/>
                      <a:pt x="7049" y="8514"/>
                    </a:cubicBezTo>
                    <a:cubicBezTo>
                      <a:pt x="7049" y="8597"/>
                      <a:pt x="7132" y="8669"/>
                      <a:pt x="7216" y="8669"/>
                    </a:cubicBezTo>
                    <a:lnTo>
                      <a:pt x="9156" y="8669"/>
                    </a:lnTo>
                    <a:cubicBezTo>
                      <a:pt x="9240" y="8669"/>
                      <a:pt x="9311" y="8597"/>
                      <a:pt x="9311" y="8514"/>
                    </a:cubicBezTo>
                    <a:lnTo>
                      <a:pt x="9311" y="2942"/>
                    </a:lnTo>
                    <a:cubicBezTo>
                      <a:pt x="9311" y="2858"/>
                      <a:pt x="9240" y="2775"/>
                      <a:pt x="9156" y="2775"/>
                    </a:cubicBezTo>
                    <a:lnTo>
                      <a:pt x="7168" y="2775"/>
                    </a:lnTo>
                    <a:lnTo>
                      <a:pt x="7168" y="2239"/>
                    </a:lnTo>
                    <a:close/>
                    <a:moveTo>
                      <a:pt x="4787" y="1"/>
                    </a:moveTo>
                    <a:cubicBezTo>
                      <a:pt x="4275" y="1"/>
                      <a:pt x="3858" y="418"/>
                      <a:pt x="3858" y="930"/>
                    </a:cubicBezTo>
                    <a:lnTo>
                      <a:pt x="3858" y="1311"/>
                    </a:lnTo>
                    <a:cubicBezTo>
                      <a:pt x="3858" y="1406"/>
                      <a:pt x="3763" y="1501"/>
                      <a:pt x="3656" y="1501"/>
                    </a:cubicBezTo>
                    <a:lnTo>
                      <a:pt x="3513" y="1501"/>
                    </a:lnTo>
                    <a:cubicBezTo>
                      <a:pt x="3263" y="1501"/>
                      <a:pt x="3048" y="1680"/>
                      <a:pt x="3001" y="1930"/>
                    </a:cubicBezTo>
                    <a:lnTo>
                      <a:pt x="893" y="1930"/>
                    </a:lnTo>
                    <a:cubicBezTo>
                      <a:pt x="405" y="1930"/>
                      <a:pt x="0" y="2335"/>
                      <a:pt x="0" y="2823"/>
                    </a:cubicBezTo>
                    <a:lnTo>
                      <a:pt x="0" y="8633"/>
                    </a:lnTo>
                    <a:cubicBezTo>
                      <a:pt x="0" y="9121"/>
                      <a:pt x="405" y="9526"/>
                      <a:pt x="893" y="9526"/>
                    </a:cubicBezTo>
                    <a:lnTo>
                      <a:pt x="9263" y="9526"/>
                    </a:lnTo>
                    <a:cubicBezTo>
                      <a:pt x="9764" y="9526"/>
                      <a:pt x="10156" y="9121"/>
                      <a:pt x="10156" y="8633"/>
                    </a:cubicBezTo>
                    <a:lnTo>
                      <a:pt x="10156" y="2823"/>
                    </a:lnTo>
                    <a:cubicBezTo>
                      <a:pt x="10168" y="2335"/>
                      <a:pt x="9764" y="1930"/>
                      <a:pt x="9275" y="1930"/>
                    </a:cubicBezTo>
                    <a:lnTo>
                      <a:pt x="7156" y="1930"/>
                    </a:lnTo>
                    <a:cubicBezTo>
                      <a:pt x="7108" y="1692"/>
                      <a:pt x="6906" y="1501"/>
                      <a:pt x="6656" y="1501"/>
                    </a:cubicBezTo>
                    <a:lnTo>
                      <a:pt x="6501" y="1501"/>
                    </a:lnTo>
                    <a:cubicBezTo>
                      <a:pt x="6394" y="1501"/>
                      <a:pt x="6311" y="1406"/>
                      <a:pt x="6311" y="1311"/>
                    </a:cubicBezTo>
                    <a:lnTo>
                      <a:pt x="6311" y="930"/>
                    </a:lnTo>
                    <a:cubicBezTo>
                      <a:pt x="6311" y="418"/>
                      <a:pt x="5894" y="1"/>
                      <a:pt x="5370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139" name="Google Shape;6934;p49"/>
              <p:cNvSpPr/>
              <p:nvPr/>
            </p:nvSpPr>
            <p:spPr>
              <a:xfrm>
                <a:off x="8148997" y="3444247"/>
                <a:ext cx="37907" cy="37938"/>
              </a:xfrm>
              <a:custGeom>
                <a:avLst/>
                <a:gdLst/>
                <a:ahLst/>
                <a:cxnLst/>
                <a:rect l="l" t="t" r="r" b="b"/>
                <a:pathLst>
                  <a:path w="1191" h="1192" extrusionOk="0">
                    <a:moveTo>
                      <a:pt x="595" y="334"/>
                    </a:moveTo>
                    <a:cubicBezTo>
                      <a:pt x="750" y="334"/>
                      <a:pt x="869" y="453"/>
                      <a:pt x="869" y="596"/>
                    </a:cubicBezTo>
                    <a:cubicBezTo>
                      <a:pt x="869" y="751"/>
                      <a:pt x="750" y="870"/>
                      <a:pt x="595" y="870"/>
                    </a:cubicBezTo>
                    <a:cubicBezTo>
                      <a:pt x="453" y="870"/>
                      <a:pt x="334" y="751"/>
                      <a:pt x="334" y="596"/>
                    </a:cubicBezTo>
                    <a:cubicBezTo>
                      <a:pt x="334" y="453"/>
                      <a:pt x="453" y="334"/>
                      <a:pt x="595" y="334"/>
                    </a:cubicBezTo>
                    <a:close/>
                    <a:moveTo>
                      <a:pt x="595" y="1"/>
                    </a:moveTo>
                    <a:cubicBezTo>
                      <a:pt x="274" y="1"/>
                      <a:pt x="0" y="274"/>
                      <a:pt x="0" y="596"/>
                    </a:cubicBezTo>
                    <a:cubicBezTo>
                      <a:pt x="0" y="929"/>
                      <a:pt x="274" y="1191"/>
                      <a:pt x="595" y="1191"/>
                    </a:cubicBezTo>
                    <a:cubicBezTo>
                      <a:pt x="929" y="1191"/>
                      <a:pt x="1191" y="929"/>
                      <a:pt x="1191" y="596"/>
                    </a:cubicBezTo>
                    <a:cubicBezTo>
                      <a:pt x="1191" y="274"/>
                      <a:pt x="929" y="1"/>
                      <a:pt x="595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140" name="Google Shape;6935;p49"/>
              <p:cNvSpPr/>
              <p:nvPr/>
            </p:nvSpPr>
            <p:spPr>
              <a:xfrm>
                <a:off x="8089861" y="3526871"/>
                <a:ext cx="165630" cy="104617"/>
              </a:xfrm>
              <a:custGeom>
                <a:avLst/>
                <a:gdLst/>
                <a:ahLst/>
                <a:cxnLst/>
                <a:rect l="l" t="t" r="r" b="b"/>
                <a:pathLst>
                  <a:path w="5204" h="3287" extrusionOk="0">
                    <a:moveTo>
                      <a:pt x="739" y="2024"/>
                    </a:moveTo>
                    <a:cubicBezTo>
                      <a:pt x="1001" y="2024"/>
                      <a:pt x="1215" y="2250"/>
                      <a:pt x="1215" y="2500"/>
                    </a:cubicBezTo>
                    <a:cubicBezTo>
                      <a:pt x="1239" y="2762"/>
                      <a:pt x="1013" y="2977"/>
                      <a:pt x="739" y="2977"/>
                    </a:cubicBezTo>
                    <a:cubicBezTo>
                      <a:pt x="477" y="2977"/>
                      <a:pt x="263" y="2750"/>
                      <a:pt x="263" y="2500"/>
                    </a:cubicBezTo>
                    <a:cubicBezTo>
                      <a:pt x="263" y="2227"/>
                      <a:pt x="489" y="2024"/>
                      <a:pt x="739" y="2024"/>
                    </a:cubicBezTo>
                    <a:close/>
                    <a:moveTo>
                      <a:pt x="4823" y="0"/>
                    </a:moveTo>
                    <a:cubicBezTo>
                      <a:pt x="4823" y="0"/>
                      <a:pt x="4811" y="0"/>
                      <a:pt x="4811" y="12"/>
                    </a:cubicBezTo>
                    <a:lnTo>
                      <a:pt x="4370" y="226"/>
                    </a:lnTo>
                    <a:cubicBezTo>
                      <a:pt x="4299" y="262"/>
                      <a:pt x="4275" y="357"/>
                      <a:pt x="4299" y="429"/>
                    </a:cubicBezTo>
                    <a:cubicBezTo>
                      <a:pt x="4334" y="481"/>
                      <a:pt x="4388" y="514"/>
                      <a:pt x="4447" y="514"/>
                    </a:cubicBezTo>
                    <a:cubicBezTo>
                      <a:pt x="4469" y="514"/>
                      <a:pt x="4491" y="510"/>
                      <a:pt x="4513" y="500"/>
                    </a:cubicBezTo>
                    <a:lnTo>
                      <a:pt x="4632" y="441"/>
                    </a:lnTo>
                    <a:lnTo>
                      <a:pt x="4632" y="441"/>
                    </a:lnTo>
                    <a:cubicBezTo>
                      <a:pt x="4418" y="1143"/>
                      <a:pt x="4049" y="1667"/>
                      <a:pt x="3537" y="1988"/>
                    </a:cubicBezTo>
                    <a:cubicBezTo>
                      <a:pt x="3037" y="2306"/>
                      <a:pt x="2479" y="2385"/>
                      <a:pt x="2070" y="2385"/>
                    </a:cubicBezTo>
                    <a:cubicBezTo>
                      <a:pt x="1866" y="2385"/>
                      <a:pt x="1699" y="2365"/>
                      <a:pt x="1596" y="2346"/>
                    </a:cubicBezTo>
                    <a:cubicBezTo>
                      <a:pt x="1537" y="1977"/>
                      <a:pt x="1191" y="1679"/>
                      <a:pt x="799" y="1679"/>
                    </a:cubicBezTo>
                    <a:cubicBezTo>
                      <a:pt x="358" y="1679"/>
                      <a:pt x="1" y="2036"/>
                      <a:pt x="1" y="2477"/>
                    </a:cubicBezTo>
                    <a:cubicBezTo>
                      <a:pt x="1" y="2929"/>
                      <a:pt x="358" y="3286"/>
                      <a:pt x="799" y="3286"/>
                    </a:cubicBezTo>
                    <a:cubicBezTo>
                      <a:pt x="1180" y="3286"/>
                      <a:pt x="1501" y="3012"/>
                      <a:pt x="1572" y="2679"/>
                    </a:cubicBezTo>
                    <a:cubicBezTo>
                      <a:pt x="1691" y="2691"/>
                      <a:pt x="1858" y="2703"/>
                      <a:pt x="2049" y="2703"/>
                    </a:cubicBezTo>
                    <a:cubicBezTo>
                      <a:pt x="2501" y="2703"/>
                      <a:pt x="3120" y="2619"/>
                      <a:pt x="3692" y="2262"/>
                    </a:cubicBezTo>
                    <a:cubicBezTo>
                      <a:pt x="4251" y="1905"/>
                      <a:pt x="4656" y="1334"/>
                      <a:pt x="4894" y="595"/>
                    </a:cubicBezTo>
                    <a:lnTo>
                      <a:pt x="4930" y="631"/>
                    </a:lnTo>
                    <a:cubicBezTo>
                      <a:pt x="4954" y="691"/>
                      <a:pt x="5013" y="726"/>
                      <a:pt x="5073" y="726"/>
                    </a:cubicBezTo>
                    <a:cubicBezTo>
                      <a:pt x="5109" y="726"/>
                      <a:pt x="5120" y="726"/>
                      <a:pt x="5144" y="714"/>
                    </a:cubicBezTo>
                    <a:cubicBezTo>
                      <a:pt x="5180" y="679"/>
                      <a:pt x="5204" y="584"/>
                      <a:pt x="5180" y="500"/>
                    </a:cubicBezTo>
                    <a:lnTo>
                      <a:pt x="4966" y="72"/>
                    </a:lnTo>
                    <a:cubicBezTo>
                      <a:pt x="4966" y="72"/>
                      <a:pt x="4966" y="60"/>
                      <a:pt x="4954" y="60"/>
                    </a:cubicBezTo>
                    <a:lnTo>
                      <a:pt x="4930" y="24"/>
                    </a:lnTo>
                    <a:lnTo>
                      <a:pt x="4906" y="12"/>
                    </a:lnTo>
                    <a:cubicBezTo>
                      <a:pt x="4906" y="12"/>
                      <a:pt x="4894" y="12"/>
                      <a:pt x="48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141" name="Google Shape;6936;p49"/>
              <p:cNvSpPr/>
              <p:nvPr/>
            </p:nvSpPr>
            <p:spPr>
              <a:xfrm>
                <a:off x="8067519" y="3519742"/>
                <a:ext cx="32241" cy="30268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951" extrusionOk="0">
                    <a:moveTo>
                      <a:pt x="173" y="1"/>
                    </a:moveTo>
                    <a:cubicBezTo>
                      <a:pt x="131" y="1"/>
                      <a:pt x="90" y="16"/>
                      <a:pt x="60" y="46"/>
                    </a:cubicBezTo>
                    <a:cubicBezTo>
                      <a:pt x="0" y="105"/>
                      <a:pt x="0" y="212"/>
                      <a:pt x="60" y="272"/>
                    </a:cubicBezTo>
                    <a:lnTo>
                      <a:pt x="274" y="474"/>
                    </a:lnTo>
                    <a:lnTo>
                      <a:pt x="60" y="688"/>
                    </a:lnTo>
                    <a:cubicBezTo>
                      <a:pt x="0" y="748"/>
                      <a:pt x="0" y="843"/>
                      <a:pt x="60" y="903"/>
                    </a:cubicBezTo>
                    <a:cubicBezTo>
                      <a:pt x="96" y="938"/>
                      <a:pt x="131" y="950"/>
                      <a:pt x="179" y="950"/>
                    </a:cubicBezTo>
                    <a:cubicBezTo>
                      <a:pt x="227" y="950"/>
                      <a:pt x="274" y="938"/>
                      <a:pt x="298" y="903"/>
                    </a:cubicBezTo>
                    <a:lnTo>
                      <a:pt x="512" y="700"/>
                    </a:lnTo>
                    <a:lnTo>
                      <a:pt x="715" y="903"/>
                    </a:lnTo>
                    <a:cubicBezTo>
                      <a:pt x="750" y="938"/>
                      <a:pt x="786" y="950"/>
                      <a:pt x="834" y="950"/>
                    </a:cubicBezTo>
                    <a:cubicBezTo>
                      <a:pt x="881" y="950"/>
                      <a:pt x="929" y="938"/>
                      <a:pt x="953" y="903"/>
                    </a:cubicBezTo>
                    <a:cubicBezTo>
                      <a:pt x="1012" y="843"/>
                      <a:pt x="1012" y="748"/>
                      <a:pt x="953" y="688"/>
                    </a:cubicBezTo>
                    <a:lnTo>
                      <a:pt x="715" y="474"/>
                    </a:lnTo>
                    <a:lnTo>
                      <a:pt x="929" y="272"/>
                    </a:lnTo>
                    <a:cubicBezTo>
                      <a:pt x="989" y="212"/>
                      <a:pt x="989" y="105"/>
                      <a:pt x="929" y="46"/>
                    </a:cubicBezTo>
                    <a:cubicBezTo>
                      <a:pt x="899" y="16"/>
                      <a:pt x="858" y="1"/>
                      <a:pt x="816" y="1"/>
                    </a:cubicBezTo>
                    <a:cubicBezTo>
                      <a:pt x="774" y="1"/>
                      <a:pt x="733" y="16"/>
                      <a:pt x="703" y="46"/>
                    </a:cubicBezTo>
                    <a:lnTo>
                      <a:pt x="488" y="248"/>
                    </a:lnTo>
                    <a:lnTo>
                      <a:pt x="286" y="46"/>
                    </a:lnTo>
                    <a:cubicBezTo>
                      <a:pt x="256" y="16"/>
                      <a:pt x="215" y="1"/>
                      <a:pt x="173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142" name="Google Shape;6937;p49"/>
              <p:cNvSpPr/>
              <p:nvPr/>
            </p:nvSpPr>
            <p:spPr>
              <a:xfrm>
                <a:off x="8244479" y="3601602"/>
                <a:ext cx="32623" cy="30268"/>
              </a:xfrm>
              <a:custGeom>
                <a:avLst/>
                <a:gdLst/>
                <a:ahLst/>
                <a:cxnLst/>
                <a:rect l="l" t="t" r="r" b="b"/>
                <a:pathLst>
                  <a:path w="1025" h="951" extrusionOk="0">
                    <a:moveTo>
                      <a:pt x="179" y="1"/>
                    </a:moveTo>
                    <a:cubicBezTo>
                      <a:pt x="140" y="1"/>
                      <a:pt x="102" y="15"/>
                      <a:pt x="72" y="45"/>
                    </a:cubicBezTo>
                    <a:cubicBezTo>
                      <a:pt x="1" y="105"/>
                      <a:pt x="1" y="212"/>
                      <a:pt x="72" y="271"/>
                    </a:cubicBezTo>
                    <a:lnTo>
                      <a:pt x="274" y="474"/>
                    </a:lnTo>
                    <a:lnTo>
                      <a:pt x="72" y="688"/>
                    </a:lnTo>
                    <a:cubicBezTo>
                      <a:pt x="1" y="748"/>
                      <a:pt x="1" y="855"/>
                      <a:pt x="72" y="914"/>
                    </a:cubicBezTo>
                    <a:cubicBezTo>
                      <a:pt x="96" y="938"/>
                      <a:pt x="143" y="950"/>
                      <a:pt x="179" y="950"/>
                    </a:cubicBezTo>
                    <a:cubicBezTo>
                      <a:pt x="227" y="950"/>
                      <a:pt x="274" y="938"/>
                      <a:pt x="298" y="914"/>
                    </a:cubicBezTo>
                    <a:lnTo>
                      <a:pt x="513" y="700"/>
                    </a:lnTo>
                    <a:lnTo>
                      <a:pt x="727" y="914"/>
                    </a:lnTo>
                    <a:cubicBezTo>
                      <a:pt x="751" y="938"/>
                      <a:pt x="798" y="950"/>
                      <a:pt x="846" y="950"/>
                    </a:cubicBezTo>
                    <a:cubicBezTo>
                      <a:pt x="882" y="950"/>
                      <a:pt x="929" y="938"/>
                      <a:pt x="965" y="914"/>
                    </a:cubicBezTo>
                    <a:cubicBezTo>
                      <a:pt x="1024" y="855"/>
                      <a:pt x="1024" y="748"/>
                      <a:pt x="965" y="688"/>
                    </a:cubicBezTo>
                    <a:lnTo>
                      <a:pt x="727" y="474"/>
                    </a:lnTo>
                    <a:lnTo>
                      <a:pt x="929" y="271"/>
                    </a:lnTo>
                    <a:cubicBezTo>
                      <a:pt x="989" y="212"/>
                      <a:pt x="989" y="105"/>
                      <a:pt x="929" y="45"/>
                    </a:cubicBezTo>
                    <a:cubicBezTo>
                      <a:pt x="899" y="15"/>
                      <a:pt x="858" y="1"/>
                      <a:pt x="816" y="1"/>
                    </a:cubicBezTo>
                    <a:cubicBezTo>
                      <a:pt x="774" y="1"/>
                      <a:pt x="733" y="15"/>
                      <a:pt x="703" y="45"/>
                    </a:cubicBezTo>
                    <a:lnTo>
                      <a:pt x="501" y="260"/>
                    </a:lnTo>
                    <a:lnTo>
                      <a:pt x="286" y="45"/>
                    </a:lnTo>
                    <a:cubicBezTo>
                      <a:pt x="257" y="15"/>
                      <a:pt x="218" y="1"/>
                      <a:pt x="179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143" name="Google Shape;6938;p49"/>
              <p:cNvSpPr/>
              <p:nvPr/>
            </p:nvSpPr>
            <p:spPr>
              <a:xfrm>
                <a:off x="8156190" y="3533396"/>
                <a:ext cx="32241" cy="30236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950" extrusionOk="0">
                    <a:moveTo>
                      <a:pt x="167" y="0"/>
                    </a:moveTo>
                    <a:cubicBezTo>
                      <a:pt x="128" y="0"/>
                      <a:pt x="90" y="15"/>
                      <a:pt x="60" y="45"/>
                    </a:cubicBezTo>
                    <a:cubicBezTo>
                      <a:pt x="0" y="105"/>
                      <a:pt x="0" y="212"/>
                      <a:pt x="60" y="271"/>
                    </a:cubicBezTo>
                    <a:lnTo>
                      <a:pt x="262" y="474"/>
                    </a:lnTo>
                    <a:lnTo>
                      <a:pt x="60" y="688"/>
                    </a:lnTo>
                    <a:cubicBezTo>
                      <a:pt x="0" y="748"/>
                      <a:pt x="0" y="855"/>
                      <a:pt x="60" y="914"/>
                    </a:cubicBezTo>
                    <a:cubicBezTo>
                      <a:pt x="84" y="938"/>
                      <a:pt x="131" y="950"/>
                      <a:pt x="179" y="950"/>
                    </a:cubicBezTo>
                    <a:cubicBezTo>
                      <a:pt x="215" y="950"/>
                      <a:pt x="262" y="938"/>
                      <a:pt x="298" y="914"/>
                    </a:cubicBezTo>
                    <a:lnTo>
                      <a:pt x="500" y="700"/>
                    </a:lnTo>
                    <a:lnTo>
                      <a:pt x="715" y="914"/>
                    </a:lnTo>
                    <a:cubicBezTo>
                      <a:pt x="739" y="938"/>
                      <a:pt x="786" y="950"/>
                      <a:pt x="834" y="950"/>
                    </a:cubicBezTo>
                    <a:cubicBezTo>
                      <a:pt x="870" y="950"/>
                      <a:pt x="917" y="938"/>
                      <a:pt x="953" y="914"/>
                    </a:cubicBezTo>
                    <a:cubicBezTo>
                      <a:pt x="1012" y="855"/>
                      <a:pt x="1012" y="748"/>
                      <a:pt x="953" y="688"/>
                    </a:cubicBezTo>
                    <a:lnTo>
                      <a:pt x="715" y="474"/>
                    </a:lnTo>
                    <a:lnTo>
                      <a:pt x="917" y="271"/>
                    </a:lnTo>
                    <a:cubicBezTo>
                      <a:pt x="977" y="212"/>
                      <a:pt x="977" y="105"/>
                      <a:pt x="917" y="45"/>
                    </a:cubicBezTo>
                    <a:cubicBezTo>
                      <a:pt x="887" y="15"/>
                      <a:pt x="849" y="0"/>
                      <a:pt x="810" y="0"/>
                    </a:cubicBezTo>
                    <a:cubicBezTo>
                      <a:pt x="771" y="0"/>
                      <a:pt x="733" y="15"/>
                      <a:pt x="703" y="45"/>
                    </a:cubicBezTo>
                    <a:lnTo>
                      <a:pt x="489" y="259"/>
                    </a:lnTo>
                    <a:lnTo>
                      <a:pt x="274" y="45"/>
                    </a:lnTo>
                    <a:cubicBezTo>
                      <a:pt x="244" y="15"/>
                      <a:pt x="206" y="0"/>
                      <a:pt x="167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144" name="Google Shape;6939;p49"/>
            <p:cNvGrpSpPr/>
            <p:nvPr/>
          </p:nvGrpSpPr>
          <p:grpSpPr>
            <a:xfrm>
              <a:off x="8164837" y="4681673"/>
              <a:ext cx="367990" cy="351312"/>
              <a:chOff x="1299146" y="3806507"/>
              <a:chExt cx="367990" cy="351312"/>
            </a:xfrm>
            <a:solidFill>
              <a:schemeClr val="bg2">
                <a:lumMod val="75000"/>
              </a:schemeClr>
            </a:solidFill>
          </p:grpSpPr>
          <p:sp>
            <p:nvSpPr>
              <p:cNvPr id="1145" name="Google Shape;6940;p49"/>
              <p:cNvSpPr/>
              <p:nvPr/>
            </p:nvSpPr>
            <p:spPr>
              <a:xfrm>
                <a:off x="1299146" y="3844414"/>
                <a:ext cx="321012" cy="313405"/>
              </a:xfrm>
              <a:custGeom>
                <a:avLst/>
                <a:gdLst/>
                <a:ahLst/>
                <a:cxnLst/>
                <a:rect l="l" t="t" r="r" b="b"/>
                <a:pathLst>
                  <a:path w="10086" h="9847" extrusionOk="0">
                    <a:moveTo>
                      <a:pt x="8728" y="1"/>
                    </a:moveTo>
                    <a:cubicBezTo>
                      <a:pt x="8383" y="1"/>
                      <a:pt x="8038" y="143"/>
                      <a:pt x="7787" y="405"/>
                    </a:cubicBezTo>
                    <a:lnTo>
                      <a:pt x="6847" y="1346"/>
                    </a:lnTo>
                    <a:cubicBezTo>
                      <a:pt x="6775" y="1417"/>
                      <a:pt x="6775" y="1525"/>
                      <a:pt x="6847" y="1596"/>
                    </a:cubicBezTo>
                    <a:cubicBezTo>
                      <a:pt x="6883" y="1632"/>
                      <a:pt x="6927" y="1650"/>
                      <a:pt x="6972" y="1650"/>
                    </a:cubicBezTo>
                    <a:cubicBezTo>
                      <a:pt x="7017" y="1650"/>
                      <a:pt x="7061" y="1632"/>
                      <a:pt x="7097" y="1596"/>
                    </a:cubicBezTo>
                    <a:lnTo>
                      <a:pt x="8038" y="667"/>
                    </a:lnTo>
                    <a:cubicBezTo>
                      <a:pt x="8228" y="465"/>
                      <a:pt x="8478" y="370"/>
                      <a:pt x="8728" y="370"/>
                    </a:cubicBezTo>
                    <a:cubicBezTo>
                      <a:pt x="8990" y="370"/>
                      <a:pt x="9252" y="465"/>
                      <a:pt x="9431" y="667"/>
                    </a:cubicBezTo>
                    <a:cubicBezTo>
                      <a:pt x="9633" y="858"/>
                      <a:pt x="9728" y="1108"/>
                      <a:pt x="9728" y="1358"/>
                    </a:cubicBezTo>
                    <a:cubicBezTo>
                      <a:pt x="9728" y="1620"/>
                      <a:pt x="9633" y="1882"/>
                      <a:pt x="9431" y="2060"/>
                    </a:cubicBezTo>
                    <a:lnTo>
                      <a:pt x="8157" y="3346"/>
                    </a:lnTo>
                    <a:cubicBezTo>
                      <a:pt x="8014" y="3025"/>
                      <a:pt x="7835" y="2751"/>
                      <a:pt x="7585" y="2489"/>
                    </a:cubicBezTo>
                    <a:cubicBezTo>
                      <a:pt x="7085" y="1995"/>
                      <a:pt x="6427" y="1748"/>
                      <a:pt x="5769" y="1748"/>
                    </a:cubicBezTo>
                    <a:cubicBezTo>
                      <a:pt x="5112" y="1748"/>
                      <a:pt x="4454" y="1995"/>
                      <a:pt x="3954" y="2489"/>
                    </a:cubicBezTo>
                    <a:lnTo>
                      <a:pt x="989" y="5454"/>
                    </a:lnTo>
                    <a:cubicBezTo>
                      <a:pt x="1" y="6454"/>
                      <a:pt x="1" y="8085"/>
                      <a:pt x="989" y="9085"/>
                    </a:cubicBezTo>
                    <a:cubicBezTo>
                      <a:pt x="1501" y="9597"/>
                      <a:pt x="2156" y="9847"/>
                      <a:pt x="2811" y="9847"/>
                    </a:cubicBezTo>
                    <a:cubicBezTo>
                      <a:pt x="3466" y="9847"/>
                      <a:pt x="4120" y="9597"/>
                      <a:pt x="4620" y="9085"/>
                    </a:cubicBezTo>
                    <a:lnTo>
                      <a:pt x="6204" y="7513"/>
                    </a:lnTo>
                    <a:cubicBezTo>
                      <a:pt x="6275" y="7430"/>
                      <a:pt x="6275" y="7323"/>
                      <a:pt x="6204" y="7251"/>
                    </a:cubicBezTo>
                    <a:cubicBezTo>
                      <a:pt x="6182" y="7243"/>
                      <a:pt x="6152" y="7237"/>
                      <a:pt x="6120" y="7237"/>
                    </a:cubicBezTo>
                    <a:cubicBezTo>
                      <a:pt x="6064" y="7237"/>
                      <a:pt x="5999" y="7254"/>
                      <a:pt x="5954" y="7299"/>
                    </a:cubicBezTo>
                    <a:lnTo>
                      <a:pt x="4370" y="8883"/>
                    </a:lnTo>
                    <a:cubicBezTo>
                      <a:pt x="3954" y="9299"/>
                      <a:pt x="3394" y="9537"/>
                      <a:pt x="2811" y="9537"/>
                    </a:cubicBezTo>
                    <a:cubicBezTo>
                      <a:pt x="2215" y="9537"/>
                      <a:pt x="1668" y="9311"/>
                      <a:pt x="1251" y="8883"/>
                    </a:cubicBezTo>
                    <a:cubicBezTo>
                      <a:pt x="382" y="8013"/>
                      <a:pt x="382" y="6597"/>
                      <a:pt x="1251" y="5739"/>
                    </a:cubicBezTo>
                    <a:lnTo>
                      <a:pt x="4204" y="2775"/>
                    </a:lnTo>
                    <a:cubicBezTo>
                      <a:pt x="4620" y="2358"/>
                      <a:pt x="5192" y="2120"/>
                      <a:pt x="5775" y="2120"/>
                    </a:cubicBezTo>
                    <a:cubicBezTo>
                      <a:pt x="6371" y="2120"/>
                      <a:pt x="6918" y="2346"/>
                      <a:pt x="7335" y="2775"/>
                    </a:cubicBezTo>
                    <a:cubicBezTo>
                      <a:pt x="7573" y="3013"/>
                      <a:pt x="7764" y="3310"/>
                      <a:pt x="7871" y="3644"/>
                    </a:cubicBezTo>
                    <a:lnTo>
                      <a:pt x="6478" y="5037"/>
                    </a:lnTo>
                    <a:cubicBezTo>
                      <a:pt x="6275" y="5227"/>
                      <a:pt x="6025" y="5335"/>
                      <a:pt x="5775" y="5335"/>
                    </a:cubicBezTo>
                    <a:cubicBezTo>
                      <a:pt x="5501" y="5335"/>
                      <a:pt x="5251" y="5227"/>
                      <a:pt x="5073" y="5037"/>
                    </a:cubicBezTo>
                    <a:cubicBezTo>
                      <a:pt x="4990" y="4942"/>
                      <a:pt x="4906" y="4834"/>
                      <a:pt x="4847" y="4703"/>
                    </a:cubicBezTo>
                    <a:cubicBezTo>
                      <a:pt x="4828" y="4639"/>
                      <a:pt x="4760" y="4596"/>
                      <a:pt x="4692" y="4596"/>
                    </a:cubicBezTo>
                    <a:cubicBezTo>
                      <a:pt x="4672" y="4596"/>
                      <a:pt x="4651" y="4600"/>
                      <a:pt x="4632" y="4608"/>
                    </a:cubicBezTo>
                    <a:cubicBezTo>
                      <a:pt x="4537" y="4632"/>
                      <a:pt x="4489" y="4739"/>
                      <a:pt x="4525" y="4823"/>
                    </a:cubicBezTo>
                    <a:cubicBezTo>
                      <a:pt x="4597" y="4989"/>
                      <a:pt x="4692" y="5144"/>
                      <a:pt x="4823" y="5275"/>
                    </a:cubicBezTo>
                    <a:cubicBezTo>
                      <a:pt x="5073" y="5525"/>
                      <a:pt x="5418" y="5680"/>
                      <a:pt x="5775" y="5680"/>
                    </a:cubicBezTo>
                    <a:cubicBezTo>
                      <a:pt x="6133" y="5680"/>
                      <a:pt x="6478" y="5537"/>
                      <a:pt x="6728" y="5275"/>
                    </a:cubicBezTo>
                    <a:lnTo>
                      <a:pt x="9681" y="2310"/>
                    </a:lnTo>
                    <a:cubicBezTo>
                      <a:pt x="9943" y="2060"/>
                      <a:pt x="10085" y="1715"/>
                      <a:pt x="10085" y="1358"/>
                    </a:cubicBezTo>
                    <a:cubicBezTo>
                      <a:pt x="10085" y="1001"/>
                      <a:pt x="9954" y="655"/>
                      <a:pt x="9681" y="405"/>
                    </a:cubicBezTo>
                    <a:cubicBezTo>
                      <a:pt x="9431" y="155"/>
                      <a:pt x="9085" y="1"/>
                      <a:pt x="8728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146" name="Google Shape;6941;p49"/>
              <p:cNvSpPr/>
              <p:nvPr/>
            </p:nvSpPr>
            <p:spPr>
              <a:xfrm>
                <a:off x="1345391" y="3806507"/>
                <a:ext cx="321744" cy="313819"/>
              </a:xfrm>
              <a:custGeom>
                <a:avLst/>
                <a:gdLst/>
                <a:ahLst/>
                <a:cxnLst/>
                <a:rect l="l" t="t" r="r" b="b"/>
                <a:pathLst>
                  <a:path w="10109" h="9860" extrusionOk="0">
                    <a:moveTo>
                      <a:pt x="7281" y="1"/>
                    </a:moveTo>
                    <a:cubicBezTo>
                      <a:pt x="6623" y="1"/>
                      <a:pt x="5965" y="251"/>
                      <a:pt x="5465" y="751"/>
                    </a:cubicBezTo>
                    <a:lnTo>
                      <a:pt x="3894" y="2335"/>
                    </a:lnTo>
                    <a:cubicBezTo>
                      <a:pt x="3810" y="2406"/>
                      <a:pt x="3810" y="2513"/>
                      <a:pt x="3894" y="2585"/>
                    </a:cubicBezTo>
                    <a:cubicBezTo>
                      <a:pt x="3929" y="2620"/>
                      <a:pt x="3974" y="2638"/>
                      <a:pt x="4019" y="2638"/>
                    </a:cubicBezTo>
                    <a:cubicBezTo>
                      <a:pt x="4063" y="2638"/>
                      <a:pt x="4108" y="2620"/>
                      <a:pt x="4144" y="2585"/>
                    </a:cubicBezTo>
                    <a:lnTo>
                      <a:pt x="5715" y="1001"/>
                    </a:lnTo>
                    <a:cubicBezTo>
                      <a:pt x="6150" y="572"/>
                      <a:pt x="6721" y="358"/>
                      <a:pt x="7291" y="358"/>
                    </a:cubicBezTo>
                    <a:cubicBezTo>
                      <a:pt x="7861" y="358"/>
                      <a:pt x="8430" y="572"/>
                      <a:pt x="8859" y="1001"/>
                    </a:cubicBezTo>
                    <a:cubicBezTo>
                      <a:pt x="9728" y="1870"/>
                      <a:pt x="9728" y="3287"/>
                      <a:pt x="8859" y="4144"/>
                    </a:cubicBezTo>
                    <a:lnTo>
                      <a:pt x="5882" y="7097"/>
                    </a:lnTo>
                    <a:cubicBezTo>
                      <a:pt x="5465" y="7514"/>
                      <a:pt x="4894" y="7752"/>
                      <a:pt x="4322" y="7752"/>
                    </a:cubicBezTo>
                    <a:cubicBezTo>
                      <a:pt x="3727" y="7752"/>
                      <a:pt x="3179" y="7526"/>
                      <a:pt x="2763" y="7097"/>
                    </a:cubicBezTo>
                    <a:cubicBezTo>
                      <a:pt x="2513" y="6859"/>
                      <a:pt x="2322" y="6561"/>
                      <a:pt x="2215" y="6228"/>
                    </a:cubicBezTo>
                    <a:lnTo>
                      <a:pt x="3620" y="4835"/>
                    </a:lnTo>
                    <a:cubicBezTo>
                      <a:pt x="3810" y="4632"/>
                      <a:pt x="4060" y="4537"/>
                      <a:pt x="4322" y="4537"/>
                    </a:cubicBezTo>
                    <a:cubicBezTo>
                      <a:pt x="4584" y="4537"/>
                      <a:pt x="4834" y="4632"/>
                      <a:pt x="5013" y="4835"/>
                    </a:cubicBezTo>
                    <a:cubicBezTo>
                      <a:pt x="5108" y="4918"/>
                      <a:pt x="5180" y="5037"/>
                      <a:pt x="5239" y="5156"/>
                    </a:cubicBezTo>
                    <a:cubicBezTo>
                      <a:pt x="5268" y="5232"/>
                      <a:pt x="5334" y="5271"/>
                      <a:pt x="5409" y="5271"/>
                    </a:cubicBezTo>
                    <a:cubicBezTo>
                      <a:pt x="5427" y="5271"/>
                      <a:pt x="5446" y="5268"/>
                      <a:pt x="5465" y="5263"/>
                    </a:cubicBezTo>
                    <a:cubicBezTo>
                      <a:pt x="5549" y="5228"/>
                      <a:pt x="5596" y="5132"/>
                      <a:pt x="5572" y="5037"/>
                    </a:cubicBezTo>
                    <a:cubicBezTo>
                      <a:pt x="5489" y="4871"/>
                      <a:pt x="5406" y="4728"/>
                      <a:pt x="5275" y="4597"/>
                    </a:cubicBezTo>
                    <a:cubicBezTo>
                      <a:pt x="5013" y="4335"/>
                      <a:pt x="4680" y="4192"/>
                      <a:pt x="4322" y="4192"/>
                    </a:cubicBezTo>
                    <a:cubicBezTo>
                      <a:pt x="3965" y="4192"/>
                      <a:pt x="3620" y="4323"/>
                      <a:pt x="3370" y="4597"/>
                    </a:cubicBezTo>
                    <a:lnTo>
                      <a:pt x="1917" y="6037"/>
                    </a:lnTo>
                    <a:cubicBezTo>
                      <a:pt x="1893" y="6049"/>
                      <a:pt x="1882" y="6061"/>
                      <a:pt x="1870" y="6097"/>
                    </a:cubicBezTo>
                    <a:lnTo>
                      <a:pt x="405" y="7549"/>
                    </a:lnTo>
                    <a:cubicBezTo>
                      <a:pt x="155" y="7811"/>
                      <a:pt x="0" y="8145"/>
                      <a:pt x="0" y="8502"/>
                    </a:cubicBezTo>
                    <a:cubicBezTo>
                      <a:pt x="0" y="8859"/>
                      <a:pt x="131" y="9204"/>
                      <a:pt x="405" y="9454"/>
                    </a:cubicBezTo>
                    <a:cubicBezTo>
                      <a:pt x="655" y="9716"/>
                      <a:pt x="1000" y="9859"/>
                      <a:pt x="1358" y="9859"/>
                    </a:cubicBezTo>
                    <a:cubicBezTo>
                      <a:pt x="1715" y="9859"/>
                      <a:pt x="2060" y="9728"/>
                      <a:pt x="2310" y="9454"/>
                    </a:cubicBezTo>
                    <a:lnTo>
                      <a:pt x="3251" y="8526"/>
                    </a:lnTo>
                    <a:cubicBezTo>
                      <a:pt x="3322" y="8442"/>
                      <a:pt x="3322" y="8347"/>
                      <a:pt x="3251" y="8264"/>
                    </a:cubicBezTo>
                    <a:cubicBezTo>
                      <a:pt x="3209" y="8228"/>
                      <a:pt x="3164" y="8210"/>
                      <a:pt x="3120" y="8210"/>
                    </a:cubicBezTo>
                    <a:cubicBezTo>
                      <a:pt x="3075" y="8210"/>
                      <a:pt x="3030" y="8228"/>
                      <a:pt x="2989" y="8264"/>
                    </a:cubicBezTo>
                    <a:lnTo>
                      <a:pt x="2060" y="9204"/>
                    </a:lnTo>
                    <a:cubicBezTo>
                      <a:pt x="1858" y="9395"/>
                      <a:pt x="1608" y="9502"/>
                      <a:pt x="1358" y="9502"/>
                    </a:cubicBezTo>
                    <a:cubicBezTo>
                      <a:pt x="1108" y="9502"/>
                      <a:pt x="834" y="9395"/>
                      <a:pt x="655" y="9204"/>
                    </a:cubicBezTo>
                    <a:cubicBezTo>
                      <a:pt x="465" y="9014"/>
                      <a:pt x="358" y="8764"/>
                      <a:pt x="358" y="8502"/>
                    </a:cubicBezTo>
                    <a:cubicBezTo>
                      <a:pt x="358" y="8252"/>
                      <a:pt x="465" y="7990"/>
                      <a:pt x="655" y="7811"/>
                    </a:cubicBezTo>
                    <a:lnTo>
                      <a:pt x="1941" y="6526"/>
                    </a:lnTo>
                    <a:cubicBezTo>
                      <a:pt x="2072" y="6835"/>
                      <a:pt x="2251" y="7121"/>
                      <a:pt x="2501" y="7371"/>
                    </a:cubicBezTo>
                    <a:cubicBezTo>
                      <a:pt x="3001" y="7859"/>
                      <a:pt x="3632" y="8133"/>
                      <a:pt x="4322" y="8133"/>
                    </a:cubicBezTo>
                    <a:cubicBezTo>
                      <a:pt x="5001" y="8133"/>
                      <a:pt x="5656" y="7871"/>
                      <a:pt x="6132" y="7371"/>
                    </a:cubicBezTo>
                    <a:lnTo>
                      <a:pt x="9097" y="4418"/>
                    </a:lnTo>
                    <a:cubicBezTo>
                      <a:pt x="10109" y="3382"/>
                      <a:pt x="10109" y="1751"/>
                      <a:pt x="9097" y="751"/>
                    </a:cubicBezTo>
                    <a:cubicBezTo>
                      <a:pt x="8597" y="251"/>
                      <a:pt x="7939" y="1"/>
                      <a:pt x="7281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147" name="Google Shape;6942;p49"/>
            <p:cNvSpPr/>
            <p:nvPr/>
          </p:nvSpPr>
          <p:spPr>
            <a:xfrm>
              <a:off x="10390407" y="4679350"/>
              <a:ext cx="389187" cy="355927"/>
            </a:xfrm>
            <a:custGeom>
              <a:avLst/>
              <a:gdLst/>
              <a:ahLst/>
              <a:cxnLst/>
              <a:rect l="l" t="t" r="r" b="b"/>
              <a:pathLst>
                <a:path w="12228" h="11183" extrusionOk="0">
                  <a:moveTo>
                    <a:pt x="4560" y="3991"/>
                  </a:moveTo>
                  <a:cubicBezTo>
                    <a:pt x="4739" y="3991"/>
                    <a:pt x="4894" y="4146"/>
                    <a:pt x="4894" y="4324"/>
                  </a:cubicBezTo>
                  <a:cubicBezTo>
                    <a:pt x="4894" y="4503"/>
                    <a:pt x="4739" y="4646"/>
                    <a:pt x="4560" y="4646"/>
                  </a:cubicBezTo>
                  <a:cubicBezTo>
                    <a:pt x="4382" y="4646"/>
                    <a:pt x="4239" y="4503"/>
                    <a:pt x="4239" y="4324"/>
                  </a:cubicBezTo>
                  <a:cubicBezTo>
                    <a:pt x="4251" y="4134"/>
                    <a:pt x="4382" y="3991"/>
                    <a:pt x="4560" y="3991"/>
                  </a:cubicBezTo>
                  <a:close/>
                  <a:moveTo>
                    <a:pt x="5930" y="1419"/>
                  </a:moveTo>
                  <a:lnTo>
                    <a:pt x="5930" y="2003"/>
                  </a:lnTo>
                  <a:lnTo>
                    <a:pt x="5941" y="4051"/>
                  </a:lnTo>
                  <a:lnTo>
                    <a:pt x="5965" y="5872"/>
                  </a:lnTo>
                  <a:lnTo>
                    <a:pt x="1619" y="4908"/>
                  </a:lnTo>
                  <a:cubicBezTo>
                    <a:pt x="1869" y="3801"/>
                    <a:pt x="2548" y="2848"/>
                    <a:pt x="3489" y="2229"/>
                  </a:cubicBezTo>
                  <a:lnTo>
                    <a:pt x="4275" y="3670"/>
                  </a:lnTo>
                  <a:cubicBezTo>
                    <a:pt x="4025" y="3777"/>
                    <a:pt x="3858" y="4027"/>
                    <a:pt x="3858" y="4313"/>
                  </a:cubicBezTo>
                  <a:cubicBezTo>
                    <a:pt x="3858" y="4694"/>
                    <a:pt x="4179" y="5027"/>
                    <a:pt x="4572" y="5027"/>
                  </a:cubicBezTo>
                  <a:cubicBezTo>
                    <a:pt x="4965" y="5027"/>
                    <a:pt x="5287" y="4705"/>
                    <a:pt x="5287" y="4313"/>
                  </a:cubicBezTo>
                  <a:cubicBezTo>
                    <a:pt x="5287" y="3967"/>
                    <a:pt x="5037" y="3670"/>
                    <a:pt x="4715" y="3610"/>
                  </a:cubicBezTo>
                  <a:lnTo>
                    <a:pt x="3846" y="2015"/>
                  </a:lnTo>
                  <a:cubicBezTo>
                    <a:pt x="4477" y="1657"/>
                    <a:pt x="5168" y="1455"/>
                    <a:pt x="5930" y="1419"/>
                  </a:cubicBezTo>
                  <a:close/>
                  <a:moveTo>
                    <a:pt x="6287" y="4265"/>
                  </a:moveTo>
                  <a:cubicBezTo>
                    <a:pt x="7227" y="4348"/>
                    <a:pt x="7965" y="5158"/>
                    <a:pt x="7965" y="6122"/>
                  </a:cubicBezTo>
                  <a:cubicBezTo>
                    <a:pt x="7965" y="6491"/>
                    <a:pt x="7846" y="6872"/>
                    <a:pt x="7644" y="7170"/>
                  </a:cubicBezTo>
                  <a:lnTo>
                    <a:pt x="6287" y="6039"/>
                  </a:lnTo>
                  <a:lnTo>
                    <a:pt x="6287" y="4265"/>
                  </a:lnTo>
                  <a:close/>
                  <a:moveTo>
                    <a:pt x="6477" y="348"/>
                  </a:moveTo>
                  <a:cubicBezTo>
                    <a:pt x="9501" y="526"/>
                    <a:pt x="11871" y="3039"/>
                    <a:pt x="11871" y="6063"/>
                  </a:cubicBezTo>
                  <a:cubicBezTo>
                    <a:pt x="11835" y="7349"/>
                    <a:pt x="11454" y="8539"/>
                    <a:pt x="10728" y="9516"/>
                  </a:cubicBezTo>
                  <a:cubicBezTo>
                    <a:pt x="10692" y="9563"/>
                    <a:pt x="10644" y="9575"/>
                    <a:pt x="10609" y="9575"/>
                  </a:cubicBezTo>
                  <a:cubicBezTo>
                    <a:pt x="10561" y="9575"/>
                    <a:pt x="10513" y="9563"/>
                    <a:pt x="10490" y="9527"/>
                  </a:cubicBezTo>
                  <a:lnTo>
                    <a:pt x="9537" y="8730"/>
                  </a:lnTo>
                  <a:cubicBezTo>
                    <a:pt x="10013" y="8123"/>
                    <a:pt x="10311" y="7384"/>
                    <a:pt x="10394" y="6610"/>
                  </a:cubicBezTo>
                  <a:cubicBezTo>
                    <a:pt x="10406" y="6491"/>
                    <a:pt x="10323" y="6396"/>
                    <a:pt x="10204" y="6396"/>
                  </a:cubicBezTo>
                  <a:cubicBezTo>
                    <a:pt x="10097" y="6396"/>
                    <a:pt x="10025" y="6468"/>
                    <a:pt x="10013" y="6551"/>
                  </a:cubicBezTo>
                  <a:cubicBezTo>
                    <a:pt x="9930" y="7206"/>
                    <a:pt x="9680" y="7849"/>
                    <a:pt x="9299" y="8384"/>
                  </a:cubicBezTo>
                  <a:cubicBezTo>
                    <a:pt x="9275" y="8396"/>
                    <a:pt x="9263" y="8432"/>
                    <a:pt x="9251" y="8444"/>
                  </a:cubicBezTo>
                  <a:cubicBezTo>
                    <a:pt x="9251" y="8444"/>
                    <a:pt x="9251" y="8456"/>
                    <a:pt x="9239" y="8456"/>
                  </a:cubicBezTo>
                  <a:lnTo>
                    <a:pt x="7954" y="7372"/>
                  </a:lnTo>
                  <a:cubicBezTo>
                    <a:pt x="8227" y="7003"/>
                    <a:pt x="8370" y="6539"/>
                    <a:pt x="8370" y="6075"/>
                  </a:cubicBezTo>
                  <a:cubicBezTo>
                    <a:pt x="8370" y="4908"/>
                    <a:pt x="7465" y="3920"/>
                    <a:pt x="6299" y="3836"/>
                  </a:cubicBezTo>
                  <a:lnTo>
                    <a:pt x="6287" y="2146"/>
                  </a:lnTo>
                  <a:lnTo>
                    <a:pt x="6418" y="2146"/>
                  </a:lnTo>
                  <a:cubicBezTo>
                    <a:pt x="6453" y="2146"/>
                    <a:pt x="6501" y="2146"/>
                    <a:pt x="6525" y="2169"/>
                  </a:cubicBezTo>
                  <a:cubicBezTo>
                    <a:pt x="8358" y="2360"/>
                    <a:pt x="9811" y="3812"/>
                    <a:pt x="10025" y="5646"/>
                  </a:cubicBezTo>
                  <a:cubicBezTo>
                    <a:pt x="10037" y="5753"/>
                    <a:pt x="10109" y="5813"/>
                    <a:pt x="10216" y="5813"/>
                  </a:cubicBezTo>
                  <a:cubicBezTo>
                    <a:pt x="10335" y="5813"/>
                    <a:pt x="10430" y="5706"/>
                    <a:pt x="10406" y="5598"/>
                  </a:cubicBezTo>
                  <a:cubicBezTo>
                    <a:pt x="10192" y="3503"/>
                    <a:pt x="8430" y="1848"/>
                    <a:pt x="6299" y="1765"/>
                  </a:cubicBezTo>
                  <a:lnTo>
                    <a:pt x="6299" y="526"/>
                  </a:lnTo>
                  <a:cubicBezTo>
                    <a:pt x="6299" y="479"/>
                    <a:pt x="6322" y="443"/>
                    <a:pt x="6346" y="407"/>
                  </a:cubicBezTo>
                  <a:cubicBezTo>
                    <a:pt x="6382" y="360"/>
                    <a:pt x="6418" y="348"/>
                    <a:pt x="6477" y="348"/>
                  </a:cubicBezTo>
                  <a:close/>
                  <a:moveTo>
                    <a:pt x="1477" y="5277"/>
                  </a:moveTo>
                  <a:lnTo>
                    <a:pt x="5870" y="6241"/>
                  </a:lnTo>
                  <a:lnTo>
                    <a:pt x="4667" y="10575"/>
                  </a:lnTo>
                  <a:cubicBezTo>
                    <a:pt x="2774" y="9980"/>
                    <a:pt x="1405" y="8206"/>
                    <a:pt x="1405" y="6110"/>
                  </a:cubicBezTo>
                  <a:cubicBezTo>
                    <a:pt x="1405" y="5825"/>
                    <a:pt x="1441" y="5539"/>
                    <a:pt x="1477" y="5277"/>
                  </a:cubicBezTo>
                  <a:close/>
                  <a:moveTo>
                    <a:pt x="6215" y="6468"/>
                  </a:moveTo>
                  <a:lnTo>
                    <a:pt x="7549" y="7599"/>
                  </a:lnTo>
                  <a:lnTo>
                    <a:pt x="9132" y="8920"/>
                  </a:lnTo>
                  <a:lnTo>
                    <a:pt x="9573" y="9289"/>
                  </a:lnTo>
                  <a:cubicBezTo>
                    <a:pt x="8680" y="10266"/>
                    <a:pt x="7430" y="10813"/>
                    <a:pt x="6108" y="10813"/>
                  </a:cubicBezTo>
                  <a:cubicBezTo>
                    <a:pt x="5739" y="10813"/>
                    <a:pt x="5382" y="10766"/>
                    <a:pt x="5037" y="10694"/>
                  </a:cubicBezTo>
                  <a:lnTo>
                    <a:pt x="6215" y="6468"/>
                  </a:lnTo>
                  <a:close/>
                  <a:moveTo>
                    <a:pt x="6429" y="1"/>
                  </a:moveTo>
                  <a:cubicBezTo>
                    <a:pt x="6297" y="1"/>
                    <a:pt x="6159" y="59"/>
                    <a:pt x="6060" y="157"/>
                  </a:cubicBezTo>
                  <a:cubicBezTo>
                    <a:pt x="5953" y="264"/>
                    <a:pt x="5882" y="407"/>
                    <a:pt x="5882" y="562"/>
                  </a:cubicBezTo>
                  <a:lnTo>
                    <a:pt x="5882" y="1038"/>
                  </a:lnTo>
                  <a:cubicBezTo>
                    <a:pt x="5084" y="1062"/>
                    <a:pt x="4310" y="1288"/>
                    <a:pt x="3620" y="1669"/>
                  </a:cubicBezTo>
                  <a:lnTo>
                    <a:pt x="3191" y="872"/>
                  </a:lnTo>
                  <a:cubicBezTo>
                    <a:pt x="3155" y="812"/>
                    <a:pt x="3084" y="764"/>
                    <a:pt x="3024" y="764"/>
                  </a:cubicBezTo>
                  <a:lnTo>
                    <a:pt x="393" y="764"/>
                  </a:lnTo>
                  <a:lnTo>
                    <a:pt x="393" y="443"/>
                  </a:lnTo>
                  <a:cubicBezTo>
                    <a:pt x="393" y="336"/>
                    <a:pt x="298" y="241"/>
                    <a:pt x="203" y="241"/>
                  </a:cubicBezTo>
                  <a:cubicBezTo>
                    <a:pt x="95" y="241"/>
                    <a:pt x="0" y="336"/>
                    <a:pt x="0" y="443"/>
                  </a:cubicBezTo>
                  <a:lnTo>
                    <a:pt x="0" y="1467"/>
                  </a:lnTo>
                  <a:cubicBezTo>
                    <a:pt x="0" y="1574"/>
                    <a:pt x="95" y="1657"/>
                    <a:pt x="203" y="1657"/>
                  </a:cubicBezTo>
                  <a:cubicBezTo>
                    <a:pt x="298" y="1657"/>
                    <a:pt x="393" y="1562"/>
                    <a:pt x="393" y="1467"/>
                  </a:cubicBezTo>
                  <a:lnTo>
                    <a:pt x="393" y="1157"/>
                  </a:lnTo>
                  <a:lnTo>
                    <a:pt x="2917" y="1157"/>
                  </a:lnTo>
                  <a:lnTo>
                    <a:pt x="3310" y="1872"/>
                  </a:lnTo>
                  <a:cubicBezTo>
                    <a:pt x="3024" y="2062"/>
                    <a:pt x="2762" y="2277"/>
                    <a:pt x="2501" y="2527"/>
                  </a:cubicBezTo>
                  <a:cubicBezTo>
                    <a:pt x="1548" y="3467"/>
                    <a:pt x="1036" y="4753"/>
                    <a:pt x="1036" y="6098"/>
                  </a:cubicBezTo>
                  <a:cubicBezTo>
                    <a:pt x="1036" y="8885"/>
                    <a:pt x="3310" y="11182"/>
                    <a:pt x="6120" y="11182"/>
                  </a:cubicBezTo>
                  <a:cubicBezTo>
                    <a:pt x="7573" y="11182"/>
                    <a:pt x="8918" y="10575"/>
                    <a:pt x="9882" y="9516"/>
                  </a:cubicBezTo>
                  <a:lnTo>
                    <a:pt x="10240" y="9813"/>
                  </a:lnTo>
                  <a:cubicBezTo>
                    <a:pt x="10347" y="9908"/>
                    <a:pt x="10466" y="9944"/>
                    <a:pt x="10597" y="9944"/>
                  </a:cubicBezTo>
                  <a:lnTo>
                    <a:pt x="10656" y="9944"/>
                  </a:lnTo>
                  <a:cubicBezTo>
                    <a:pt x="10811" y="9932"/>
                    <a:pt x="10942" y="9837"/>
                    <a:pt x="11037" y="9718"/>
                  </a:cubicBezTo>
                  <a:cubicBezTo>
                    <a:pt x="11823" y="8670"/>
                    <a:pt x="12228" y="7420"/>
                    <a:pt x="12228" y="6098"/>
                  </a:cubicBezTo>
                  <a:cubicBezTo>
                    <a:pt x="12228" y="2884"/>
                    <a:pt x="9692" y="205"/>
                    <a:pt x="6465" y="2"/>
                  </a:cubicBezTo>
                  <a:cubicBezTo>
                    <a:pt x="6453" y="1"/>
                    <a:pt x="6441" y="1"/>
                    <a:pt x="6429" y="1"/>
                  </a:cubicBez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  <p:grpSp>
          <p:nvGrpSpPr>
            <p:cNvPr id="1148" name="Google Shape;6943;p49"/>
            <p:cNvGrpSpPr/>
            <p:nvPr/>
          </p:nvGrpSpPr>
          <p:grpSpPr>
            <a:xfrm>
              <a:off x="9961436" y="4680559"/>
              <a:ext cx="352840" cy="354717"/>
              <a:chOff x="3095745" y="3805393"/>
              <a:chExt cx="352840" cy="354717"/>
            </a:xfrm>
            <a:solidFill>
              <a:schemeClr val="bg2">
                <a:lumMod val="75000"/>
              </a:schemeClr>
            </a:solidFill>
          </p:grpSpPr>
          <p:sp>
            <p:nvSpPr>
              <p:cNvPr id="1149" name="Google Shape;6944;p49"/>
              <p:cNvSpPr/>
              <p:nvPr/>
            </p:nvSpPr>
            <p:spPr>
              <a:xfrm>
                <a:off x="3095745" y="3805393"/>
                <a:ext cx="272093" cy="271711"/>
              </a:xfrm>
              <a:custGeom>
                <a:avLst/>
                <a:gdLst/>
                <a:ahLst/>
                <a:cxnLst/>
                <a:rect l="l" t="t" r="r" b="b"/>
                <a:pathLst>
                  <a:path w="8549" h="8537" extrusionOk="0">
                    <a:moveTo>
                      <a:pt x="4025" y="0"/>
                    </a:moveTo>
                    <a:cubicBezTo>
                      <a:pt x="3763" y="0"/>
                      <a:pt x="3525" y="179"/>
                      <a:pt x="3489" y="441"/>
                    </a:cubicBezTo>
                    <a:lnTo>
                      <a:pt x="3322" y="1262"/>
                    </a:lnTo>
                    <a:cubicBezTo>
                      <a:pt x="3155" y="1322"/>
                      <a:pt x="2977" y="1381"/>
                      <a:pt x="2834" y="1465"/>
                    </a:cubicBezTo>
                    <a:lnTo>
                      <a:pt x="2132" y="1012"/>
                    </a:lnTo>
                    <a:cubicBezTo>
                      <a:pt x="2036" y="947"/>
                      <a:pt x="1929" y="915"/>
                      <a:pt x="1825" y="915"/>
                    </a:cubicBezTo>
                    <a:cubicBezTo>
                      <a:pt x="1683" y="915"/>
                      <a:pt x="1544" y="974"/>
                      <a:pt x="1441" y="1084"/>
                    </a:cubicBezTo>
                    <a:lnTo>
                      <a:pt x="1084" y="1441"/>
                    </a:lnTo>
                    <a:cubicBezTo>
                      <a:pt x="905" y="1619"/>
                      <a:pt x="881" y="1917"/>
                      <a:pt x="1012" y="2119"/>
                    </a:cubicBezTo>
                    <a:lnTo>
                      <a:pt x="1477" y="2822"/>
                    </a:lnTo>
                    <a:cubicBezTo>
                      <a:pt x="1381" y="2989"/>
                      <a:pt x="1322" y="3155"/>
                      <a:pt x="1262" y="3310"/>
                    </a:cubicBezTo>
                    <a:lnTo>
                      <a:pt x="453" y="3477"/>
                    </a:lnTo>
                    <a:cubicBezTo>
                      <a:pt x="191" y="3524"/>
                      <a:pt x="0" y="3763"/>
                      <a:pt x="0" y="4013"/>
                    </a:cubicBezTo>
                    <a:lnTo>
                      <a:pt x="0" y="4525"/>
                    </a:lnTo>
                    <a:cubicBezTo>
                      <a:pt x="0" y="4775"/>
                      <a:pt x="179" y="5013"/>
                      <a:pt x="453" y="5060"/>
                    </a:cubicBezTo>
                    <a:lnTo>
                      <a:pt x="1262" y="5215"/>
                    </a:lnTo>
                    <a:cubicBezTo>
                      <a:pt x="1322" y="5382"/>
                      <a:pt x="1381" y="5560"/>
                      <a:pt x="1477" y="5715"/>
                    </a:cubicBezTo>
                    <a:lnTo>
                      <a:pt x="1012" y="6406"/>
                    </a:lnTo>
                    <a:cubicBezTo>
                      <a:pt x="869" y="6632"/>
                      <a:pt x="893" y="6918"/>
                      <a:pt x="1084" y="7096"/>
                    </a:cubicBezTo>
                    <a:lnTo>
                      <a:pt x="1441" y="7453"/>
                    </a:lnTo>
                    <a:cubicBezTo>
                      <a:pt x="1544" y="7557"/>
                      <a:pt x="1687" y="7608"/>
                      <a:pt x="1830" y="7608"/>
                    </a:cubicBezTo>
                    <a:cubicBezTo>
                      <a:pt x="1935" y="7608"/>
                      <a:pt x="2041" y="7580"/>
                      <a:pt x="2132" y="7525"/>
                    </a:cubicBezTo>
                    <a:lnTo>
                      <a:pt x="2834" y="7061"/>
                    </a:lnTo>
                    <a:cubicBezTo>
                      <a:pt x="2989" y="7156"/>
                      <a:pt x="3155" y="7215"/>
                      <a:pt x="3322" y="7275"/>
                    </a:cubicBezTo>
                    <a:lnTo>
                      <a:pt x="3489" y="8096"/>
                    </a:lnTo>
                    <a:cubicBezTo>
                      <a:pt x="3525" y="8346"/>
                      <a:pt x="3763" y="8537"/>
                      <a:pt x="4025" y="8537"/>
                    </a:cubicBezTo>
                    <a:lnTo>
                      <a:pt x="4525" y="8537"/>
                    </a:lnTo>
                    <a:cubicBezTo>
                      <a:pt x="4775" y="8537"/>
                      <a:pt x="5013" y="8358"/>
                      <a:pt x="5060" y="8096"/>
                    </a:cubicBezTo>
                    <a:lnTo>
                      <a:pt x="5227" y="7275"/>
                    </a:lnTo>
                    <a:cubicBezTo>
                      <a:pt x="5358" y="7227"/>
                      <a:pt x="5489" y="7180"/>
                      <a:pt x="5632" y="7120"/>
                    </a:cubicBezTo>
                    <a:cubicBezTo>
                      <a:pt x="5692" y="7084"/>
                      <a:pt x="5727" y="6977"/>
                      <a:pt x="5692" y="6894"/>
                    </a:cubicBezTo>
                    <a:cubicBezTo>
                      <a:pt x="5655" y="6821"/>
                      <a:pt x="5584" y="6790"/>
                      <a:pt x="5515" y="6790"/>
                    </a:cubicBezTo>
                    <a:cubicBezTo>
                      <a:pt x="5494" y="6790"/>
                      <a:pt x="5473" y="6793"/>
                      <a:pt x="5453" y="6799"/>
                    </a:cubicBezTo>
                    <a:cubicBezTo>
                      <a:pt x="5299" y="6870"/>
                      <a:pt x="5156" y="6918"/>
                      <a:pt x="5001" y="6965"/>
                    </a:cubicBezTo>
                    <a:cubicBezTo>
                      <a:pt x="4941" y="6977"/>
                      <a:pt x="4882" y="7037"/>
                      <a:pt x="4882" y="7096"/>
                    </a:cubicBezTo>
                    <a:lnTo>
                      <a:pt x="4703" y="8025"/>
                    </a:lnTo>
                    <a:cubicBezTo>
                      <a:pt x="4691" y="8108"/>
                      <a:pt x="4596" y="8180"/>
                      <a:pt x="4513" y="8180"/>
                    </a:cubicBezTo>
                    <a:lnTo>
                      <a:pt x="4001" y="8180"/>
                    </a:lnTo>
                    <a:cubicBezTo>
                      <a:pt x="3917" y="8180"/>
                      <a:pt x="3822" y="8120"/>
                      <a:pt x="3810" y="8025"/>
                    </a:cubicBezTo>
                    <a:lnTo>
                      <a:pt x="3632" y="7096"/>
                    </a:lnTo>
                    <a:cubicBezTo>
                      <a:pt x="3620" y="7037"/>
                      <a:pt x="3572" y="6977"/>
                      <a:pt x="3513" y="6965"/>
                    </a:cubicBezTo>
                    <a:cubicBezTo>
                      <a:pt x="3310" y="6906"/>
                      <a:pt x="3096" y="6811"/>
                      <a:pt x="2905" y="6703"/>
                    </a:cubicBezTo>
                    <a:cubicBezTo>
                      <a:pt x="2876" y="6691"/>
                      <a:pt x="2843" y="6686"/>
                      <a:pt x="2812" y="6686"/>
                    </a:cubicBezTo>
                    <a:cubicBezTo>
                      <a:pt x="2780" y="6686"/>
                      <a:pt x="2751" y="6691"/>
                      <a:pt x="2727" y="6703"/>
                    </a:cubicBezTo>
                    <a:lnTo>
                      <a:pt x="1941" y="7227"/>
                    </a:lnTo>
                    <a:cubicBezTo>
                      <a:pt x="1904" y="7249"/>
                      <a:pt x="1864" y="7260"/>
                      <a:pt x="1824" y="7260"/>
                    </a:cubicBezTo>
                    <a:cubicBezTo>
                      <a:pt x="1774" y="7260"/>
                      <a:pt x="1725" y="7243"/>
                      <a:pt x="1679" y="7203"/>
                    </a:cubicBezTo>
                    <a:lnTo>
                      <a:pt x="1322" y="6846"/>
                    </a:lnTo>
                    <a:cubicBezTo>
                      <a:pt x="1262" y="6787"/>
                      <a:pt x="1250" y="6680"/>
                      <a:pt x="1298" y="6584"/>
                    </a:cubicBezTo>
                    <a:lnTo>
                      <a:pt x="1822" y="5799"/>
                    </a:lnTo>
                    <a:cubicBezTo>
                      <a:pt x="1846" y="5739"/>
                      <a:pt x="1858" y="5679"/>
                      <a:pt x="1822" y="5620"/>
                    </a:cubicBezTo>
                    <a:cubicBezTo>
                      <a:pt x="1715" y="5429"/>
                      <a:pt x="1620" y="5215"/>
                      <a:pt x="1560" y="5013"/>
                    </a:cubicBezTo>
                    <a:cubicBezTo>
                      <a:pt x="1548" y="4953"/>
                      <a:pt x="1489" y="4894"/>
                      <a:pt x="1429" y="4894"/>
                    </a:cubicBezTo>
                    <a:lnTo>
                      <a:pt x="512" y="4715"/>
                    </a:lnTo>
                    <a:cubicBezTo>
                      <a:pt x="417" y="4703"/>
                      <a:pt x="346" y="4608"/>
                      <a:pt x="346" y="4525"/>
                    </a:cubicBezTo>
                    <a:lnTo>
                      <a:pt x="346" y="4013"/>
                    </a:lnTo>
                    <a:cubicBezTo>
                      <a:pt x="346" y="3929"/>
                      <a:pt x="405" y="3834"/>
                      <a:pt x="512" y="3822"/>
                    </a:cubicBezTo>
                    <a:lnTo>
                      <a:pt x="1429" y="3643"/>
                    </a:lnTo>
                    <a:cubicBezTo>
                      <a:pt x="1489" y="3632"/>
                      <a:pt x="1548" y="3584"/>
                      <a:pt x="1560" y="3524"/>
                    </a:cubicBezTo>
                    <a:cubicBezTo>
                      <a:pt x="1620" y="3322"/>
                      <a:pt x="1715" y="3108"/>
                      <a:pt x="1822" y="2917"/>
                    </a:cubicBezTo>
                    <a:cubicBezTo>
                      <a:pt x="1846" y="2858"/>
                      <a:pt x="1846" y="2786"/>
                      <a:pt x="1822" y="2739"/>
                    </a:cubicBezTo>
                    <a:lnTo>
                      <a:pt x="1298" y="1941"/>
                    </a:lnTo>
                    <a:cubicBezTo>
                      <a:pt x="1250" y="1869"/>
                      <a:pt x="1250" y="1762"/>
                      <a:pt x="1322" y="1691"/>
                    </a:cubicBezTo>
                    <a:lnTo>
                      <a:pt x="1679" y="1334"/>
                    </a:lnTo>
                    <a:cubicBezTo>
                      <a:pt x="1714" y="1299"/>
                      <a:pt x="1765" y="1280"/>
                      <a:pt x="1820" y="1280"/>
                    </a:cubicBezTo>
                    <a:cubicBezTo>
                      <a:pt x="1859" y="1280"/>
                      <a:pt x="1901" y="1290"/>
                      <a:pt x="1941" y="1310"/>
                    </a:cubicBezTo>
                    <a:lnTo>
                      <a:pt x="2727" y="1822"/>
                    </a:lnTo>
                    <a:cubicBezTo>
                      <a:pt x="2759" y="1841"/>
                      <a:pt x="2791" y="1853"/>
                      <a:pt x="2822" y="1853"/>
                    </a:cubicBezTo>
                    <a:cubicBezTo>
                      <a:pt x="2850" y="1853"/>
                      <a:pt x="2878" y="1844"/>
                      <a:pt x="2905" y="1822"/>
                    </a:cubicBezTo>
                    <a:cubicBezTo>
                      <a:pt x="3096" y="1727"/>
                      <a:pt x="3310" y="1631"/>
                      <a:pt x="3513" y="1572"/>
                    </a:cubicBezTo>
                    <a:cubicBezTo>
                      <a:pt x="3572" y="1560"/>
                      <a:pt x="3632" y="1500"/>
                      <a:pt x="3632" y="1441"/>
                    </a:cubicBezTo>
                    <a:lnTo>
                      <a:pt x="3810" y="512"/>
                    </a:lnTo>
                    <a:cubicBezTo>
                      <a:pt x="3822" y="429"/>
                      <a:pt x="3917" y="357"/>
                      <a:pt x="4001" y="357"/>
                    </a:cubicBezTo>
                    <a:lnTo>
                      <a:pt x="4513" y="357"/>
                    </a:lnTo>
                    <a:cubicBezTo>
                      <a:pt x="4596" y="357"/>
                      <a:pt x="4691" y="417"/>
                      <a:pt x="4703" y="512"/>
                    </a:cubicBezTo>
                    <a:lnTo>
                      <a:pt x="4882" y="1441"/>
                    </a:lnTo>
                    <a:cubicBezTo>
                      <a:pt x="4894" y="1500"/>
                      <a:pt x="4941" y="1560"/>
                      <a:pt x="5001" y="1572"/>
                    </a:cubicBezTo>
                    <a:cubicBezTo>
                      <a:pt x="5215" y="1631"/>
                      <a:pt x="5418" y="1727"/>
                      <a:pt x="5608" y="1822"/>
                    </a:cubicBezTo>
                    <a:cubicBezTo>
                      <a:pt x="5638" y="1840"/>
                      <a:pt x="5674" y="1849"/>
                      <a:pt x="5706" y="1849"/>
                    </a:cubicBezTo>
                    <a:cubicBezTo>
                      <a:pt x="5739" y="1849"/>
                      <a:pt x="5769" y="1840"/>
                      <a:pt x="5787" y="1822"/>
                    </a:cubicBezTo>
                    <a:lnTo>
                      <a:pt x="6584" y="1310"/>
                    </a:lnTo>
                    <a:cubicBezTo>
                      <a:pt x="6617" y="1288"/>
                      <a:pt x="6656" y="1277"/>
                      <a:pt x="6696" y="1277"/>
                    </a:cubicBezTo>
                    <a:cubicBezTo>
                      <a:pt x="6745" y="1277"/>
                      <a:pt x="6795" y="1294"/>
                      <a:pt x="6835" y="1334"/>
                    </a:cubicBezTo>
                    <a:lnTo>
                      <a:pt x="7192" y="1691"/>
                    </a:lnTo>
                    <a:cubicBezTo>
                      <a:pt x="7251" y="1750"/>
                      <a:pt x="7263" y="1858"/>
                      <a:pt x="7216" y="1941"/>
                    </a:cubicBezTo>
                    <a:lnTo>
                      <a:pt x="6704" y="2739"/>
                    </a:lnTo>
                    <a:cubicBezTo>
                      <a:pt x="6668" y="2798"/>
                      <a:pt x="6656" y="2858"/>
                      <a:pt x="6704" y="2917"/>
                    </a:cubicBezTo>
                    <a:cubicBezTo>
                      <a:pt x="6799" y="3108"/>
                      <a:pt x="6894" y="3322"/>
                      <a:pt x="6954" y="3524"/>
                    </a:cubicBezTo>
                    <a:cubicBezTo>
                      <a:pt x="6965" y="3584"/>
                      <a:pt x="7025" y="3643"/>
                      <a:pt x="7085" y="3643"/>
                    </a:cubicBezTo>
                    <a:lnTo>
                      <a:pt x="8013" y="3822"/>
                    </a:lnTo>
                    <a:cubicBezTo>
                      <a:pt x="8097" y="3834"/>
                      <a:pt x="8168" y="3929"/>
                      <a:pt x="8168" y="4013"/>
                    </a:cubicBezTo>
                    <a:lnTo>
                      <a:pt x="8168" y="4525"/>
                    </a:lnTo>
                    <a:cubicBezTo>
                      <a:pt x="8168" y="4608"/>
                      <a:pt x="8108" y="4703"/>
                      <a:pt x="8013" y="4715"/>
                    </a:cubicBezTo>
                    <a:lnTo>
                      <a:pt x="7085" y="4894"/>
                    </a:lnTo>
                    <a:cubicBezTo>
                      <a:pt x="7025" y="4906"/>
                      <a:pt x="6965" y="4953"/>
                      <a:pt x="6954" y="5013"/>
                    </a:cubicBezTo>
                    <a:cubicBezTo>
                      <a:pt x="6906" y="5156"/>
                      <a:pt x="6846" y="5322"/>
                      <a:pt x="6787" y="5477"/>
                    </a:cubicBezTo>
                    <a:cubicBezTo>
                      <a:pt x="6739" y="5560"/>
                      <a:pt x="6787" y="5668"/>
                      <a:pt x="6882" y="5715"/>
                    </a:cubicBezTo>
                    <a:cubicBezTo>
                      <a:pt x="6903" y="5724"/>
                      <a:pt x="6926" y="5729"/>
                      <a:pt x="6949" y="5729"/>
                    </a:cubicBezTo>
                    <a:cubicBezTo>
                      <a:pt x="7016" y="5729"/>
                      <a:pt x="7085" y="5691"/>
                      <a:pt x="7120" y="5620"/>
                    </a:cubicBezTo>
                    <a:cubicBezTo>
                      <a:pt x="7180" y="5489"/>
                      <a:pt x="7239" y="5358"/>
                      <a:pt x="7275" y="5215"/>
                    </a:cubicBezTo>
                    <a:lnTo>
                      <a:pt x="8097" y="5060"/>
                    </a:lnTo>
                    <a:cubicBezTo>
                      <a:pt x="8347" y="5013"/>
                      <a:pt x="8549" y="4775"/>
                      <a:pt x="8549" y="4525"/>
                    </a:cubicBezTo>
                    <a:lnTo>
                      <a:pt x="8549" y="4013"/>
                    </a:lnTo>
                    <a:cubicBezTo>
                      <a:pt x="8549" y="3763"/>
                      <a:pt x="8370" y="3524"/>
                      <a:pt x="8097" y="3477"/>
                    </a:cubicBezTo>
                    <a:lnTo>
                      <a:pt x="7275" y="3310"/>
                    </a:lnTo>
                    <a:cubicBezTo>
                      <a:pt x="7216" y="3155"/>
                      <a:pt x="7156" y="2977"/>
                      <a:pt x="7073" y="2822"/>
                    </a:cubicBezTo>
                    <a:lnTo>
                      <a:pt x="7537" y="2119"/>
                    </a:lnTo>
                    <a:cubicBezTo>
                      <a:pt x="7680" y="1905"/>
                      <a:pt x="7656" y="1619"/>
                      <a:pt x="7454" y="1441"/>
                    </a:cubicBezTo>
                    <a:lnTo>
                      <a:pt x="7096" y="1084"/>
                    </a:lnTo>
                    <a:cubicBezTo>
                      <a:pt x="6992" y="980"/>
                      <a:pt x="6848" y="924"/>
                      <a:pt x="6705" y="924"/>
                    </a:cubicBezTo>
                    <a:cubicBezTo>
                      <a:pt x="6603" y="924"/>
                      <a:pt x="6502" y="953"/>
                      <a:pt x="6418" y="1012"/>
                    </a:cubicBezTo>
                    <a:lnTo>
                      <a:pt x="5715" y="1465"/>
                    </a:lnTo>
                    <a:cubicBezTo>
                      <a:pt x="5549" y="1381"/>
                      <a:pt x="5394" y="1322"/>
                      <a:pt x="5227" y="1262"/>
                    </a:cubicBezTo>
                    <a:lnTo>
                      <a:pt x="5060" y="441"/>
                    </a:lnTo>
                    <a:cubicBezTo>
                      <a:pt x="5013" y="191"/>
                      <a:pt x="4775" y="0"/>
                      <a:pt x="4525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150" name="Google Shape;6945;p49"/>
              <p:cNvSpPr/>
              <p:nvPr/>
            </p:nvSpPr>
            <p:spPr>
              <a:xfrm>
                <a:off x="3184798" y="3878883"/>
                <a:ext cx="109550" cy="94018"/>
              </a:xfrm>
              <a:custGeom>
                <a:avLst/>
                <a:gdLst/>
                <a:ahLst/>
                <a:cxnLst/>
                <a:rect l="l" t="t" r="r" b="b"/>
                <a:pathLst>
                  <a:path w="3442" h="2954" extrusionOk="0">
                    <a:moveTo>
                      <a:pt x="1465" y="1"/>
                    </a:moveTo>
                    <a:cubicBezTo>
                      <a:pt x="941" y="1"/>
                      <a:pt x="453" y="191"/>
                      <a:pt x="72" y="561"/>
                    </a:cubicBezTo>
                    <a:cubicBezTo>
                      <a:pt x="0" y="632"/>
                      <a:pt x="0" y="739"/>
                      <a:pt x="72" y="811"/>
                    </a:cubicBezTo>
                    <a:cubicBezTo>
                      <a:pt x="113" y="852"/>
                      <a:pt x="158" y="873"/>
                      <a:pt x="203" y="873"/>
                    </a:cubicBezTo>
                    <a:cubicBezTo>
                      <a:pt x="247" y="873"/>
                      <a:pt x="292" y="852"/>
                      <a:pt x="334" y="811"/>
                    </a:cubicBezTo>
                    <a:cubicBezTo>
                      <a:pt x="631" y="513"/>
                      <a:pt x="1024" y="358"/>
                      <a:pt x="1465" y="358"/>
                    </a:cubicBezTo>
                    <a:cubicBezTo>
                      <a:pt x="2358" y="358"/>
                      <a:pt x="3084" y="1084"/>
                      <a:pt x="3084" y="1977"/>
                    </a:cubicBezTo>
                    <a:cubicBezTo>
                      <a:pt x="3084" y="2227"/>
                      <a:pt x="3024" y="2477"/>
                      <a:pt x="2905" y="2716"/>
                    </a:cubicBezTo>
                    <a:cubicBezTo>
                      <a:pt x="2846" y="2799"/>
                      <a:pt x="2894" y="2894"/>
                      <a:pt x="2977" y="2942"/>
                    </a:cubicBezTo>
                    <a:cubicBezTo>
                      <a:pt x="3013" y="2954"/>
                      <a:pt x="3036" y="2954"/>
                      <a:pt x="3048" y="2954"/>
                    </a:cubicBezTo>
                    <a:cubicBezTo>
                      <a:pt x="3108" y="2954"/>
                      <a:pt x="3167" y="2930"/>
                      <a:pt x="3215" y="2870"/>
                    </a:cubicBezTo>
                    <a:cubicBezTo>
                      <a:pt x="3370" y="2585"/>
                      <a:pt x="3441" y="2287"/>
                      <a:pt x="3441" y="1977"/>
                    </a:cubicBezTo>
                    <a:cubicBezTo>
                      <a:pt x="3441" y="894"/>
                      <a:pt x="2560" y="1"/>
                      <a:pt x="1465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151" name="Google Shape;6946;p49"/>
              <p:cNvSpPr/>
              <p:nvPr/>
            </p:nvSpPr>
            <p:spPr>
              <a:xfrm>
                <a:off x="3168120" y="3917331"/>
                <a:ext cx="102707" cy="87016"/>
              </a:xfrm>
              <a:custGeom>
                <a:avLst/>
                <a:gdLst/>
                <a:ahLst/>
                <a:cxnLst/>
                <a:rect l="l" t="t" r="r" b="b"/>
                <a:pathLst>
                  <a:path w="3227" h="2734" extrusionOk="0">
                    <a:moveTo>
                      <a:pt x="277" y="0"/>
                    </a:moveTo>
                    <a:cubicBezTo>
                      <a:pt x="203" y="0"/>
                      <a:pt x="136" y="38"/>
                      <a:pt x="108" y="115"/>
                    </a:cubicBezTo>
                    <a:cubicBezTo>
                      <a:pt x="36" y="317"/>
                      <a:pt x="0" y="531"/>
                      <a:pt x="0" y="758"/>
                    </a:cubicBezTo>
                    <a:cubicBezTo>
                      <a:pt x="0" y="1841"/>
                      <a:pt x="881" y="2734"/>
                      <a:pt x="1977" y="2734"/>
                    </a:cubicBezTo>
                    <a:cubicBezTo>
                      <a:pt x="2394" y="2734"/>
                      <a:pt x="2798" y="2603"/>
                      <a:pt x="3144" y="2365"/>
                    </a:cubicBezTo>
                    <a:cubicBezTo>
                      <a:pt x="3215" y="2305"/>
                      <a:pt x="3227" y="2198"/>
                      <a:pt x="3191" y="2127"/>
                    </a:cubicBezTo>
                    <a:cubicBezTo>
                      <a:pt x="3162" y="2075"/>
                      <a:pt x="3106" y="2051"/>
                      <a:pt x="3050" y="2051"/>
                    </a:cubicBezTo>
                    <a:cubicBezTo>
                      <a:pt x="3015" y="2051"/>
                      <a:pt x="2981" y="2061"/>
                      <a:pt x="2953" y="2079"/>
                    </a:cubicBezTo>
                    <a:cubicBezTo>
                      <a:pt x="2667" y="2282"/>
                      <a:pt x="2334" y="2389"/>
                      <a:pt x="2001" y="2389"/>
                    </a:cubicBezTo>
                    <a:cubicBezTo>
                      <a:pt x="1108" y="2389"/>
                      <a:pt x="370" y="1662"/>
                      <a:pt x="370" y="769"/>
                    </a:cubicBezTo>
                    <a:cubicBezTo>
                      <a:pt x="370" y="591"/>
                      <a:pt x="405" y="412"/>
                      <a:pt x="465" y="246"/>
                    </a:cubicBezTo>
                    <a:cubicBezTo>
                      <a:pt x="465" y="138"/>
                      <a:pt x="417" y="43"/>
                      <a:pt x="334" y="7"/>
                    </a:cubicBezTo>
                    <a:cubicBezTo>
                      <a:pt x="315" y="3"/>
                      <a:pt x="296" y="0"/>
                      <a:pt x="277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152" name="Google Shape;6947;p49"/>
              <p:cNvSpPr/>
              <p:nvPr/>
            </p:nvSpPr>
            <p:spPr>
              <a:xfrm>
                <a:off x="3264749" y="3976275"/>
                <a:ext cx="183836" cy="183836"/>
              </a:xfrm>
              <a:custGeom>
                <a:avLst/>
                <a:gdLst/>
                <a:ahLst/>
                <a:cxnLst/>
                <a:rect l="l" t="t" r="r" b="b"/>
                <a:pathLst>
                  <a:path w="5776" h="5776" extrusionOk="0">
                    <a:moveTo>
                      <a:pt x="2739" y="1"/>
                    </a:moveTo>
                    <a:cubicBezTo>
                      <a:pt x="2548" y="1"/>
                      <a:pt x="2370" y="156"/>
                      <a:pt x="2322" y="346"/>
                    </a:cubicBezTo>
                    <a:lnTo>
                      <a:pt x="2215" y="846"/>
                    </a:lnTo>
                    <a:cubicBezTo>
                      <a:pt x="2132" y="882"/>
                      <a:pt x="2036" y="930"/>
                      <a:pt x="1953" y="953"/>
                    </a:cubicBezTo>
                    <a:lnTo>
                      <a:pt x="1525" y="668"/>
                    </a:lnTo>
                    <a:cubicBezTo>
                      <a:pt x="1454" y="627"/>
                      <a:pt x="1372" y="606"/>
                      <a:pt x="1291" y="606"/>
                    </a:cubicBezTo>
                    <a:cubicBezTo>
                      <a:pt x="1181" y="606"/>
                      <a:pt x="1071" y="645"/>
                      <a:pt x="989" y="727"/>
                    </a:cubicBezTo>
                    <a:lnTo>
                      <a:pt x="751" y="965"/>
                    </a:lnTo>
                    <a:cubicBezTo>
                      <a:pt x="620" y="1108"/>
                      <a:pt x="584" y="1322"/>
                      <a:pt x="691" y="1501"/>
                    </a:cubicBezTo>
                    <a:lnTo>
                      <a:pt x="977" y="1942"/>
                    </a:lnTo>
                    <a:cubicBezTo>
                      <a:pt x="917" y="2061"/>
                      <a:pt x="870" y="2180"/>
                      <a:pt x="822" y="2311"/>
                    </a:cubicBezTo>
                    <a:cubicBezTo>
                      <a:pt x="786" y="2394"/>
                      <a:pt x="858" y="2501"/>
                      <a:pt x="941" y="2537"/>
                    </a:cubicBezTo>
                    <a:cubicBezTo>
                      <a:pt x="954" y="2541"/>
                      <a:pt x="967" y="2542"/>
                      <a:pt x="980" y="2542"/>
                    </a:cubicBezTo>
                    <a:cubicBezTo>
                      <a:pt x="1055" y="2542"/>
                      <a:pt x="1137" y="2489"/>
                      <a:pt x="1167" y="2418"/>
                    </a:cubicBezTo>
                    <a:cubicBezTo>
                      <a:pt x="1203" y="2275"/>
                      <a:pt x="1251" y="2144"/>
                      <a:pt x="1322" y="2025"/>
                    </a:cubicBezTo>
                    <a:cubicBezTo>
                      <a:pt x="1358" y="1965"/>
                      <a:pt x="1358" y="1894"/>
                      <a:pt x="1322" y="1846"/>
                    </a:cubicBezTo>
                    <a:lnTo>
                      <a:pt x="989" y="1322"/>
                    </a:lnTo>
                    <a:cubicBezTo>
                      <a:pt x="977" y="1299"/>
                      <a:pt x="977" y="1263"/>
                      <a:pt x="1001" y="1239"/>
                    </a:cubicBezTo>
                    <a:lnTo>
                      <a:pt x="1239" y="1001"/>
                    </a:lnTo>
                    <a:cubicBezTo>
                      <a:pt x="1258" y="981"/>
                      <a:pt x="1274" y="973"/>
                      <a:pt x="1291" y="973"/>
                    </a:cubicBezTo>
                    <a:cubicBezTo>
                      <a:pt x="1304" y="973"/>
                      <a:pt x="1318" y="978"/>
                      <a:pt x="1334" y="989"/>
                    </a:cubicBezTo>
                    <a:lnTo>
                      <a:pt x="1846" y="1322"/>
                    </a:lnTo>
                    <a:cubicBezTo>
                      <a:pt x="1878" y="1342"/>
                      <a:pt x="1910" y="1354"/>
                      <a:pt x="1942" y="1354"/>
                    </a:cubicBezTo>
                    <a:cubicBezTo>
                      <a:pt x="1969" y="1354"/>
                      <a:pt x="1997" y="1345"/>
                      <a:pt x="2025" y="1322"/>
                    </a:cubicBezTo>
                    <a:cubicBezTo>
                      <a:pt x="2144" y="1251"/>
                      <a:pt x="2287" y="1203"/>
                      <a:pt x="2417" y="1156"/>
                    </a:cubicBezTo>
                    <a:cubicBezTo>
                      <a:pt x="2477" y="1144"/>
                      <a:pt x="2537" y="1084"/>
                      <a:pt x="2537" y="1025"/>
                    </a:cubicBezTo>
                    <a:lnTo>
                      <a:pt x="2656" y="418"/>
                    </a:lnTo>
                    <a:cubicBezTo>
                      <a:pt x="2656" y="382"/>
                      <a:pt x="2679" y="358"/>
                      <a:pt x="2727" y="358"/>
                    </a:cubicBezTo>
                    <a:lnTo>
                      <a:pt x="3060" y="358"/>
                    </a:lnTo>
                    <a:cubicBezTo>
                      <a:pt x="3084" y="358"/>
                      <a:pt x="3120" y="394"/>
                      <a:pt x="3132" y="418"/>
                    </a:cubicBezTo>
                    <a:lnTo>
                      <a:pt x="3251" y="1025"/>
                    </a:lnTo>
                    <a:cubicBezTo>
                      <a:pt x="3263" y="1084"/>
                      <a:pt x="3310" y="1144"/>
                      <a:pt x="3370" y="1156"/>
                    </a:cubicBezTo>
                    <a:cubicBezTo>
                      <a:pt x="3501" y="1203"/>
                      <a:pt x="3632" y="1251"/>
                      <a:pt x="3751" y="1322"/>
                    </a:cubicBezTo>
                    <a:cubicBezTo>
                      <a:pt x="3781" y="1340"/>
                      <a:pt x="3816" y="1349"/>
                      <a:pt x="3849" y="1349"/>
                    </a:cubicBezTo>
                    <a:cubicBezTo>
                      <a:pt x="3882" y="1349"/>
                      <a:pt x="3912" y="1340"/>
                      <a:pt x="3930" y="1322"/>
                    </a:cubicBezTo>
                    <a:lnTo>
                      <a:pt x="4453" y="989"/>
                    </a:lnTo>
                    <a:cubicBezTo>
                      <a:pt x="4469" y="978"/>
                      <a:pt x="4483" y="973"/>
                      <a:pt x="4497" y="973"/>
                    </a:cubicBezTo>
                    <a:cubicBezTo>
                      <a:pt x="4513" y="973"/>
                      <a:pt x="4529" y="981"/>
                      <a:pt x="4549" y="1001"/>
                    </a:cubicBezTo>
                    <a:lnTo>
                      <a:pt x="4787" y="1239"/>
                    </a:lnTo>
                    <a:cubicBezTo>
                      <a:pt x="4811" y="1263"/>
                      <a:pt x="4811" y="1299"/>
                      <a:pt x="4799" y="1322"/>
                    </a:cubicBezTo>
                    <a:lnTo>
                      <a:pt x="4453" y="1846"/>
                    </a:lnTo>
                    <a:cubicBezTo>
                      <a:pt x="4430" y="1906"/>
                      <a:pt x="4406" y="1965"/>
                      <a:pt x="4453" y="2025"/>
                    </a:cubicBezTo>
                    <a:cubicBezTo>
                      <a:pt x="4525" y="2144"/>
                      <a:pt x="4573" y="2275"/>
                      <a:pt x="4620" y="2418"/>
                    </a:cubicBezTo>
                    <a:cubicBezTo>
                      <a:pt x="4632" y="2477"/>
                      <a:pt x="4692" y="2537"/>
                      <a:pt x="4751" y="2537"/>
                    </a:cubicBezTo>
                    <a:lnTo>
                      <a:pt x="5358" y="2656"/>
                    </a:lnTo>
                    <a:cubicBezTo>
                      <a:pt x="5394" y="2656"/>
                      <a:pt x="5418" y="2680"/>
                      <a:pt x="5418" y="2727"/>
                    </a:cubicBezTo>
                    <a:lnTo>
                      <a:pt x="5418" y="3049"/>
                    </a:lnTo>
                    <a:cubicBezTo>
                      <a:pt x="5418" y="3085"/>
                      <a:pt x="5394" y="3108"/>
                      <a:pt x="5358" y="3132"/>
                    </a:cubicBezTo>
                    <a:lnTo>
                      <a:pt x="4751" y="3251"/>
                    </a:lnTo>
                    <a:cubicBezTo>
                      <a:pt x="4692" y="3263"/>
                      <a:pt x="4632" y="3311"/>
                      <a:pt x="4620" y="3370"/>
                    </a:cubicBezTo>
                    <a:cubicBezTo>
                      <a:pt x="4573" y="3501"/>
                      <a:pt x="4525" y="3632"/>
                      <a:pt x="4453" y="3751"/>
                    </a:cubicBezTo>
                    <a:cubicBezTo>
                      <a:pt x="4430" y="3811"/>
                      <a:pt x="4430" y="3882"/>
                      <a:pt x="4453" y="3930"/>
                    </a:cubicBezTo>
                    <a:lnTo>
                      <a:pt x="4799" y="4454"/>
                    </a:lnTo>
                    <a:cubicBezTo>
                      <a:pt x="4811" y="4478"/>
                      <a:pt x="4811" y="4513"/>
                      <a:pt x="4787" y="4537"/>
                    </a:cubicBezTo>
                    <a:lnTo>
                      <a:pt x="4549" y="4775"/>
                    </a:lnTo>
                    <a:cubicBezTo>
                      <a:pt x="4526" y="4798"/>
                      <a:pt x="4508" y="4806"/>
                      <a:pt x="4489" y="4806"/>
                    </a:cubicBezTo>
                    <a:cubicBezTo>
                      <a:pt x="4478" y="4806"/>
                      <a:pt x="4467" y="4803"/>
                      <a:pt x="4453" y="4799"/>
                    </a:cubicBezTo>
                    <a:lnTo>
                      <a:pt x="3930" y="4454"/>
                    </a:lnTo>
                    <a:cubicBezTo>
                      <a:pt x="3898" y="4435"/>
                      <a:pt x="3866" y="4422"/>
                      <a:pt x="3834" y="4422"/>
                    </a:cubicBezTo>
                    <a:cubicBezTo>
                      <a:pt x="3806" y="4422"/>
                      <a:pt x="3779" y="4432"/>
                      <a:pt x="3751" y="4454"/>
                    </a:cubicBezTo>
                    <a:cubicBezTo>
                      <a:pt x="3632" y="4525"/>
                      <a:pt x="3501" y="4573"/>
                      <a:pt x="3370" y="4621"/>
                    </a:cubicBezTo>
                    <a:cubicBezTo>
                      <a:pt x="3310" y="4632"/>
                      <a:pt x="3251" y="4692"/>
                      <a:pt x="3251" y="4751"/>
                    </a:cubicBezTo>
                    <a:lnTo>
                      <a:pt x="3132" y="5359"/>
                    </a:lnTo>
                    <a:cubicBezTo>
                      <a:pt x="3132" y="5394"/>
                      <a:pt x="3096" y="5418"/>
                      <a:pt x="3060" y="5418"/>
                    </a:cubicBezTo>
                    <a:lnTo>
                      <a:pt x="2727" y="5418"/>
                    </a:lnTo>
                    <a:cubicBezTo>
                      <a:pt x="2703" y="5418"/>
                      <a:pt x="2668" y="5394"/>
                      <a:pt x="2656" y="5359"/>
                    </a:cubicBezTo>
                    <a:lnTo>
                      <a:pt x="2537" y="4751"/>
                    </a:lnTo>
                    <a:cubicBezTo>
                      <a:pt x="2525" y="4692"/>
                      <a:pt x="2477" y="4632"/>
                      <a:pt x="2417" y="4621"/>
                    </a:cubicBezTo>
                    <a:cubicBezTo>
                      <a:pt x="2287" y="4573"/>
                      <a:pt x="2144" y="4525"/>
                      <a:pt x="2025" y="4454"/>
                    </a:cubicBezTo>
                    <a:cubicBezTo>
                      <a:pt x="1995" y="4436"/>
                      <a:pt x="1962" y="4427"/>
                      <a:pt x="1931" y="4427"/>
                    </a:cubicBezTo>
                    <a:cubicBezTo>
                      <a:pt x="1900" y="4427"/>
                      <a:pt x="1870" y="4436"/>
                      <a:pt x="1846" y="4454"/>
                    </a:cubicBezTo>
                    <a:lnTo>
                      <a:pt x="1334" y="4799"/>
                    </a:lnTo>
                    <a:cubicBezTo>
                      <a:pt x="1321" y="4803"/>
                      <a:pt x="1309" y="4806"/>
                      <a:pt x="1298" y="4806"/>
                    </a:cubicBezTo>
                    <a:cubicBezTo>
                      <a:pt x="1279" y="4806"/>
                      <a:pt x="1261" y="4798"/>
                      <a:pt x="1239" y="4775"/>
                    </a:cubicBezTo>
                    <a:lnTo>
                      <a:pt x="1001" y="4537"/>
                    </a:lnTo>
                    <a:cubicBezTo>
                      <a:pt x="977" y="4513"/>
                      <a:pt x="977" y="4478"/>
                      <a:pt x="989" y="4454"/>
                    </a:cubicBezTo>
                    <a:lnTo>
                      <a:pt x="1322" y="3930"/>
                    </a:lnTo>
                    <a:cubicBezTo>
                      <a:pt x="1358" y="3870"/>
                      <a:pt x="1370" y="3811"/>
                      <a:pt x="1322" y="3751"/>
                    </a:cubicBezTo>
                    <a:cubicBezTo>
                      <a:pt x="1251" y="3632"/>
                      <a:pt x="1215" y="3501"/>
                      <a:pt x="1167" y="3370"/>
                    </a:cubicBezTo>
                    <a:cubicBezTo>
                      <a:pt x="1144" y="3311"/>
                      <a:pt x="1084" y="3251"/>
                      <a:pt x="1024" y="3251"/>
                    </a:cubicBezTo>
                    <a:lnTo>
                      <a:pt x="417" y="3132"/>
                    </a:lnTo>
                    <a:cubicBezTo>
                      <a:pt x="393" y="3132"/>
                      <a:pt x="358" y="3097"/>
                      <a:pt x="358" y="3049"/>
                    </a:cubicBezTo>
                    <a:lnTo>
                      <a:pt x="358" y="2727"/>
                    </a:lnTo>
                    <a:cubicBezTo>
                      <a:pt x="358" y="2692"/>
                      <a:pt x="393" y="2668"/>
                      <a:pt x="417" y="2656"/>
                    </a:cubicBezTo>
                    <a:lnTo>
                      <a:pt x="465" y="2632"/>
                    </a:lnTo>
                    <a:cubicBezTo>
                      <a:pt x="548" y="2620"/>
                      <a:pt x="632" y="2525"/>
                      <a:pt x="596" y="2430"/>
                    </a:cubicBezTo>
                    <a:cubicBezTo>
                      <a:pt x="586" y="2352"/>
                      <a:pt x="520" y="2289"/>
                      <a:pt x="444" y="2289"/>
                    </a:cubicBezTo>
                    <a:cubicBezTo>
                      <a:pt x="428" y="2289"/>
                      <a:pt x="410" y="2292"/>
                      <a:pt x="393" y="2299"/>
                    </a:cubicBezTo>
                    <a:lnTo>
                      <a:pt x="346" y="2311"/>
                    </a:lnTo>
                    <a:cubicBezTo>
                      <a:pt x="155" y="2358"/>
                      <a:pt x="1" y="2513"/>
                      <a:pt x="1" y="2727"/>
                    </a:cubicBezTo>
                    <a:lnTo>
                      <a:pt x="1" y="3049"/>
                    </a:lnTo>
                    <a:cubicBezTo>
                      <a:pt x="1" y="3251"/>
                      <a:pt x="155" y="3430"/>
                      <a:pt x="346" y="3466"/>
                    </a:cubicBezTo>
                    <a:lnTo>
                      <a:pt x="846" y="3573"/>
                    </a:lnTo>
                    <a:cubicBezTo>
                      <a:pt x="882" y="3668"/>
                      <a:pt x="929" y="3751"/>
                      <a:pt x="953" y="3847"/>
                    </a:cubicBezTo>
                    <a:lnTo>
                      <a:pt x="679" y="4275"/>
                    </a:lnTo>
                    <a:cubicBezTo>
                      <a:pt x="572" y="4442"/>
                      <a:pt x="584" y="4656"/>
                      <a:pt x="727" y="4811"/>
                    </a:cubicBezTo>
                    <a:lnTo>
                      <a:pt x="977" y="5049"/>
                    </a:lnTo>
                    <a:cubicBezTo>
                      <a:pt x="1055" y="5127"/>
                      <a:pt x="1163" y="5172"/>
                      <a:pt x="1278" y="5172"/>
                    </a:cubicBezTo>
                    <a:cubicBezTo>
                      <a:pt x="1356" y="5172"/>
                      <a:pt x="1436" y="5152"/>
                      <a:pt x="1513" y="5109"/>
                    </a:cubicBezTo>
                    <a:lnTo>
                      <a:pt x="1941" y="4823"/>
                    </a:lnTo>
                    <a:cubicBezTo>
                      <a:pt x="2025" y="4871"/>
                      <a:pt x="2120" y="4894"/>
                      <a:pt x="2203" y="4930"/>
                    </a:cubicBezTo>
                    <a:lnTo>
                      <a:pt x="2310" y="5430"/>
                    </a:lnTo>
                    <a:cubicBezTo>
                      <a:pt x="2358" y="5633"/>
                      <a:pt x="2513" y="5775"/>
                      <a:pt x="2727" y="5775"/>
                    </a:cubicBezTo>
                    <a:lnTo>
                      <a:pt x="3060" y="5775"/>
                    </a:lnTo>
                    <a:cubicBezTo>
                      <a:pt x="3251" y="5775"/>
                      <a:pt x="3430" y="5633"/>
                      <a:pt x="3465" y="5430"/>
                    </a:cubicBezTo>
                    <a:lnTo>
                      <a:pt x="3572" y="4930"/>
                    </a:lnTo>
                    <a:cubicBezTo>
                      <a:pt x="3668" y="4894"/>
                      <a:pt x="3751" y="4859"/>
                      <a:pt x="3846" y="4823"/>
                    </a:cubicBezTo>
                    <a:lnTo>
                      <a:pt x="4275" y="5109"/>
                    </a:lnTo>
                    <a:cubicBezTo>
                      <a:pt x="4344" y="5153"/>
                      <a:pt x="4422" y="5175"/>
                      <a:pt x="4500" y="5175"/>
                    </a:cubicBezTo>
                    <a:cubicBezTo>
                      <a:pt x="4610" y="5175"/>
                      <a:pt x="4720" y="5132"/>
                      <a:pt x="4811" y="5049"/>
                    </a:cubicBezTo>
                    <a:lnTo>
                      <a:pt x="5049" y="4811"/>
                    </a:lnTo>
                    <a:cubicBezTo>
                      <a:pt x="5180" y="4680"/>
                      <a:pt x="5215" y="4454"/>
                      <a:pt x="5108" y="4275"/>
                    </a:cubicBezTo>
                    <a:lnTo>
                      <a:pt x="4823" y="3847"/>
                    </a:lnTo>
                    <a:cubicBezTo>
                      <a:pt x="4870" y="3751"/>
                      <a:pt x="4894" y="3668"/>
                      <a:pt x="4930" y="3573"/>
                    </a:cubicBezTo>
                    <a:lnTo>
                      <a:pt x="5442" y="3466"/>
                    </a:lnTo>
                    <a:cubicBezTo>
                      <a:pt x="5632" y="3430"/>
                      <a:pt x="5775" y="3263"/>
                      <a:pt x="5775" y="3049"/>
                    </a:cubicBezTo>
                    <a:lnTo>
                      <a:pt x="5775" y="2727"/>
                    </a:lnTo>
                    <a:cubicBezTo>
                      <a:pt x="5775" y="2513"/>
                      <a:pt x="5644" y="2358"/>
                      <a:pt x="5454" y="2311"/>
                    </a:cubicBezTo>
                    <a:lnTo>
                      <a:pt x="4942" y="2204"/>
                    </a:lnTo>
                    <a:cubicBezTo>
                      <a:pt x="4918" y="2120"/>
                      <a:pt x="4870" y="2025"/>
                      <a:pt x="4846" y="1942"/>
                    </a:cubicBezTo>
                    <a:lnTo>
                      <a:pt x="5120" y="1501"/>
                    </a:lnTo>
                    <a:cubicBezTo>
                      <a:pt x="5227" y="1346"/>
                      <a:pt x="5215" y="1120"/>
                      <a:pt x="5061" y="965"/>
                    </a:cubicBezTo>
                    <a:lnTo>
                      <a:pt x="4823" y="727"/>
                    </a:lnTo>
                    <a:cubicBezTo>
                      <a:pt x="4745" y="650"/>
                      <a:pt x="4634" y="610"/>
                      <a:pt x="4520" y="610"/>
                    </a:cubicBezTo>
                    <a:cubicBezTo>
                      <a:pt x="4441" y="610"/>
                      <a:pt x="4360" y="629"/>
                      <a:pt x="4287" y="668"/>
                    </a:cubicBezTo>
                    <a:lnTo>
                      <a:pt x="3858" y="953"/>
                    </a:lnTo>
                    <a:cubicBezTo>
                      <a:pt x="3763" y="906"/>
                      <a:pt x="3680" y="882"/>
                      <a:pt x="3596" y="846"/>
                    </a:cubicBezTo>
                    <a:lnTo>
                      <a:pt x="3489" y="346"/>
                    </a:lnTo>
                    <a:cubicBezTo>
                      <a:pt x="3441" y="156"/>
                      <a:pt x="3275" y="1"/>
                      <a:pt x="3072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153" name="Google Shape;6948;p49"/>
              <p:cNvSpPr/>
              <p:nvPr/>
            </p:nvSpPr>
            <p:spPr>
              <a:xfrm>
                <a:off x="3326526" y="4036907"/>
                <a:ext cx="62541" cy="62573"/>
              </a:xfrm>
              <a:custGeom>
                <a:avLst/>
                <a:gdLst/>
                <a:ahLst/>
                <a:cxnLst/>
                <a:rect l="l" t="t" r="r" b="b"/>
                <a:pathLst>
                  <a:path w="1965" h="1966" extrusionOk="0">
                    <a:moveTo>
                      <a:pt x="977" y="1"/>
                    </a:moveTo>
                    <a:cubicBezTo>
                      <a:pt x="441" y="1"/>
                      <a:pt x="0" y="453"/>
                      <a:pt x="0" y="989"/>
                    </a:cubicBezTo>
                    <a:cubicBezTo>
                      <a:pt x="0" y="1525"/>
                      <a:pt x="441" y="1965"/>
                      <a:pt x="977" y="1965"/>
                    </a:cubicBezTo>
                    <a:cubicBezTo>
                      <a:pt x="1203" y="1965"/>
                      <a:pt x="1417" y="1894"/>
                      <a:pt x="1572" y="1763"/>
                    </a:cubicBezTo>
                    <a:cubicBezTo>
                      <a:pt x="1655" y="1703"/>
                      <a:pt x="1667" y="1596"/>
                      <a:pt x="1608" y="1501"/>
                    </a:cubicBezTo>
                    <a:cubicBezTo>
                      <a:pt x="1574" y="1461"/>
                      <a:pt x="1525" y="1439"/>
                      <a:pt x="1473" y="1439"/>
                    </a:cubicBezTo>
                    <a:cubicBezTo>
                      <a:pt x="1434" y="1439"/>
                      <a:pt x="1394" y="1452"/>
                      <a:pt x="1358" y="1477"/>
                    </a:cubicBezTo>
                    <a:cubicBezTo>
                      <a:pt x="1250" y="1561"/>
                      <a:pt x="1119" y="1608"/>
                      <a:pt x="965" y="1608"/>
                    </a:cubicBezTo>
                    <a:cubicBezTo>
                      <a:pt x="619" y="1608"/>
                      <a:pt x="346" y="1322"/>
                      <a:pt x="346" y="977"/>
                    </a:cubicBezTo>
                    <a:cubicBezTo>
                      <a:pt x="346" y="644"/>
                      <a:pt x="619" y="358"/>
                      <a:pt x="977" y="358"/>
                    </a:cubicBezTo>
                    <a:cubicBezTo>
                      <a:pt x="1322" y="358"/>
                      <a:pt x="1608" y="644"/>
                      <a:pt x="1608" y="989"/>
                    </a:cubicBezTo>
                    <a:cubicBezTo>
                      <a:pt x="1608" y="1084"/>
                      <a:pt x="1679" y="1168"/>
                      <a:pt x="1786" y="1168"/>
                    </a:cubicBezTo>
                    <a:cubicBezTo>
                      <a:pt x="1893" y="1168"/>
                      <a:pt x="1965" y="1084"/>
                      <a:pt x="1965" y="989"/>
                    </a:cubicBezTo>
                    <a:cubicBezTo>
                      <a:pt x="1965" y="453"/>
                      <a:pt x="1512" y="1"/>
                      <a:pt x="97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154" name="Google Shape;6949;p49"/>
              <p:cNvSpPr/>
              <p:nvPr/>
            </p:nvSpPr>
            <p:spPr>
              <a:xfrm>
                <a:off x="3196542" y="3907687"/>
                <a:ext cx="68238" cy="68238"/>
              </a:xfrm>
              <a:custGeom>
                <a:avLst/>
                <a:gdLst/>
                <a:ahLst/>
                <a:cxnLst/>
                <a:rect l="l" t="t" r="r" b="b"/>
                <a:pathLst>
                  <a:path w="2144" h="2144" extrusionOk="0">
                    <a:moveTo>
                      <a:pt x="1072" y="358"/>
                    </a:moveTo>
                    <a:cubicBezTo>
                      <a:pt x="1477" y="358"/>
                      <a:pt x="1786" y="680"/>
                      <a:pt x="1786" y="1072"/>
                    </a:cubicBezTo>
                    <a:cubicBezTo>
                      <a:pt x="1786" y="1477"/>
                      <a:pt x="1465" y="1787"/>
                      <a:pt x="1072" y="1787"/>
                    </a:cubicBezTo>
                    <a:cubicBezTo>
                      <a:pt x="691" y="1787"/>
                      <a:pt x="358" y="1453"/>
                      <a:pt x="358" y="1072"/>
                    </a:cubicBezTo>
                    <a:cubicBezTo>
                      <a:pt x="358" y="668"/>
                      <a:pt x="691" y="358"/>
                      <a:pt x="1072" y="358"/>
                    </a:cubicBezTo>
                    <a:close/>
                    <a:moveTo>
                      <a:pt x="1072" y="1"/>
                    </a:moveTo>
                    <a:cubicBezTo>
                      <a:pt x="477" y="1"/>
                      <a:pt x="0" y="477"/>
                      <a:pt x="0" y="1072"/>
                    </a:cubicBezTo>
                    <a:cubicBezTo>
                      <a:pt x="0" y="1668"/>
                      <a:pt x="477" y="2144"/>
                      <a:pt x="1072" y="2144"/>
                    </a:cubicBezTo>
                    <a:cubicBezTo>
                      <a:pt x="1667" y="2144"/>
                      <a:pt x="2144" y="1656"/>
                      <a:pt x="2144" y="1072"/>
                    </a:cubicBezTo>
                    <a:cubicBezTo>
                      <a:pt x="2144" y="477"/>
                      <a:pt x="1667" y="1"/>
                      <a:pt x="1072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155" name="Google Shape;6950;p49"/>
            <p:cNvGrpSpPr/>
            <p:nvPr/>
          </p:nvGrpSpPr>
          <p:grpSpPr>
            <a:xfrm>
              <a:off x="6805328" y="5133409"/>
              <a:ext cx="371395" cy="301279"/>
              <a:chOff x="7550258" y="3832670"/>
              <a:chExt cx="371395" cy="301279"/>
            </a:xfrm>
            <a:solidFill>
              <a:schemeClr val="bg2">
                <a:lumMod val="75000"/>
              </a:schemeClr>
            </a:solidFill>
          </p:grpSpPr>
          <p:sp>
            <p:nvSpPr>
              <p:cNvPr id="1156" name="Google Shape;6951;p49"/>
              <p:cNvSpPr/>
              <p:nvPr/>
            </p:nvSpPr>
            <p:spPr>
              <a:xfrm>
                <a:off x="7550258" y="3832670"/>
                <a:ext cx="371395" cy="301279"/>
              </a:xfrm>
              <a:custGeom>
                <a:avLst/>
                <a:gdLst/>
                <a:ahLst/>
                <a:cxnLst/>
                <a:rect l="l" t="t" r="r" b="b"/>
                <a:pathLst>
                  <a:path w="11669" h="9466" extrusionOk="0">
                    <a:moveTo>
                      <a:pt x="1822" y="346"/>
                    </a:moveTo>
                    <a:cubicBezTo>
                      <a:pt x="1822" y="346"/>
                      <a:pt x="1834" y="346"/>
                      <a:pt x="1834" y="358"/>
                    </a:cubicBezTo>
                    <a:lnTo>
                      <a:pt x="1834" y="1096"/>
                    </a:lnTo>
                    <a:cubicBezTo>
                      <a:pt x="1834" y="1096"/>
                      <a:pt x="1834" y="1108"/>
                      <a:pt x="1822" y="1108"/>
                    </a:cubicBezTo>
                    <a:lnTo>
                      <a:pt x="1441" y="1108"/>
                    </a:lnTo>
                    <a:cubicBezTo>
                      <a:pt x="1441" y="1108"/>
                      <a:pt x="1429" y="1108"/>
                      <a:pt x="1429" y="1096"/>
                    </a:cubicBezTo>
                    <a:lnTo>
                      <a:pt x="1429" y="358"/>
                    </a:lnTo>
                    <a:lnTo>
                      <a:pt x="1441" y="358"/>
                    </a:lnTo>
                    <a:lnTo>
                      <a:pt x="1822" y="346"/>
                    </a:lnTo>
                    <a:close/>
                    <a:moveTo>
                      <a:pt x="10228" y="346"/>
                    </a:moveTo>
                    <a:cubicBezTo>
                      <a:pt x="10228" y="346"/>
                      <a:pt x="10240" y="346"/>
                      <a:pt x="10240" y="358"/>
                    </a:cubicBezTo>
                    <a:lnTo>
                      <a:pt x="10240" y="1096"/>
                    </a:lnTo>
                    <a:cubicBezTo>
                      <a:pt x="10240" y="1096"/>
                      <a:pt x="10240" y="1108"/>
                      <a:pt x="10228" y="1108"/>
                    </a:cubicBezTo>
                    <a:lnTo>
                      <a:pt x="9859" y="1108"/>
                    </a:lnTo>
                    <a:cubicBezTo>
                      <a:pt x="9859" y="1108"/>
                      <a:pt x="9835" y="1108"/>
                      <a:pt x="9835" y="1096"/>
                    </a:cubicBezTo>
                    <a:lnTo>
                      <a:pt x="9835" y="358"/>
                    </a:lnTo>
                    <a:lnTo>
                      <a:pt x="9859" y="358"/>
                    </a:lnTo>
                    <a:lnTo>
                      <a:pt x="10228" y="346"/>
                    </a:lnTo>
                    <a:close/>
                    <a:moveTo>
                      <a:pt x="10966" y="1096"/>
                    </a:moveTo>
                    <a:cubicBezTo>
                      <a:pt x="11180" y="1096"/>
                      <a:pt x="11347" y="1251"/>
                      <a:pt x="11347" y="1465"/>
                    </a:cubicBezTo>
                    <a:lnTo>
                      <a:pt x="11347" y="8775"/>
                    </a:lnTo>
                    <a:cubicBezTo>
                      <a:pt x="11323" y="8978"/>
                      <a:pt x="11168" y="9144"/>
                      <a:pt x="10954" y="9144"/>
                    </a:cubicBezTo>
                    <a:lnTo>
                      <a:pt x="715" y="9144"/>
                    </a:lnTo>
                    <a:cubicBezTo>
                      <a:pt x="512" y="9144"/>
                      <a:pt x="346" y="8978"/>
                      <a:pt x="346" y="8775"/>
                    </a:cubicBezTo>
                    <a:lnTo>
                      <a:pt x="346" y="1465"/>
                    </a:lnTo>
                    <a:cubicBezTo>
                      <a:pt x="346" y="1251"/>
                      <a:pt x="512" y="1096"/>
                      <a:pt x="715" y="1096"/>
                    </a:cubicBezTo>
                    <a:lnTo>
                      <a:pt x="1084" y="1096"/>
                    </a:lnTo>
                    <a:lnTo>
                      <a:pt x="1084" y="1108"/>
                    </a:lnTo>
                    <a:cubicBezTo>
                      <a:pt x="1084" y="1298"/>
                      <a:pt x="1250" y="1465"/>
                      <a:pt x="1441" y="1465"/>
                    </a:cubicBezTo>
                    <a:lnTo>
                      <a:pt x="1822" y="1465"/>
                    </a:lnTo>
                    <a:cubicBezTo>
                      <a:pt x="2012" y="1465"/>
                      <a:pt x="2179" y="1298"/>
                      <a:pt x="2179" y="1108"/>
                    </a:cubicBezTo>
                    <a:lnTo>
                      <a:pt x="2179" y="1096"/>
                    </a:lnTo>
                    <a:lnTo>
                      <a:pt x="9513" y="1096"/>
                    </a:lnTo>
                    <a:lnTo>
                      <a:pt x="9513" y="1108"/>
                    </a:lnTo>
                    <a:cubicBezTo>
                      <a:pt x="9513" y="1298"/>
                      <a:pt x="9680" y="1465"/>
                      <a:pt x="9871" y="1465"/>
                    </a:cubicBezTo>
                    <a:lnTo>
                      <a:pt x="10240" y="1465"/>
                    </a:lnTo>
                    <a:cubicBezTo>
                      <a:pt x="10430" y="1465"/>
                      <a:pt x="10597" y="1298"/>
                      <a:pt x="10597" y="1108"/>
                    </a:cubicBezTo>
                    <a:lnTo>
                      <a:pt x="10597" y="1096"/>
                    </a:lnTo>
                    <a:close/>
                    <a:moveTo>
                      <a:pt x="1441" y="0"/>
                    </a:moveTo>
                    <a:cubicBezTo>
                      <a:pt x="1250" y="0"/>
                      <a:pt x="1084" y="167"/>
                      <a:pt x="1084" y="358"/>
                    </a:cubicBezTo>
                    <a:lnTo>
                      <a:pt x="1084" y="739"/>
                    </a:lnTo>
                    <a:lnTo>
                      <a:pt x="715" y="739"/>
                    </a:lnTo>
                    <a:cubicBezTo>
                      <a:pt x="310" y="739"/>
                      <a:pt x="0" y="1060"/>
                      <a:pt x="0" y="1453"/>
                    </a:cubicBezTo>
                    <a:lnTo>
                      <a:pt x="0" y="8752"/>
                    </a:lnTo>
                    <a:cubicBezTo>
                      <a:pt x="0" y="9156"/>
                      <a:pt x="334" y="9466"/>
                      <a:pt x="715" y="9466"/>
                    </a:cubicBezTo>
                    <a:lnTo>
                      <a:pt x="10954" y="9466"/>
                    </a:lnTo>
                    <a:cubicBezTo>
                      <a:pt x="11359" y="9466"/>
                      <a:pt x="11668" y="9144"/>
                      <a:pt x="11668" y="8752"/>
                    </a:cubicBezTo>
                    <a:lnTo>
                      <a:pt x="11668" y="1453"/>
                    </a:lnTo>
                    <a:cubicBezTo>
                      <a:pt x="11668" y="1060"/>
                      <a:pt x="11359" y="739"/>
                      <a:pt x="10954" y="739"/>
                    </a:cubicBezTo>
                    <a:lnTo>
                      <a:pt x="10585" y="739"/>
                    </a:lnTo>
                    <a:lnTo>
                      <a:pt x="10585" y="358"/>
                    </a:lnTo>
                    <a:cubicBezTo>
                      <a:pt x="10585" y="167"/>
                      <a:pt x="10418" y="0"/>
                      <a:pt x="10228" y="0"/>
                    </a:cubicBezTo>
                    <a:lnTo>
                      <a:pt x="9859" y="0"/>
                    </a:lnTo>
                    <a:cubicBezTo>
                      <a:pt x="9656" y="0"/>
                      <a:pt x="9490" y="167"/>
                      <a:pt x="9490" y="358"/>
                    </a:cubicBezTo>
                    <a:lnTo>
                      <a:pt x="9490" y="739"/>
                    </a:lnTo>
                    <a:lnTo>
                      <a:pt x="2179" y="739"/>
                    </a:lnTo>
                    <a:lnTo>
                      <a:pt x="2179" y="358"/>
                    </a:lnTo>
                    <a:cubicBezTo>
                      <a:pt x="2179" y="167"/>
                      <a:pt x="2012" y="0"/>
                      <a:pt x="1822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157" name="Google Shape;6952;p49"/>
              <p:cNvSpPr/>
              <p:nvPr/>
            </p:nvSpPr>
            <p:spPr>
              <a:xfrm>
                <a:off x="7574129" y="3891009"/>
                <a:ext cx="324418" cy="10662"/>
              </a:xfrm>
              <a:custGeom>
                <a:avLst/>
                <a:gdLst/>
                <a:ahLst/>
                <a:cxnLst/>
                <a:rect l="l" t="t" r="r" b="b"/>
                <a:pathLst>
                  <a:path w="10193" h="335" extrusionOk="0">
                    <a:moveTo>
                      <a:pt x="155" y="1"/>
                    </a:moveTo>
                    <a:cubicBezTo>
                      <a:pt x="72" y="1"/>
                      <a:pt x="0" y="72"/>
                      <a:pt x="0" y="168"/>
                    </a:cubicBezTo>
                    <a:cubicBezTo>
                      <a:pt x="0" y="251"/>
                      <a:pt x="72" y="334"/>
                      <a:pt x="155" y="334"/>
                    </a:cubicBezTo>
                    <a:lnTo>
                      <a:pt x="10025" y="334"/>
                    </a:lnTo>
                    <a:cubicBezTo>
                      <a:pt x="10121" y="334"/>
                      <a:pt x="10192" y="251"/>
                      <a:pt x="10192" y="168"/>
                    </a:cubicBezTo>
                    <a:cubicBezTo>
                      <a:pt x="10192" y="72"/>
                      <a:pt x="10121" y="1"/>
                      <a:pt x="10025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158" name="Google Shape;6953;p49"/>
              <p:cNvSpPr/>
              <p:nvPr/>
            </p:nvSpPr>
            <p:spPr>
              <a:xfrm>
                <a:off x="7591188" y="3937637"/>
                <a:ext cx="45481" cy="10248"/>
              </a:xfrm>
              <a:custGeom>
                <a:avLst/>
                <a:gdLst/>
                <a:ahLst/>
                <a:cxnLst/>
                <a:rect l="l" t="t" r="r" b="b"/>
                <a:pathLst>
                  <a:path w="1429" h="322" extrusionOk="0">
                    <a:moveTo>
                      <a:pt x="155" y="0"/>
                    </a:moveTo>
                    <a:cubicBezTo>
                      <a:pt x="72" y="0"/>
                      <a:pt x="0" y="72"/>
                      <a:pt x="0" y="155"/>
                    </a:cubicBezTo>
                    <a:cubicBezTo>
                      <a:pt x="0" y="250"/>
                      <a:pt x="72" y="322"/>
                      <a:pt x="155" y="322"/>
                    </a:cubicBezTo>
                    <a:lnTo>
                      <a:pt x="1262" y="322"/>
                    </a:lnTo>
                    <a:cubicBezTo>
                      <a:pt x="1346" y="322"/>
                      <a:pt x="1429" y="250"/>
                      <a:pt x="1429" y="155"/>
                    </a:cubicBezTo>
                    <a:cubicBezTo>
                      <a:pt x="1429" y="72"/>
                      <a:pt x="1346" y="0"/>
                      <a:pt x="1262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159" name="Google Shape;6954;p49"/>
              <p:cNvSpPr/>
              <p:nvPr/>
            </p:nvSpPr>
            <p:spPr>
              <a:xfrm>
                <a:off x="7672667" y="3937637"/>
                <a:ext cx="45481" cy="10248"/>
              </a:xfrm>
              <a:custGeom>
                <a:avLst/>
                <a:gdLst/>
                <a:ahLst/>
                <a:cxnLst/>
                <a:rect l="l" t="t" r="r" b="b"/>
                <a:pathLst>
                  <a:path w="1429" h="322" extrusionOk="0">
                    <a:moveTo>
                      <a:pt x="155" y="0"/>
                    </a:moveTo>
                    <a:cubicBezTo>
                      <a:pt x="71" y="0"/>
                      <a:pt x="0" y="72"/>
                      <a:pt x="0" y="155"/>
                    </a:cubicBezTo>
                    <a:cubicBezTo>
                      <a:pt x="0" y="250"/>
                      <a:pt x="71" y="322"/>
                      <a:pt x="155" y="322"/>
                    </a:cubicBezTo>
                    <a:lnTo>
                      <a:pt x="1262" y="322"/>
                    </a:lnTo>
                    <a:cubicBezTo>
                      <a:pt x="1345" y="322"/>
                      <a:pt x="1429" y="250"/>
                      <a:pt x="1429" y="155"/>
                    </a:cubicBezTo>
                    <a:cubicBezTo>
                      <a:pt x="1429" y="72"/>
                      <a:pt x="1345" y="0"/>
                      <a:pt x="1262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160" name="Google Shape;6955;p49"/>
              <p:cNvSpPr/>
              <p:nvPr/>
            </p:nvSpPr>
            <p:spPr>
              <a:xfrm>
                <a:off x="7835592" y="3937637"/>
                <a:ext cx="45131" cy="10248"/>
              </a:xfrm>
              <a:custGeom>
                <a:avLst/>
                <a:gdLst/>
                <a:ahLst/>
                <a:cxnLst/>
                <a:rect l="l" t="t" r="r" b="b"/>
                <a:pathLst>
                  <a:path w="1418" h="322" extrusionOk="0">
                    <a:moveTo>
                      <a:pt x="155" y="0"/>
                    </a:moveTo>
                    <a:cubicBezTo>
                      <a:pt x="72" y="0"/>
                      <a:pt x="1" y="72"/>
                      <a:pt x="1" y="155"/>
                    </a:cubicBezTo>
                    <a:cubicBezTo>
                      <a:pt x="1" y="250"/>
                      <a:pt x="72" y="322"/>
                      <a:pt x="155" y="322"/>
                    </a:cubicBezTo>
                    <a:lnTo>
                      <a:pt x="1263" y="322"/>
                    </a:lnTo>
                    <a:cubicBezTo>
                      <a:pt x="1346" y="322"/>
                      <a:pt x="1418" y="250"/>
                      <a:pt x="1418" y="155"/>
                    </a:cubicBezTo>
                    <a:cubicBezTo>
                      <a:pt x="1418" y="72"/>
                      <a:pt x="1346" y="0"/>
                      <a:pt x="1263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161" name="Google Shape;6956;p49"/>
              <p:cNvSpPr/>
              <p:nvPr/>
            </p:nvSpPr>
            <p:spPr>
              <a:xfrm>
                <a:off x="7591188" y="3984232"/>
                <a:ext cx="45481" cy="10662"/>
              </a:xfrm>
              <a:custGeom>
                <a:avLst/>
                <a:gdLst/>
                <a:ahLst/>
                <a:cxnLst/>
                <a:rect l="l" t="t" r="r" b="b"/>
                <a:pathLst>
                  <a:path w="1429" h="335" extrusionOk="0">
                    <a:moveTo>
                      <a:pt x="155" y="1"/>
                    </a:moveTo>
                    <a:cubicBezTo>
                      <a:pt x="72" y="1"/>
                      <a:pt x="0" y="84"/>
                      <a:pt x="0" y="168"/>
                    </a:cubicBezTo>
                    <a:cubicBezTo>
                      <a:pt x="0" y="263"/>
                      <a:pt x="72" y="334"/>
                      <a:pt x="155" y="334"/>
                    </a:cubicBezTo>
                    <a:lnTo>
                      <a:pt x="1262" y="334"/>
                    </a:lnTo>
                    <a:cubicBezTo>
                      <a:pt x="1346" y="334"/>
                      <a:pt x="1429" y="263"/>
                      <a:pt x="1429" y="168"/>
                    </a:cubicBezTo>
                    <a:cubicBezTo>
                      <a:pt x="1429" y="84"/>
                      <a:pt x="1346" y="1"/>
                      <a:pt x="1262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162" name="Google Shape;6957;p49"/>
              <p:cNvSpPr/>
              <p:nvPr/>
            </p:nvSpPr>
            <p:spPr>
              <a:xfrm>
                <a:off x="7754113" y="3984232"/>
                <a:ext cx="45513" cy="10662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335" extrusionOk="0">
                    <a:moveTo>
                      <a:pt x="156" y="1"/>
                    </a:moveTo>
                    <a:cubicBezTo>
                      <a:pt x="72" y="1"/>
                      <a:pt x="1" y="84"/>
                      <a:pt x="1" y="168"/>
                    </a:cubicBezTo>
                    <a:cubicBezTo>
                      <a:pt x="1" y="263"/>
                      <a:pt x="72" y="334"/>
                      <a:pt x="156" y="334"/>
                    </a:cubicBezTo>
                    <a:lnTo>
                      <a:pt x="1263" y="334"/>
                    </a:lnTo>
                    <a:cubicBezTo>
                      <a:pt x="1346" y="334"/>
                      <a:pt x="1430" y="263"/>
                      <a:pt x="1430" y="168"/>
                    </a:cubicBezTo>
                    <a:cubicBezTo>
                      <a:pt x="1430" y="84"/>
                      <a:pt x="1346" y="1"/>
                      <a:pt x="1263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163" name="Google Shape;6958;p49"/>
              <p:cNvSpPr/>
              <p:nvPr/>
            </p:nvSpPr>
            <p:spPr>
              <a:xfrm>
                <a:off x="7591188" y="4030859"/>
                <a:ext cx="45481" cy="10248"/>
              </a:xfrm>
              <a:custGeom>
                <a:avLst/>
                <a:gdLst/>
                <a:ahLst/>
                <a:cxnLst/>
                <a:rect l="l" t="t" r="r" b="b"/>
                <a:pathLst>
                  <a:path w="1429" h="322" extrusionOk="0">
                    <a:moveTo>
                      <a:pt x="155" y="0"/>
                    </a:moveTo>
                    <a:cubicBezTo>
                      <a:pt x="72" y="0"/>
                      <a:pt x="0" y="72"/>
                      <a:pt x="0" y="167"/>
                    </a:cubicBezTo>
                    <a:cubicBezTo>
                      <a:pt x="0" y="250"/>
                      <a:pt x="72" y="322"/>
                      <a:pt x="155" y="322"/>
                    </a:cubicBezTo>
                    <a:lnTo>
                      <a:pt x="1262" y="322"/>
                    </a:lnTo>
                    <a:cubicBezTo>
                      <a:pt x="1346" y="322"/>
                      <a:pt x="1429" y="250"/>
                      <a:pt x="1429" y="167"/>
                    </a:cubicBezTo>
                    <a:cubicBezTo>
                      <a:pt x="1429" y="72"/>
                      <a:pt x="1346" y="0"/>
                      <a:pt x="1262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164" name="Google Shape;6959;p49"/>
              <p:cNvSpPr/>
              <p:nvPr/>
            </p:nvSpPr>
            <p:spPr>
              <a:xfrm>
                <a:off x="7672667" y="4030859"/>
                <a:ext cx="45481" cy="10248"/>
              </a:xfrm>
              <a:custGeom>
                <a:avLst/>
                <a:gdLst/>
                <a:ahLst/>
                <a:cxnLst/>
                <a:rect l="l" t="t" r="r" b="b"/>
                <a:pathLst>
                  <a:path w="1429" h="322" extrusionOk="0">
                    <a:moveTo>
                      <a:pt x="155" y="0"/>
                    </a:moveTo>
                    <a:cubicBezTo>
                      <a:pt x="71" y="0"/>
                      <a:pt x="0" y="72"/>
                      <a:pt x="0" y="167"/>
                    </a:cubicBezTo>
                    <a:cubicBezTo>
                      <a:pt x="0" y="250"/>
                      <a:pt x="71" y="322"/>
                      <a:pt x="155" y="322"/>
                    </a:cubicBezTo>
                    <a:lnTo>
                      <a:pt x="1262" y="322"/>
                    </a:lnTo>
                    <a:cubicBezTo>
                      <a:pt x="1345" y="322"/>
                      <a:pt x="1429" y="250"/>
                      <a:pt x="1429" y="167"/>
                    </a:cubicBezTo>
                    <a:cubicBezTo>
                      <a:pt x="1429" y="72"/>
                      <a:pt x="1345" y="0"/>
                      <a:pt x="1262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165" name="Google Shape;6960;p49"/>
              <p:cNvSpPr/>
              <p:nvPr/>
            </p:nvSpPr>
            <p:spPr>
              <a:xfrm>
                <a:off x="7835592" y="4030859"/>
                <a:ext cx="45131" cy="10248"/>
              </a:xfrm>
              <a:custGeom>
                <a:avLst/>
                <a:gdLst/>
                <a:ahLst/>
                <a:cxnLst/>
                <a:rect l="l" t="t" r="r" b="b"/>
                <a:pathLst>
                  <a:path w="1418" h="322" extrusionOk="0">
                    <a:moveTo>
                      <a:pt x="155" y="0"/>
                    </a:moveTo>
                    <a:cubicBezTo>
                      <a:pt x="72" y="0"/>
                      <a:pt x="1" y="72"/>
                      <a:pt x="1" y="167"/>
                    </a:cubicBezTo>
                    <a:cubicBezTo>
                      <a:pt x="1" y="250"/>
                      <a:pt x="72" y="322"/>
                      <a:pt x="155" y="322"/>
                    </a:cubicBezTo>
                    <a:lnTo>
                      <a:pt x="1263" y="322"/>
                    </a:lnTo>
                    <a:cubicBezTo>
                      <a:pt x="1346" y="322"/>
                      <a:pt x="1418" y="250"/>
                      <a:pt x="1418" y="167"/>
                    </a:cubicBezTo>
                    <a:cubicBezTo>
                      <a:pt x="1418" y="72"/>
                      <a:pt x="1346" y="0"/>
                      <a:pt x="1263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166" name="Google Shape;6961;p49"/>
              <p:cNvSpPr/>
              <p:nvPr/>
            </p:nvSpPr>
            <p:spPr>
              <a:xfrm>
                <a:off x="7672667" y="4077073"/>
                <a:ext cx="45481" cy="10662"/>
              </a:xfrm>
              <a:custGeom>
                <a:avLst/>
                <a:gdLst/>
                <a:ahLst/>
                <a:cxnLst/>
                <a:rect l="l" t="t" r="r" b="b"/>
                <a:pathLst>
                  <a:path w="1429" h="335" extrusionOk="0">
                    <a:moveTo>
                      <a:pt x="155" y="1"/>
                    </a:moveTo>
                    <a:cubicBezTo>
                      <a:pt x="71" y="1"/>
                      <a:pt x="0" y="84"/>
                      <a:pt x="0" y="168"/>
                    </a:cubicBezTo>
                    <a:cubicBezTo>
                      <a:pt x="0" y="263"/>
                      <a:pt x="71" y="334"/>
                      <a:pt x="155" y="334"/>
                    </a:cubicBezTo>
                    <a:lnTo>
                      <a:pt x="1262" y="334"/>
                    </a:lnTo>
                    <a:cubicBezTo>
                      <a:pt x="1345" y="334"/>
                      <a:pt x="1429" y="263"/>
                      <a:pt x="1429" y="168"/>
                    </a:cubicBezTo>
                    <a:cubicBezTo>
                      <a:pt x="1429" y="84"/>
                      <a:pt x="1345" y="1"/>
                      <a:pt x="1262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167" name="Google Shape;6962;p49"/>
              <p:cNvSpPr/>
              <p:nvPr/>
            </p:nvSpPr>
            <p:spPr>
              <a:xfrm>
                <a:off x="7754113" y="4077073"/>
                <a:ext cx="45513" cy="10662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335" extrusionOk="0">
                    <a:moveTo>
                      <a:pt x="156" y="1"/>
                    </a:moveTo>
                    <a:cubicBezTo>
                      <a:pt x="72" y="1"/>
                      <a:pt x="1" y="84"/>
                      <a:pt x="1" y="168"/>
                    </a:cubicBezTo>
                    <a:cubicBezTo>
                      <a:pt x="1" y="263"/>
                      <a:pt x="72" y="334"/>
                      <a:pt x="156" y="334"/>
                    </a:cubicBezTo>
                    <a:lnTo>
                      <a:pt x="1263" y="334"/>
                    </a:lnTo>
                    <a:cubicBezTo>
                      <a:pt x="1346" y="334"/>
                      <a:pt x="1430" y="263"/>
                      <a:pt x="1430" y="168"/>
                    </a:cubicBezTo>
                    <a:cubicBezTo>
                      <a:pt x="1430" y="84"/>
                      <a:pt x="1346" y="1"/>
                      <a:pt x="1263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168" name="Google Shape;6963;p49"/>
              <p:cNvSpPr/>
              <p:nvPr/>
            </p:nvSpPr>
            <p:spPr>
              <a:xfrm>
                <a:off x="7835592" y="4077073"/>
                <a:ext cx="45131" cy="10662"/>
              </a:xfrm>
              <a:custGeom>
                <a:avLst/>
                <a:gdLst/>
                <a:ahLst/>
                <a:cxnLst/>
                <a:rect l="l" t="t" r="r" b="b"/>
                <a:pathLst>
                  <a:path w="1418" h="335" extrusionOk="0">
                    <a:moveTo>
                      <a:pt x="155" y="1"/>
                    </a:moveTo>
                    <a:cubicBezTo>
                      <a:pt x="72" y="1"/>
                      <a:pt x="1" y="84"/>
                      <a:pt x="1" y="168"/>
                    </a:cubicBezTo>
                    <a:cubicBezTo>
                      <a:pt x="1" y="263"/>
                      <a:pt x="72" y="334"/>
                      <a:pt x="155" y="334"/>
                    </a:cubicBezTo>
                    <a:lnTo>
                      <a:pt x="1263" y="334"/>
                    </a:lnTo>
                    <a:cubicBezTo>
                      <a:pt x="1346" y="334"/>
                      <a:pt x="1418" y="263"/>
                      <a:pt x="1418" y="168"/>
                    </a:cubicBezTo>
                    <a:cubicBezTo>
                      <a:pt x="1418" y="84"/>
                      <a:pt x="1346" y="1"/>
                      <a:pt x="1263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169" name="Google Shape;6964;p49"/>
              <p:cNvSpPr/>
              <p:nvPr/>
            </p:nvSpPr>
            <p:spPr>
              <a:xfrm>
                <a:off x="7672667" y="3972583"/>
                <a:ext cx="46245" cy="34055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070" extrusionOk="0">
                    <a:moveTo>
                      <a:pt x="1262" y="1"/>
                    </a:moveTo>
                    <a:cubicBezTo>
                      <a:pt x="1217" y="1"/>
                      <a:pt x="1173" y="16"/>
                      <a:pt x="1143" y="45"/>
                    </a:cubicBezTo>
                    <a:lnTo>
                      <a:pt x="536" y="653"/>
                    </a:lnTo>
                    <a:lnTo>
                      <a:pt x="298" y="415"/>
                    </a:lnTo>
                    <a:cubicBezTo>
                      <a:pt x="268" y="385"/>
                      <a:pt x="223" y="370"/>
                      <a:pt x="179" y="370"/>
                    </a:cubicBezTo>
                    <a:cubicBezTo>
                      <a:pt x="134" y="370"/>
                      <a:pt x="89" y="385"/>
                      <a:pt x="60" y="415"/>
                    </a:cubicBezTo>
                    <a:cubicBezTo>
                      <a:pt x="0" y="474"/>
                      <a:pt x="0" y="593"/>
                      <a:pt x="60" y="653"/>
                    </a:cubicBezTo>
                    <a:lnTo>
                      <a:pt x="429" y="1022"/>
                    </a:lnTo>
                    <a:cubicBezTo>
                      <a:pt x="452" y="1057"/>
                      <a:pt x="500" y="1069"/>
                      <a:pt x="548" y="1069"/>
                    </a:cubicBezTo>
                    <a:cubicBezTo>
                      <a:pt x="595" y="1069"/>
                      <a:pt x="631" y="1057"/>
                      <a:pt x="667" y="1022"/>
                    </a:cubicBezTo>
                    <a:lnTo>
                      <a:pt x="1393" y="295"/>
                    </a:lnTo>
                    <a:cubicBezTo>
                      <a:pt x="1453" y="224"/>
                      <a:pt x="1453" y="117"/>
                      <a:pt x="1381" y="45"/>
                    </a:cubicBezTo>
                    <a:cubicBezTo>
                      <a:pt x="1351" y="16"/>
                      <a:pt x="1307" y="1"/>
                      <a:pt x="1262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170" name="Google Shape;6965;p49"/>
              <p:cNvSpPr/>
              <p:nvPr/>
            </p:nvSpPr>
            <p:spPr>
              <a:xfrm>
                <a:off x="7835592" y="3972583"/>
                <a:ext cx="45895" cy="34055"/>
              </a:xfrm>
              <a:custGeom>
                <a:avLst/>
                <a:gdLst/>
                <a:ahLst/>
                <a:cxnLst/>
                <a:rect l="l" t="t" r="r" b="b"/>
                <a:pathLst>
                  <a:path w="1442" h="1070" extrusionOk="0">
                    <a:moveTo>
                      <a:pt x="1263" y="1"/>
                    </a:moveTo>
                    <a:cubicBezTo>
                      <a:pt x="1218" y="1"/>
                      <a:pt x="1173" y="16"/>
                      <a:pt x="1144" y="45"/>
                    </a:cubicBezTo>
                    <a:lnTo>
                      <a:pt x="536" y="653"/>
                    </a:lnTo>
                    <a:lnTo>
                      <a:pt x="298" y="415"/>
                    </a:lnTo>
                    <a:cubicBezTo>
                      <a:pt x="269" y="385"/>
                      <a:pt x="224" y="370"/>
                      <a:pt x="179" y="370"/>
                    </a:cubicBezTo>
                    <a:cubicBezTo>
                      <a:pt x="135" y="370"/>
                      <a:pt x="90" y="385"/>
                      <a:pt x="60" y="415"/>
                    </a:cubicBezTo>
                    <a:cubicBezTo>
                      <a:pt x="1" y="474"/>
                      <a:pt x="1" y="593"/>
                      <a:pt x="60" y="653"/>
                    </a:cubicBezTo>
                    <a:lnTo>
                      <a:pt x="429" y="1022"/>
                    </a:lnTo>
                    <a:cubicBezTo>
                      <a:pt x="453" y="1057"/>
                      <a:pt x="501" y="1069"/>
                      <a:pt x="548" y="1069"/>
                    </a:cubicBezTo>
                    <a:cubicBezTo>
                      <a:pt x="596" y="1069"/>
                      <a:pt x="632" y="1057"/>
                      <a:pt x="667" y="1022"/>
                    </a:cubicBezTo>
                    <a:lnTo>
                      <a:pt x="1394" y="295"/>
                    </a:lnTo>
                    <a:cubicBezTo>
                      <a:pt x="1441" y="224"/>
                      <a:pt x="1441" y="117"/>
                      <a:pt x="1382" y="45"/>
                    </a:cubicBezTo>
                    <a:cubicBezTo>
                      <a:pt x="1352" y="16"/>
                      <a:pt x="1307" y="1"/>
                      <a:pt x="1263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171" name="Google Shape;6966;p49"/>
              <p:cNvSpPr/>
              <p:nvPr/>
            </p:nvSpPr>
            <p:spPr>
              <a:xfrm>
                <a:off x="7754113" y="4019592"/>
                <a:ext cx="46277" cy="34024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069" extrusionOk="0">
                    <a:moveTo>
                      <a:pt x="1263" y="0"/>
                    </a:moveTo>
                    <a:cubicBezTo>
                      <a:pt x="1218" y="0"/>
                      <a:pt x="1174" y="15"/>
                      <a:pt x="1144" y="45"/>
                    </a:cubicBezTo>
                    <a:lnTo>
                      <a:pt x="537" y="652"/>
                    </a:lnTo>
                    <a:lnTo>
                      <a:pt x="299" y="414"/>
                    </a:lnTo>
                    <a:cubicBezTo>
                      <a:pt x="269" y="384"/>
                      <a:pt x="224" y="369"/>
                      <a:pt x="179" y="369"/>
                    </a:cubicBezTo>
                    <a:cubicBezTo>
                      <a:pt x="135" y="369"/>
                      <a:pt x="90" y="384"/>
                      <a:pt x="60" y="414"/>
                    </a:cubicBezTo>
                    <a:cubicBezTo>
                      <a:pt x="1" y="473"/>
                      <a:pt x="1" y="593"/>
                      <a:pt x="60" y="652"/>
                    </a:cubicBezTo>
                    <a:lnTo>
                      <a:pt x="429" y="1021"/>
                    </a:lnTo>
                    <a:cubicBezTo>
                      <a:pt x="453" y="1057"/>
                      <a:pt x="501" y="1069"/>
                      <a:pt x="549" y="1069"/>
                    </a:cubicBezTo>
                    <a:cubicBezTo>
                      <a:pt x="596" y="1069"/>
                      <a:pt x="632" y="1057"/>
                      <a:pt x="668" y="1021"/>
                    </a:cubicBezTo>
                    <a:lnTo>
                      <a:pt x="1394" y="295"/>
                    </a:lnTo>
                    <a:cubicBezTo>
                      <a:pt x="1453" y="200"/>
                      <a:pt x="1453" y="104"/>
                      <a:pt x="1382" y="45"/>
                    </a:cubicBezTo>
                    <a:cubicBezTo>
                      <a:pt x="1352" y="15"/>
                      <a:pt x="1308" y="0"/>
                      <a:pt x="1263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172" name="Google Shape;6967;p49"/>
              <p:cNvSpPr/>
              <p:nvPr/>
            </p:nvSpPr>
            <p:spPr>
              <a:xfrm>
                <a:off x="7591188" y="4065806"/>
                <a:ext cx="46245" cy="34055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070" extrusionOk="0">
                    <a:moveTo>
                      <a:pt x="1262" y="1"/>
                    </a:moveTo>
                    <a:cubicBezTo>
                      <a:pt x="1218" y="1"/>
                      <a:pt x="1173" y="16"/>
                      <a:pt x="1143" y="45"/>
                    </a:cubicBezTo>
                    <a:lnTo>
                      <a:pt x="536" y="653"/>
                    </a:lnTo>
                    <a:lnTo>
                      <a:pt x="298" y="414"/>
                    </a:lnTo>
                    <a:cubicBezTo>
                      <a:pt x="268" y="385"/>
                      <a:pt x="223" y="370"/>
                      <a:pt x="179" y="370"/>
                    </a:cubicBezTo>
                    <a:cubicBezTo>
                      <a:pt x="134" y="370"/>
                      <a:pt x="89" y="385"/>
                      <a:pt x="60" y="414"/>
                    </a:cubicBezTo>
                    <a:cubicBezTo>
                      <a:pt x="0" y="474"/>
                      <a:pt x="0" y="593"/>
                      <a:pt x="60" y="653"/>
                    </a:cubicBezTo>
                    <a:lnTo>
                      <a:pt x="429" y="1034"/>
                    </a:lnTo>
                    <a:cubicBezTo>
                      <a:pt x="453" y="1057"/>
                      <a:pt x="500" y="1069"/>
                      <a:pt x="548" y="1069"/>
                    </a:cubicBezTo>
                    <a:cubicBezTo>
                      <a:pt x="595" y="1069"/>
                      <a:pt x="631" y="1057"/>
                      <a:pt x="667" y="1034"/>
                    </a:cubicBezTo>
                    <a:lnTo>
                      <a:pt x="1393" y="295"/>
                    </a:lnTo>
                    <a:cubicBezTo>
                      <a:pt x="1453" y="224"/>
                      <a:pt x="1453" y="105"/>
                      <a:pt x="1381" y="45"/>
                    </a:cubicBezTo>
                    <a:cubicBezTo>
                      <a:pt x="1352" y="16"/>
                      <a:pt x="1307" y="1"/>
                      <a:pt x="1262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173" name="Google Shape;6968;p49"/>
              <p:cNvSpPr/>
              <p:nvPr/>
            </p:nvSpPr>
            <p:spPr>
              <a:xfrm>
                <a:off x="7754113" y="3925988"/>
                <a:ext cx="46277" cy="34406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081" extrusionOk="0">
                    <a:moveTo>
                      <a:pt x="1263" y="0"/>
                    </a:moveTo>
                    <a:cubicBezTo>
                      <a:pt x="1218" y="0"/>
                      <a:pt x="1174" y="15"/>
                      <a:pt x="1144" y="45"/>
                    </a:cubicBezTo>
                    <a:lnTo>
                      <a:pt x="537" y="664"/>
                    </a:lnTo>
                    <a:lnTo>
                      <a:pt x="299" y="426"/>
                    </a:lnTo>
                    <a:cubicBezTo>
                      <a:pt x="269" y="396"/>
                      <a:pt x="224" y="381"/>
                      <a:pt x="179" y="381"/>
                    </a:cubicBezTo>
                    <a:cubicBezTo>
                      <a:pt x="135" y="381"/>
                      <a:pt x="90" y="396"/>
                      <a:pt x="60" y="426"/>
                    </a:cubicBezTo>
                    <a:cubicBezTo>
                      <a:pt x="1" y="486"/>
                      <a:pt x="1" y="605"/>
                      <a:pt x="60" y="664"/>
                    </a:cubicBezTo>
                    <a:lnTo>
                      <a:pt x="429" y="1033"/>
                    </a:lnTo>
                    <a:cubicBezTo>
                      <a:pt x="453" y="1057"/>
                      <a:pt x="501" y="1081"/>
                      <a:pt x="549" y="1081"/>
                    </a:cubicBezTo>
                    <a:cubicBezTo>
                      <a:pt x="596" y="1081"/>
                      <a:pt x="632" y="1057"/>
                      <a:pt x="668" y="1033"/>
                    </a:cubicBezTo>
                    <a:lnTo>
                      <a:pt x="1394" y="307"/>
                    </a:lnTo>
                    <a:cubicBezTo>
                      <a:pt x="1453" y="224"/>
                      <a:pt x="1453" y="128"/>
                      <a:pt x="1382" y="45"/>
                    </a:cubicBezTo>
                    <a:cubicBezTo>
                      <a:pt x="1352" y="15"/>
                      <a:pt x="1308" y="0"/>
                      <a:pt x="1263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174" name="Google Shape;6969;p49"/>
            <p:cNvSpPr/>
            <p:nvPr/>
          </p:nvSpPr>
          <p:spPr>
            <a:xfrm>
              <a:off x="6369546" y="5109538"/>
              <a:ext cx="350548" cy="350548"/>
            </a:xfrm>
            <a:custGeom>
              <a:avLst/>
              <a:gdLst/>
              <a:ahLst/>
              <a:cxnLst/>
              <a:rect l="l" t="t" r="r" b="b"/>
              <a:pathLst>
                <a:path w="11014" h="11014" extrusionOk="0">
                  <a:moveTo>
                    <a:pt x="3739" y="358"/>
                  </a:moveTo>
                  <a:cubicBezTo>
                    <a:pt x="4048" y="358"/>
                    <a:pt x="4298" y="608"/>
                    <a:pt x="4298" y="917"/>
                  </a:cubicBezTo>
                  <a:cubicBezTo>
                    <a:pt x="4298" y="1131"/>
                    <a:pt x="4203" y="1310"/>
                    <a:pt x="4024" y="1405"/>
                  </a:cubicBezTo>
                  <a:cubicBezTo>
                    <a:pt x="3953" y="1441"/>
                    <a:pt x="3929" y="1501"/>
                    <a:pt x="3929" y="1560"/>
                  </a:cubicBezTo>
                  <a:lnTo>
                    <a:pt x="3929" y="1965"/>
                  </a:lnTo>
                  <a:cubicBezTo>
                    <a:pt x="3929" y="2048"/>
                    <a:pt x="4001" y="2143"/>
                    <a:pt x="4108" y="2143"/>
                  </a:cubicBezTo>
                  <a:lnTo>
                    <a:pt x="5334" y="2143"/>
                  </a:lnTo>
                  <a:lnTo>
                    <a:pt x="5334" y="3358"/>
                  </a:lnTo>
                  <a:cubicBezTo>
                    <a:pt x="5334" y="3453"/>
                    <a:pt x="5406" y="3536"/>
                    <a:pt x="5513" y="3536"/>
                  </a:cubicBezTo>
                  <a:lnTo>
                    <a:pt x="5906" y="3536"/>
                  </a:lnTo>
                  <a:cubicBezTo>
                    <a:pt x="5965" y="3536"/>
                    <a:pt x="6025" y="3513"/>
                    <a:pt x="6060" y="3453"/>
                  </a:cubicBezTo>
                  <a:cubicBezTo>
                    <a:pt x="6168" y="3275"/>
                    <a:pt x="6358" y="3167"/>
                    <a:pt x="6549" y="3167"/>
                  </a:cubicBezTo>
                  <a:cubicBezTo>
                    <a:pt x="6858" y="3167"/>
                    <a:pt x="7120" y="3417"/>
                    <a:pt x="7120" y="3727"/>
                  </a:cubicBezTo>
                  <a:cubicBezTo>
                    <a:pt x="7120" y="4048"/>
                    <a:pt x="6858" y="4298"/>
                    <a:pt x="6549" y="4298"/>
                  </a:cubicBezTo>
                  <a:cubicBezTo>
                    <a:pt x="6346" y="4298"/>
                    <a:pt x="6168" y="4191"/>
                    <a:pt x="6060" y="4013"/>
                  </a:cubicBezTo>
                  <a:cubicBezTo>
                    <a:pt x="6025" y="3953"/>
                    <a:pt x="5965" y="3929"/>
                    <a:pt x="5906" y="3929"/>
                  </a:cubicBezTo>
                  <a:lnTo>
                    <a:pt x="5513" y="3929"/>
                  </a:lnTo>
                  <a:cubicBezTo>
                    <a:pt x="5417" y="3929"/>
                    <a:pt x="5334" y="4001"/>
                    <a:pt x="5334" y="4108"/>
                  </a:cubicBezTo>
                  <a:lnTo>
                    <a:pt x="5334" y="5322"/>
                  </a:lnTo>
                  <a:lnTo>
                    <a:pt x="4286" y="5322"/>
                  </a:lnTo>
                  <a:lnTo>
                    <a:pt x="4286" y="5191"/>
                  </a:lnTo>
                  <a:cubicBezTo>
                    <a:pt x="4513" y="5013"/>
                    <a:pt x="4655" y="4739"/>
                    <a:pt x="4655" y="4465"/>
                  </a:cubicBezTo>
                  <a:cubicBezTo>
                    <a:pt x="4655" y="3953"/>
                    <a:pt x="4239" y="3536"/>
                    <a:pt x="3739" y="3536"/>
                  </a:cubicBezTo>
                  <a:cubicBezTo>
                    <a:pt x="3227" y="3536"/>
                    <a:pt x="2810" y="3953"/>
                    <a:pt x="2810" y="4465"/>
                  </a:cubicBezTo>
                  <a:cubicBezTo>
                    <a:pt x="2810" y="4739"/>
                    <a:pt x="2953" y="5025"/>
                    <a:pt x="3191" y="5191"/>
                  </a:cubicBezTo>
                  <a:lnTo>
                    <a:pt x="3191" y="5322"/>
                  </a:lnTo>
                  <a:lnTo>
                    <a:pt x="2143" y="5322"/>
                  </a:lnTo>
                  <a:lnTo>
                    <a:pt x="2143" y="2143"/>
                  </a:lnTo>
                  <a:lnTo>
                    <a:pt x="3370" y="2143"/>
                  </a:lnTo>
                  <a:cubicBezTo>
                    <a:pt x="3453" y="2143"/>
                    <a:pt x="3548" y="2060"/>
                    <a:pt x="3548" y="1965"/>
                  </a:cubicBezTo>
                  <a:lnTo>
                    <a:pt x="3548" y="1560"/>
                  </a:lnTo>
                  <a:cubicBezTo>
                    <a:pt x="3548" y="1501"/>
                    <a:pt x="3512" y="1441"/>
                    <a:pt x="3453" y="1405"/>
                  </a:cubicBezTo>
                  <a:cubicBezTo>
                    <a:pt x="3274" y="1298"/>
                    <a:pt x="3167" y="1108"/>
                    <a:pt x="3167" y="917"/>
                  </a:cubicBezTo>
                  <a:cubicBezTo>
                    <a:pt x="3167" y="608"/>
                    <a:pt x="3429" y="358"/>
                    <a:pt x="3739" y="358"/>
                  </a:cubicBezTo>
                  <a:close/>
                  <a:moveTo>
                    <a:pt x="8870" y="5644"/>
                  </a:moveTo>
                  <a:lnTo>
                    <a:pt x="8870" y="7632"/>
                  </a:lnTo>
                  <a:lnTo>
                    <a:pt x="8870" y="7858"/>
                  </a:lnTo>
                  <a:lnTo>
                    <a:pt x="8870" y="8870"/>
                  </a:lnTo>
                  <a:lnTo>
                    <a:pt x="7656" y="8870"/>
                  </a:lnTo>
                  <a:cubicBezTo>
                    <a:pt x="7561" y="8870"/>
                    <a:pt x="7477" y="8942"/>
                    <a:pt x="7477" y="9049"/>
                  </a:cubicBezTo>
                  <a:lnTo>
                    <a:pt x="7477" y="9442"/>
                  </a:lnTo>
                  <a:cubicBezTo>
                    <a:pt x="7477" y="9502"/>
                    <a:pt x="7501" y="9561"/>
                    <a:pt x="7561" y="9597"/>
                  </a:cubicBezTo>
                  <a:cubicBezTo>
                    <a:pt x="7739" y="9704"/>
                    <a:pt x="7846" y="9894"/>
                    <a:pt x="7846" y="10085"/>
                  </a:cubicBezTo>
                  <a:cubicBezTo>
                    <a:pt x="7846" y="10394"/>
                    <a:pt x="7596" y="10656"/>
                    <a:pt x="7275" y="10656"/>
                  </a:cubicBezTo>
                  <a:cubicBezTo>
                    <a:pt x="6965" y="10656"/>
                    <a:pt x="6715" y="10394"/>
                    <a:pt x="6715" y="10085"/>
                  </a:cubicBezTo>
                  <a:cubicBezTo>
                    <a:pt x="6715" y="9883"/>
                    <a:pt x="6822" y="9704"/>
                    <a:pt x="7001" y="9597"/>
                  </a:cubicBezTo>
                  <a:cubicBezTo>
                    <a:pt x="7061" y="9561"/>
                    <a:pt x="7084" y="9502"/>
                    <a:pt x="7084" y="9442"/>
                  </a:cubicBezTo>
                  <a:lnTo>
                    <a:pt x="7084" y="9049"/>
                  </a:lnTo>
                  <a:cubicBezTo>
                    <a:pt x="7084" y="8954"/>
                    <a:pt x="7013" y="8870"/>
                    <a:pt x="6906" y="8870"/>
                  </a:cubicBezTo>
                  <a:lnTo>
                    <a:pt x="5691" y="8870"/>
                  </a:lnTo>
                  <a:lnTo>
                    <a:pt x="5691" y="7644"/>
                  </a:lnTo>
                  <a:cubicBezTo>
                    <a:pt x="5691" y="7549"/>
                    <a:pt x="5608" y="7466"/>
                    <a:pt x="5513" y="7466"/>
                  </a:cubicBezTo>
                  <a:lnTo>
                    <a:pt x="5108" y="7466"/>
                  </a:lnTo>
                  <a:cubicBezTo>
                    <a:pt x="5048" y="7466"/>
                    <a:pt x="4989" y="7489"/>
                    <a:pt x="4953" y="7549"/>
                  </a:cubicBezTo>
                  <a:cubicBezTo>
                    <a:pt x="4846" y="7739"/>
                    <a:pt x="4655" y="7835"/>
                    <a:pt x="4465" y="7835"/>
                  </a:cubicBezTo>
                  <a:cubicBezTo>
                    <a:pt x="4155" y="7835"/>
                    <a:pt x="3905" y="7585"/>
                    <a:pt x="3905" y="7251"/>
                  </a:cubicBezTo>
                  <a:cubicBezTo>
                    <a:pt x="3905" y="6942"/>
                    <a:pt x="4155" y="6680"/>
                    <a:pt x="4465" y="6680"/>
                  </a:cubicBezTo>
                  <a:cubicBezTo>
                    <a:pt x="4679" y="6680"/>
                    <a:pt x="4846" y="6787"/>
                    <a:pt x="4953" y="6954"/>
                  </a:cubicBezTo>
                  <a:cubicBezTo>
                    <a:pt x="4989" y="7013"/>
                    <a:pt x="5048" y="7049"/>
                    <a:pt x="5108" y="7049"/>
                  </a:cubicBezTo>
                  <a:lnTo>
                    <a:pt x="5513" y="7049"/>
                  </a:lnTo>
                  <a:cubicBezTo>
                    <a:pt x="5596" y="7049"/>
                    <a:pt x="5691" y="6977"/>
                    <a:pt x="5691" y="6870"/>
                  </a:cubicBezTo>
                  <a:lnTo>
                    <a:pt x="5691" y="5644"/>
                  </a:lnTo>
                  <a:lnTo>
                    <a:pt x="6727" y="5644"/>
                  </a:lnTo>
                  <a:lnTo>
                    <a:pt x="6727" y="5787"/>
                  </a:lnTo>
                  <a:cubicBezTo>
                    <a:pt x="6501" y="5965"/>
                    <a:pt x="6358" y="6227"/>
                    <a:pt x="6358" y="6513"/>
                  </a:cubicBezTo>
                  <a:cubicBezTo>
                    <a:pt x="6358" y="7013"/>
                    <a:pt x="6775" y="7430"/>
                    <a:pt x="7275" y="7430"/>
                  </a:cubicBezTo>
                  <a:cubicBezTo>
                    <a:pt x="7787" y="7430"/>
                    <a:pt x="8204" y="7013"/>
                    <a:pt x="8204" y="6513"/>
                  </a:cubicBezTo>
                  <a:cubicBezTo>
                    <a:pt x="8204" y="6227"/>
                    <a:pt x="8073" y="5942"/>
                    <a:pt x="7834" y="5787"/>
                  </a:cubicBezTo>
                  <a:lnTo>
                    <a:pt x="7834" y="5644"/>
                  </a:lnTo>
                  <a:close/>
                  <a:moveTo>
                    <a:pt x="3739" y="0"/>
                  </a:moveTo>
                  <a:cubicBezTo>
                    <a:pt x="3227" y="0"/>
                    <a:pt x="2810" y="405"/>
                    <a:pt x="2810" y="917"/>
                  </a:cubicBezTo>
                  <a:cubicBezTo>
                    <a:pt x="2810" y="1203"/>
                    <a:pt x="2941" y="1489"/>
                    <a:pt x="3179" y="1643"/>
                  </a:cubicBezTo>
                  <a:lnTo>
                    <a:pt x="3179" y="1786"/>
                  </a:lnTo>
                  <a:lnTo>
                    <a:pt x="1965" y="1786"/>
                  </a:lnTo>
                  <a:cubicBezTo>
                    <a:pt x="1869" y="1786"/>
                    <a:pt x="1786" y="1858"/>
                    <a:pt x="1786" y="1965"/>
                  </a:cubicBezTo>
                  <a:lnTo>
                    <a:pt x="1786" y="5501"/>
                  </a:lnTo>
                  <a:lnTo>
                    <a:pt x="1786" y="6727"/>
                  </a:lnTo>
                  <a:lnTo>
                    <a:pt x="1655" y="6727"/>
                  </a:lnTo>
                  <a:cubicBezTo>
                    <a:pt x="1476" y="6501"/>
                    <a:pt x="1203" y="6346"/>
                    <a:pt x="917" y="6346"/>
                  </a:cubicBezTo>
                  <a:cubicBezTo>
                    <a:pt x="417" y="6346"/>
                    <a:pt x="0" y="6763"/>
                    <a:pt x="0" y="7275"/>
                  </a:cubicBezTo>
                  <a:cubicBezTo>
                    <a:pt x="0" y="7775"/>
                    <a:pt x="417" y="8192"/>
                    <a:pt x="917" y="8192"/>
                  </a:cubicBezTo>
                  <a:cubicBezTo>
                    <a:pt x="1203" y="8192"/>
                    <a:pt x="1488" y="8061"/>
                    <a:pt x="1655" y="7823"/>
                  </a:cubicBezTo>
                  <a:lnTo>
                    <a:pt x="1786" y="7823"/>
                  </a:lnTo>
                  <a:lnTo>
                    <a:pt x="1786" y="9049"/>
                  </a:lnTo>
                  <a:cubicBezTo>
                    <a:pt x="1786" y="9132"/>
                    <a:pt x="1857" y="9228"/>
                    <a:pt x="1965" y="9228"/>
                  </a:cubicBezTo>
                  <a:lnTo>
                    <a:pt x="2584" y="9228"/>
                  </a:lnTo>
                  <a:cubicBezTo>
                    <a:pt x="2679" y="9228"/>
                    <a:pt x="2762" y="9144"/>
                    <a:pt x="2762" y="9049"/>
                  </a:cubicBezTo>
                  <a:cubicBezTo>
                    <a:pt x="2762" y="8942"/>
                    <a:pt x="2691" y="8870"/>
                    <a:pt x="2584" y="8870"/>
                  </a:cubicBezTo>
                  <a:lnTo>
                    <a:pt x="2143" y="8870"/>
                  </a:lnTo>
                  <a:lnTo>
                    <a:pt x="2143" y="7644"/>
                  </a:lnTo>
                  <a:cubicBezTo>
                    <a:pt x="2143" y="7561"/>
                    <a:pt x="2072" y="7466"/>
                    <a:pt x="1965" y="7466"/>
                  </a:cubicBezTo>
                  <a:lnTo>
                    <a:pt x="1560" y="7466"/>
                  </a:lnTo>
                  <a:cubicBezTo>
                    <a:pt x="1500" y="7466"/>
                    <a:pt x="1441" y="7501"/>
                    <a:pt x="1417" y="7561"/>
                  </a:cubicBezTo>
                  <a:cubicBezTo>
                    <a:pt x="1310" y="7739"/>
                    <a:pt x="1119" y="7835"/>
                    <a:pt x="917" y="7835"/>
                  </a:cubicBezTo>
                  <a:cubicBezTo>
                    <a:pt x="607" y="7835"/>
                    <a:pt x="357" y="7585"/>
                    <a:pt x="357" y="7275"/>
                  </a:cubicBezTo>
                  <a:cubicBezTo>
                    <a:pt x="357" y="6965"/>
                    <a:pt x="607" y="6704"/>
                    <a:pt x="917" y="6704"/>
                  </a:cubicBezTo>
                  <a:cubicBezTo>
                    <a:pt x="1131" y="6704"/>
                    <a:pt x="1310" y="6811"/>
                    <a:pt x="1417" y="6989"/>
                  </a:cubicBezTo>
                  <a:cubicBezTo>
                    <a:pt x="1441" y="7049"/>
                    <a:pt x="1500" y="7085"/>
                    <a:pt x="1560" y="7085"/>
                  </a:cubicBezTo>
                  <a:lnTo>
                    <a:pt x="1965" y="7085"/>
                  </a:lnTo>
                  <a:cubicBezTo>
                    <a:pt x="2048" y="7085"/>
                    <a:pt x="2143" y="7001"/>
                    <a:pt x="2143" y="6906"/>
                  </a:cubicBezTo>
                  <a:lnTo>
                    <a:pt x="2143" y="5680"/>
                  </a:lnTo>
                  <a:lnTo>
                    <a:pt x="3358" y="5680"/>
                  </a:lnTo>
                  <a:cubicBezTo>
                    <a:pt x="3453" y="5680"/>
                    <a:pt x="3536" y="5608"/>
                    <a:pt x="3536" y="5501"/>
                  </a:cubicBezTo>
                  <a:lnTo>
                    <a:pt x="3536" y="5096"/>
                  </a:lnTo>
                  <a:cubicBezTo>
                    <a:pt x="3536" y="5037"/>
                    <a:pt x="3512" y="4977"/>
                    <a:pt x="3453" y="4953"/>
                  </a:cubicBezTo>
                  <a:cubicBezTo>
                    <a:pt x="3274" y="4846"/>
                    <a:pt x="3167" y="4656"/>
                    <a:pt x="3167" y="4465"/>
                  </a:cubicBezTo>
                  <a:cubicBezTo>
                    <a:pt x="3167" y="4144"/>
                    <a:pt x="3417" y="3894"/>
                    <a:pt x="3739" y="3894"/>
                  </a:cubicBezTo>
                  <a:cubicBezTo>
                    <a:pt x="4048" y="3894"/>
                    <a:pt x="4298" y="4144"/>
                    <a:pt x="4298" y="4465"/>
                  </a:cubicBezTo>
                  <a:cubicBezTo>
                    <a:pt x="4298" y="4668"/>
                    <a:pt x="4191" y="4846"/>
                    <a:pt x="4013" y="4953"/>
                  </a:cubicBezTo>
                  <a:cubicBezTo>
                    <a:pt x="3953" y="4977"/>
                    <a:pt x="3929" y="5037"/>
                    <a:pt x="3929" y="5096"/>
                  </a:cubicBezTo>
                  <a:lnTo>
                    <a:pt x="3929" y="5501"/>
                  </a:lnTo>
                  <a:cubicBezTo>
                    <a:pt x="3929" y="5596"/>
                    <a:pt x="4001" y="5680"/>
                    <a:pt x="4108" y="5680"/>
                  </a:cubicBezTo>
                  <a:lnTo>
                    <a:pt x="5322" y="5680"/>
                  </a:lnTo>
                  <a:lnTo>
                    <a:pt x="5322" y="6727"/>
                  </a:lnTo>
                  <a:lnTo>
                    <a:pt x="5191" y="6727"/>
                  </a:lnTo>
                  <a:cubicBezTo>
                    <a:pt x="5013" y="6501"/>
                    <a:pt x="4751" y="6346"/>
                    <a:pt x="4465" y="6346"/>
                  </a:cubicBezTo>
                  <a:cubicBezTo>
                    <a:pt x="3953" y="6346"/>
                    <a:pt x="3536" y="6763"/>
                    <a:pt x="3536" y="7275"/>
                  </a:cubicBezTo>
                  <a:cubicBezTo>
                    <a:pt x="3536" y="7775"/>
                    <a:pt x="3953" y="8192"/>
                    <a:pt x="4465" y="8192"/>
                  </a:cubicBezTo>
                  <a:cubicBezTo>
                    <a:pt x="4751" y="8192"/>
                    <a:pt x="5025" y="8061"/>
                    <a:pt x="5191" y="7823"/>
                  </a:cubicBezTo>
                  <a:lnTo>
                    <a:pt x="5322" y="7823"/>
                  </a:lnTo>
                  <a:lnTo>
                    <a:pt x="5322" y="8870"/>
                  </a:lnTo>
                  <a:lnTo>
                    <a:pt x="3120" y="8870"/>
                  </a:lnTo>
                  <a:cubicBezTo>
                    <a:pt x="3036" y="8870"/>
                    <a:pt x="2941" y="8942"/>
                    <a:pt x="2941" y="9049"/>
                  </a:cubicBezTo>
                  <a:cubicBezTo>
                    <a:pt x="2941" y="9144"/>
                    <a:pt x="3024" y="9228"/>
                    <a:pt x="3120" y="9228"/>
                  </a:cubicBezTo>
                  <a:lnTo>
                    <a:pt x="6727" y="9228"/>
                  </a:lnTo>
                  <a:lnTo>
                    <a:pt x="6727" y="9359"/>
                  </a:lnTo>
                  <a:cubicBezTo>
                    <a:pt x="6501" y="9537"/>
                    <a:pt x="6358" y="9799"/>
                    <a:pt x="6358" y="10085"/>
                  </a:cubicBezTo>
                  <a:cubicBezTo>
                    <a:pt x="6358" y="10597"/>
                    <a:pt x="6775" y="11014"/>
                    <a:pt x="7275" y="11014"/>
                  </a:cubicBezTo>
                  <a:cubicBezTo>
                    <a:pt x="7787" y="11014"/>
                    <a:pt x="8204" y="10597"/>
                    <a:pt x="8204" y="10085"/>
                  </a:cubicBezTo>
                  <a:cubicBezTo>
                    <a:pt x="8204" y="9799"/>
                    <a:pt x="8061" y="9525"/>
                    <a:pt x="7823" y="9359"/>
                  </a:cubicBezTo>
                  <a:lnTo>
                    <a:pt x="7823" y="9228"/>
                  </a:lnTo>
                  <a:lnTo>
                    <a:pt x="9049" y="9228"/>
                  </a:lnTo>
                  <a:cubicBezTo>
                    <a:pt x="9132" y="9228"/>
                    <a:pt x="9227" y="9144"/>
                    <a:pt x="9227" y="9049"/>
                  </a:cubicBezTo>
                  <a:lnTo>
                    <a:pt x="9227" y="7858"/>
                  </a:lnTo>
                  <a:lnTo>
                    <a:pt x="9227" y="7632"/>
                  </a:lnTo>
                  <a:lnTo>
                    <a:pt x="9227" y="5501"/>
                  </a:lnTo>
                  <a:lnTo>
                    <a:pt x="9227" y="4287"/>
                  </a:lnTo>
                  <a:lnTo>
                    <a:pt x="9358" y="4287"/>
                  </a:lnTo>
                  <a:cubicBezTo>
                    <a:pt x="9537" y="4501"/>
                    <a:pt x="9811" y="4656"/>
                    <a:pt x="10097" y="4656"/>
                  </a:cubicBezTo>
                  <a:cubicBezTo>
                    <a:pt x="10597" y="4656"/>
                    <a:pt x="11013" y="4239"/>
                    <a:pt x="11013" y="3727"/>
                  </a:cubicBezTo>
                  <a:cubicBezTo>
                    <a:pt x="11013" y="3227"/>
                    <a:pt x="10597" y="2810"/>
                    <a:pt x="10097" y="2810"/>
                  </a:cubicBezTo>
                  <a:cubicBezTo>
                    <a:pt x="9811" y="2810"/>
                    <a:pt x="9525" y="2941"/>
                    <a:pt x="9358" y="3179"/>
                  </a:cubicBezTo>
                  <a:lnTo>
                    <a:pt x="9227" y="3179"/>
                  </a:lnTo>
                  <a:lnTo>
                    <a:pt x="9227" y="1965"/>
                  </a:lnTo>
                  <a:cubicBezTo>
                    <a:pt x="9227" y="1870"/>
                    <a:pt x="9156" y="1786"/>
                    <a:pt x="9049" y="1786"/>
                  </a:cubicBezTo>
                  <a:lnTo>
                    <a:pt x="8465" y="1786"/>
                  </a:lnTo>
                  <a:cubicBezTo>
                    <a:pt x="8382" y="1786"/>
                    <a:pt x="8287" y="1858"/>
                    <a:pt x="8287" y="1965"/>
                  </a:cubicBezTo>
                  <a:cubicBezTo>
                    <a:pt x="8287" y="2048"/>
                    <a:pt x="8358" y="2143"/>
                    <a:pt x="8465" y="2143"/>
                  </a:cubicBezTo>
                  <a:lnTo>
                    <a:pt x="8870" y="2143"/>
                  </a:lnTo>
                  <a:lnTo>
                    <a:pt x="8870" y="3358"/>
                  </a:lnTo>
                  <a:cubicBezTo>
                    <a:pt x="8870" y="3453"/>
                    <a:pt x="8942" y="3536"/>
                    <a:pt x="9049" y="3536"/>
                  </a:cubicBezTo>
                  <a:lnTo>
                    <a:pt x="9454" y="3536"/>
                  </a:lnTo>
                  <a:cubicBezTo>
                    <a:pt x="9513" y="3536"/>
                    <a:pt x="9573" y="3513"/>
                    <a:pt x="9597" y="3453"/>
                  </a:cubicBezTo>
                  <a:cubicBezTo>
                    <a:pt x="9704" y="3275"/>
                    <a:pt x="9894" y="3167"/>
                    <a:pt x="10085" y="3167"/>
                  </a:cubicBezTo>
                  <a:cubicBezTo>
                    <a:pt x="10406" y="3167"/>
                    <a:pt x="10656" y="3417"/>
                    <a:pt x="10656" y="3727"/>
                  </a:cubicBezTo>
                  <a:cubicBezTo>
                    <a:pt x="10656" y="4048"/>
                    <a:pt x="10406" y="4298"/>
                    <a:pt x="10085" y="4298"/>
                  </a:cubicBezTo>
                  <a:cubicBezTo>
                    <a:pt x="9882" y="4298"/>
                    <a:pt x="9704" y="4191"/>
                    <a:pt x="9597" y="4013"/>
                  </a:cubicBezTo>
                  <a:cubicBezTo>
                    <a:pt x="9573" y="3953"/>
                    <a:pt x="9513" y="3929"/>
                    <a:pt x="9454" y="3929"/>
                  </a:cubicBezTo>
                  <a:lnTo>
                    <a:pt x="9049" y="3929"/>
                  </a:lnTo>
                  <a:cubicBezTo>
                    <a:pt x="8966" y="3929"/>
                    <a:pt x="8870" y="4001"/>
                    <a:pt x="8870" y="4108"/>
                  </a:cubicBezTo>
                  <a:lnTo>
                    <a:pt x="8870" y="5322"/>
                  </a:lnTo>
                  <a:lnTo>
                    <a:pt x="7644" y="5322"/>
                  </a:lnTo>
                  <a:cubicBezTo>
                    <a:pt x="7561" y="5322"/>
                    <a:pt x="7465" y="5394"/>
                    <a:pt x="7465" y="5501"/>
                  </a:cubicBezTo>
                  <a:lnTo>
                    <a:pt x="7465" y="5906"/>
                  </a:lnTo>
                  <a:cubicBezTo>
                    <a:pt x="7465" y="5965"/>
                    <a:pt x="7501" y="6025"/>
                    <a:pt x="7561" y="6049"/>
                  </a:cubicBezTo>
                  <a:cubicBezTo>
                    <a:pt x="7739" y="6156"/>
                    <a:pt x="7846" y="6346"/>
                    <a:pt x="7846" y="6549"/>
                  </a:cubicBezTo>
                  <a:cubicBezTo>
                    <a:pt x="7846" y="6858"/>
                    <a:pt x="7584" y="7108"/>
                    <a:pt x="7275" y="7108"/>
                  </a:cubicBezTo>
                  <a:cubicBezTo>
                    <a:pt x="6965" y="7108"/>
                    <a:pt x="6715" y="6858"/>
                    <a:pt x="6715" y="6549"/>
                  </a:cubicBezTo>
                  <a:cubicBezTo>
                    <a:pt x="6715" y="6334"/>
                    <a:pt x="6810" y="6156"/>
                    <a:pt x="7001" y="6049"/>
                  </a:cubicBezTo>
                  <a:cubicBezTo>
                    <a:pt x="7061" y="6025"/>
                    <a:pt x="7084" y="5965"/>
                    <a:pt x="7084" y="5906"/>
                  </a:cubicBezTo>
                  <a:lnTo>
                    <a:pt x="7084" y="5501"/>
                  </a:lnTo>
                  <a:cubicBezTo>
                    <a:pt x="7084" y="5418"/>
                    <a:pt x="7013" y="5322"/>
                    <a:pt x="6906" y="5322"/>
                  </a:cubicBezTo>
                  <a:lnTo>
                    <a:pt x="5679" y="5322"/>
                  </a:lnTo>
                  <a:lnTo>
                    <a:pt x="5679" y="4287"/>
                  </a:lnTo>
                  <a:lnTo>
                    <a:pt x="5822" y="4287"/>
                  </a:lnTo>
                  <a:cubicBezTo>
                    <a:pt x="6001" y="4501"/>
                    <a:pt x="6263" y="4656"/>
                    <a:pt x="6549" y="4656"/>
                  </a:cubicBezTo>
                  <a:cubicBezTo>
                    <a:pt x="7061" y="4656"/>
                    <a:pt x="7477" y="4239"/>
                    <a:pt x="7477" y="3727"/>
                  </a:cubicBezTo>
                  <a:cubicBezTo>
                    <a:pt x="7477" y="3227"/>
                    <a:pt x="7061" y="2810"/>
                    <a:pt x="6549" y="2810"/>
                  </a:cubicBezTo>
                  <a:cubicBezTo>
                    <a:pt x="6263" y="2810"/>
                    <a:pt x="5989" y="2941"/>
                    <a:pt x="5822" y="3179"/>
                  </a:cubicBezTo>
                  <a:lnTo>
                    <a:pt x="5679" y="3179"/>
                  </a:lnTo>
                  <a:lnTo>
                    <a:pt x="5679" y="2143"/>
                  </a:lnTo>
                  <a:lnTo>
                    <a:pt x="7882" y="2143"/>
                  </a:lnTo>
                  <a:cubicBezTo>
                    <a:pt x="7977" y="2143"/>
                    <a:pt x="8061" y="2060"/>
                    <a:pt x="8061" y="1965"/>
                  </a:cubicBezTo>
                  <a:cubicBezTo>
                    <a:pt x="8061" y="1870"/>
                    <a:pt x="7989" y="1786"/>
                    <a:pt x="7882" y="1786"/>
                  </a:cubicBezTo>
                  <a:lnTo>
                    <a:pt x="4286" y="1786"/>
                  </a:lnTo>
                  <a:lnTo>
                    <a:pt x="4286" y="1643"/>
                  </a:lnTo>
                  <a:cubicBezTo>
                    <a:pt x="4513" y="1465"/>
                    <a:pt x="4655" y="1203"/>
                    <a:pt x="4655" y="917"/>
                  </a:cubicBezTo>
                  <a:cubicBezTo>
                    <a:pt x="4655" y="417"/>
                    <a:pt x="4239" y="0"/>
                    <a:pt x="3739" y="0"/>
                  </a:cubicBez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  <p:grpSp>
          <p:nvGrpSpPr>
            <p:cNvPr id="1175" name="Google Shape;6970;p49"/>
            <p:cNvGrpSpPr/>
            <p:nvPr/>
          </p:nvGrpSpPr>
          <p:grpSpPr>
            <a:xfrm>
              <a:off x="5914795" y="5108774"/>
              <a:ext cx="367608" cy="350548"/>
              <a:chOff x="6659725" y="3808035"/>
              <a:chExt cx="367608" cy="350548"/>
            </a:xfrm>
            <a:solidFill>
              <a:schemeClr val="bg2">
                <a:lumMod val="75000"/>
              </a:schemeClr>
            </a:solidFill>
          </p:grpSpPr>
          <p:sp>
            <p:nvSpPr>
              <p:cNvPr id="1176" name="Google Shape;6971;p49"/>
              <p:cNvSpPr/>
              <p:nvPr/>
            </p:nvSpPr>
            <p:spPr>
              <a:xfrm>
                <a:off x="6659725" y="3845942"/>
                <a:ext cx="321394" cy="312642"/>
              </a:xfrm>
              <a:custGeom>
                <a:avLst/>
                <a:gdLst/>
                <a:ahLst/>
                <a:cxnLst/>
                <a:rect l="l" t="t" r="r" b="b"/>
                <a:pathLst>
                  <a:path w="10098" h="9823" extrusionOk="0">
                    <a:moveTo>
                      <a:pt x="8740" y="0"/>
                    </a:moveTo>
                    <a:cubicBezTo>
                      <a:pt x="8383" y="0"/>
                      <a:pt x="8037" y="131"/>
                      <a:pt x="7787" y="405"/>
                    </a:cubicBezTo>
                    <a:lnTo>
                      <a:pt x="6847" y="1346"/>
                    </a:lnTo>
                    <a:cubicBezTo>
                      <a:pt x="6775" y="1417"/>
                      <a:pt x="6775" y="1524"/>
                      <a:pt x="6847" y="1596"/>
                    </a:cubicBezTo>
                    <a:cubicBezTo>
                      <a:pt x="6882" y="1631"/>
                      <a:pt x="6927" y="1649"/>
                      <a:pt x="6972" y="1649"/>
                    </a:cubicBezTo>
                    <a:cubicBezTo>
                      <a:pt x="7016" y="1649"/>
                      <a:pt x="7061" y="1631"/>
                      <a:pt x="7097" y="1596"/>
                    </a:cubicBezTo>
                    <a:lnTo>
                      <a:pt x="8037" y="655"/>
                    </a:lnTo>
                    <a:cubicBezTo>
                      <a:pt x="8228" y="464"/>
                      <a:pt x="8466" y="357"/>
                      <a:pt x="8740" y="357"/>
                    </a:cubicBezTo>
                    <a:cubicBezTo>
                      <a:pt x="9002" y="357"/>
                      <a:pt x="9264" y="464"/>
                      <a:pt x="9442" y="655"/>
                    </a:cubicBezTo>
                    <a:cubicBezTo>
                      <a:pt x="9633" y="857"/>
                      <a:pt x="9740" y="1096"/>
                      <a:pt x="9740" y="1357"/>
                    </a:cubicBezTo>
                    <a:cubicBezTo>
                      <a:pt x="9740" y="1631"/>
                      <a:pt x="9633" y="1881"/>
                      <a:pt x="9442" y="2060"/>
                    </a:cubicBezTo>
                    <a:lnTo>
                      <a:pt x="8156" y="3334"/>
                    </a:lnTo>
                    <a:cubicBezTo>
                      <a:pt x="8025" y="3024"/>
                      <a:pt x="7847" y="2739"/>
                      <a:pt x="7597" y="2489"/>
                    </a:cubicBezTo>
                    <a:cubicBezTo>
                      <a:pt x="7097" y="1988"/>
                      <a:pt x="6436" y="1738"/>
                      <a:pt x="5777" y="1738"/>
                    </a:cubicBezTo>
                    <a:cubicBezTo>
                      <a:pt x="5117" y="1738"/>
                      <a:pt x="4459" y="1988"/>
                      <a:pt x="3965" y="2489"/>
                    </a:cubicBezTo>
                    <a:lnTo>
                      <a:pt x="1001" y="5453"/>
                    </a:lnTo>
                    <a:cubicBezTo>
                      <a:pt x="1" y="6453"/>
                      <a:pt x="1" y="8084"/>
                      <a:pt x="1001" y="9085"/>
                    </a:cubicBezTo>
                    <a:cubicBezTo>
                      <a:pt x="1501" y="9585"/>
                      <a:pt x="2156" y="9823"/>
                      <a:pt x="2810" y="9823"/>
                    </a:cubicBezTo>
                    <a:cubicBezTo>
                      <a:pt x="3465" y="9823"/>
                      <a:pt x="4120" y="9573"/>
                      <a:pt x="4632" y="9085"/>
                    </a:cubicBezTo>
                    <a:lnTo>
                      <a:pt x="6204" y="7501"/>
                    </a:lnTo>
                    <a:cubicBezTo>
                      <a:pt x="6287" y="7430"/>
                      <a:pt x="6287" y="7322"/>
                      <a:pt x="6204" y="7251"/>
                    </a:cubicBezTo>
                    <a:cubicBezTo>
                      <a:pt x="6176" y="7242"/>
                      <a:pt x="6143" y="7236"/>
                      <a:pt x="6109" y="7236"/>
                    </a:cubicBezTo>
                    <a:cubicBezTo>
                      <a:pt x="6055" y="7236"/>
                      <a:pt x="5997" y="7250"/>
                      <a:pt x="5954" y="7287"/>
                    </a:cubicBezTo>
                    <a:lnTo>
                      <a:pt x="4382" y="8858"/>
                    </a:lnTo>
                    <a:cubicBezTo>
                      <a:pt x="3965" y="9275"/>
                      <a:pt x="3406" y="9513"/>
                      <a:pt x="2810" y="9513"/>
                    </a:cubicBezTo>
                    <a:cubicBezTo>
                      <a:pt x="2215" y="9513"/>
                      <a:pt x="1667" y="9287"/>
                      <a:pt x="1251" y="8858"/>
                    </a:cubicBezTo>
                    <a:cubicBezTo>
                      <a:pt x="394" y="8001"/>
                      <a:pt x="394" y="6596"/>
                      <a:pt x="1251" y="5739"/>
                    </a:cubicBezTo>
                    <a:lnTo>
                      <a:pt x="4215" y="2774"/>
                    </a:lnTo>
                    <a:cubicBezTo>
                      <a:pt x="4632" y="2358"/>
                      <a:pt x="5180" y="2119"/>
                      <a:pt x="5775" y="2119"/>
                    </a:cubicBezTo>
                    <a:cubicBezTo>
                      <a:pt x="6370" y="2119"/>
                      <a:pt x="6918" y="2346"/>
                      <a:pt x="7335" y="2774"/>
                    </a:cubicBezTo>
                    <a:cubicBezTo>
                      <a:pt x="7573" y="3012"/>
                      <a:pt x="7775" y="3310"/>
                      <a:pt x="7871" y="3632"/>
                    </a:cubicBezTo>
                    <a:lnTo>
                      <a:pt x="6478" y="5036"/>
                    </a:lnTo>
                    <a:cubicBezTo>
                      <a:pt x="6287" y="5227"/>
                      <a:pt x="6049" y="5334"/>
                      <a:pt x="5775" y="5334"/>
                    </a:cubicBezTo>
                    <a:cubicBezTo>
                      <a:pt x="5513" y="5334"/>
                      <a:pt x="5251" y="5227"/>
                      <a:pt x="5073" y="5036"/>
                    </a:cubicBezTo>
                    <a:cubicBezTo>
                      <a:pt x="4989" y="4941"/>
                      <a:pt x="4918" y="4822"/>
                      <a:pt x="4858" y="4703"/>
                    </a:cubicBezTo>
                    <a:cubicBezTo>
                      <a:pt x="4829" y="4634"/>
                      <a:pt x="4751" y="4590"/>
                      <a:pt x="4677" y="4590"/>
                    </a:cubicBezTo>
                    <a:cubicBezTo>
                      <a:pt x="4662" y="4590"/>
                      <a:pt x="4647" y="4592"/>
                      <a:pt x="4632" y="4596"/>
                    </a:cubicBezTo>
                    <a:cubicBezTo>
                      <a:pt x="4537" y="4632"/>
                      <a:pt x="4501" y="4739"/>
                      <a:pt x="4525" y="4822"/>
                    </a:cubicBezTo>
                    <a:cubicBezTo>
                      <a:pt x="4596" y="4989"/>
                      <a:pt x="4692" y="5132"/>
                      <a:pt x="4823" y="5275"/>
                    </a:cubicBezTo>
                    <a:cubicBezTo>
                      <a:pt x="5073" y="5525"/>
                      <a:pt x="5418" y="5679"/>
                      <a:pt x="5775" y="5679"/>
                    </a:cubicBezTo>
                    <a:cubicBezTo>
                      <a:pt x="6132" y="5679"/>
                      <a:pt x="6478" y="5537"/>
                      <a:pt x="6728" y="5275"/>
                    </a:cubicBezTo>
                    <a:lnTo>
                      <a:pt x="9692" y="2310"/>
                    </a:lnTo>
                    <a:cubicBezTo>
                      <a:pt x="9942" y="2060"/>
                      <a:pt x="10097" y="1715"/>
                      <a:pt x="10097" y="1357"/>
                    </a:cubicBezTo>
                    <a:cubicBezTo>
                      <a:pt x="10097" y="1000"/>
                      <a:pt x="9954" y="655"/>
                      <a:pt x="9692" y="405"/>
                    </a:cubicBezTo>
                    <a:cubicBezTo>
                      <a:pt x="9442" y="155"/>
                      <a:pt x="9097" y="0"/>
                      <a:pt x="874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177" name="Google Shape;6972;p49"/>
              <p:cNvSpPr/>
              <p:nvPr/>
            </p:nvSpPr>
            <p:spPr>
              <a:xfrm>
                <a:off x="6705588" y="3808035"/>
                <a:ext cx="321744" cy="313787"/>
              </a:xfrm>
              <a:custGeom>
                <a:avLst/>
                <a:gdLst/>
                <a:ahLst/>
                <a:cxnLst/>
                <a:rect l="l" t="t" r="r" b="b"/>
                <a:pathLst>
                  <a:path w="10109" h="9859" extrusionOk="0">
                    <a:moveTo>
                      <a:pt x="7281" y="1"/>
                    </a:moveTo>
                    <a:cubicBezTo>
                      <a:pt x="6623" y="1"/>
                      <a:pt x="5965" y="251"/>
                      <a:pt x="5465" y="751"/>
                    </a:cubicBezTo>
                    <a:lnTo>
                      <a:pt x="3894" y="2322"/>
                    </a:lnTo>
                    <a:cubicBezTo>
                      <a:pt x="3810" y="2406"/>
                      <a:pt x="3810" y="2501"/>
                      <a:pt x="3894" y="2584"/>
                    </a:cubicBezTo>
                    <a:cubicBezTo>
                      <a:pt x="3929" y="2620"/>
                      <a:pt x="3974" y="2638"/>
                      <a:pt x="4019" y="2638"/>
                    </a:cubicBezTo>
                    <a:cubicBezTo>
                      <a:pt x="4063" y="2638"/>
                      <a:pt x="4108" y="2620"/>
                      <a:pt x="4144" y="2584"/>
                    </a:cubicBezTo>
                    <a:lnTo>
                      <a:pt x="5715" y="1001"/>
                    </a:lnTo>
                    <a:cubicBezTo>
                      <a:pt x="6150" y="572"/>
                      <a:pt x="6715" y="358"/>
                      <a:pt x="7281" y="358"/>
                    </a:cubicBezTo>
                    <a:cubicBezTo>
                      <a:pt x="7846" y="358"/>
                      <a:pt x="8412" y="572"/>
                      <a:pt x="8847" y="1001"/>
                    </a:cubicBezTo>
                    <a:cubicBezTo>
                      <a:pt x="9704" y="1870"/>
                      <a:pt x="9704" y="3263"/>
                      <a:pt x="8847" y="4132"/>
                    </a:cubicBezTo>
                    <a:lnTo>
                      <a:pt x="5882" y="7085"/>
                    </a:lnTo>
                    <a:cubicBezTo>
                      <a:pt x="5465" y="7501"/>
                      <a:pt x="4918" y="7740"/>
                      <a:pt x="4322" y="7740"/>
                    </a:cubicBezTo>
                    <a:cubicBezTo>
                      <a:pt x="3727" y="7740"/>
                      <a:pt x="3179" y="7525"/>
                      <a:pt x="2763" y="7085"/>
                    </a:cubicBezTo>
                    <a:cubicBezTo>
                      <a:pt x="2524" y="6847"/>
                      <a:pt x="2322" y="6549"/>
                      <a:pt x="2227" y="6227"/>
                    </a:cubicBezTo>
                    <a:lnTo>
                      <a:pt x="3620" y="4823"/>
                    </a:lnTo>
                    <a:cubicBezTo>
                      <a:pt x="3810" y="4632"/>
                      <a:pt x="4048" y="4525"/>
                      <a:pt x="4322" y="4525"/>
                    </a:cubicBezTo>
                    <a:cubicBezTo>
                      <a:pt x="4584" y="4525"/>
                      <a:pt x="4846" y="4632"/>
                      <a:pt x="5025" y="4823"/>
                    </a:cubicBezTo>
                    <a:cubicBezTo>
                      <a:pt x="5108" y="4918"/>
                      <a:pt x="5179" y="5037"/>
                      <a:pt x="5239" y="5156"/>
                    </a:cubicBezTo>
                    <a:cubicBezTo>
                      <a:pt x="5269" y="5225"/>
                      <a:pt x="5347" y="5269"/>
                      <a:pt x="5420" y="5269"/>
                    </a:cubicBezTo>
                    <a:cubicBezTo>
                      <a:pt x="5435" y="5269"/>
                      <a:pt x="5451" y="5267"/>
                      <a:pt x="5465" y="5263"/>
                    </a:cubicBezTo>
                    <a:cubicBezTo>
                      <a:pt x="5560" y="5227"/>
                      <a:pt x="5596" y="5120"/>
                      <a:pt x="5572" y="5037"/>
                    </a:cubicBezTo>
                    <a:cubicBezTo>
                      <a:pt x="5501" y="4870"/>
                      <a:pt x="5406" y="4727"/>
                      <a:pt x="5275" y="4584"/>
                    </a:cubicBezTo>
                    <a:cubicBezTo>
                      <a:pt x="5025" y="4334"/>
                      <a:pt x="4679" y="4192"/>
                      <a:pt x="4322" y="4192"/>
                    </a:cubicBezTo>
                    <a:cubicBezTo>
                      <a:pt x="3965" y="4192"/>
                      <a:pt x="3620" y="4322"/>
                      <a:pt x="3370" y="4584"/>
                    </a:cubicBezTo>
                    <a:lnTo>
                      <a:pt x="1929" y="6037"/>
                    </a:lnTo>
                    <a:cubicBezTo>
                      <a:pt x="1893" y="6049"/>
                      <a:pt x="1881" y="6061"/>
                      <a:pt x="1870" y="6097"/>
                    </a:cubicBezTo>
                    <a:lnTo>
                      <a:pt x="405" y="7549"/>
                    </a:lnTo>
                    <a:cubicBezTo>
                      <a:pt x="155" y="7799"/>
                      <a:pt x="0" y="8144"/>
                      <a:pt x="0" y="8502"/>
                    </a:cubicBezTo>
                    <a:cubicBezTo>
                      <a:pt x="0" y="8859"/>
                      <a:pt x="143" y="9204"/>
                      <a:pt x="405" y="9454"/>
                    </a:cubicBezTo>
                    <a:cubicBezTo>
                      <a:pt x="655" y="9704"/>
                      <a:pt x="1000" y="9859"/>
                      <a:pt x="1358" y="9859"/>
                    </a:cubicBezTo>
                    <a:cubicBezTo>
                      <a:pt x="1715" y="9859"/>
                      <a:pt x="2060" y="9728"/>
                      <a:pt x="2310" y="9454"/>
                    </a:cubicBezTo>
                    <a:lnTo>
                      <a:pt x="3251" y="8513"/>
                    </a:lnTo>
                    <a:cubicBezTo>
                      <a:pt x="3322" y="8442"/>
                      <a:pt x="3322" y="8335"/>
                      <a:pt x="3251" y="8263"/>
                    </a:cubicBezTo>
                    <a:cubicBezTo>
                      <a:pt x="3215" y="8228"/>
                      <a:pt x="3170" y="8210"/>
                      <a:pt x="3126" y="8210"/>
                    </a:cubicBezTo>
                    <a:cubicBezTo>
                      <a:pt x="3081" y="8210"/>
                      <a:pt x="3036" y="8228"/>
                      <a:pt x="3001" y="8263"/>
                    </a:cubicBezTo>
                    <a:lnTo>
                      <a:pt x="2060" y="9204"/>
                    </a:lnTo>
                    <a:cubicBezTo>
                      <a:pt x="1870" y="9395"/>
                      <a:pt x="1631" y="9502"/>
                      <a:pt x="1358" y="9502"/>
                    </a:cubicBezTo>
                    <a:cubicBezTo>
                      <a:pt x="1096" y="9502"/>
                      <a:pt x="834" y="9395"/>
                      <a:pt x="655" y="9204"/>
                    </a:cubicBezTo>
                    <a:cubicBezTo>
                      <a:pt x="465" y="9014"/>
                      <a:pt x="357" y="8775"/>
                      <a:pt x="357" y="8502"/>
                    </a:cubicBezTo>
                    <a:cubicBezTo>
                      <a:pt x="357" y="8240"/>
                      <a:pt x="465" y="7978"/>
                      <a:pt x="655" y="7799"/>
                    </a:cubicBezTo>
                    <a:lnTo>
                      <a:pt x="1941" y="6525"/>
                    </a:lnTo>
                    <a:cubicBezTo>
                      <a:pt x="2072" y="6835"/>
                      <a:pt x="2251" y="7120"/>
                      <a:pt x="2501" y="7370"/>
                    </a:cubicBezTo>
                    <a:cubicBezTo>
                      <a:pt x="2989" y="7859"/>
                      <a:pt x="3632" y="8132"/>
                      <a:pt x="4322" y="8132"/>
                    </a:cubicBezTo>
                    <a:cubicBezTo>
                      <a:pt x="5001" y="8132"/>
                      <a:pt x="5644" y="7859"/>
                      <a:pt x="6132" y="7370"/>
                    </a:cubicBezTo>
                    <a:lnTo>
                      <a:pt x="9097" y="4406"/>
                    </a:lnTo>
                    <a:cubicBezTo>
                      <a:pt x="10109" y="3382"/>
                      <a:pt x="10109" y="1751"/>
                      <a:pt x="9097" y="751"/>
                    </a:cubicBezTo>
                    <a:cubicBezTo>
                      <a:pt x="8597" y="251"/>
                      <a:pt x="7939" y="1"/>
                      <a:pt x="7281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178" name="Google Shape;6973;p49"/>
            <p:cNvGrpSpPr/>
            <p:nvPr/>
          </p:nvGrpSpPr>
          <p:grpSpPr>
            <a:xfrm>
              <a:off x="5474461" y="5117495"/>
              <a:ext cx="356627" cy="334252"/>
              <a:chOff x="6219391" y="3816756"/>
              <a:chExt cx="356627" cy="334252"/>
            </a:xfrm>
            <a:solidFill>
              <a:schemeClr val="bg2">
                <a:lumMod val="75000"/>
              </a:schemeClr>
            </a:solidFill>
          </p:grpSpPr>
          <p:sp>
            <p:nvSpPr>
              <p:cNvPr id="1179" name="Google Shape;6974;p49"/>
              <p:cNvSpPr/>
              <p:nvPr/>
            </p:nvSpPr>
            <p:spPr>
              <a:xfrm>
                <a:off x="6219391" y="3816756"/>
                <a:ext cx="306594" cy="334252"/>
              </a:xfrm>
              <a:custGeom>
                <a:avLst/>
                <a:gdLst/>
                <a:ahLst/>
                <a:cxnLst/>
                <a:rect l="l" t="t" r="r" b="b"/>
                <a:pathLst>
                  <a:path w="9633" h="10502" extrusionOk="0">
                    <a:moveTo>
                      <a:pt x="8394" y="4179"/>
                    </a:moveTo>
                    <a:cubicBezTo>
                      <a:pt x="8906" y="4251"/>
                      <a:pt x="9299" y="4703"/>
                      <a:pt x="9299" y="5239"/>
                    </a:cubicBezTo>
                    <a:cubicBezTo>
                      <a:pt x="9299" y="5775"/>
                      <a:pt x="8906" y="6215"/>
                      <a:pt x="8394" y="6299"/>
                    </a:cubicBezTo>
                    <a:lnTo>
                      <a:pt x="8394" y="4179"/>
                    </a:lnTo>
                    <a:close/>
                    <a:moveTo>
                      <a:pt x="1203" y="4013"/>
                    </a:moveTo>
                    <a:lnTo>
                      <a:pt x="1203" y="6489"/>
                    </a:lnTo>
                    <a:lnTo>
                      <a:pt x="846" y="6489"/>
                    </a:lnTo>
                    <a:cubicBezTo>
                      <a:pt x="548" y="6489"/>
                      <a:pt x="310" y="6251"/>
                      <a:pt x="310" y="5953"/>
                    </a:cubicBezTo>
                    <a:lnTo>
                      <a:pt x="310" y="4549"/>
                    </a:lnTo>
                    <a:cubicBezTo>
                      <a:pt x="310" y="4251"/>
                      <a:pt x="548" y="4013"/>
                      <a:pt x="846" y="4013"/>
                    </a:cubicBezTo>
                    <a:close/>
                    <a:moveTo>
                      <a:pt x="2596" y="4001"/>
                    </a:moveTo>
                    <a:lnTo>
                      <a:pt x="2596" y="6489"/>
                    </a:lnTo>
                    <a:lnTo>
                      <a:pt x="1525" y="6489"/>
                    </a:lnTo>
                    <a:lnTo>
                      <a:pt x="1525" y="4001"/>
                    </a:lnTo>
                    <a:close/>
                    <a:moveTo>
                      <a:pt x="2799" y="7692"/>
                    </a:moveTo>
                    <a:lnTo>
                      <a:pt x="2799" y="8418"/>
                    </a:lnTo>
                    <a:lnTo>
                      <a:pt x="2477" y="8418"/>
                    </a:lnTo>
                    <a:lnTo>
                      <a:pt x="2679" y="7692"/>
                    </a:lnTo>
                    <a:close/>
                    <a:moveTo>
                      <a:pt x="2560" y="6811"/>
                    </a:moveTo>
                    <a:lnTo>
                      <a:pt x="1941" y="9121"/>
                    </a:lnTo>
                    <a:lnTo>
                      <a:pt x="1525" y="9121"/>
                    </a:lnTo>
                    <a:lnTo>
                      <a:pt x="1525" y="6811"/>
                    </a:lnTo>
                    <a:close/>
                    <a:moveTo>
                      <a:pt x="8061" y="310"/>
                    </a:moveTo>
                    <a:lnTo>
                      <a:pt x="8061" y="10180"/>
                    </a:lnTo>
                    <a:lnTo>
                      <a:pt x="7335" y="10180"/>
                    </a:lnTo>
                    <a:lnTo>
                      <a:pt x="7335" y="3227"/>
                    </a:lnTo>
                    <a:cubicBezTo>
                      <a:pt x="7335" y="3132"/>
                      <a:pt x="7251" y="3060"/>
                      <a:pt x="7168" y="3060"/>
                    </a:cubicBezTo>
                    <a:cubicBezTo>
                      <a:pt x="7085" y="3060"/>
                      <a:pt x="7001" y="3132"/>
                      <a:pt x="7001" y="3227"/>
                    </a:cubicBezTo>
                    <a:lnTo>
                      <a:pt x="7001" y="9085"/>
                    </a:lnTo>
                    <a:cubicBezTo>
                      <a:pt x="6799" y="8811"/>
                      <a:pt x="6489" y="8406"/>
                      <a:pt x="6085" y="8013"/>
                    </a:cubicBezTo>
                    <a:cubicBezTo>
                      <a:pt x="5620" y="7573"/>
                      <a:pt x="5144" y="7216"/>
                      <a:pt x="4656" y="6966"/>
                    </a:cubicBezTo>
                    <a:cubicBezTo>
                      <a:pt x="4084" y="6668"/>
                      <a:pt x="3525" y="6501"/>
                      <a:pt x="2941" y="6489"/>
                    </a:cubicBezTo>
                    <a:lnTo>
                      <a:pt x="2941" y="4001"/>
                    </a:lnTo>
                    <a:cubicBezTo>
                      <a:pt x="3525" y="3965"/>
                      <a:pt x="4084" y="3810"/>
                      <a:pt x="4656" y="3525"/>
                    </a:cubicBezTo>
                    <a:cubicBezTo>
                      <a:pt x="5144" y="3275"/>
                      <a:pt x="5620" y="2917"/>
                      <a:pt x="6085" y="2465"/>
                    </a:cubicBezTo>
                    <a:cubicBezTo>
                      <a:pt x="6489" y="2084"/>
                      <a:pt x="6799" y="1679"/>
                      <a:pt x="7001" y="1393"/>
                    </a:cubicBezTo>
                    <a:lnTo>
                      <a:pt x="7001" y="2441"/>
                    </a:lnTo>
                    <a:cubicBezTo>
                      <a:pt x="7001" y="2524"/>
                      <a:pt x="7085" y="2596"/>
                      <a:pt x="7168" y="2596"/>
                    </a:cubicBezTo>
                    <a:cubicBezTo>
                      <a:pt x="7251" y="2596"/>
                      <a:pt x="7335" y="2524"/>
                      <a:pt x="7335" y="2441"/>
                    </a:cubicBezTo>
                    <a:lnTo>
                      <a:pt x="7335" y="310"/>
                    </a:lnTo>
                    <a:close/>
                    <a:moveTo>
                      <a:pt x="7168" y="0"/>
                    </a:moveTo>
                    <a:cubicBezTo>
                      <a:pt x="7085" y="0"/>
                      <a:pt x="7001" y="72"/>
                      <a:pt x="7001" y="167"/>
                    </a:cubicBezTo>
                    <a:lnTo>
                      <a:pt x="7001" y="822"/>
                    </a:lnTo>
                    <a:cubicBezTo>
                      <a:pt x="6906" y="977"/>
                      <a:pt x="6489" y="1620"/>
                      <a:pt x="5847" y="2251"/>
                    </a:cubicBezTo>
                    <a:cubicBezTo>
                      <a:pt x="5156" y="2905"/>
                      <a:pt x="4084" y="3691"/>
                      <a:pt x="2775" y="3691"/>
                    </a:cubicBezTo>
                    <a:lnTo>
                      <a:pt x="858" y="3691"/>
                    </a:lnTo>
                    <a:cubicBezTo>
                      <a:pt x="382" y="3691"/>
                      <a:pt x="1" y="4072"/>
                      <a:pt x="1" y="4549"/>
                    </a:cubicBezTo>
                    <a:lnTo>
                      <a:pt x="1" y="5953"/>
                    </a:lnTo>
                    <a:cubicBezTo>
                      <a:pt x="1" y="6430"/>
                      <a:pt x="382" y="6811"/>
                      <a:pt x="858" y="6811"/>
                    </a:cubicBezTo>
                    <a:lnTo>
                      <a:pt x="1215" y="6811"/>
                    </a:lnTo>
                    <a:lnTo>
                      <a:pt x="1215" y="9287"/>
                    </a:lnTo>
                    <a:cubicBezTo>
                      <a:pt x="1215" y="9371"/>
                      <a:pt x="1286" y="9454"/>
                      <a:pt x="1382" y="9454"/>
                    </a:cubicBezTo>
                    <a:lnTo>
                      <a:pt x="2084" y="9454"/>
                    </a:lnTo>
                    <a:cubicBezTo>
                      <a:pt x="2156" y="9454"/>
                      <a:pt x="2215" y="9406"/>
                      <a:pt x="2239" y="9335"/>
                    </a:cubicBezTo>
                    <a:lnTo>
                      <a:pt x="2394" y="8751"/>
                    </a:lnTo>
                    <a:lnTo>
                      <a:pt x="2953" y="8751"/>
                    </a:lnTo>
                    <a:cubicBezTo>
                      <a:pt x="3049" y="8751"/>
                      <a:pt x="3120" y="8680"/>
                      <a:pt x="3120" y="8585"/>
                    </a:cubicBezTo>
                    <a:lnTo>
                      <a:pt x="3120" y="7525"/>
                    </a:lnTo>
                    <a:cubicBezTo>
                      <a:pt x="3120" y="7442"/>
                      <a:pt x="3049" y="7370"/>
                      <a:pt x="2953" y="7370"/>
                    </a:cubicBezTo>
                    <a:lnTo>
                      <a:pt x="2763" y="7370"/>
                    </a:lnTo>
                    <a:lnTo>
                      <a:pt x="2918" y="6811"/>
                    </a:lnTo>
                    <a:cubicBezTo>
                      <a:pt x="4168" y="6858"/>
                      <a:pt x="5192" y="7620"/>
                      <a:pt x="5858" y="8263"/>
                    </a:cubicBezTo>
                    <a:cubicBezTo>
                      <a:pt x="6513" y="8882"/>
                      <a:pt x="6930" y="9525"/>
                      <a:pt x="7025" y="9692"/>
                    </a:cubicBezTo>
                    <a:lnTo>
                      <a:pt x="7025" y="10347"/>
                    </a:lnTo>
                    <a:cubicBezTo>
                      <a:pt x="7025" y="10430"/>
                      <a:pt x="7097" y="10502"/>
                      <a:pt x="7180" y="10502"/>
                    </a:cubicBezTo>
                    <a:lnTo>
                      <a:pt x="8240" y="10502"/>
                    </a:lnTo>
                    <a:cubicBezTo>
                      <a:pt x="8335" y="10502"/>
                      <a:pt x="8406" y="10430"/>
                      <a:pt x="8406" y="10347"/>
                    </a:cubicBezTo>
                    <a:lnTo>
                      <a:pt x="8406" y="6632"/>
                    </a:lnTo>
                    <a:cubicBezTo>
                      <a:pt x="9109" y="6549"/>
                      <a:pt x="9633" y="5965"/>
                      <a:pt x="9633" y="5251"/>
                    </a:cubicBezTo>
                    <a:cubicBezTo>
                      <a:pt x="9621" y="4537"/>
                      <a:pt x="9085" y="3941"/>
                      <a:pt x="8394" y="3870"/>
                    </a:cubicBezTo>
                    <a:lnTo>
                      <a:pt x="8394" y="167"/>
                    </a:lnTo>
                    <a:cubicBezTo>
                      <a:pt x="8394" y="72"/>
                      <a:pt x="8311" y="0"/>
                      <a:pt x="822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180" name="Google Shape;6975;p49"/>
              <p:cNvSpPr/>
              <p:nvPr/>
            </p:nvSpPr>
            <p:spPr>
              <a:xfrm>
                <a:off x="6549060" y="3978567"/>
                <a:ext cx="26958" cy="10630"/>
              </a:xfrm>
              <a:custGeom>
                <a:avLst/>
                <a:gdLst/>
                <a:ahLst/>
                <a:cxnLst/>
                <a:rect l="l" t="t" r="r" b="b"/>
                <a:pathLst>
                  <a:path w="847" h="334" extrusionOk="0">
                    <a:moveTo>
                      <a:pt x="156" y="0"/>
                    </a:moveTo>
                    <a:cubicBezTo>
                      <a:pt x="72" y="0"/>
                      <a:pt x="1" y="84"/>
                      <a:pt x="1" y="167"/>
                    </a:cubicBezTo>
                    <a:cubicBezTo>
                      <a:pt x="1" y="262"/>
                      <a:pt x="72" y="334"/>
                      <a:pt x="156" y="334"/>
                    </a:cubicBezTo>
                    <a:lnTo>
                      <a:pt x="680" y="334"/>
                    </a:lnTo>
                    <a:cubicBezTo>
                      <a:pt x="763" y="334"/>
                      <a:pt x="846" y="262"/>
                      <a:pt x="846" y="167"/>
                    </a:cubicBezTo>
                    <a:cubicBezTo>
                      <a:pt x="846" y="84"/>
                      <a:pt x="775" y="0"/>
                      <a:pt x="68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181" name="Google Shape;6976;p49"/>
              <p:cNvSpPr/>
              <p:nvPr/>
            </p:nvSpPr>
            <p:spPr>
              <a:xfrm>
                <a:off x="6525572" y="3915357"/>
                <a:ext cx="24666" cy="22311"/>
              </a:xfrm>
              <a:custGeom>
                <a:avLst/>
                <a:gdLst/>
                <a:ahLst/>
                <a:cxnLst/>
                <a:rect l="l" t="t" r="r" b="b"/>
                <a:pathLst>
                  <a:path w="775" h="701" extrusionOk="0">
                    <a:moveTo>
                      <a:pt x="605" y="1"/>
                    </a:moveTo>
                    <a:cubicBezTo>
                      <a:pt x="563" y="1"/>
                      <a:pt x="519" y="16"/>
                      <a:pt x="477" y="46"/>
                    </a:cubicBezTo>
                    <a:lnTo>
                      <a:pt x="108" y="415"/>
                    </a:lnTo>
                    <a:cubicBezTo>
                      <a:pt x="1" y="522"/>
                      <a:pt x="84" y="700"/>
                      <a:pt x="227" y="700"/>
                    </a:cubicBezTo>
                    <a:cubicBezTo>
                      <a:pt x="275" y="700"/>
                      <a:pt x="322" y="677"/>
                      <a:pt x="346" y="653"/>
                    </a:cubicBezTo>
                    <a:lnTo>
                      <a:pt x="715" y="284"/>
                    </a:lnTo>
                    <a:cubicBezTo>
                      <a:pt x="775" y="224"/>
                      <a:pt x="775" y="117"/>
                      <a:pt x="715" y="46"/>
                    </a:cubicBezTo>
                    <a:cubicBezTo>
                      <a:pt x="685" y="16"/>
                      <a:pt x="647" y="1"/>
                      <a:pt x="605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182" name="Google Shape;6977;p49"/>
              <p:cNvSpPr/>
              <p:nvPr/>
            </p:nvSpPr>
            <p:spPr>
              <a:xfrm>
                <a:off x="6527099" y="4030191"/>
                <a:ext cx="23139" cy="22661"/>
              </a:xfrm>
              <a:custGeom>
                <a:avLst/>
                <a:gdLst/>
                <a:ahLst/>
                <a:cxnLst/>
                <a:rect l="l" t="t" r="r" b="b"/>
                <a:pathLst>
                  <a:path w="727" h="712" extrusionOk="0">
                    <a:moveTo>
                      <a:pt x="183" y="1"/>
                    </a:moveTo>
                    <a:cubicBezTo>
                      <a:pt x="140" y="1"/>
                      <a:pt x="96" y="15"/>
                      <a:pt x="60" y="45"/>
                    </a:cubicBezTo>
                    <a:cubicBezTo>
                      <a:pt x="0" y="105"/>
                      <a:pt x="0" y="212"/>
                      <a:pt x="60" y="283"/>
                    </a:cubicBezTo>
                    <a:lnTo>
                      <a:pt x="429" y="664"/>
                    </a:lnTo>
                    <a:cubicBezTo>
                      <a:pt x="466" y="696"/>
                      <a:pt x="505" y="711"/>
                      <a:pt x="543" y="711"/>
                    </a:cubicBezTo>
                    <a:cubicBezTo>
                      <a:pt x="590" y="711"/>
                      <a:pt x="634" y="687"/>
                      <a:pt x="667" y="641"/>
                    </a:cubicBezTo>
                    <a:cubicBezTo>
                      <a:pt x="727" y="569"/>
                      <a:pt x="727" y="486"/>
                      <a:pt x="667" y="426"/>
                    </a:cubicBezTo>
                    <a:lnTo>
                      <a:pt x="298" y="45"/>
                    </a:lnTo>
                    <a:cubicBezTo>
                      <a:pt x="268" y="15"/>
                      <a:pt x="227" y="1"/>
                      <a:pt x="183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183" name="Google Shape;6978;p49"/>
            <p:cNvGrpSpPr/>
            <p:nvPr/>
          </p:nvGrpSpPr>
          <p:grpSpPr>
            <a:xfrm>
              <a:off x="5033746" y="5127711"/>
              <a:ext cx="349052" cy="313055"/>
              <a:chOff x="5778676" y="3826972"/>
              <a:chExt cx="349052" cy="313055"/>
            </a:xfrm>
            <a:solidFill>
              <a:schemeClr val="bg2">
                <a:lumMod val="75000"/>
              </a:schemeClr>
            </a:solidFill>
          </p:grpSpPr>
          <p:sp>
            <p:nvSpPr>
              <p:cNvPr id="1184" name="Google Shape;6979;p49"/>
              <p:cNvSpPr/>
              <p:nvPr/>
            </p:nvSpPr>
            <p:spPr>
              <a:xfrm>
                <a:off x="5923045" y="3890659"/>
                <a:ext cx="27690" cy="48155"/>
              </a:xfrm>
              <a:custGeom>
                <a:avLst/>
                <a:gdLst/>
                <a:ahLst/>
                <a:cxnLst/>
                <a:rect l="l" t="t" r="r" b="b"/>
                <a:pathLst>
                  <a:path w="870" h="1513" extrusionOk="0">
                    <a:moveTo>
                      <a:pt x="406" y="286"/>
                    </a:moveTo>
                    <a:lnTo>
                      <a:pt x="406" y="560"/>
                    </a:lnTo>
                    <a:cubicBezTo>
                      <a:pt x="299" y="524"/>
                      <a:pt x="251" y="488"/>
                      <a:pt x="251" y="417"/>
                    </a:cubicBezTo>
                    <a:cubicBezTo>
                      <a:pt x="251" y="345"/>
                      <a:pt x="334" y="298"/>
                      <a:pt x="406" y="286"/>
                    </a:cubicBezTo>
                    <a:close/>
                    <a:moveTo>
                      <a:pt x="513" y="845"/>
                    </a:moveTo>
                    <a:cubicBezTo>
                      <a:pt x="632" y="893"/>
                      <a:pt x="644" y="953"/>
                      <a:pt x="644" y="1012"/>
                    </a:cubicBezTo>
                    <a:cubicBezTo>
                      <a:pt x="644" y="1119"/>
                      <a:pt x="584" y="1155"/>
                      <a:pt x="513" y="1179"/>
                    </a:cubicBezTo>
                    <a:lnTo>
                      <a:pt x="513" y="845"/>
                    </a:lnTo>
                    <a:close/>
                    <a:moveTo>
                      <a:pt x="465" y="0"/>
                    </a:moveTo>
                    <a:cubicBezTo>
                      <a:pt x="441" y="0"/>
                      <a:pt x="406" y="12"/>
                      <a:pt x="406" y="48"/>
                    </a:cubicBezTo>
                    <a:lnTo>
                      <a:pt x="406" y="83"/>
                    </a:lnTo>
                    <a:cubicBezTo>
                      <a:pt x="179" y="119"/>
                      <a:pt x="48" y="238"/>
                      <a:pt x="48" y="441"/>
                    </a:cubicBezTo>
                    <a:cubicBezTo>
                      <a:pt x="48" y="667"/>
                      <a:pt x="215" y="738"/>
                      <a:pt x="406" y="810"/>
                    </a:cubicBezTo>
                    <a:lnTo>
                      <a:pt x="406" y="1191"/>
                    </a:lnTo>
                    <a:cubicBezTo>
                      <a:pt x="299" y="1167"/>
                      <a:pt x="251" y="1143"/>
                      <a:pt x="168" y="1072"/>
                    </a:cubicBezTo>
                    <a:cubicBezTo>
                      <a:pt x="149" y="1058"/>
                      <a:pt x="132" y="1051"/>
                      <a:pt x="116" y="1051"/>
                    </a:cubicBezTo>
                    <a:cubicBezTo>
                      <a:pt x="92" y="1051"/>
                      <a:pt x="70" y="1067"/>
                      <a:pt x="48" y="1095"/>
                    </a:cubicBezTo>
                    <a:cubicBezTo>
                      <a:pt x="1" y="1155"/>
                      <a:pt x="1" y="1215"/>
                      <a:pt x="48" y="1262"/>
                    </a:cubicBezTo>
                    <a:cubicBezTo>
                      <a:pt x="120" y="1357"/>
                      <a:pt x="275" y="1417"/>
                      <a:pt x="406" y="1417"/>
                    </a:cubicBezTo>
                    <a:lnTo>
                      <a:pt x="406" y="1476"/>
                    </a:lnTo>
                    <a:cubicBezTo>
                      <a:pt x="406" y="1500"/>
                      <a:pt x="441" y="1512"/>
                      <a:pt x="465" y="1512"/>
                    </a:cubicBezTo>
                    <a:cubicBezTo>
                      <a:pt x="501" y="1512"/>
                      <a:pt x="525" y="1500"/>
                      <a:pt x="525" y="1476"/>
                    </a:cubicBezTo>
                    <a:lnTo>
                      <a:pt x="525" y="1417"/>
                    </a:lnTo>
                    <a:cubicBezTo>
                      <a:pt x="715" y="1381"/>
                      <a:pt x="870" y="1262"/>
                      <a:pt x="870" y="1024"/>
                    </a:cubicBezTo>
                    <a:cubicBezTo>
                      <a:pt x="870" y="774"/>
                      <a:pt x="739" y="679"/>
                      <a:pt x="525" y="607"/>
                    </a:cubicBezTo>
                    <a:lnTo>
                      <a:pt x="525" y="286"/>
                    </a:lnTo>
                    <a:cubicBezTo>
                      <a:pt x="572" y="286"/>
                      <a:pt x="596" y="298"/>
                      <a:pt x="656" y="322"/>
                    </a:cubicBezTo>
                    <a:cubicBezTo>
                      <a:pt x="682" y="335"/>
                      <a:pt x="713" y="352"/>
                      <a:pt x="745" y="352"/>
                    </a:cubicBezTo>
                    <a:cubicBezTo>
                      <a:pt x="770" y="352"/>
                      <a:pt x="796" y="341"/>
                      <a:pt x="822" y="310"/>
                    </a:cubicBezTo>
                    <a:cubicBezTo>
                      <a:pt x="858" y="262"/>
                      <a:pt x="870" y="202"/>
                      <a:pt x="810" y="155"/>
                    </a:cubicBezTo>
                    <a:cubicBezTo>
                      <a:pt x="739" y="107"/>
                      <a:pt x="620" y="83"/>
                      <a:pt x="525" y="83"/>
                    </a:cubicBezTo>
                    <a:lnTo>
                      <a:pt x="525" y="48"/>
                    </a:lnTo>
                    <a:cubicBezTo>
                      <a:pt x="525" y="12"/>
                      <a:pt x="501" y="0"/>
                      <a:pt x="465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185" name="Google Shape;6980;p49"/>
              <p:cNvSpPr/>
              <p:nvPr/>
            </p:nvSpPr>
            <p:spPr>
              <a:xfrm>
                <a:off x="5976866" y="3843268"/>
                <a:ext cx="80364" cy="80364"/>
              </a:xfrm>
              <a:custGeom>
                <a:avLst/>
                <a:gdLst/>
                <a:ahLst/>
                <a:cxnLst/>
                <a:rect l="l" t="t" r="r" b="b"/>
                <a:pathLst>
                  <a:path w="2525" h="2525" extrusionOk="0">
                    <a:moveTo>
                      <a:pt x="1263" y="310"/>
                    </a:moveTo>
                    <a:cubicBezTo>
                      <a:pt x="1786" y="310"/>
                      <a:pt x="2215" y="739"/>
                      <a:pt x="2215" y="1263"/>
                    </a:cubicBezTo>
                    <a:cubicBezTo>
                      <a:pt x="2215" y="1787"/>
                      <a:pt x="1798" y="2215"/>
                      <a:pt x="1263" y="2215"/>
                    </a:cubicBezTo>
                    <a:cubicBezTo>
                      <a:pt x="739" y="2215"/>
                      <a:pt x="310" y="1787"/>
                      <a:pt x="310" y="1263"/>
                    </a:cubicBezTo>
                    <a:cubicBezTo>
                      <a:pt x="310" y="739"/>
                      <a:pt x="739" y="310"/>
                      <a:pt x="1263" y="310"/>
                    </a:cubicBezTo>
                    <a:close/>
                    <a:moveTo>
                      <a:pt x="1263" y="1"/>
                    </a:moveTo>
                    <a:cubicBezTo>
                      <a:pt x="560" y="1"/>
                      <a:pt x="1" y="560"/>
                      <a:pt x="1" y="1263"/>
                    </a:cubicBezTo>
                    <a:cubicBezTo>
                      <a:pt x="1" y="1965"/>
                      <a:pt x="560" y="2525"/>
                      <a:pt x="1263" y="2525"/>
                    </a:cubicBezTo>
                    <a:cubicBezTo>
                      <a:pt x="1965" y="2525"/>
                      <a:pt x="2525" y="1965"/>
                      <a:pt x="2525" y="1263"/>
                    </a:cubicBezTo>
                    <a:cubicBezTo>
                      <a:pt x="2525" y="560"/>
                      <a:pt x="1965" y="1"/>
                      <a:pt x="1263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186" name="Google Shape;6981;p49"/>
              <p:cNvSpPr/>
              <p:nvPr/>
            </p:nvSpPr>
            <p:spPr>
              <a:xfrm>
                <a:off x="5879473" y="3826972"/>
                <a:ext cx="193288" cy="144051"/>
              </a:xfrm>
              <a:custGeom>
                <a:avLst/>
                <a:gdLst/>
                <a:ahLst/>
                <a:cxnLst/>
                <a:rect l="l" t="t" r="r" b="b"/>
                <a:pathLst>
                  <a:path w="6073" h="4526" extrusionOk="0">
                    <a:moveTo>
                      <a:pt x="1798" y="1775"/>
                    </a:moveTo>
                    <a:cubicBezTo>
                      <a:pt x="2132" y="1775"/>
                      <a:pt x="2430" y="1942"/>
                      <a:pt x="2596" y="2192"/>
                    </a:cubicBezTo>
                    <a:cubicBezTo>
                      <a:pt x="2620" y="2346"/>
                      <a:pt x="2680" y="2477"/>
                      <a:pt x="2739" y="2608"/>
                    </a:cubicBezTo>
                    <a:cubicBezTo>
                      <a:pt x="2739" y="2656"/>
                      <a:pt x="2751" y="2704"/>
                      <a:pt x="2751" y="2727"/>
                    </a:cubicBezTo>
                    <a:cubicBezTo>
                      <a:pt x="2751" y="3251"/>
                      <a:pt x="2322" y="3680"/>
                      <a:pt x="1798" y="3680"/>
                    </a:cubicBezTo>
                    <a:cubicBezTo>
                      <a:pt x="1287" y="3680"/>
                      <a:pt x="846" y="3251"/>
                      <a:pt x="846" y="2727"/>
                    </a:cubicBezTo>
                    <a:cubicBezTo>
                      <a:pt x="846" y="2203"/>
                      <a:pt x="1287" y="1775"/>
                      <a:pt x="1798" y="1775"/>
                    </a:cubicBezTo>
                    <a:close/>
                    <a:moveTo>
                      <a:pt x="1810" y="1251"/>
                    </a:moveTo>
                    <a:cubicBezTo>
                      <a:pt x="2072" y="1251"/>
                      <a:pt x="2334" y="1334"/>
                      <a:pt x="2560" y="1465"/>
                    </a:cubicBezTo>
                    <a:cubicBezTo>
                      <a:pt x="2549" y="1537"/>
                      <a:pt x="2549" y="1632"/>
                      <a:pt x="2537" y="1692"/>
                    </a:cubicBezTo>
                    <a:cubicBezTo>
                      <a:pt x="2322" y="1537"/>
                      <a:pt x="2072" y="1453"/>
                      <a:pt x="1787" y="1453"/>
                    </a:cubicBezTo>
                    <a:cubicBezTo>
                      <a:pt x="1084" y="1453"/>
                      <a:pt x="525" y="2013"/>
                      <a:pt x="525" y="2715"/>
                    </a:cubicBezTo>
                    <a:cubicBezTo>
                      <a:pt x="525" y="3418"/>
                      <a:pt x="1084" y="3978"/>
                      <a:pt x="1787" y="3978"/>
                    </a:cubicBezTo>
                    <a:cubicBezTo>
                      <a:pt x="2382" y="3978"/>
                      <a:pt x="2894" y="3561"/>
                      <a:pt x="3025" y="3001"/>
                    </a:cubicBezTo>
                    <a:lnTo>
                      <a:pt x="3192" y="3156"/>
                    </a:lnTo>
                    <a:cubicBezTo>
                      <a:pt x="3025" y="3775"/>
                      <a:pt x="2465" y="4204"/>
                      <a:pt x="1810" y="4204"/>
                    </a:cubicBezTo>
                    <a:cubicBezTo>
                      <a:pt x="1001" y="4204"/>
                      <a:pt x="334" y="3549"/>
                      <a:pt x="334" y="2727"/>
                    </a:cubicBezTo>
                    <a:cubicBezTo>
                      <a:pt x="334" y="1906"/>
                      <a:pt x="989" y="1251"/>
                      <a:pt x="1810" y="1251"/>
                    </a:cubicBezTo>
                    <a:close/>
                    <a:moveTo>
                      <a:pt x="4299" y="1"/>
                    </a:moveTo>
                    <a:cubicBezTo>
                      <a:pt x="3549" y="1"/>
                      <a:pt x="2894" y="501"/>
                      <a:pt x="2632" y="1168"/>
                    </a:cubicBezTo>
                    <a:cubicBezTo>
                      <a:pt x="2382" y="1037"/>
                      <a:pt x="2084" y="953"/>
                      <a:pt x="1787" y="953"/>
                    </a:cubicBezTo>
                    <a:cubicBezTo>
                      <a:pt x="810" y="953"/>
                      <a:pt x="1" y="1763"/>
                      <a:pt x="1" y="2739"/>
                    </a:cubicBezTo>
                    <a:cubicBezTo>
                      <a:pt x="1" y="3727"/>
                      <a:pt x="810" y="4525"/>
                      <a:pt x="1787" y="4525"/>
                    </a:cubicBezTo>
                    <a:cubicBezTo>
                      <a:pt x="2549" y="4525"/>
                      <a:pt x="3203" y="4049"/>
                      <a:pt x="3453" y="3370"/>
                    </a:cubicBezTo>
                    <a:cubicBezTo>
                      <a:pt x="3703" y="3501"/>
                      <a:pt x="3989" y="3573"/>
                      <a:pt x="4299" y="3573"/>
                    </a:cubicBezTo>
                    <a:cubicBezTo>
                      <a:pt x="4704" y="3573"/>
                      <a:pt x="5108" y="3442"/>
                      <a:pt x="5418" y="3192"/>
                    </a:cubicBezTo>
                    <a:cubicBezTo>
                      <a:pt x="5728" y="2942"/>
                      <a:pt x="5954" y="2596"/>
                      <a:pt x="6049" y="2203"/>
                    </a:cubicBezTo>
                    <a:cubicBezTo>
                      <a:pt x="6073" y="2108"/>
                      <a:pt x="6037" y="2013"/>
                      <a:pt x="5942" y="2001"/>
                    </a:cubicBezTo>
                    <a:cubicBezTo>
                      <a:pt x="5932" y="2000"/>
                      <a:pt x="5921" y="1999"/>
                      <a:pt x="5911" y="1999"/>
                    </a:cubicBezTo>
                    <a:cubicBezTo>
                      <a:pt x="5839" y="1999"/>
                      <a:pt x="5772" y="2037"/>
                      <a:pt x="5751" y="2120"/>
                    </a:cubicBezTo>
                    <a:cubicBezTo>
                      <a:pt x="5597" y="2787"/>
                      <a:pt x="5001" y="3251"/>
                      <a:pt x="4323" y="3251"/>
                    </a:cubicBezTo>
                    <a:cubicBezTo>
                      <a:pt x="3787" y="3251"/>
                      <a:pt x="3311" y="2965"/>
                      <a:pt x="3037" y="2501"/>
                    </a:cubicBezTo>
                    <a:cubicBezTo>
                      <a:pt x="3013" y="2358"/>
                      <a:pt x="2953" y="2203"/>
                      <a:pt x="2882" y="2084"/>
                    </a:cubicBezTo>
                    <a:cubicBezTo>
                      <a:pt x="2680" y="1180"/>
                      <a:pt x="3382" y="322"/>
                      <a:pt x="4311" y="322"/>
                    </a:cubicBezTo>
                    <a:cubicBezTo>
                      <a:pt x="4989" y="322"/>
                      <a:pt x="5585" y="775"/>
                      <a:pt x="5739" y="1453"/>
                    </a:cubicBezTo>
                    <a:cubicBezTo>
                      <a:pt x="5750" y="1528"/>
                      <a:pt x="5818" y="1574"/>
                      <a:pt x="5901" y="1574"/>
                    </a:cubicBezTo>
                    <a:cubicBezTo>
                      <a:pt x="5911" y="1574"/>
                      <a:pt x="5920" y="1574"/>
                      <a:pt x="5930" y="1572"/>
                    </a:cubicBezTo>
                    <a:cubicBezTo>
                      <a:pt x="6013" y="1549"/>
                      <a:pt x="6061" y="1465"/>
                      <a:pt x="6049" y="1370"/>
                    </a:cubicBezTo>
                    <a:cubicBezTo>
                      <a:pt x="5954" y="989"/>
                      <a:pt x="5739" y="644"/>
                      <a:pt x="5418" y="394"/>
                    </a:cubicBezTo>
                    <a:cubicBezTo>
                      <a:pt x="5108" y="144"/>
                      <a:pt x="4704" y="1"/>
                      <a:pt x="4299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187" name="Google Shape;6982;p49"/>
              <p:cNvSpPr/>
              <p:nvPr/>
            </p:nvSpPr>
            <p:spPr>
              <a:xfrm>
                <a:off x="6003760" y="3859946"/>
                <a:ext cx="26958" cy="47773"/>
              </a:xfrm>
              <a:custGeom>
                <a:avLst/>
                <a:gdLst/>
                <a:ahLst/>
                <a:cxnLst/>
                <a:rect l="l" t="t" r="r" b="b"/>
                <a:pathLst>
                  <a:path w="847" h="1501" extrusionOk="0">
                    <a:moveTo>
                      <a:pt x="382" y="298"/>
                    </a:moveTo>
                    <a:lnTo>
                      <a:pt x="382" y="572"/>
                    </a:lnTo>
                    <a:cubicBezTo>
                      <a:pt x="287" y="536"/>
                      <a:pt x="239" y="501"/>
                      <a:pt x="239" y="429"/>
                    </a:cubicBezTo>
                    <a:cubicBezTo>
                      <a:pt x="239" y="358"/>
                      <a:pt x="310" y="310"/>
                      <a:pt x="382" y="298"/>
                    </a:cubicBezTo>
                    <a:close/>
                    <a:moveTo>
                      <a:pt x="489" y="870"/>
                    </a:moveTo>
                    <a:cubicBezTo>
                      <a:pt x="608" y="917"/>
                      <a:pt x="620" y="977"/>
                      <a:pt x="620" y="1037"/>
                    </a:cubicBezTo>
                    <a:cubicBezTo>
                      <a:pt x="620" y="1132"/>
                      <a:pt x="560" y="1167"/>
                      <a:pt x="489" y="1203"/>
                    </a:cubicBezTo>
                    <a:lnTo>
                      <a:pt x="489" y="870"/>
                    </a:lnTo>
                    <a:close/>
                    <a:moveTo>
                      <a:pt x="441" y="1"/>
                    </a:moveTo>
                    <a:cubicBezTo>
                      <a:pt x="418" y="1"/>
                      <a:pt x="382" y="13"/>
                      <a:pt x="382" y="36"/>
                    </a:cubicBezTo>
                    <a:lnTo>
                      <a:pt x="382" y="84"/>
                    </a:lnTo>
                    <a:cubicBezTo>
                      <a:pt x="156" y="120"/>
                      <a:pt x="25" y="239"/>
                      <a:pt x="25" y="441"/>
                    </a:cubicBezTo>
                    <a:cubicBezTo>
                      <a:pt x="25" y="679"/>
                      <a:pt x="203" y="739"/>
                      <a:pt x="382" y="810"/>
                    </a:cubicBezTo>
                    <a:lnTo>
                      <a:pt x="382" y="1191"/>
                    </a:lnTo>
                    <a:cubicBezTo>
                      <a:pt x="275" y="1167"/>
                      <a:pt x="239" y="1132"/>
                      <a:pt x="144" y="1072"/>
                    </a:cubicBezTo>
                    <a:cubicBezTo>
                      <a:pt x="125" y="1059"/>
                      <a:pt x="108" y="1053"/>
                      <a:pt x="92" y="1053"/>
                    </a:cubicBezTo>
                    <a:cubicBezTo>
                      <a:pt x="37" y="1053"/>
                      <a:pt x="1" y="1121"/>
                      <a:pt x="1" y="1167"/>
                    </a:cubicBezTo>
                    <a:cubicBezTo>
                      <a:pt x="1" y="1203"/>
                      <a:pt x="13" y="1227"/>
                      <a:pt x="25" y="1251"/>
                    </a:cubicBezTo>
                    <a:cubicBezTo>
                      <a:pt x="96" y="1346"/>
                      <a:pt x="251" y="1394"/>
                      <a:pt x="382" y="1394"/>
                    </a:cubicBezTo>
                    <a:lnTo>
                      <a:pt x="382" y="1453"/>
                    </a:lnTo>
                    <a:cubicBezTo>
                      <a:pt x="382" y="1489"/>
                      <a:pt x="418" y="1501"/>
                      <a:pt x="441" y="1501"/>
                    </a:cubicBezTo>
                    <a:cubicBezTo>
                      <a:pt x="477" y="1501"/>
                      <a:pt x="501" y="1489"/>
                      <a:pt x="501" y="1453"/>
                    </a:cubicBezTo>
                    <a:lnTo>
                      <a:pt x="501" y="1394"/>
                    </a:lnTo>
                    <a:cubicBezTo>
                      <a:pt x="703" y="1370"/>
                      <a:pt x="846" y="1251"/>
                      <a:pt x="846" y="1013"/>
                    </a:cubicBezTo>
                    <a:cubicBezTo>
                      <a:pt x="846" y="786"/>
                      <a:pt x="691" y="691"/>
                      <a:pt x="501" y="620"/>
                    </a:cubicBezTo>
                    <a:lnTo>
                      <a:pt x="501" y="298"/>
                    </a:lnTo>
                    <a:cubicBezTo>
                      <a:pt x="584" y="298"/>
                      <a:pt x="608" y="310"/>
                      <a:pt x="680" y="358"/>
                    </a:cubicBezTo>
                    <a:cubicBezTo>
                      <a:pt x="694" y="362"/>
                      <a:pt x="709" y="364"/>
                      <a:pt x="723" y="364"/>
                    </a:cubicBezTo>
                    <a:cubicBezTo>
                      <a:pt x="754" y="364"/>
                      <a:pt x="782" y="351"/>
                      <a:pt x="799" y="310"/>
                    </a:cubicBezTo>
                    <a:cubicBezTo>
                      <a:pt x="834" y="263"/>
                      <a:pt x="846" y="203"/>
                      <a:pt x="787" y="155"/>
                    </a:cubicBezTo>
                    <a:cubicBezTo>
                      <a:pt x="715" y="96"/>
                      <a:pt x="596" y="84"/>
                      <a:pt x="501" y="84"/>
                    </a:cubicBezTo>
                    <a:lnTo>
                      <a:pt x="501" y="36"/>
                    </a:lnTo>
                    <a:cubicBezTo>
                      <a:pt x="501" y="13"/>
                      <a:pt x="477" y="1"/>
                      <a:pt x="441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188" name="Google Shape;6983;p49"/>
              <p:cNvSpPr/>
              <p:nvPr/>
            </p:nvSpPr>
            <p:spPr>
              <a:xfrm>
                <a:off x="5778676" y="3939865"/>
                <a:ext cx="349052" cy="200163"/>
              </a:xfrm>
              <a:custGeom>
                <a:avLst/>
                <a:gdLst/>
                <a:ahLst/>
                <a:cxnLst/>
                <a:rect l="l" t="t" r="r" b="b"/>
                <a:pathLst>
                  <a:path w="10967" h="6289" extrusionOk="0">
                    <a:moveTo>
                      <a:pt x="3483" y="1855"/>
                    </a:moveTo>
                    <a:cubicBezTo>
                      <a:pt x="3500" y="1855"/>
                      <a:pt x="3513" y="1868"/>
                      <a:pt x="3513" y="1895"/>
                    </a:cubicBezTo>
                    <a:cubicBezTo>
                      <a:pt x="3584" y="2074"/>
                      <a:pt x="4573" y="4693"/>
                      <a:pt x="4620" y="4776"/>
                    </a:cubicBezTo>
                    <a:cubicBezTo>
                      <a:pt x="4632" y="4788"/>
                      <a:pt x="4620" y="4824"/>
                      <a:pt x="4584" y="4824"/>
                    </a:cubicBezTo>
                    <a:lnTo>
                      <a:pt x="3882" y="5086"/>
                    </a:lnTo>
                    <a:cubicBezTo>
                      <a:pt x="3846" y="4955"/>
                      <a:pt x="2846" y="2300"/>
                      <a:pt x="2775" y="2133"/>
                    </a:cubicBezTo>
                    <a:lnTo>
                      <a:pt x="3465" y="1859"/>
                    </a:lnTo>
                    <a:cubicBezTo>
                      <a:pt x="3471" y="1856"/>
                      <a:pt x="3477" y="1855"/>
                      <a:pt x="3483" y="1855"/>
                    </a:cubicBezTo>
                    <a:close/>
                    <a:moveTo>
                      <a:pt x="2477" y="2228"/>
                    </a:moveTo>
                    <a:lnTo>
                      <a:pt x="3584" y="5193"/>
                    </a:lnTo>
                    <a:cubicBezTo>
                      <a:pt x="3072" y="5407"/>
                      <a:pt x="1739" y="5907"/>
                      <a:pt x="1513" y="6003"/>
                    </a:cubicBezTo>
                    <a:cubicBezTo>
                      <a:pt x="1507" y="6005"/>
                      <a:pt x="1500" y="6007"/>
                      <a:pt x="1493" y="6007"/>
                    </a:cubicBezTo>
                    <a:cubicBezTo>
                      <a:pt x="1468" y="6007"/>
                      <a:pt x="1438" y="5991"/>
                      <a:pt x="1429" y="5955"/>
                    </a:cubicBezTo>
                    <a:lnTo>
                      <a:pt x="358" y="3109"/>
                    </a:lnTo>
                    <a:cubicBezTo>
                      <a:pt x="346" y="3086"/>
                      <a:pt x="358" y="3038"/>
                      <a:pt x="405" y="3026"/>
                    </a:cubicBezTo>
                    <a:cubicBezTo>
                      <a:pt x="1072" y="2764"/>
                      <a:pt x="2013" y="2407"/>
                      <a:pt x="2477" y="2228"/>
                    </a:cubicBezTo>
                    <a:close/>
                    <a:moveTo>
                      <a:pt x="10060" y="0"/>
                    </a:moveTo>
                    <a:cubicBezTo>
                      <a:pt x="9818" y="0"/>
                      <a:pt x="9583" y="125"/>
                      <a:pt x="9407" y="288"/>
                    </a:cubicBezTo>
                    <a:lnTo>
                      <a:pt x="7728" y="1681"/>
                    </a:lnTo>
                    <a:cubicBezTo>
                      <a:pt x="7632" y="1478"/>
                      <a:pt x="7430" y="1264"/>
                      <a:pt x="7061" y="1264"/>
                    </a:cubicBezTo>
                    <a:cubicBezTo>
                      <a:pt x="6668" y="1264"/>
                      <a:pt x="6361" y="1262"/>
                      <a:pt x="6115" y="1262"/>
                    </a:cubicBezTo>
                    <a:cubicBezTo>
                      <a:pt x="5377" y="1262"/>
                      <a:pt x="5192" y="1276"/>
                      <a:pt x="4906" y="1383"/>
                    </a:cubicBezTo>
                    <a:lnTo>
                      <a:pt x="3834" y="1835"/>
                    </a:lnTo>
                    <a:lnTo>
                      <a:pt x="3822" y="1788"/>
                    </a:lnTo>
                    <a:cubicBezTo>
                      <a:pt x="3766" y="1647"/>
                      <a:pt x="3637" y="1551"/>
                      <a:pt x="3491" y="1551"/>
                    </a:cubicBezTo>
                    <a:cubicBezTo>
                      <a:pt x="3451" y="1551"/>
                      <a:pt x="3411" y="1558"/>
                      <a:pt x="3370" y="1574"/>
                    </a:cubicBezTo>
                    <a:lnTo>
                      <a:pt x="2560" y="1871"/>
                    </a:lnTo>
                    <a:cubicBezTo>
                      <a:pt x="2203" y="2014"/>
                      <a:pt x="1084" y="2431"/>
                      <a:pt x="298" y="2728"/>
                    </a:cubicBezTo>
                    <a:cubicBezTo>
                      <a:pt x="108" y="2800"/>
                      <a:pt x="1" y="3026"/>
                      <a:pt x="72" y="3217"/>
                    </a:cubicBezTo>
                    <a:lnTo>
                      <a:pt x="1144" y="6038"/>
                    </a:lnTo>
                    <a:cubicBezTo>
                      <a:pt x="1199" y="6196"/>
                      <a:pt x="1348" y="6288"/>
                      <a:pt x="1501" y="6288"/>
                    </a:cubicBezTo>
                    <a:cubicBezTo>
                      <a:pt x="1545" y="6288"/>
                      <a:pt x="1589" y="6281"/>
                      <a:pt x="1632" y="6265"/>
                    </a:cubicBezTo>
                    <a:cubicBezTo>
                      <a:pt x="1870" y="6181"/>
                      <a:pt x="3501" y="5562"/>
                      <a:pt x="3858" y="5431"/>
                    </a:cubicBezTo>
                    <a:lnTo>
                      <a:pt x="4704" y="5122"/>
                    </a:lnTo>
                    <a:cubicBezTo>
                      <a:pt x="4882" y="5050"/>
                      <a:pt x="4989" y="4848"/>
                      <a:pt x="4918" y="4657"/>
                    </a:cubicBezTo>
                    <a:lnTo>
                      <a:pt x="4894" y="4622"/>
                    </a:lnTo>
                    <a:cubicBezTo>
                      <a:pt x="5454" y="4383"/>
                      <a:pt x="5466" y="4360"/>
                      <a:pt x="6049" y="4360"/>
                    </a:cubicBezTo>
                    <a:cubicBezTo>
                      <a:pt x="6132" y="4360"/>
                      <a:pt x="6204" y="4288"/>
                      <a:pt x="6204" y="4193"/>
                    </a:cubicBezTo>
                    <a:cubicBezTo>
                      <a:pt x="6204" y="4110"/>
                      <a:pt x="6132" y="4026"/>
                      <a:pt x="6049" y="4026"/>
                    </a:cubicBezTo>
                    <a:cubicBezTo>
                      <a:pt x="5418" y="4026"/>
                      <a:pt x="5358" y="4074"/>
                      <a:pt x="4799" y="4312"/>
                    </a:cubicBezTo>
                    <a:lnTo>
                      <a:pt x="3965" y="2097"/>
                    </a:lnTo>
                    <a:lnTo>
                      <a:pt x="5037" y="1645"/>
                    </a:lnTo>
                    <a:cubicBezTo>
                      <a:pt x="5251" y="1571"/>
                      <a:pt x="5403" y="1559"/>
                      <a:pt x="5989" y="1559"/>
                    </a:cubicBezTo>
                    <a:cubicBezTo>
                      <a:pt x="6250" y="1559"/>
                      <a:pt x="6597" y="1562"/>
                      <a:pt x="7073" y="1562"/>
                    </a:cubicBezTo>
                    <a:cubicBezTo>
                      <a:pt x="7240" y="1562"/>
                      <a:pt x="7359" y="1621"/>
                      <a:pt x="7430" y="1740"/>
                    </a:cubicBezTo>
                    <a:cubicBezTo>
                      <a:pt x="7478" y="1835"/>
                      <a:pt x="7490" y="1919"/>
                      <a:pt x="7502" y="1931"/>
                    </a:cubicBezTo>
                    <a:cubicBezTo>
                      <a:pt x="7502" y="1990"/>
                      <a:pt x="7454" y="2276"/>
                      <a:pt x="7180" y="2336"/>
                    </a:cubicBezTo>
                    <a:cubicBezTo>
                      <a:pt x="6740" y="2407"/>
                      <a:pt x="5823" y="2538"/>
                      <a:pt x="5811" y="2538"/>
                    </a:cubicBezTo>
                    <a:cubicBezTo>
                      <a:pt x="5716" y="2562"/>
                      <a:pt x="5656" y="2633"/>
                      <a:pt x="5668" y="2728"/>
                    </a:cubicBezTo>
                    <a:cubicBezTo>
                      <a:pt x="5692" y="2800"/>
                      <a:pt x="5751" y="2859"/>
                      <a:pt x="5823" y="2859"/>
                    </a:cubicBezTo>
                    <a:lnTo>
                      <a:pt x="5847" y="2859"/>
                    </a:lnTo>
                    <a:cubicBezTo>
                      <a:pt x="5870" y="2859"/>
                      <a:pt x="6787" y="2728"/>
                      <a:pt x="7240" y="2645"/>
                    </a:cubicBezTo>
                    <a:cubicBezTo>
                      <a:pt x="7632" y="2574"/>
                      <a:pt x="7787" y="2240"/>
                      <a:pt x="7811" y="2026"/>
                    </a:cubicBezTo>
                    <a:lnTo>
                      <a:pt x="9633" y="514"/>
                    </a:lnTo>
                    <a:cubicBezTo>
                      <a:pt x="9747" y="415"/>
                      <a:pt x="9895" y="311"/>
                      <a:pt x="10058" y="311"/>
                    </a:cubicBezTo>
                    <a:cubicBezTo>
                      <a:pt x="10151" y="311"/>
                      <a:pt x="10248" y="344"/>
                      <a:pt x="10347" y="431"/>
                    </a:cubicBezTo>
                    <a:cubicBezTo>
                      <a:pt x="10645" y="728"/>
                      <a:pt x="10371" y="1073"/>
                      <a:pt x="10299" y="1145"/>
                    </a:cubicBezTo>
                    <a:cubicBezTo>
                      <a:pt x="10228" y="1216"/>
                      <a:pt x="8013" y="3609"/>
                      <a:pt x="8013" y="3609"/>
                    </a:cubicBezTo>
                    <a:cubicBezTo>
                      <a:pt x="7680" y="3990"/>
                      <a:pt x="7251" y="4050"/>
                      <a:pt x="7073" y="4062"/>
                    </a:cubicBezTo>
                    <a:lnTo>
                      <a:pt x="6787" y="4062"/>
                    </a:lnTo>
                    <a:cubicBezTo>
                      <a:pt x="6704" y="4062"/>
                      <a:pt x="6620" y="4133"/>
                      <a:pt x="6620" y="4229"/>
                    </a:cubicBezTo>
                    <a:cubicBezTo>
                      <a:pt x="6620" y="4312"/>
                      <a:pt x="6704" y="4383"/>
                      <a:pt x="6787" y="4383"/>
                    </a:cubicBezTo>
                    <a:lnTo>
                      <a:pt x="7097" y="4383"/>
                    </a:lnTo>
                    <a:cubicBezTo>
                      <a:pt x="7311" y="4371"/>
                      <a:pt x="7859" y="4300"/>
                      <a:pt x="8264" y="3836"/>
                    </a:cubicBezTo>
                    <a:lnTo>
                      <a:pt x="10550" y="1371"/>
                    </a:lnTo>
                    <a:cubicBezTo>
                      <a:pt x="10728" y="1121"/>
                      <a:pt x="10966" y="621"/>
                      <a:pt x="10550" y="204"/>
                    </a:cubicBezTo>
                    <a:cubicBezTo>
                      <a:pt x="10395" y="59"/>
                      <a:pt x="10226" y="0"/>
                      <a:pt x="1006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189" name="Google Shape;6984;p49"/>
            <p:cNvGrpSpPr/>
            <p:nvPr/>
          </p:nvGrpSpPr>
          <p:grpSpPr>
            <a:xfrm>
              <a:off x="4610854" y="5135286"/>
              <a:ext cx="299019" cy="297905"/>
              <a:chOff x="5355784" y="3834547"/>
              <a:chExt cx="299019" cy="297905"/>
            </a:xfrm>
            <a:solidFill>
              <a:schemeClr val="bg2">
                <a:lumMod val="75000"/>
              </a:schemeClr>
            </a:solidFill>
          </p:grpSpPr>
          <p:sp>
            <p:nvSpPr>
              <p:cNvPr id="1190" name="Google Shape;6985;p49"/>
              <p:cNvSpPr/>
              <p:nvPr/>
            </p:nvSpPr>
            <p:spPr>
              <a:xfrm>
                <a:off x="5355784" y="3834547"/>
                <a:ext cx="299019" cy="297905"/>
              </a:xfrm>
              <a:custGeom>
                <a:avLst/>
                <a:gdLst/>
                <a:ahLst/>
                <a:cxnLst/>
                <a:rect l="l" t="t" r="r" b="b"/>
                <a:pathLst>
                  <a:path w="9395" h="9360" extrusionOk="0">
                    <a:moveTo>
                      <a:pt x="3572" y="5454"/>
                    </a:moveTo>
                    <a:cubicBezTo>
                      <a:pt x="3679" y="5573"/>
                      <a:pt x="3786" y="5704"/>
                      <a:pt x="3929" y="5811"/>
                    </a:cubicBezTo>
                    <a:lnTo>
                      <a:pt x="3405" y="6335"/>
                    </a:lnTo>
                    <a:cubicBezTo>
                      <a:pt x="3393" y="6311"/>
                      <a:pt x="3393" y="6299"/>
                      <a:pt x="3382" y="6287"/>
                    </a:cubicBezTo>
                    <a:lnTo>
                      <a:pt x="3096" y="6002"/>
                    </a:lnTo>
                    <a:cubicBezTo>
                      <a:pt x="3084" y="5990"/>
                      <a:pt x="3060" y="5978"/>
                      <a:pt x="3048" y="5978"/>
                    </a:cubicBezTo>
                    <a:lnTo>
                      <a:pt x="3572" y="5454"/>
                    </a:lnTo>
                    <a:close/>
                    <a:moveTo>
                      <a:pt x="2748" y="6109"/>
                    </a:moveTo>
                    <a:cubicBezTo>
                      <a:pt x="2804" y="6109"/>
                      <a:pt x="2858" y="6133"/>
                      <a:pt x="2893" y="6180"/>
                    </a:cubicBezTo>
                    <a:lnTo>
                      <a:pt x="3179" y="6466"/>
                    </a:lnTo>
                    <a:cubicBezTo>
                      <a:pt x="3274" y="6573"/>
                      <a:pt x="3274" y="6704"/>
                      <a:pt x="3191" y="6788"/>
                    </a:cubicBezTo>
                    <a:lnTo>
                      <a:pt x="3036" y="6954"/>
                    </a:lnTo>
                    <a:lnTo>
                      <a:pt x="2429" y="6347"/>
                    </a:lnTo>
                    <a:lnTo>
                      <a:pt x="2584" y="6180"/>
                    </a:lnTo>
                    <a:cubicBezTo>
                      <a:pt x="2631" y="6133"/>
                      <a:pt x="2691" y="6109"/>
                      <a:pt x="2748" y="6109"/>
                    </a:cubicBezTo>
                    <a:close/>
                    <a:moveTo>
                      <a:pt x="2215" y="6549"/>
                    </a:moveTo>
                    <a:lnTo>
                      <a:pt x="2822" y="7169"/>
                    </a:lnTo>
                    <a:lnTo>
                      <a:pt x="965" y="9026"/>
                    </a:lnTo>
                    <a:cubicBezTo>
                      <a:pt x="923" y="9068"/>
                      <a:pt x="866" y="9088"/>
                      <a:pt x="810" y="9088"/>
                    </a:cubicBezTo>
                    <a:cubicBezTo>
                      <a:pt x="753" y="9088"/>
                      <a:pt x="697" y="9068"/>
                      <a:pt x="655" y="9026"/>
                    </a:cubicBezTo>
                    <a:lnTo>
                      <a:pt x="369" y="8740"/>
                    </a:lnTo>
                    <a:cubicBezTo>
                      <a:pt x="262" y="8657"/>
                      <a:pt x="262" y="8502"/>
                      <a:pt x="357" y="8419"/>
                    </a:cubicBezTo>
                    <a:lnTo>
                      <a:pt x="2215" y="6549"/>
                    </a:lnTo>
                    <a:close/>
                    <a:moveTo>
                      <a:pt x="6096" y="1"/>
                    </a:moveTo>
                    <a:cubicBezTo>
                      <a:pt x="3417" y="1"/>
                      <a:pt x="1869" y="3061"/>
                      <a:pt x="3441" y="5216"/>
                    </a:cubicBezTo>
                    <a:lnTo>
                      <a:pt x="2810" y="5835"/>
                    </a:lnTo>
                    <a:cubicBezTo>
                      <a:pt x="2798" y="5834"/>
                      <a:pt x="2786" y="5834"/>
                      <a:pt x="2774" y="5834"/>
                    </a:cubicBezTo>
                    <a:cubicBezTo>
                      <a:pt x="2643" y="5834"/>
                      <a:pt x="2516" y="5892"/>
                      <a:pt x="2429" y="5990"/>
                    </a:cubicBezTo>
                    <a:lnTo>
                      <a:pt x="191" y="8216"/>
                    </a:lnTo>
                    <a:cubicBezTo>
                      <a:pt x="0" y="8419"/>
                      <a:pt x="0" y="8728"/>
                      <a:pt x="191" y="8919"/>
                    </a:cubicBezTo>
                    <a:lnTo>
                      <a:pt x="465" y="9216"/>
                    </a:lnTo>
                    <a:cubicBezTo>
                      <a:pt x="560" y="9312"/>
                      <a:pt x="685" y="9359"/>
                      <a:pt x="810" y="9359"/>
                    </a:cubicBezTo>
                    <a:cubicBezTo>
                      <a:pt x="935" y="9359"/>
                      <a:pt x="1060" y="9312"/>
                      <a:pt x="1155" y="9216"/>
                    </a:cubicBezTo>
                    <a:lnTo>
                      <a:pt x="3120" y="7252"/>
                    </a:lnTo>
                    <a:lnTo>
                      <a:pt x="3393" y="6990"/>
                    </a:lnTo>
                    <a:cubicBezTo>
                      <a:pt x="3501" y="6883"/>
                      <a:pt x="3536" y="6752"/>
                      <a:pt x="3536" y="6597"/>
                    </a:cubicBezTo>
                    <a:lnTo>
                      <a:pt x="4167" y="5978"/>
                    </a:lnTo>
                    <a:cubicBezTo>
                      <a:pt x="4632" y="6299"/>
                      <a:pt x="5179" y="6526"/>
                      <a:pt x="5763" y="6573"/>
                    </a:cubicBezTo>
                    <a:lnTo>
                      <a:pt x="5775" y="6573"/>
                    </a:lnTo>
                    <a:cubicBezTo>
                      <a:pt x="5846" y="6573"/>
                      <a:pt x="5906" y="6514"/>
                      <a:pt x="5906" y="6454"/>
                    </a:cubicBezTo>
                    <a:cubicBezTo>
                      <a:pt x="5918" y="6371"/>
                      <a:pt x="5858" y="6299"/>
                      <a:pt x="5787" y="6299"/>
                    </a:cubicBezTo>
                    <a:cubicBezTo>
                      <a:pt x="5191" y="6240"/>
                      <a:pt x="4644" y="6002"/>
                      <a:pt x="4191" y="5645"/>
                    </a:cubicBezTo>
                    <a:cubicBezTo>
                      <a:pt x="1977" y="3847"/>
                      <a:pt x="3286" y="287"/>
                      <a:pt x="6096" y="287"/>
                    </a:cubicBezTo>
                    <a:cubicBezTo>
                      <a:pt x="7680" y="287"/>
                      <a:pt x="8942" y="1489"/>
                      <a:pt x="9108" y="3001"/>
                    </a:cubicBezTo>
                    <a:cubicBezTo>
                      <a:pt x="9119" y="3067"/>
                      <a:pt x="9170" y="3122"/>
                      <a:pt x="9233" y="3122"/>
                    </a:cubicBezTo>
                    <a:cubicBezTo>
                      <a:pt x="9239" y="3122"/>
                      <a:pt x="9245" y="3121"/>
                      <a:pt x="9251" y="3120"/>
                    </a:cubicBezTo>
                    <a:cubicBezTo>
                      <a:pt x="9335" y="3097"/>
                      <a:pt x="9394" y="3037"/>
                      <a:pt x="9370" y="2966"/>
                    </a:cubicBezTo>
                    <a:cubicBezTo>
                      <a:pt x="9216" y="1334"/>
                      <a:pt x="7823" y="1"/>
                      <a:pt x="6096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191" name="Google Shape;6986;p49"/>
              <p:cNvSpPr/>
              <p:nvPr/>
            </p:nvSpPr>
            <p:spPr>
              <a:xfrm>
                <a:off x="5455054" y="3854280"/>
                <a:ext cx="179666" cy="171296"/>
              </a:xfrm>
              <a:custGeom>
                <a:avLst/>
                <a:gdLst/>
                <a:ahLst/>
                <a:cxnLst/>
                <a:rect l="l" t="t" r="r" b="b"/>
                <a:pathLst>
                  <a:path w="5645" h="5382" extrusionOk="0">
                    <a:moveTo>
                      <a:pt x="2953" y="274"/>
                    </a:moveTo>
                    <a:cubicBezTo>
                      <a:pt x="4275" y="274"/>
                      <a:pt x="5358" y="1345"/>
                      <a:pt x="5358" y="2691"/>
                    </a:cubicBezTo>
                    <a:cubicBezTo>
                      <a:pt x="5358" y="4024"/>
                      <a:pt x="4275" y="5096"/>
                      <a:pt x="2953" y="5096"/>
                    </a:cubicBezTo>
                    <a:cubicBezTo>
                      <a:pt x="2322" y="5096"/>
                      <a:pt x="1715" y="4858"/>
                      <a:pt x="1239" y="4405"/>
                    </a:cubicBezTo>
                    <a:cubicBezTo>
                      <a:pt x="298" y="3465"/>
                      <a:pt x="298" y="1929"/>
                      <a:pt x="1239" y="976"/>
                    </a:cubicBezTo>
                    <a:cubicBezTo>
                      <a:pt x="1715" y="500"/>
                      <a:pt x="2322" y="274"/>
                      <a:pt x="2953" y="274"/>
                    </a:cubicBezTo>
                    <a:close/>
                    <a:moveTo>
                      <a:pt x="2958" y="0"/>
                    </a:moveTo>
                    <a:cubicBezTo>
                      <a:pt x="2269" y="0"/>
                      <a:pt x="1578" y="262"/>
                      <a:pt x="1048" y="786"/>
                    </a:cubicBezTo>
                    <a:cubicBezTo>
                      <a:pt x="1" y="1822"/>
                      <a:pt x="1" y="3536"/>
                      <a:pt x="1048" y="4596"/>
                    </a:cubicBezTo>
                    <a:cubicBezTo>
                      <a:pt x="1572" y="5120"/>
                      <a:pt x="2263" y="5382"/>
                      <a:pt x="2953" y="5382"/>
                    </a:cubicBezTo>
                    <a:cubicBezTo>
                      <a:pt x="4430" y="5370"/>
                      <a:pt x="5644" y="4179"/>
                      <a:pt x="5644" y="2691"/>
                    </a:cubicBezTo>
                    <a:cubicBezTo>
                      <a:pt x="5644" y="1977"/>
                      <a:pt x="5358" y="1286"/>
                      <a:pt x="4858" y="786"/>
                    </a:cubicBezTo>
                    <a:cubicBezTo>
                      <a:pt x="4335" y="262"/>
                      <a:pt x="3647" y="0"/>
                      <a:pt x="295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192" name="Google Shape;6987;p49"/>
              <p:cNvSpPr/>
              <p:nvPr/>
            </p:nvSpPr>
            <p:spPr>
              <a:xfrm>
                <a:off x="5508110" y="3886490"/>
                <a:ext cx="81510" cy="99302"/>
              </a:xfrm>
              <a:custGeom>
                <a:avLst/>
                <a:gdLst/>
                <a:ahLst/>
                <a:cxnLst/>
                <a:rect l="l" t="t" r="r" b="b"/>
                <a:pathLst>
                  <a:path w="2561" h="3120" extrusionOk="0">
                    <a:moveTo>
                      <a:pt x="1286" y="262"/>
                    </a:moveTo>
                    <a:cubicBezTo>
                      <a:pt x="1596" y="262"/>
                      <a:pt x="1846" y="512"/>
                      <a:pt x="1846" y="834"/>
                    </a:cubicBezTo>
                    <a:cubicBezTo>
                      <a:pt x="1846" y="1143"/>
                      <a:pt x="1596" y="1393"/>
                      <a:pt x="1286" y="1393"/>
                    </a:cubicBezTo>
                    <a:cubicBezTo>
                      <a:pt x="977" y="1393"/>
                      <a:pt x="715" y="1143"/>
                      <a:pt x="715" y="834"/>
                    </a:cubicBezTo>
                    <a:cubicBezTo>
                      <a:pt x="739" y="512"/>
                      <a:pt x="977" y="262"/>
                      <a:pt x="1286" y="262"/>
                    </a:cubicBezTo>
                    <a:close/>
                    <a:moveTo>
                      <a:pt x="1703" y="1667"/>
                    </a:moveTo>
                    <a:cubicBezTo>
                      <a:pt x="2036" y="1667"/>
                      <a:pt x="2310" y="1929"/>
                      <a:pt x="2310" y="2274"/>
                    </a:cubicBezTo>
                    <a:lnTo>
                      <a:pt x="2310" y="2858"/>
                    </a:lnTo>
                    <a:lnTo>
                      <a:pt x="2001" y="2858"/>
                    </a:lnTo>
                    <a:lnTo>
                      <a:pt x="2001" y="2262"/>
                    </a:lnTo>
                    <a:cubicBezTo>
                      <a:pt x="2001" y="2179"/>
                      <a:pt x="1941" y="2119"/>
                      <a:pt x="1870" y="2119"/>
                    </a:cubicBezTo>
                    <a:cubicBezTo>
                      <a:pt x="1786" y="2119"/>
                      <a:pt x="1727" y="2179"/>
                      <a:pt x="1727" y="2262"/>
                    </a:cubicBezTo>
                    <a:lnTo>
                      <a:pt x="1727" y="2858"/>
                    </a:lnTo>
                    <a:lnTo>
                      <a:pt x="870" y="2858"/>
                    </a:lnTo>
                    <a:lnTo>
                      <a:pt x="870" y="2262"/>
                    </a:lnTo>
                    <a:cubicBezTo>
                      <a:pt x="870" y="2179"/>
                      <a:pt x="810" y="2119"/>
                      <a:pt x="727" y="2119"/>
                    </a:cubicBezTo>
                    <a:cubicBezTo>
                      <a:pt x="655" y="2119"/>
                      <a:pt x="596" y="2179"/>
                      <a:pt x="596" y="2262"/>
                    </a:cubicBezTo>
                    <a:lnTo>
                      <a:pt x="596" y="2858"/>
                    </a:lnTo>
                    <a:lnTo>
                      <a:pt x="298" y="2858"/>
                    </a:lnTo>
                    <a:lnTo>
                      <a:pt x="298" y="2274"/>
                    </a:lnTo>
                    <a:cubicBezTo>
                      <a:pt x="298" y="1929"/>
                      <a:pt x="572" y="1667"/>
                      <a:pt x="905" y="1667"/>
                    </a:cubicBezTo>
                    <a:close/>
                    <a:moveTo>
                      <a:pt x="1286" y="0"/>
                    </a:moveTo>
                    <a:cubicBezTo>
                      <a:pt x="822" y="0"/>
                      <a:pt x="453" y="369"/>
                      <a:pt x="453" y="834"/>
                    </a:cubicBezTo>
                    <a:cubicBezTo>
                      <a:pt x="453" y="1048"/>
                      <a:pt x="536" y="1262"/>
                      <a:pt x="691" y="1405"/>
                    </a:cubicBezTo>
                    <a:cubicBezTo>
                      <a:pt x="298" y="1500"/>
                      <a:pt x="1" y="1857"/>
                      <a:pt x="1" y="2274"/>
                    </a:cubicBezTo>
                    <a:lnTo>
                      <a:pt x="1" y="2858"/>
                    </a:lnTo>
                    <a:cubicBezTo>
                      <a:pt x="1" y="3000"/>
                      <a:pt x="120" y="3120"/>
                      <a:pt x="274" y="3120"/>
                    </a:cubicBezTo>
                    <a:lnTo>
                      <a:pt x="2298" y="3120"/>
                    </a:lnTo>
                    <a:cubicBezTo>
                      <a:pt x="2441" y="3120"/>
                      <a:pt x="2560" y="3000"/>
                      <a:pt x="2560" y="2858"/>
                    </a:cubicBezTo>
                    <a:lnTo>
                      <a:pt x="2560" y="2274"/>
                    </a:lnTo>
                    <a:cubicBezTo>
                      <a:pt x="2560" y="1857"/>
                      <a:pt x="2275" y="1500"/>
                      <a:pt x="1882" y="1405"/>
                    </a:cubicBezTo>
                    <a:cubicBezTo>
                      <a:pt x="2025" y="1262"/>
                      <a:pt x="2120" y="1048"/>
                      <a:pt x="2120" y="834"/>
                    </a:cubicBezTo>
                    <a:cubicBezTo>
                      <a:pt x="2120" y="369"/>
                      <a:pt x="1751" y="0"/>
                      <a:pt x="1286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193" name="Google Shape;6988;p49"/>
              <p:cNvSpPr/>
              <p:nvPr/>
            </p:nvSpPr>
            <p:spPr>
              <a:xfrm>
                <a:off x="5554706" y="3945530"/>
                <a:ext cx="98952" cy="98251"/>
              </a:xfrm>
              <a:custGeom>
                <a:avLst/>
                <a:gdLst/>
                <a:ahLst/>
                <a:cxnLst/>
                <a:rect l="l" t="t" r="r" b="b"/>
                <a:pathLst>
                  <a:path w="3109" h="3087" extrusionOk="0">
                    <a:moveTo>
                      <a:pt x="2959" y="1"/>
                    </a:moveTo>
                    <a:cubicBezTo>
                      <a:pt x="2892" y="1"/>
                      <a:pt x="2823" y="56"/>
                      <a:pt x="2823" y="122"/>
                    </a:cubicBezTo>
                    <a:cubicBezTo>
                      <a:pt x="2680" y="1550"/>
                      <a:pt x="1561" y="2669"/>
                      <a:pt x="132" y="2812"/>
                    </a:cubicBezTo>
                    <a:cubicBezTo>
                      <a:pt x="61" y="2824"/>
                      <a:pt x="1" y="2884"/>
                      <a:pt x="13" y="2967"/>
                    </a:cubicBezTo>
                    <a:cubicBezTo>
                      <a:pt x="13" y="3039"/>
                      <a:pt x="72" y="3086"/>
                      <a:pt x="144" y="3086"/>
                    </a:cubicBezTo>
                    <a:lnTo>
                      <a:pt x="168" y="3086"/>
                    </a:lnTo>
                    <a:cubicBezTo>
                      <a:pt x="1704" y="2931"/>
                      <a:pt x="2942" y="1717"/>
                      <a:pt x="3097" y="145"/>
                    </a:cubicBezTo>
                    <a:cubicBezTo>
                      <a:pt x="3109" y="74"/>
                      <a:pt x="3049" y="2"/>
                      <a:pt x="2978" y="2"/>
                    </a:cubicBezTo>
                    <a:cubicBezTo>
                      <a:pt x="2971" y="1"/>
                      <a:pt x="2965" y="1"/>
                      <a:pt x="2959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194" name="Google Shape;6989;p49"/>
            <p:cNvGrpSpPr/>
            <p:nvPr/>
          </p:nvGrpSpPr>
          <p:grpSpPr>
            <a:xfrm>
              <a:off x="7291525" y="5108010"/>
              <a:ext cx="292176" cy="353985"/>
              <a:chOff x="8036455" y="3807271"/>
              <a:chExt cx="292176" cy="353985"/>
            </a:xfrm>
            <a:solidFill>
              <a:schemeClr val="bg2">
                <a:lumMod val="75000"/>
              </a:schemeClr>
            </a:solidFill>
          </p:grpSpPr>
          <p:sp>
            <p:nvSpPr>
              <p:cNvPr id="1195" name="Google Shape;6990;p49"/>
              <p:cNvSpPr/>
              <p:nvPr/>
            </p:nvSpPr>
            <p:spPr>
              <a:xfrm>
                <a:off x="8039479" y="3807271"/>
                <a:ext cx="289153" cy="330465"/>
              </a:xfrm>
              <a:custGeom>
                <a:avLst/>
                <a:gdLst/>
                <a:ahLst/>
                <a:cxnLst/>
                <a:rect l="l" t="t" r="r" b="b"/>
                <a:pathLst>
                  <a:path w="9085" h="10383" extrusionOk="0">
                    <a:moveTo>
                      <a:pt x="6049" y="298"/>
                    </a:moveTo>
                    <a:lnTo>
                      <a:pt x="4489" y="1358"/>
                    </a:lnTo>
                    <a:lnTo>
                      <a:pt x="2917" y="298"/>
                    </a:lnTo>
                    <a:close/>
                    <a:moveTo>
                      <a:pt x="2465" y="406"/>
                    </a:moveTo>
                    <a:lnTo>
                      <a:pt x="4203" y="1620"/>
                    </a:lnTo>
                    <a:lnTo>
                      <a:pt x="3203" y="2632"/>
                    </a:lnTo>
                    <a:lnTo>
                      <a:pt x="2203" y="1037"/>
                    </a:lnTo>
                    <a:lnTo>
                      <a:pt x="2465" y="406"/>
                    </a:lnTo>
                    <a:close/>
                    <a:moveTo>
                      <a:pt x="6513" y="382"/>
                    </a:moveTo>
                    <a:lnTo>
                      <a:pt x="6763" y="1025"/>
                    </a:lnTo>
                    <a:lnTo>
                      <a:pt x="5763" y="2632"/>
                    </a:lnTo>
                    <a:lnTo>
                      <a:pt x="4739" y="1572"/>
                    </a:lnTo>
                    <a:lnTo>
                      <a:pt x="6513" y="382"/>
                    </a:lnTo>
                    <a:close/>
                    <a:moveTo>
                      <a:pt x="4501" y="1787"/>
                    </a:moveTo>
                    <a:lnTo>
                      <a:pt x="5334" y="2632"/>
                    </a:lnTo>
                    <a:lnTo>
                      <a:pt x="4941" y="3061"/>
                    </a:lnTo>
                    <a:lnTo>
                      <a:pt x="4036" y="3061"/>
                    </a:lnTo>
                    <a:lnTo>
                      <a:pt x="3667" y="2632"/>
                    </a:lnTo>
                    <a:lnTo>
                      <a:pt x="4501" y="1787"/>
                    </a:lnTo>
                    <a:close/>
                    <a:moveTo>
                      <a:pt x="2405" y="1"/>
                    </a:moveTo>
                    <a:lnTo>
                      <a:pt x="2382" y="13"/>
                    </a:lnTo>
                    <a:lnTo>
                      <a:pt x="2370" y="25"/>
                    </a:lnTo>
                    <a:lnTo>
                      <a:pt x="2358" y="48"/>
                    </a:lnTo>
                    <a:lnTo>
                      <a:pt x="2346" y="60"/>
                    </a:lnTo>
                    <a:lnTo>
                      <a:pt x="2346" y="72"/>
                    </a:lnTo>
                    <a:lnTo>
                      <a:pt x="1989" y="965"/>
                    </a:lnTo>
                    <a:lnTo>
                      <a:pt x="107" y="1739"/>
                    </a:lnTo>
                    <a:cubicBezTo>
                      <a:pt x="48" y="1775"/>
                      <a:pt x="0" y="1834"/>
                      <a:pt x="0" y="1894"/>
                    </a:cubicBezTo>
                    <a:lnTo>
                      <a:pt x="0" y="3620"/>
                    </a:lnTo>
                    <a:cubicBezTo>
                      <a:pt x="0" y="3704"/>
                      <a:pt x="84" y="3775"/>
                      <a:pt x="167" y="3775"/>
                    </a:cubicBezTo>
                    <a:cubicBezTo>
                      <a:pt x="262" y="3775"/>
                      <a:pt x="334" y="3704"/>
                      <a:pt x="334" y="3620"/>
                    </a:cubicBezTo>
                    <a:lnTo>
                      <a:pt x="334" y="1989"/>
                    </a:lnTo>
                    <a:lnTo>
                      <a:pt x="2084" y="1275"/>
                    </a:lnTo>
                    <a:lnTo>
                      <a:pt x="3144" y="2977"/>
                    </a:lnTo>
                    <a:cubicBezTo>
                      <a:pt x="3179" y="3025"/>
                      <a:pt x="3215" y="3049"/>
                      <a:pt x="3263" y="3049"/>
                    </a:cubicBezTo>
                    <a:lnTo>
                      <a:pt x="3370" y="3049"/>
                    </a:lnTo>
                    <a:lnTo>
                      <a:pt x="3382" y="3037"/>
                    </a:lnTo>
                    <a:lnTo>
                      <a:pt x="3513" y="2906"/>
                    </a:lnTo>
                    <a:lnTo>
                      <a:pt x="3870" y="3323"/>
                    </a:lnTo>
                    <a:lnTo>
                      <a:pt x="3429" y="5609"/>
                    </a:lnTo>
                    <a:cubicBezTo>
                      <a:pt x="3417" y="5704"/>
                      <a:pt x="3477" y="5787"/>
                      <a:pt x="3560" y="5799"/>
                    </a:cubicBezTo>
                    <a:lnTo>
                      <a:pt x="3679" y="5799"/>
                    </a:lnTo>
                    <a:cubicBezTo>
                      <a:pt x="3679" y="5799"/>
                      <a:pt x="3691" y="5799"/>
                      <a:pt x="3691" y="5787"/>
                    </a:cubicBezTo>
                    <a:lnTo>
                      <a:pt x="3691" y="5775"/>
                    </a:lnTo>
                    <a:lnTo>
                      <a:pt x="3691" y="5751"/>
                    </a:lnTo>
                    <a:lnTo>
                      <a:pt x="3691" y="5740"/>
                    </a:lnTo>
                    <a:lnTo>
                      <a:pt x="3691" y="5728"/>
                    </a:lnTo>
                    <a:lnTo>
                      <a:pt x="4120" y="3477"/>
                    </a:lnTo>
                    <a:lnTo>
                      <a:pt x="4918" y="3477"/>
                    </a:lnTo>
                    <a:lnTo>
                      <a:pt x="5906" y="8633"/>
                    </a:lnTo>
                    <a:lnTo>
                      <a:pt x="4513" y="9978"/>
                    </a:lnTo>
                    <a:lnTo>
                      <a:pt x="3108" y="8633"/>
                    </a:lnTo>
                    <a:lnTo>
                      <a:pt x="3572" y="6228"/>
                    </a:lnTo>
                    <a:lnTo>
                      <a:pt x="3572" y="6204"/>
                    </a:lnTo>
                    <a:cubicBezTo>
                      <a:pt x="3572" y="6132"/>
                      <a:pt x="3513" y="6049"/>
                      <a:pt x="3441" y="6037"/>
                    </a:cubicBezTo>
                    <a:cubicBezTo>
                      <a:pt x="3433" y="6036"/>
                      <a:pt x="3425" y="6036"/>
                      <a:pt x="3417" y="6036"/>
                    </a:cubicBezTo>
                    <a:cubicBezTo>
                      <a:pt x="3332" y="6036"/>
                      <a:pt x="3262" y="6092"/>
                      <a:pt x="3251" y="6168"/>
                    </a:cubicBezTo>
                    <a:lnTo>
                      <a:pt x="2751" y="8657"/>
                    </a:lnTo>
                    <a:cubicBezTo>
                      <a:pt x="2739" y="8716"/>
                      <a:pt x="2751" y="8764"/>
                      <a:pt x="2798" y="8811"/>
                    </a:cubicBezTo>
                    <a:lnTo>
                      <a:pt x="4382" y="10335"/>
                    </a:lnTo>
                    <a:cubicBezTo>
                      <a:pt x="4406" y="10371"/>
                      <a:pt x="4453" y="10383"/>
                      <a:pt x="4501" y="10383"/>
                    </a:cubicBezTo>
                    <a:cubicBezTo>
                      <a:pt x="4537" y="10383"/>
                      <a:pt x="4584" y="10371"/>
                      <a:pt x="4620" y="10335"/>
                    </a:cubicBezTo>
                    <a:lnTo>
                      <a:pt x="6192" y="8811"/>
                    </a:lnTo>
                    <a:cubicBezTo>
                      <a:pt x="6239" y="8764"/>
                      <a:pt x="6251" y="8716"/>
                      <a:pt x="6239" y="8657"/>
                    </a:cubicBezTo>
                    <a:lnTo>
                      <a:pt x="5215" y="3370"/>
                    </a:lnTo>
                    <a:lnTo>
                      <a:pt x="5572" y="2953"/>
                    </a:lnTo>
                    <a:lnTo>
                      <a:pt x="5703" y="3096"/>
                    </a:lnTo>
                    <a:lnTo>
                      <a:pt x="5715" y="3108"/>
                    </a:lnTo>
                    <a:lnTo>
                      <a:pt x="5822" y="3108"/>
                    </a:lnTo>
                    <a:cubicBezTo>
                      <a:pt x="5870" y="3108"/>
                      <a:pt x="5906" y="3073"/>
                      <a:pt x="5941" y="3037"/>
                    </a:cubicBezTo>
                    <a:lnTo>
                      <a:pt x="7001" y="1334"/>
                    </a:lnTo>
                    <a:lnTo>
                      <a:pt x="8751" y="2049"/>
                    </a:lnTo>
                    <a:lnTo>
                      <a:pt x="8751" y="8228"/>
                    </a:lnTo>
                    <a:cubicBezTo>
                      <a:pt x="8751" y="8311"/>
                      <a:pt x="8823" y="8395"/>
                      <a:pt x="8918" y="8395"/>
                    </a:cubicBezTo>
                    <a:cubicBezTo>
                      <a:pt x="9001" y="8395"/>
                      <a:pt x="9085" y="8311"/>
                      <a:pt x="9085" y="8228"/>
                    </a:cubicBezTo>
                    <a:lnTo>
                      <a:pt x="9085" y="1930"/>
                    </a:lnTo>
                    <a:cubicBezTo>
                      <a:pt x="9073" y="1810"/>
                      <a:pt x="9037" y="1751"/>
                      <a:pt x="8978" y="1739"/>
                    </a:cubicBezTo>
                    <a:lnTo>
                      <a:pt x="7108" y="965"/>
                    </a:lnTo>
                    <a:lnTo>
                      <a:pt x="6751" y="72"/>
                    </a:lnTo>
                    <a:lnTo>
                      <a:pt x="6751" y="60"/>
                    </a:lnTo>
                    <a:cubicBezTo>
                      <a:pt x="6751" y="60"/>
                      <a:pt x="6751" y="48"/>
                      <a:pt x="6727" y="48"/>
                    </a:cubicBezTo>
                    <a:lnTo>
                      <a:pt x="6715" y="25"/>
                    </a:lnTo>
                    <a:lnTo>
                      <a:pt x="6703" y="13"/>
                    </a:lnTo>
                    <a:lnTo>
                      <a:pt x="669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196" name="Google Shape;6991;p49"/>
              <p:cNvSpPr/>
              <p:nvPr/>
            </p:nvSpPr>
            <p:spPr>
              <a:xfrm>
                <a:off x="8036455" y="3934613"/>
                <a:ext cx="291795" cy="226644"/>
              </a:xfrm>
              <a:custGeom>
                <a:avLst/>
                <a:gdLst/>
                <a:ahLst/>
                <a:cxnLst/>
                <a:rect l="l" t="t" r="r" b="b"/>
                <a:pathLst>
                  <a:path w="9168" h="7121" extrusionOk="0">
                    <a:moveTo>
                      <a:pt x="155" y="0"/>
                    </a:moveTo>
                    <a:cubicBezTo>
                      <a:pt x="71" y="0"/>
                      <a:pt x="0" y="72"/>
                      <a:pt x="0" y="167"/>
                    </a:cubicBezTo>
                    <a:lnTo>
                      <a:pt x="0" y="6953"/>
                    </a:lnTo>
                    <a:cubicBezTo>
                      <a:pt x="0" y="7037"/>
                      <a:pt x="71" y="7120"/>
                      <a:pt x="155" y="7120"/>
                    </a:cubicBezTo>
                    <a:lnTo>
                      <a:pt x="9001" y="7120"/>
                    </a:lnTo>
                    <a:cubicBezTo>
                      <a:pt x="9084" y="7120"/>
                      <a:pt x="9168" y="7037"/>
                      <a:pt x="9168" y="6953"/>
                    </a:cubicBezTo>
                    <a:lnTo>
                      <a:pt x="9168" y="4715"/>
                    </a:lnTo>
                    <a:cubicBezTo>
                      <a:pt x="9168" y="4632"/>
                      <a:pt x="9084" y="4560"/>
                      <a:pt x="9001" y="4560"/>
                    </a:cubicBezTo>
                    <a:cubicBezTo>
                      <a:pt x="8906" y="4560"/>
                      <a:pt x="8834" y="4632"/>
                      <a:pt x="8834" y="4715"/>
                    </a:cubicBezTo>
                    <a:lnTo>
                      <a:pt x="8834" y="6787"/>
                    </a:lnTo>
                    <a:lnTo>
                      <a:pt x="321" y="6787"/>
                    </a:lnTo>
                    <a:lnTo>
                      <a:pt x="321" y="167"/>
                    </a:lnTo>
                    <a:cubicBezTo>
                      <a:pt x="321" y="72"/>
                      <a:pt x="250" y="0"/>
                      <a:pt x="155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197" name="Google Shape;6992;p49"/>
            <p:cNvGrpSpPr/>
            <p:nvPr/>
          </p:nvGrpSpPr>
          <p:grpSpPr>
            <a:xfrm>
              <a:off x="4129972" y="5109538"/>
              <a:ext cx="345615" cy="350835"/>
              <a:chOff x="4874902" y="3808799"/>
              <a:chExt cx="345615" cy="350835"/>
            </a:xfrm>
            <a:solidFill>
              <a:schemeClr val="bg2">
                <a:lumMod val="75000"/>
              </a:schemeClr>
            </a:solidFill>
          </p:grpSpPr>
          <p:sp>
            <p:nvSpPr>
              <p:cNvPr id="1198" name="Google Shape;6993;p49"/>
              <p:cNvSpPr/>
              <p:nvPr/>
            </p:nvSpPr>
            <p:spPr>
              <a:xfrm>
                <a:off x="4874902" y="3808799"/>
                <a:ext cx="345615" cy="350835"/>
              </a:xfrm>
              <a:custGeom>
                <a:avLst/>
                <a:gdLst/>
                <a:ahLst/>
                <a:cxnLst/>
                <a:rect l="l" t="t" r="r" b="b"/>
                <a:pathLst>
                  <a:path w="10859" h="11023" extrusionOk="0">
                    <a:moveTo>
                      <a:pt x="6632" y="274"/>
                    </a:moveTo>
                    <a:cubicBezTo>
                      <a:pt x="6858" y="274"/>
                      <a:pt x="7037" y="453"/>
                      <a:pt x="7037" y="679"/>
                    </a:cubicBezTo>
                    <a:cubicBezTo>
                      <a:pt x="7037" y="905"/>
                      <a:pt x="6858" y="1084"/>
                      <a:pt x="6632" y="1084"/>
                    </a:cubicBezTo>
                    <a:lnTo>
                      <a:pt x="4906" y="1084"/>
                    </a:lnTo>
                    <a:cubicBezTo>
                      <a:pt x="4691" y="1084"/>
                      <a:pt x="4513" y="905"/>
                      <a:pt x="4513" y="679"/>
                    </a:cubicBezTo>
                    <a:cubicBezTo>
                      <a:pt x="4513" y="453"/>
                      <a:pt x="4691" y="274"/>
                      <a:pt x="4906" y="274"/>
                    </a:cubicBezTo>
                    <a:close/>
                    <a:moveTo>
                      <a:pt x="5965" y="1405"/>
                    </a:moveTo>
                    <a:lnTo>
                      <a:pt x="5965" y="1965"/>
                    </a:lnTo>
                    <a:lnTo>
                      <a:pt x="5572" y="1965"/>
                    </a:lnTo>
                    <a:lnTo>
                      <a:pt x="5572" y="1405"/>
                    </a:lnTo>
                    <a:close/>
                    <a:moveTo>
                      <a:pt x="5790" y="2285"/>
                    </a:moveTo>
                    <a:cubicBezTo>
                      <a:pt x="7012" y="2285"/>
                      <a:pt x="8209" y="2830"/>
                      <a:pt x="9037" y="3834"/>
                    </a:cubicBezTo>
                    <a:cubicBezTo>
                      <a:pt x="10513" y="5632"/>
                      <a:pt x="10228" y="8287"/>
                      <a:pt x="8430" y="9763"/>
                    </a:cubicBezTo>
                    <a:cubicBezTo>
                      <a:pt x="7647" y="10392"/>
                      <a:pt x="6705" y="10700"/>
                      <a:pt x="5771" y="10700"/>
                    </a:cubicBezTo>
                    <a:cubicBezTo>
                      <a:pt x="4545" y="10700"/>
                      <a:pt x="3331" y="10171"/>
                      <a:pt x="2500" y="9144"/>
                    </a:cubicBezTo>
                    <a:cubicBezTo>
                      <a:pt x="405" y="6573"/>
                      <a:pt x="2000" y="2715"/>
                      <a:pt x="5239" y="2322"/>
                    </a:cubicBezTo>
                    <a:cubicBezTo>
                      <a:pt x="5422" y="2297"/>
                      <a:pt x="5606" y="2285"/>
                      <a:pt x="5790" y="2285"/>
                    </a:cubicBezTo>
                    <a:close/>
                    <a:moveTo>
                      <a:pt x="4917" y="0"/>
                    </a:moveTo>
                    <a:cubicBezTo>
                      <a:pt x="4513" y="0"/>
                      <a:pt x="4203" y="322"/>
                      <a:pt x="4203" y="715"/>
                    </a:cubicBezTo>
                    <a:cubicBezTo>
                      <a:pt x="4203" y="1108"/>
                      <a:pt x="4525" y="1429"/>
                      <a:pt x="4917" y="1429"/>
                    </a:cubicBezTo>
                    <a:lnTo>
                      <a:pt x="5251" y="1429"/>
                    </a:lnTo>
                    <a:lnTo>
                      <a:pt x="5251" y="1989"/>
                    </a:lnTo>
                    <a:cubicBezTo>
                      <a:pt x="1727" y="2393"/>
                      <a:pt x="0" y="6573"/>
                      <a:pt x="2262" y="9359"/>
                    </a:cubicBezTo>
                    <a:cubicBezTo>
                      <a:pt x="3161" y="10454"/>
                      <a:pt x="4471" y="11023"/>
                      <a:pt x="5790" y="11023"/>
                    </a:cubicBezTo>
                    <a:cubicBezTo>
                      <a:pt x="6795" y="11023"/>
                      <a:pt x="7805" y="10693"/>
                      <a:pt x="8644" y="10013"/>
                    </a:cubicBezTo>
                    <a:cubicBezTo>
                      <a:pt x="10585" y="8430"/>
                      <a:pt x="10859" y="5561"/>
                      <a:pt x="9287" y="3632"/>
                    </a:cubicBezTo>
                    <a:cubicBezTo>
                      <a:pt x="8513" y="2679"/>
                      <a:pt x="7430" y="2120"/>
                      <a:pt x="6299" y="1989"/>
                    </a:cubicBezTo>
                    <a:lnTo>
                      <a:pt x="6299" y="1429"/>
                    </a:lnTo>
                    <a:lnTo>
                      <a:pt x="6644" y="1429"/>
                    </a:lnTo>
                    <a:cubicBezTo>
                      <a:pt x="7037" y="1429"/>
                      <a:pt x="7358" y="1096"/>
                      <a:pt x="7358" y="715"/>
                    </a:cubicBezTo>
                    <a:cubicBezTo>
                      <a:pt x="7358" y="310"/>
                      <a:pt x="7025" y="0"/>
                      <a:pt x="664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199" name="Google Shape;6994;p49"/>
              <p:cNvSpPr/>
              <p:nvPr/>
            </p:nvSpPr>
            <p:spPr>
              <a:xfrm>
                <a:off x="4939321" y="4009630"/>
                <a:ext cx="145929" cy="123618"/>
              </a:xfrm>
              <a:custGeom>
                <a:avLst/>
                <a:gdLst/>
                <a:ahLst/>
                <a:cxnLst/>
                <a:rect l="l" t="t" r="r" b="b"/>
                <a:pathLst>
                  <a:path w="4585" h="3884" extrusionOk="0">
                    <a:moveTo>
                      <a:pt x="203" y="1"/>
                    </a:moveTo>
                    <a:cubicBezTo>
                      <a:pt x="119" y="1"/>
                      <a:pt x="48" y="72"/>
                      <a:pt x="48" y="155"/>
                    </a:cubicBezTo>
                    <a:cubicBezTo>
                      <a:pt x="48" y="203"/>
                      <a:pt x="0" y="965"/>
                      <a:pt x="429" y="1810"/>
                    </a:cubicBezTo>
                    <a:cubicBezTo>
                      <a:pt x="691" y="2334"/>
                      <a:pt x="1072" y="2799"/>
                      <a:pt x="1548" y="3156"/>
                    </a:cubicBezTo>
                    <a:cubicBezTo>
                      <a:pt x="2212" y="3644"/>
                      <a:pt x="2997" y="3883"/>
                      <a:pt x="3771" y="3883"/>
                    </a:cubicBezTo>
                    <a:cubicBezTo>
                      <a:pt x="3996" y="3883"/>
                      <a:pt x="4221" y="3863"/>
                      <a:pt x="4441" y="3823"/>
                    </a:cubicBezTo>
                    <a:cubicBezTo>
                      <a:pt x="4525" y="3811"/>
                      <a:pt x="4584" y="3715"/>
                      <a:pt x="4572" y="3632"/>
                    </a:cubicBezTo>
                    <a:cubicBezTo>
                      <a:pt x="4540" y="3545"/>
                      <a:pt x="4477" y="3488"/>
                      <a:pt x="4394" y="3488"/>
                    </a:cubicBezTo>
                    <a:cubicBezTo>
                      <a:pt x="4386" y="3488"/>
                      <a:pt x="4378" y="3488"/>
                      <a:pt x="4370" y="3489"/>
                    </a:cubicBezTo>
                    <a:cubicBezTo>
                      <a:pt x="4161" y="3528"/>
                      <a:pt x="3950" y="3547"/>
                      <a:pt x="3739" y="3547"/>
                    </a:cubicBezTo>
                    <a:cubicBezTo>
                      <a:pt x="3035" y="3547"/>
                      <a:pt x="2334" y="3331"/>
                      <a:pt x="1739" y="2882"/>
                    </a:cubicBezTo>
                    <a:cubicBezTo>
                      <a:pt x="286" y="1810"/>
                      <a:pt x="369" y="155"/>
                      <a:pt x="369" y="155"/>
                    </a:cubicBezTo>
                    <a:cubicBezTo>
                      <a:pt x="369" y="72"/>
                      <a:pt x="298" y="1"/>
                      <a:pt x="203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200" name="Google Shape;6995;p49"/>
              <p:cNvSpPr/>
              <p:nvPr/>
            </p:nvSpPr>
            <p:spPr>
              <a:xfrm>
                <a:off x="4942344" y="3897629"/>
                <a:ext cx="205033" cy="101816"/>
              </a:xfrm>
              <a:custGeom>
                <a:avLst/>
                <a:gdLst/>
                <a:ahLst/>
                <a:cxnLst/>
                <a:rect l="l" t="t" r="r" b="b"/>
                <a:pathLst>
                  <a:path w="6442" h="3199" extrusionOk="0">
                    <a:moveTo>
                      <a:pt x="3666" y="0"/>
                    </a:moveTo>
                    <a:cubicBezTo>
                      <a:pt x="1972" y="0"/>
                      <a:pt x="363" y="1175"/>
                      <a:pt x="24" y="3008"/>
                    </a:cubicBezTo>
                    <a:cubicBezTo>
                      <a:pt x="0" y="3115"/>
                      <a:pt x="72" y="3198"/>
                      <a:pt x="179" y="3198"/>
                    </a:cubicBezTo>
                    <a:cubicBezTo>
                      <a:pt x="251" y="3198"/>
                      <a:pt x="322" y="3139"/>
                      <a:pt x="334" y="3067"/>
                    </a:cubicBezTo>
                    <a:cubicBezTo>
                      <a:pt x="656" y="1384"/>
                      <a:pt x="2127" y="318"/>
                      <a:pt x="3670" y="318"/>
                    </a:cubicBezTo>
                    <a:cubicBezTo>
                      <a:pt x="4353" y="318"/>
                      <a:pt x="5050" y="527"/>
                      <a:pt x="5668" y="984"/>
                    </a:cubicBezTo>
                    <a:cubicBezTo>
                      <a:pt x="5846" y="1115"/>
                      <a:pt x="5989" y="1257"/>
                      <a:pt x="6144" y="1412"/>
                    </a:cubicBezTo>
                    <a:cubicBezTo>
                      <a:pt x="6180" y="1448"/>
                      <a:pt x="6228" y="1471"/>
                      <a:pt x="6274" y="1471"/>
                    </a:cubicBezTo>
                    <a:cubicBezTo>
                      <a:pt x="6305" y="1471"/>
                      <a:pt x="6334" y="1460"/>
                      <a:pt x="6358" y="1436"/>
                    </a:cubicBezTo>
                    <a:cubicBezTo>
                      <a:pt x="6430" y="1377"/>
                      <a:pt x="6442" y="1269"/>
                      <a:pt x="6382" y="1210"/>
                    </a:cubicBezTo>
                    <a:cubicBezTo>
                      <a:pt x="6216" y="1031"/>
                      <a:pt x="6049" y="876"/>
                      <a:pt x="5858" y="734"/>
                    </a:cubicBezTo>
                    <a:cubicBezTo>
                      <a:pt x="5179" y="230"/>
                      <a:pt x="4414" y="0"/>
                      <a:pt x="3666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201" name="Google Shape;6996;p49"/>
              <p:cNvSpPr/>
              <p:nvPr/>
            </p:nvSpPr>
            <p:spPr>
              <a:xfrm>
                <a:off x="5092729" y="3950240"/>
                <a:ext cx="84597" cy="175465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5513" extrusionOk="0">
                    <a:moveTo>
                      <a:pt x="1939" y="0"/>
                    </a:moveTo>
                    <a:cubicBezTo>
                      <a:pt x="1907" y="0"/>
                      <a:pt x="1875" y="11"/>
                      <a:pt x="1848" y="33"/>
                    </a:cubicBezTo>
                    <a:cubicBezTo>
                      <a:pt x="1776" y="81"/>
                      <a:pt x="1741" y="176"/>
                      <a:pt x="1800" y="259"/>
                    </a:cubicBezTo>
                    <a:cubicBezTo>
                      <a:pt x="2145" y="795"/>
                      <a:pt x="2324" y="1414"/>
                      <a:pt x="2324" y="2057"/>
                    </a:cubicBezTo>
                    <a:cubicBezTo>
                      <a:pt x="2324" y="3486"/>
                      <a:pt x="1431" y="4724"/>
                      <a:pt x="169" y="5200"/>
                    </a:cubicBezTo>
                    <a:cubicBezTo>
                      <a:pt x="1" y="5263"/>
                      <a:pt x="55" y="5512"/>
                      <a:pt x="218" y="5512"/>
                    </a:cubicBezTo>
                    <a:cubicBezTo>
                      <a:pt x="239" y="5512"/>
                      <a:pt x="263" y="5508"/>
                      <a:pt x="288" y="5498"/>
                    </a:cubicBezTo>
                    <a:cubicBezTo>
                      <a:pt x="1669" y="4962"/>
                      <a:pt x="2657" y="3605"/>
                      <a:pt x="2657" y="2045"/>
                    </a:cubicBezTo>
                    <a:cubicBezTo>
                      <a:pt x="2622" y="1343"/>
                      <a:pt x="2431" y="676"/>
                      <a:pt x="2074" y="81"/>
                    </a:cubicBezTo>
                    <a:cubicBezTo>
                      <a:pt x="2044" y="29"/>
                      <a:pt x="1992" y="0"/>
                      <a:pt x="1939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202" name="Google Shape;6997;p49"/>
              <p:cNvSpPr/>
              <p:nvPr/>
            </p:nvSpPr>
            <p:spPr>
              <a:xfrm>
                <a:off x="5004886" y="3993717"/>
                <a:ext cx="81478" cy="55348"/>
              </a:xfrm>
              <a:custGeom>
                <a:avLst/>
                <a:gdLst/>
                <a:ahLst/>
                <a:cxnLst/>
                <a:rect l="l" t="t" r="r" b="b"/>
                <a:pathLst>
                  <a:path w="2560" h="1739" extrusionOk="0">
                    <a:moveTo>
                      <a:pt x="1691" y="334"/>
                    </a:moveTo>
                    <a:cubicBezTo>
                      <a:pt x="1976" y="334"/>
                      <a:pt x="2143" y="655"/>
                      <a:pt x="1976" y="882"/>
                    </a:cubicBezTo>
                    <a:cubicBezTo>
                      <a:pt x="1913" y="974"/>
                      <a:pt x="1806" y="1024"/>
                      <a:pt x="1698" y="1024"/>
                    </a:cubicBezTo>
                    <a:cubicBezTo>
                      <a:pt x="1625" y="1024"/>
                      <a:pt x="1551" y="1001"/>
                      <a:pt x="1488" y="953"/>
                    </a:cubicBezTo>
                    <a:cubicBezTo>
                      <a:pt x="1214" y="763"/>
                      <a:pt x="1369" y="334"/>
                      <a:pt x="1691" y="334"/>
                    </a:cubicBezTo>
                    <a:close/>
                    <a:moveTo>
                      <a:pt x="1691" y="1"/>
                    </a:moveTo>
                    <a:cubicBezTo>
                      <a:pt x="1584" y="1"/>
                      <a:pt x="1334" y="36"/>
                      <a:pt x="1155" y="274"/>
                    </a:cubicBezTo>
                    <a:cubicBezTo>
                      <a:pt x="1024" y="453"/>
                      <a:pt x="988" y="655"/>
                      <a:pt x="1048" y="846"/>
                    </a:cubicBezTo>
                    <a:lnTo>
                      <a:pt x="131" y="1441"/>
                    </a:lnTo>
                    <a:cubicBezTo>
                      <a:pt x="0" y="1536"/>
                      <a:pt x="60" y="1739"/>
                      <a:pt x="214" y="1739"/>
                    </a:cubicBezTo>
                    <a:cubicBezTo>
                      <a:pt x="310" y="1739"/>
                      <a:pt x="262" y="1727"/>
                      <a:pt x="1214" y="1132"/>
                    </a:cubicBezTo>
                    <a:cubicBezTo>
                      <a:pt x="1346" y="1279"/>
                      <a:pt x="1520" y="1349"/>
                      <a:pt x="1692" y="1349"/>
                    </a:cubicBezTo>
                    <a:cubicBezTo>
                      <a:pt x="1896" y="1349"/>
                      <a:pt x="2098" y="1252"/>
                      <a:pt x="2226" y="1072"/>
                    </a:cubicBezTo>
                    <a:cubicBezTo>
                      <a:pt x="2560" y="632"/>
                      <a:pt x="2238" y="1"/>
                      <a:pt x="1691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203" name="Google Shape;6998;p49"/>
              <p:cNvSpPr/>
              <p:nvPr/>
            </p:nvSpPr>
            <p:spPr>
              <a:xfrm>
                <a:off x="5053391" y="3915262"/>
                <a:ext cx="10630" cy="29982"/>
              </a:xfrm>
              <a:custGeom>
                <a:avLst/>
                <a:gdLst/>
                <a:ahLst/>
                <a:cxnLst/>
                <a:rect l="l" t="t" r="r" b="b"/>
                <a:pathLst>
                  <a:path w="334" h="942" extrusionOk="0">
                    <a:moveTo>
                      <a:pt x="167" y="1"/>
                    </a:moveTo>
                    <a:cubicBezTo>
                      <a:pt x="83" y="1"/>
                      <a:pt x="0" y="72"/>
                      <a:pt x="0" y="168"/>
                    </a:cubicBezTo>
                    <a:lnTo>
                      <a:pt x="0" y="775"/>
                    </a:lnTo>
                    <a:cubicBezTo>
                      <a:pt x="0" y="858"/>
                      <a:pt x="83" y="942"/>
                      <a:pt x="167" y="942"/>
                    </a:cubicBezTo>
                    <a:cubicBezTo>
                      <a:pt x="262" y="942"/>
                      <a:pt x="333" y="858"/>
                      <a:pt x="333" y="775"/>
                    </a:cubicBezTo>
                    <a:lnTo>
                      <a:pt x="333" y="168"/>
                    </a:lnTo>
                    <a:cubicBezTo>
                      <a:pt x="333" y="72"/>
                      <a:pt x="262" y="1"/>
                      <a:pt x="16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204" name="Google Shape;6999;p49"/>
              <p:cNvSpPr/>
              <p:nvPr/>
            </p:nvSpPr>
            <p:spPr>
              <a:xfrm>
                <a:off x="5005236" y="3928216"/>
                <a:ext cx="21261" cy="26894"/>
              </a:xfrm>
              <a:custGeom>
                <a:avLst/>
                <a:gdLst/>
                <a:ahLst/>
                <a:cxnLst/>
                <a:rect l="l" t="t" r="r" b="b"/>
                <a:pathLst>
                  <a:path w="668" h="845" extrusionOk="0">
                    <a:moveTo>
                      <a:pt x="183" y="1"/>
                    </a:moveTo>
                    <a:cubicBezTo>
                      <a:pt x="156" y="1"/>
                      <a:pt x="130" y="8"/>
                      <a:pt x="108" y="23"/>
                    </a:cubicBezTo>
                    <a:cubicBezTo>
                      <a:pt x="25" y="70"/>
                      <a:pt x="1" y="177"/>
                      <a:pt x="49" y="249"/>
                    </a:cubicBezTo>
                    <a:lnTo>
                      <a:pt x="346" y="773"/>
                    </a:lnTo>
                    <a:cubicBezTo>
                      <a:pt x="382" y="808"/>
                      <a:pt x="430" y="844"/>
                      <a:pt x="489" y="844"/>
                    </a:cubicBezTo>
                    <a:cubicBezTo>
                      <a:pt x="525" y="844"/>
                      <a:pt x="549" y="844"/>
                      <a:pt x="561" y="832"/>
                    </a:cubicBezTo>
                    <a:cubicBezTo>
                      <a:pt x="644" y="785"/>
                      <a:pt x="668" y="677"/>
                      <a:pt x="620" y="606"/>
                    </a:cubicBezTo>
                    <a:lnTo>
                      <a:pt x="322" y="82"/>
                    </a:lnTo>
                    <a:cubicBezTo>
                      <a:pt x="298" y="33"/>
                      <a:pt x="240" y="1"/>
                      <a:pt x="183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205" name="Google Shape;7000;p49"/>
              <p:cNvSpPr/>
              <p:nvPr/>
            </p:nvSpPr>
            <p:spPr>
              <a:xfrm>
                <a:off x="4970766" y="3962876"/>
                <a:ext cx="28454" cy="19510"/>
              </a:xfrm>
              <a:custGeom>
                <a:avLst/>
                <a:gdLst/>
                <a:ahLst/>
                <a:cxnLst/>
                <a:rect l="l" t="t" r="r" b="b"/>
                <a:pathLst>
                  <a:path w="894" h="613" extrusionOk="0">
                    <a:moveTo>
                      <a:pt x="189" y="1"/>
                    </a:moveTo>
                    <a:cubicBezTo>
                      <a:pt x="130" y="1"/>
                      <a:pt x="69" y="27"/>
                      <a:pt x="36" y="77"/>
                    </a:cubicBezTo>
                    <a:cubicBezTo>
                      <a:pt x="0" y="160"/>
                      <a:pt x="24" y="255"/>
                      <a:pt x="96" y="303"/>
                    </a:cubicBezTo>
                    <a:lnTo>
                      <a:pt x="620" y="600"/>
                    </a:lnTo>
                    <a:cubicBezTo>
                      <a:pt x="655" y="612"/>
                      <a:pt x="679" y="612"/>
                      <a:pt x="691" y="612"/>
                    </a:cubicBezTo>
                    <a:cubicBezTo>
                      <a:pt x="751" y="612"/>
                      <a:pt x="798" y="589"/>
                      <a:pt x="834" y="541"/>
                    </a:cubicBezTo>
                    <a:cubicBezTo>
                      <a:pt x="893" y="470"/>
                      <a:pt x="858" y="362"/>
                      <a:pt x="786" y="315"/>
                    </a:cubicBezTo>
                    <a:lnTo>
                      <a:pt x="262" y="17"/>
                    </a:lnTo>
                    <a:cubicBezTo>
                      <a:pt x="240" y="6"/>
                      <a:pt x="215" y="1"/>
                      <a:pt x="189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206" name="Google Shape;7001;p49"/>
              <p:cNvSpPr/>
              <p:nvPr/>
            </p:nvSpPr>
            <p:spPr>
              <a:xfrm>
                <a:off x="4958258" y="4010012"/>
                <a:ext cx="29982" cy="10248"/>
              </a:xfrm>
              <a:custGeom>
                <a:avLst/>
                <a:gdLst/>
                <a:ahLst/>
                <a:cxnLst/>
                <a:rect l="l" t="t" r="r" b="b"/>
                <a:pathLst>
                  <a:path w="942" h="322" extrusionOk="0">
                    <a:moveTo>
                      <a:pt x="167" y="1"/>
                    </a:moveTo>
                    <a:cubicBezTo>
                      <a:pt x="72" y="1"/>
                      <a:pt x="1" y="72"/>
                      <a:pt x="1" y="167"/>
                    </a:cubicBezTo>
                    <a:cubicBezTo>
                      <a:pt x="1" y="251"/>
                      <a:pt x="72" y="322"/>
                      <a:pt x="167" y="322"/>
                    </a:cubicBezTo>
                    <a:lnTo>
                      <a:pt x="774" y="322"/>
                    </a:lnTo>
                    <a:cubicBezTo>
                      <a:pt x="870" y="322"/>
                      <a:pt x="941" y="251"/>
                      <a:pt x="941" y="167"/>
                    </a:cubicBezTo>
                    <a:cubicBezTo>
                      <a:pt x="941" y="72"/>
                      <a:pt x="870" y="1"/>
                      <a:pt x="774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207" name="Google Shape;7002;p49"/>
              <p:cNvSpPr/>
              <p:nvPr/>
            </p:nvSpPr>
            <p:spPr>
              <a:xfrm>
                <a:off x="4969239" y="4047601"/>
                <a:ext cx="30363" cy="2005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630" extrusionOk="0">
                    <a:moveTo>
                      <a:pt x="754" y="0"/>
                    </a:moveTo>
                    <a:cubicBezTo>
                      <a:pt x="728" y="0"/>
                      <a:pt x="702" y="7"/>
                      <a:pt x="679" y="22"/>
                    </a:cubicBezTo>
                    <a:lnTo>
                      <a:pt x="156" y="320"/>
                    </a:lnTo>
                    <a:cubicBezTo>
                      <a:pt x="1" y="415"/>
                      <a:pt x="60" y="629"/>
                      <a:pt x="239" y="629"/>
                    </a:cubicBezTo>
                    <a:cubicBezTo>
                      <a:pt x="310" y="629"/>
                      <a:pt x="310" y="605"/>
                      <a:pt x="846" y="308"/>
                    </a:cubicBezTo>
                    <a:cubicBezTo>
                      <a:pt x="918" y="260"/>
                      <a:pt x="953" y="153"/>
                      <a:pt x="906" y="82"/>
                    </a:cubicBezTo>
                    <a:cubicBezTo>
                      <a:pt x="873" y="33"/>
                      <a:pt x="812" y="0"/>
                      <a:pt x="75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208" name="Google Shape;7003;p49"/>
              <p:cNvSpPr/>
              <p:nvPr/>
            </p:nvSpPr>
            <p:spPr>
              <a:xfrm>
                <a:off x="5005236" y="4075641"/>
                <a:ext cx="21261" cy="26862"/>
              </a:xfrm>
              <a:custGeom>
                <a:avLst/>
                <a:gdLst/>
                <a:ahLst/>
                <a:cxnLst/>
                <a:rect l="l" t="t" r="r" b="b"/>
                <a:pathLst>
                  <a:path w="668" h="844" extrusionOk="0">
                    <a:moveTo>
                      <a:pt x="491" y="0"/>
                    </a:moveTo>
                    <a:cubicBezTo>
                      <a:pt x="440" y="0"/>
                      <a:pt x="391" y="33"/>
                      <a:pt x="358" y="82"/>
                    </a:cubicBezTo>
                    <a:lnTo>
                      <a:pt x="60" y="606"/>
                    </a:lnTo>
                    <a:cubicBezTo>
                      <a:pt x="1" y="701"/>
                      <a:pt x="72" y="844"/>
                      <a:pt x="191" y="844"/>
                    </a:cubicBezTo>
                    <a:cubicBezTo>
                      <a:pt x="251" y="844"/>
                      <a:pt x="299" y="808"/>
                      <a:pt x="322" y="760"/>
                    </a:cubicBezTo>
                    <a:lnTo>
                      <a:pt x="620" y="248"/>
                    </a:lnTo>
                    <a:cubicBezTo>
                      <a:pt x="668" y="165"/>
                      <a:pt x="644" y="70"/>
                      <a:pt x="561" y="22"/>
                    </a:cubicBezTo>
                    <a:cubicBezTo>
                      <a:pt x="538" y="7"/>
                      <a:pt x="514" y="0"/>
                      <a:pt x="49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209" name="Google Shape;7004;p49"/>
              <p:cNvSpPr/>
              <p:nvPr/>
            </p:nvSpPr>
            <p:spPr>
              <a:xfrm>
                <a:off x="5053391" y="4085794"/>
                <a:ext cx="10630" cy="29982"/>
              </a:xfrm>
              <a:custGeom>
                <a:avLst/>
                <a:gdLst/>
                <a:ahLst/>
                <a:cxnLst/>
                <a:rect l="l" t="t" r="r" b="b"/>
                <a:pathLst>
                  <a:path w="334" h="942" extrusionOk="0">
                    <a:moveTo>
                      <a:pt x="167" y="1"/>
                    </a:moveTo>
                    <a:cubicBezTo>
                      <a:pt x="83" y="1"/>
                      <a:pt x="0" y="72"/>
                      <a:pt x="0" y="167"/>
                    </a:cubicBezTo>
                    <a:lnTo>
                      <a:pt x="0" y="775"/>
                    </a:lnTo>
                    <a:cubicBezTo>
                      <a:pt x="0" y="858"/>
                      <a:pt x="83" y="941"/>
                      <a:pt x="167" y="941"/>
                    </a:cubicBezTo>
                    <a:cubicBezTo>
                      <a:pt x="250" y="941"/>
                      <a:pt x="333" y="858"/>
                      <a:pt x="333" y="775"/>
                    </a:cubicBezTo>
                    <a:lnTo>
                      <a:pt x="333" y="167"/>
                    </a:lnTo>
                    <a:cubicBezTo>
                      <a:pt x="333" y="72"/>
                      <a:pt x="250" y="1"/>
                      <a:pt x="16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210" name="Google Shape;7005;p49"/>
              <p:cNvSpPr/>
              <p:nvPr/>
            </p:nvSpPr>
            <p:spPr>
              <a:xfrm>
                <a:off x="5090501" y="4075641"/>
                <a:ext cx="21261" cy="26894"/>
              </a:xfrm>
              <a:custGeom>
                <a:avLst/>
                <a:gdLst/>
                <a:ahLst/>
                <a:cxnLst/>
                <a:rect l="l" t="t" r="r" b="b"/>
                <a:pathLst>
                  <a:path w="668" h="845" extrusionOk="0">
                    <a:moveTo>
                      <a:pt x="182" y="0"/>
                    </a:moveTo>
                    <a:cubicBezTo>
                      <a:pt x="156" y="0"/>
                      <a:pt x="130" y="7"/>
                      <a:pt x="108" y="22"/>
                    </a:cubicBezTo>
                    <a:cubicBezTo>
                      <a:pt x="25" y="70"/>
                      <a:pt x="1" y="165"/>
                      <a:pt x="48" y="248"/>
                    </a:cubicBezTo>
                    <a:lnTo>
                      <a:pt x="346" y="760"/>
                    </a:lnTo>
                    <a:cubicBezTo>
                      <a:pt x="370" y="815"/>
                      <a:pt x="424" y="844"/>
                      <a:pt x="479" y="844"/>
                    </a:cubicBezTo>
                    <a:cubicBezTo>
                      <a:pt x="507" y="844"/>
                      <a:pt x="536" y="836"/>
                      <a:pt x="560" y="820"/>
                    </a:cubicBezTo>
                    <a:cubicBezTo>
                      <a:pt x="644" y="784"/>
                      <a:pt x="668" y="677"/>
                      <a:pt x="620" y="606"/>
                    </a:cubicBezTo>
                    <a:lnTo>
                      <a:pt x="322" y="82"/>
                    </a:lnTo>
                    <a:cubicBezTo>
                      <a:pt x="298" y="33"/>
                      <a:pt x="240" y="0"/>
                      <a:pt x="182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211" name="Google Shape;7006;p49"/>
              <p:cNvSpPr/>
              <p:nvPr/>
            </p:nvSpPr>
            <p:spPr>
              <a:xfrm>
                <a:off x="5117809" y="4048142"/>
                <a:ext cx="28454" cy="19510"/>
              </a:xfrm>
              <a:custGeom>
                <a:avLst/>
                <a:gdLst/>
                <a:ahLst/>
                <a:cxnLst/>
                <a:rect l="l" t="t" r="r" b="b"/>
                <a:pathLst>
                  <a:path w="894" h="613" extrusionOk="0">
                    <a:moveTo>
                      <a:pt x="195" y="1"/>
                    </a:moveTo>
                    <a:cubicBezTo>
                      <a:pt x="136" y="1"/>
                      <a:pt x="81" y="27"/>
                      <a:pt x="48" y="77"/>
                    </a:cubicBezTo>
                    <a:cubicBezTo>
                      <a:pt x="0" y="160"/>
                      <a:pt x="36" y="243"/>
                      <a:pt x="107" y="291"/>
                    </a:cubicBezTo>
                    <a:cubicBezTo>
                      <a:pt x="643" y="588"/>
                      <a:pt x="631" y="612"/>
                      <a:pt x="714" y="612"/>
                    </a:cubicBezTo>
                    <a:cubicBezTo>
                      <a:pt x="774" y="612"/>
                      <a:pt x="822" y="588"/>
                      <a:pt x="845" y="541"/>
                    </a:cubicBezTo>
                    <a:cubicBezTo>
                      <a:pt x="893" y="469"/>
                      <a:pt x="869" y="362"/>
                      <a:pt x="786" y="315"/>
                    </a:cubicBezTo>
                    <a:lnTo>
                      <a:pt x="274" y="17"/>
                    </a:lnTo>
                    <a:cubicBezTo>
                      <a:pt x="248" y="6"/>
                      <a:pt x="221" y="1"/>
                      <a:pt x="195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212" name="Google Shape;7007;p49"/>
              <p:cNvSpPr/>
              <p:nvPr/>
            </p:nvSpPr>
            <p:spPr>
              <a:xfrm>
                <a:off x="5128790" y="4010012"/>
                <a:ext cx="29950" cy="10248"/>
              </a:xfrm>
              <a:custGeom>
                <a:avLst/>
                <a:gdLst/>
                <a:ahLst/>
                <a:cxnLst/>
                <a:rect l="l" t="t" r="r" b="b"/>
                <a:pathLst>
                  <a:path w="941" h="322" extrusionOk="0">
                    <a:moveTo>
                      <a:pt x="167" y="1"/>
                    </a:moveTo>
                    <a:cubicBezTo>
                      <a:pt x="72" y="1"/>
                      <a:pt x="0" y="72"/>
                      <a:pt x="0" y="167"/>
                    </a:cubicBezTo>
                    <a:cubicBezTo>
                      <a:pt x="0" y="251"/>
                      <a:pt x="72" y="322"/>
                      <a:pt x="167" y="322"/>
                    </a:cubicBezTo>
                    <a:lnTo>
                      <a:pt x="774" y="322"/>
                    </a:lnTo>
                    <a:cubicBezTo>
                      <a:pt x="870" y="322"/>
                      <a:pt x="941" y="251"/>
                      <a:pt x="941" y="167"/>
                    </a:cubicBezTo>
                    <a:cubicBezTo>
                      <a:pt x="941" y="72"/>
                      <a:pt x="870" y="1"/>
                      <a:pt x="774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213" name="Google Shape;7008;p49"/>
              <p:cNvSpPr/>
              <p:nvPr/>
            </p:nvSpPr>
            <p:spPr>
              <a:xfrm>
                <a:off x="5117809" y="3962717"/>
                <a:ext cx="28454" cy="19669"/>
              </a:xfrm>
              <a:custGeom>
                <a:avLst/>
                <a:gdLst/>
                <a:ahLst/>
                <a:cxnLst/>
                <a:rect l="l" t="t" r="r" b="b"/>
                <a:pathLst>
                  <a:path w="894" h="618" extrusionOk="0">
                    <a:moveTo>
                      <a:pt x="706" y="0"/>
                    </a:moveTo>
                    <a:cubicBezTo>
                      <a:pt x="679" y="0"/>
                      <a:pt x="654" y="7"/>
                      <a:pt x="631" y="22"/>
                    </a:cubicBezTo>
                    <a:lnTo>
                      <a:pt x="107" y="320"/>
                    </a:lnTo>
                    <a:cubicBezTo>
                      <a:pt x="36" y="367"/>
                      <a:pt x="0" y="475"/>
                      <a:pt x="48" y="546"/>
                    </a:cubicBezTo>
                    <a:cubicBezTo>
                      <a:pt x="83" y="594"/>
                      <a:pt x="143" y="617"/>
                      <a:pt x="202" y="617"/>
                    </a:cubicBezTo>
                    <a:cubicBezTo>
                      <a:pt x="226" y="617"/>
                      <a:pt x="262" y="617"/>
                      <a:pt x="274" y="605"/>
                    </a:cubicBezTo>
                    <a:lnTo>
                      <a:pt x="798" y="308"/>
                    </a:lnTo>
                    <a:cubicBezTo>
                      <a:pt x="869" y="260"/>
                      <a:pt x="893" y="165"/>
                      <a:pt x="857" y="82"/>
                    </a:cubicBezTo>
                    <a:cubicBezTo>
                      <a:pt x="825" y="33"/>
                      <a:pt x="764" y="0"/>
                      <a:pt x="706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214" name="Google Shape;7009;p49"/>
              <p:cNvSpPr/>
              <p:nvPr/>
            </p:nvSpPr>
            <p:spPr>
              <a:xfrm>
                <a:off x="5090501" y="3928152"/>
                <a:ext cx="20879" cy="26958"/>
              </a:xfrm>
              <a:custGeom>
                <a:avLst/>
                <a:gdLst/>
                <a:ahLst/>
                <a:cxnLst/>
                <a:rect l="l" t="t" r="r" b="b"/>
                <a:pathLst>
                  <a:path w="656" h="847" extrusionOk="0">
                    <a:moveTo>
                      <a:pt x="475" y="0"/>
                    </a:moveTo>
                    <a:cubicBezTo>
                      <a:pt x="424" y="0"/>
                      <a:pt x="370" y="29"/>
                      <a:pt x="346" y="84"/>
                    </a:cubicBezTo>
                    <a:lnTo>
                      <a:pt x="48" y="608"/>
                    </a:lnTo>
                    <a:cubicBezTo>
                      <a:pt x="1" y="679"/>
                      <a:pt x="25" y="787"/>
                      <a:pt x="108" y="834"/>
                    </a:cubicBezTo>
                    <a:cubicBezTo>
                      <a:pt x="132" y="846"/>
                      <a:pt x="168" y="846"/>
                      <a:pt x="179" y="846"/>
                    </a:cubicBezTo>
                    <a:cubicBezTo>
                      <a:pt x="239" y="846"/>
                      <a:pt x="287" y="810"/>
                      <a:pt x="310" y="775"/>
                    </a:cubicBezTo>
                    <a:lnTo>
                      <a:pt x="608" y="251"/>
                    </a:lnTo>
                    <a:cubicBezTo>
                      <a:pt x="656" y="179"/>
                      <a:pt x="620" y="72"/>
                      <a:pt x="549" y="25"/>
                    </a:cubicBezTo>
                    <a:cubicBezTo>
                      <a:pt x="528" y="8"/>
                      <a:pt x="502" y="0"/>
                      <a:pt x="475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215" name="Google Shape;7644;p50"/>
            <p:cNvSpPr/>
            <p:nvPr/>
          </p:nvSpPr>
          <p:spPr>
            <a:xfrm>
              <a:off x="9952532" y="1407451"/>
              <a:ext cx="325164" cy="347783"/>
            </a:xfrm>
            <a:custGeom>
              <a:avLst/>
              <a:gdLst/>
              <a:ahLst/>
              <a:cxnLst/>
              <a:rect l="l" t="t" r="r" b="b"/>
              <a:pathLst>
                <a:path w="10264" h="10978" extrusionOk="0">
                  <a:moveTo>
                    <a:pt x="3096" y="310"/>
                  </a:moveTo>
                  <a:lnTo>
                    <a:pt x="3096" y="381"/>
                  </a:lnTo>
                  <a:lnTo>
                    <a:pt x="3096" y="3870"/>
                  </a:lnTo>
                  <a:cubicBezTo>
                    <a:pt x="3096" y="4787"/>
                    <a:pt x="3811" y="5549"/>
                    <a:pt x="4704" y="5644"/>
                  </a:cubicBezTo>
                  <a:lnTo>
                    <a:pt x="4704" y="6965"/>
                  </a:lnTo>
                  <a:lnTo>
                    <a:pt x="2656" y="6965"/>
                  </a:lnTo>
                  <a:lnTo>
                    <a:pt x="2656" y="310"/>
                  </a:lnTo>
                  <a:close/>
                  <a:moveTo>
                    <a:pt x="7585" y="310"/>
                  </a:moveTo>
                  <a:lnTo>
                    <a:pt x="7585" y="6965"/>
                  </a:lnTo>
                  <a:lnTo>
                    <a:pt x="5549" y="6965"/>
                  </a:lnTo>
                  <a:lnTo>
                    <a:pt x="5549" y="5644"/>
                  </a:lnTo>
                  <a:cubicBezTo>
                    <a:pt x="6454" y="5549"/>
                    <a:pt x="7168" y="4787"/>
                    <a:pt x="7168" y="3870"/>
                  </a:cubicBezTo>
                  <a:lnTo>
                    <a:pt x="7168" y="381"/>
                  </a:lnTo>
                  <a:lnTo>
                    <a:pt x="7168" y="310"/>
                  </a:lnTo>
                  <a:close/>
                  <a:moveTo>
                    <a:pt x="2370" y="310"/>
                  </a:moveTo>
                  <a:lnTo>
                    <a:pt x="2370" y="7132"/>
                  </a:lnTo>
                  <a:cubicBezTo>
                    <a:pt x="2370" y="7215"/>
                    <a:pt x="2453" y="7287"/>
                    <a:pt x="2537" y="7287"/>
                  </a:cubicBezTo>
                  <a:lnTo>
                    <a:pt x="4728" y="7287"/>
                  </a:lnTo>
                  <a:lnTo>
                    <a:pt x="4728" y="7823"/>
                  </a:lnTo>
                  <a:lnTo>
                    <a:pt x="334" y="7823"/>
                  </a:lnTo>
                  <a:lnTo>
                    <a:pt x="334" y="7287"/>
                  </a:lnTo>
                  <a:lnTo>
                    <a:pt x="1668" y="7287"/>
                  </a:lnTo>
                  <a:cubicBezTo>
                    <a:pt x="1751" y="7287"/>
                    <a:pt x="1822" y="7215"/>
                    <a:pt x="1822" y="7132"/>
                  </a:cubicBezTo>
                  <a:lnTo>
                    <a:pt x="1822" y="6692"/>
                  </a:lnTo>
                  <a:cubicBezTo>
                    <a:pt x="1822" y="6608"/>
                    <a:pt x="1751" y="6537"/>
                    <a:pt x="1668" y="6537"/>
                  </a:cubicBezTo>
                  <a:cubicBezTo>
                    <a:pt x="1572" y="6537"/>
                    <a:pt x="1501" y="6608"/>
                    <a:pt x="1501" y="6692"/>
                  </a:cubicBezTo>
                  <a:lnTo>
                    <a:pt x="1501" y="6965"/>
                  </a:lnTo>
                  <a:lnTo>
                    <a:pt x="322" y="6965"/>
                  </a:lnTo>
                  <a:lnTo>
                    <a:pt x="322" y="5501"/>
                  </a:lnTo>
                  <a:cubicBezTo>
                    <a:pt x="596" y="5477"/>
                    <a:pt x="846" y="5346"/>
                    <a:pt x="1049" y="5144"/>
                  </a:cubicBezTo>
                  <a:cubicBezTo>
                    <a:pt x="1287" y="4906"/>
                    <a:pt x="1430" y="4596"/>
                    <a:pt x="1430" y="4275"/>
                  </a:cubicBezTo>
                  <a:lnTo>
                    <a:pt x="1430" y="310"/>
                  </a:lnTo>
                  <a:lnTo>
                    <a:pt x="1513" y="310"/>
                  </a:lnTo>
                  <a:lnTo>
                    <a:pt x="1513" y="6061"/>
                  </a:lnTo>
                  <a:cubicBezTo>
                    <a:pt x="1513" y="6144"/>
                    <a:pt x="1584" y="6215"/>
                    <a:pt x="1680" y="6215"/>
                  </a:cubicBezTo>
                  <a:cubicBezTo>
                    <a:pt x="1763" y="6215"/>
                    <a:pt x="1846" y="6144"/>
                    <a:pt x="1846" y="6061"/>
                  </a:cubicBezTo>
                  <a:lnTo>
                    <a:pt x="1846" y="310"/>
                  </a:lnTo>
                  <a:close/>
                  <a:moveTo>
                    <a:pt x="8430" y="310"/>
                  </a:moveTo>
                  <a:lnTo>
                    <a:pt x="8430" y="7132"/>
                  </a:lnTo>
                  <a:cubicBezTo>
                    <a:pt x="8430" y="7215"/>
                    <a:pt x="8502" y="7287"/>
                    <a:pt x="8597" y="7287"/>
                  </a:cubicBezTo>
                  <a:lnTo>
                    <a:pt x="9943" y="7287"/>
                  </a:lnTo>
                  <a:lnTo>
                    <a:pt x="9943" y="7823"/>
                  </a:lnTo>
                  <a:lnTo>
                    <a:pt x="5549" y="7823"/>
                  </a:lnTo>
                  <a:lnTo>
                    <a:pt x="5549" y="7287"/>
                  </a:lnTo>
                  <a:lnTo>
                    <a:pt x="7728" y="7287"/>
                  </a:lnTo>
                  <a:cubicBezTo>
                    <a:pt x="7823" y="7287"/>
                    <a:pt x="7895" y="7215"/>
                    <a:pt x="7895" y="7132"/>
                  </a:cubicBezTo>
                  <a:lnTo>
                    <a:pt x="7895" y="310"/>
                  </a:lnTo>
                  <a:close/>
                  <a:moveTo>
                    <a:pt x="4716" y="8144"/>
                  </a:moveTo>
                  <a:lnTo>
                    <a:pt x="4716" y="8751"/>
                  </a:lnTo>
                  <a:lnTo>
                    <a:pt x="322" y="8751"/>
                  </a:lnTo>
                  <a:lnTo>
                    <a:pt x="322" y="8144"/>
                  </a:lnTo>
                  <a:close/>
                  <a:moveTo>
                    <a:pt x="9943" y="8144"/>
                  </a:moveTo>
                  <a:lnTo>
                    <a:pt x="9943" y="8751"/>
                  </a:lnTo>
                  <a:lnTo>
                    <a:pt x="5549" y="8751"/>
                  </a:lnTo>
                  <a:lnTo>
                    <a:pt x="5549" y="8144"/>
                  </a:lnTo>
                  <a:close/>
                  <a:moveTo>
                    <a:pt x="4716" y="9073"/>
                  </a:moveTo>
                  <a:lnTo>
                    <a:pt x="4716" y="9609"/>
                  </a:lnTo>
                  <a:lnTo>
                    <a:pt x="322" y="9609"/>
                  </a:lnTo>
                  <a:lnTo>
                    <a:pt x="322" y="9073"/>
                  </a:lnTo>
                  <a:close/>
                  <a:moveTo>
                    <a:pt x="9943" y="9073"/>
                  </a:moveTo>
                  <a:lnTo>
                    <a:pt x="9943" y="9609"/>
                  </a:lnTo>
                  <a:lnTo>
                    <a:pt x="5549" y="9609"/>
                  </a:lnTo>
                  <a:lnTo>
                    <a:pt x="5549" y="9073"/>
                  </a:lnTo>
                  <a:close/>
                  <a:moveTo>
                    <a:pt x="6823" y="619"/>
                  </a:moveTo>
                  <a:lnTo>
                    <a:pt x="6823" y="3834"/>
                  </a:lnTo>
                  <a:cubicBezTo>
                    <a:pt x="6847" y="4668"/>
                    <a:pt x="6192" y="5322"/>
                    <a:pt x="5394" y="5322"/>
                  </a:cubicBezTo>
                  <a:cubicBezTo>
                    <a:pt x="5311" y="5322"/>
                    <a:pt x="5240" y="5406"/>
                    <a:pt x="5240" y="5489"/>
                  </a:cubicBezTo>
                  <a:lnTo>
                    <a:pt x="5240" y="7132"/>
                  </a:lnTo>
                  <a:lnTo>
                    <a:pt x="5240" y="7977"/>
                  </a:lnTo>
                  <a:lnTo>
                    <a:pt x="5240" y="8918"/>
                  </a:lnTo>
                  <a:lnTo>
                    <a:pt x="5240" y="9763"/>
                  </a:lnTo>
                  <a:lnTo>
                    <a:pt x="5240" y="10644"/>
                  </a:lnTo>
                  <a:lnTo>
                    <a:pt x="5025" y="10644"/>
                  </a:lnTo>
                  <a:lnTo>
                    <a:pt x="5025" y="9752"/>
                  </a:lnTo>
                  <a:lnTo>
                    <a:pt x="5025" y="8894"/>
                  </a:lnTo>
                  <a:lnTo>
                    <a:pt x="5025" y="7966"/>
                  </a:lnTo>
                  <a:lnTo>
                    <a:pt x="5025" y="7108"/>
                  </a:lnTo>
                  <a:lnTo>
                    <a:pt x="5025" y="5465"/>
                  </a:lnTo>
                  <a:cubicBezTo>
                    <a:pt x="5025" y="5370"/>
                    <a:pt x="4954" y="5299"/>
                    <a:pt x="4859" y="5299"/>
                  </a:cubicBezTo>
                  <a:cubicBezTo>
                    <a:pt x="4061" y="5299"/>
                    <a:pt x="3406" y="4644"/>
                    <a:pt x="3406" y="3834"/>
                  </a:cubicBezTo>
                  <a:lnTo>
                    <a:pt x="3406" y="619"/>
                  </a:lnTo>
                  <a:cubicBezTo>
                    <a:pt x="3942" y="869"/>
                    <a:pt x="4525" y="1012"/>
                    <a:pt x="5120" y="1012"/>
                  </a:cubicBezTo>
                  <a:cubicBezTo>
                    <a:pt x="5716" y="1012"/>
                    <a:pt x="6287" y="881"/>
                    <a:pt x="6823" y="619"/>
                  </a:cubicBezTo>
                  <a:close/>
                  <a:moveTo>
                    <a:pt x="4716" y="9930"/>
                  </a:moveTo>
                  <a:lnTo>
                    <a:pt x="4716" y="10656"/>
                  </a:lnTo>
                  <a:lnTo>
                    <a:pt x="322" y="10656"/>
                  </a:lnTo>
                  <a:lnTo>
                    <a:pt x="322" y="9930"/>
                  </a:lnTo>
                  <a:close/>
                  <a:moveTo>
                    <a:pt x="1251" y="0"/>
                  </a:moveTo>
                  <a:cubicBezTo>
                    <a:pt x="1156" y="0"/>
                    <a:pt x="1084" y="72"/>
                    <a:pt x="1084" y="155"/>
                  </a:cubicBezTo>
                  <a:lnTo>
                    <a:pt x="1084" y="4287"/>
                  </a:lnTo>
                  <a:cubicBezTo>
                    <a:pt x="1084" y="4537"/>
                    <a:pt x="989" y="4763"/>
                    <a:pt x="810" y="4941"/>
                  </a:cubicBezTo>
                  <a:cubicBezTo>
                    <a:pt x="632" y="5120"/>
                    <a:pt x="418" y="5203"/>
                    <a:pt x="156" y="5203"/>
                  </a:cubicBezTo>
                  <a:cubicBezTo>
                    <a:pt x="72" y="5203"/>
                    <a:pt x="1" y="5275"/>
                    <a:pt x="1" y="5370"/>
                  </a:cubicBezTo>
                  <a:lnTo>
                    <a:pt x="1" y="7144"/>
                  </a:lnTo>
                  <a:lnTo>
                    <a:pt x="1" y="7989"/>
                  </a:lnTo>
                  <a:lnTo>
                    <a:pt x="1" y="8930"/>
                  </a:lnTo>
                  <a:lnTo>
                    <a:pt x="1" y="9775"/>
                  </a:lnTo>
                  <a:lnTo>
                    <a:pt x="1" y="10811"/>
                  </a:lnTo>
                  <a:cubicBezTo>
                    <a:pt x="1" y="10906"/>
                    <a:pt x="72" y="10978"/>
                    <a:pt x="156" y="10978"/>
                  </a:cubicBezTo>
                  <a:lnTo>
                    <a:pt x="8180" y="10978"/>
                  </a:lnTo>
                  <a:cubicBezTo>
                    <a:pt x="8276" y="10978"/>
                    <a:pt x="8347" y="10906"/>
                    <a:pt x="8347" y="10811"/>
                  </a:cubicBezTo>
                  <a:cubicBezTo>
                    <a:pt x="8347" y="10728"/>
                    <a:pt x="8276" y="10656"/>
                    <a:pt x="8180" y="10656"/>
                  </a:cubicBezTo>
                  <a:lnTo>
                    <a:pt x="5549" y="10656"/>
                  </a:lnTo>
                  <a:lnTo>
                    <a:pt x="5549" y="9918"/>
                  </a:lnTo>
                  <a:lnTo>
                    <a:pt x="9943" y="9918"/>
                  </a:lnTo>
                  <a:lnTo>
                    <a:pt x="9943" y="10656"/>
                  </a:lnTo>
                  <a:lnTo>
                    <a:pt x="8811" y="10656"/>
                  </a:lnTo>
                  <a:cubicBezTo>
                    <a:pt x="8716" y="10656"/>
                    <a:pt x="8645" y="10728"/>
                    <a:pt x="8645" y="10811"/>
                  </a:cubicBezTo>
                  <a:cubicBezTo>
                    <a:pt x="8645" y="10906"/>
                    <a:pt x="8716" y="10978"/>
                    <a:pt x="8811" y="10978"/>
                  </a:cubicBezTo>
                  <a:lnTo>
                    <a:pt x="10085" y="10978"/>
                  </a:lnTo>
                  <a:cubicBezTo>
                    <a:pt x="10181" y="10978"/>
                    <a:pt x="10252" y="10906"/>
                    <a:pt x="10252" y="10811"/>
                  </a:cubicBezTo>
                  <a:lnTo>
                    <a:pt x="10252" y="6644"/>
                  </a:lnTo>
                  <a:cubicBezTo>
                    <a:pt x="10252" y="6561"/>
                    <a:pt x="10181" y="6489"/>
                    <a:pt x="10085" y="6489"/>
                  </a:cubicBezTo>
                  <a:cubicBezTo>
                    <a:pt x="10002" y="6489"/>
                    <a:pt x="9919" y="6561"/>
                    <a:pt x="9919" y="6644"/>
                  </a:cubicBezTo>
                  <a:lnTo>
                    <a:pt x="9919" y="6977"/>
                  </a:lnTo>
                  <a:lnTo>
                    <a:pt x="8752" y="6977"/>
                  </a:lnTo>
                  <a:lnTo>
                    <a:pt x="8752" y="322"/>
                  </a:lnTo>
                  <a:lnTo>
                    <a:pt x="8835" y="322"/>
                  </a:lnTo>
                  <a:lnTo>
                    <a:pt x="8835" y="4287"/>
                  </a:lnTo>
                  <a:cubicBezTo>
                    <a:pt x="8835" y="4608"/>
                    <a:pt x="8966" y="4941"/>
                    <a:pt x="9204" y="5156"/>
                  </a:cubicBezTo>
                  <a:cubicBezTo>
                    <a:pt x="9407" y="5358"/>
                    <a:pt x="9657" y="5489"/>
                    <a:pt x="9943" y="5513"/>
                  </a:cubicBezTo>
                  <a:lnTo>
                    <a:pt x="9943" y="6013"/>
                  </a:lnTo>
                  <a:cubicBezTo>
                    <a:pt x="9943" y="6096"/>
                    <a:pt x="10014" y="6180"/>
                    <a:pt x="10097" y="6180"/>
                  </a:cubicBezTo>
                  <a:cubicBezTo>
                    <a:pt x="10193" y="6180"/>
                    <a:pt x="10264" y="6096"/>
                    <a:pt x="10264" y="6013"/>
                  </a:cubicBezTo>
                  <a:lnTo>
                    <a:pt x="10264" y="5370"/>
                  </a:lnTo>
                  <a:cubicBezTo>
                    <a:pt x="10264" y="5275"/>
                    <a:pt x="10193" y="5203"/>
                    <a:pt x="10097" y="5203"/>
                  </a:cubicBezTo>
                  <a:cubicBezTo>
                    <a:pt x="9847" y="5203"/>
                    <a:pt x="9621" y="5120"/>
                    <a:pt x="9442" y="4941"/>
                  </a:cubicBezTo>
                  <a:cubicBezTo>
                    <a:pt x="9264" y="4763"/>
                    <a:pt x="9181" y="4537"/>
                    <a:pt x="9181" y="4287"/>
                  </a:cubicBezTo>
                  <a:lnTo>
                    <a:pt x="9181" y="155"/>
                  </a:lnTo>
                  <a:cubicBezTo>
                    <a:pt x="9181" y="72"/>
                    <a:pt x="9109" y="0"/>
                    <a:pt x="9014" y="0"/>
                  </a:cubicBezTo>
                  <a:lnTo>
                    <a:pt x="7002" y="0"/>
                  </a:lnTo>
                  <a:cubicBezTo>
                    <a:pt x="6918" y="0"/>
                    <a:pt x="6847" y="72"/>
                    <a:pt x="6847" y="155"/>
                  </a:cubicBezTo>
                  <a:lnTo>
                    <a:pt x="6847" y="310"/>
                  </a:lnTo>
                  <a:cubicBezTo>
                    <a:pt x="6323" y="596"/>
                    <a:pt x="5728" y="738"/>
                    <a:pt x="5132" y="738"/>
                  </a:cubicBezTo>
                  <a:cubicBezTo>
                    <a:pt x="4537" y="738"/>
                    <a:pt x="3942" y="596"/>
                    <a:pt x="3418" y="310"/>
                  </a:cubicBezTo>
                  <a:lnTo>
                    <a:pt x="3418" y="155"/>
                  </a:lnTo>
                  <a:cubicBezTo>
                    <a:pt x="3418" y="72"/>
                    <a:pt x="3346" y="0"/>
                    <a:pt x="3251" y="0"/>
                  </a:cubicBez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  <p:grpSp>
          <p:nvGrpSpPr>
            <p:cNvPr id="1216" name="Google Shape;7645;p50"/>
            <p:cNvGrpSpPr/>
            <p:nvPr/>
          </p:nvGrpSpPr>
          <p:grpSpPr>
            <a:xfrm>
              <a:off x="10847619" y="1407451"/>
              <a:ext cx="324403" cy="347783"/>
              <a:chOff x="1767449" y="1513044"/>
              <a:chExt cx="324403" cy="347783"/>
            </a:xfrm>
            <a:solidFill>
              <a:schemeClr val="bg2">
                <a:lumMod val="75000"/>
              </a:schemeClr>
            </a:solidFill>
          </p:grpSpPr>
          <p:sp>
            <p:nvSpPr>
              <p:cNvPr id="1217" name="Google Shape;7646;p50"/>
              <p:cNvSpPr/>
              <p:nvPr/>
            </p:nvSpPr>
            <p:spPr>
              <a:xfrm>
                <a:off x="1850039" y="1513044"/>
                <a:ext cx="159604" cy="347783"/>
              </a:xfrm>
              <a:custGeom>
                <a:avLst/>
                <a:gdLst/>
                <a:ahLst/>
                <a:cxnLst/>
                <a:rect l="l" t="t" r="r" b="b"/>
                <a:pathLst>
                  <a:path w="5038" h="10978" extrusionOk="0">
                    <a:moveTo>
                      <a:pt x="1918" y="1893"/>
                    </a:moveTo>
                    <a:cubicBezTo>
                      <a:pt x="2156" y="1893"/>
                      <a:pt x="2358" y="2084"/>
                      <a:pt x="2358" y="2322"/>
                    </a:cubicBezTo>
                    <a:lnTo>
                      <a:pt x="2358" y="3465"/>
                    </a:lnTo>
                    <a:lnTo>
                      <a:pt x="1501" y="3465"/>
                    </a:lnTo>
                    <a:lnTo>
                      <a:pt x="1501" y="2703"/>
                    </a:lnTo>
                    <a:lnTo>
                      <a:pt x="1501" y="2310"/>
                    </a:lnTo>
                    <a:cubicBezTo>
                      <a:pt x="1501" y="2191"/>
                      <a:pt x="1549" y="2084"/>
                      <a:pt x="1620" y="2012"/>
                    </a:cubicBezTo>
                    <a:cubicBezTo>
                      <a:pt x="1703" y="1929"/>
                      <a:pt x="1822" y="1893"/>
                      <a:pt x="1918" y="1893"/>
                    </a:cubicBezTo>
                    <a:close/>
                    <a:moveTo>
                      <a:pt x="751" y="322"/>
                    </a:moveTo>
                    <a:cubicBezTo>
                      <a:pt x="989" y="322"/>
                      <a:pt x="1180" y="524"/>
                      <a:pt x="1180" y="750"/>
                    </a:cubicBezTo>
                    <a:lnTo>
                      <a:pt x="1180" y="2322"/>
                    </a:lnTo>
                    <a:lnTo>
                      <a:pt x="1180" y="2715"/>
                    </a:lnTo>
                    <a:lnTo>
                      <a:pt x="1180" y="3465"/>
                    </a:lnTo>
                    <a:lnTo>
                      <a:pt x="715" y="3465"/>
                    </a:lnTo>
                    <a:cubicBezTo>
                      <a:pt x="572" y="3465"/>
                      <a:pt x="429" y="3513"/>
                      <a:pt x="310" y="3584"/>
                    </a:cubicBezTo>
                    <a:lnTo>
                      <a:pt x="310" y="738"/>
                    </a:lnTo>
                    <a:lnTo>
                      <a:pt x="334" y="738"/>
                    </a:lnTo>
                    <a:cubicBezTo>
                      <a:pt x="334" y="619"/>
                      <a:pt x="370" y="524"/>
                      <a:pt x="453" y="441"/>
                    </a:cubicBezTo>
                    <a:cubicBezTo>
                      <a:pt x="525" y="369"/>
                      <a:pt x="644" y="322"/>
                      <a:pt x="751" y="322"/>
                    </a:cubicBezTo>
                    <a:close/>
                    <a:moveTo>
                      <a:pt x="4335" y="1870"/>
                    </a:moveTo>
                    <a:cubicBezTo>
                      <a:pt x="4537" y="1870"/>
                      <a:pt x="4716" y="2036"/>
                      <a:pt x="4716" y="2262"/>
                    </a:cubicBezTo>
                    <a:lnTo>
                      <a:pt x="4716" y="3275"/>
                    </a:lnTo>
                    <a:cubicBezTo>
                      <a:pt x="4704" y="3477"/>
                      <a:pt x="4537" y="3656"/>
                      <a:pt x="4335" y="3656"/>
                    </a:cubicBezTo>
                    <a:lnTo>
                      <a:pt x="4239" y="3656"/>
                    </a:lnTo>
                    <a:cubicBezTo>
                      <a:pt x="4037" y="3656"/>
                      <a:pt x="3858" y="3501"/>
                      <a:pt x="3858" y="3275"/>
                    </a:cubicBezTo>
                    <a:lnTo>
                      <a:pt x="3858" y="2286"/>
                    </a:lnTo>
                    <a:lnTo>
                      <a:pt x="3858" y="2262"/>
                    </a:lnTo>
                    <a:cubicBezTo>
                      <a:pt x="3858" y="2048"/>
                      <a:pt x="4013" y="1870"/>
                      <a:pt x="4239" y="1870"/>
                    </a:cubicBezTo>
                    <a:close/>
                    <a:moveTo>
                      <a:pt x="3108" y="1870"/>
                    </a:moveTo>
                    <a:cubicBezTo>
                      <a:pt x="3335" y="1870"/>
                      <a:pt x="3525" y="2048"/>
                      <a:pt x="3525" y="2286"/>
                    </a:cubicBezTo>
                    <a:lnTo>
                      <a:pt x="3525" y="3275"/>
                    </a:lnTo>
                    <a:lnTo>
                      <a:pt x="3525" y="3501"/>
                    </a:lnTo>
                    <a:cubicBezTo>
                      <a:pt x="3525" y="3715"/>
                      <a:pt x="3346" y="3917"/>
                      <a:pt x="3108" y="3917"/>
                    </a:cubicBezTo>
                    <a:lnTo>
                      <a:pt x="3037" y="3917"/>
                    </a:lnTo>
                    <a:lnTo>
                      <a:pt x="3037" y="3620"/>
                    </a:lnTo>
                    <a:cubicBezTo>
                      <a:pt x="3037" y="3525"/>
                      <a:pt x="2965" y="3453"/>
                      <a:pt x="2870" y="3453"/>
                    </a:cubicBezTo>
                    <a:lnTo>
                      <a:pt x="2668" y="3453"/>
                    </a:lnTo>
                    <a:lnTo>
                      <a:pt x="2668" y="2310"/>
                    </a:lnTo>
                    <a:lnTo>
                      <a:pt x="2668" y="2286"/>
                    </a:lnTo>
                    <a:cubicBezTo>
                      <a:pt x="2668" y="2072"/>
                      <a:pt x="2846" y="1870"/>
                      <a:pt x="3085" y="1870"/>
                    </a:cubicBezTo>
                    <a:close/>
                    <a:moveTo>
                      <a:pt x="2727" y="3763"/>
                    </a:moveTo>
                    <a:lnTo>
                      <a:pt x="2727" y="4632"/>
                    </a:lnTo>
                    <a:cubicBezTo>
                      <a:pt x="2727" y="4846"/>
                      <a:pt x="2549" y="5025"/>
                      <a:pt x="2323" y="5025"/>
                    </a:cubicBezTo>
                    <a:lnTo>
                      <a:pt x="727" y="5025"/>
                    </a:lnTo>
                    <a:cubicBezTo>
                      <a:pt x="513" y="5025"/>
                      <a:pt x="334" y="4846"/>
                      <a:pt x="334" y="4632"/>
                    </a:cubicBezTo>
                    <a:lnTo>
                      <a:pt x="334" y="4167"/>
                    </a:lnTo>
                    <a:cubicBezTo>
                      <a:pt x="334" y="3941"/>
                      <a:pt x="513" y="3763"/>
                      <a:pt x="727" y="3763"/>
                    </a:cubicBezTo>
                    <a:close/>
                    <a:moveTo>
                      <a:pt x="763" y="0"/>
                    </a:moveTo>
                    <a:cubicBezTo>
                      <a:pt x="572" y="0"/>
                      <a:pt x="370" y="72"/>
                      <a:pt x="227" y="227"/>
                    </a:cubicBezTo>
                    <a:cubicBezTo>
                      <a:pt x="72" y="369"/>
                      <a:pt x="1" y="548"/>
                      <a:pt x="1" y="762"/>
                    </a:cubicBezTo>
                    <a:lnTo>
                      <a:pt x="1" y="6751"/>
                    </a:lnTo>
                    <a:cubicBezTo>
                      <a:pt x="1" y="6846"/>
                      <a:pt x="72" y="6918"/>
                      <a:pt x="167" y="6918"/>
                    </a:cubicBezTo>
                    <a:cubicBezTo>
                      <a:pt x="251" y="6918"/>
                      <a:pt x="334" y="6846"/>
                      <a:pt x="334" y="6751"/>
                    </a:cubicBezTo>
                    <a:lnTo>
                      <a:pt x="334" y="5239"/>
                    </a:lnTo>
                    <a:cubicBezTo>
                      <a:pt x="453" y="5310"/>
                      <a:pt x="584" y="5358"/>
                      <a:pt x="727" y="5358"/>
                    </a:cubicBezTo>
                    <a:lnTo>
                      <a:pt x="2323" y="5358"/>
                    </a:lnTo>
                    <a:cubicBezTo>
                      <a:pt x="2727" y="5358"/>
                      <a:pt x="3037" y="5025"/>
                      <a:pt x="3037" y="4644"/>
                    </a:cubicBezTo>
                    <a:lnTo>
                      <a:pt x="3037" y="4239"/>
                    </a:lnTo>
                    <a:lnTo>
                      <a:pt x="3108" y="4239"/>
                    </a:lnTo>
                    <a:cubicBezTo>
                      <a:pt x="3394" y="4239"/>
                      <a:pt x="3644" y="4072"/>
                      <a:pt x="3763" y="3822"/>
                    </a:cubicBezTo>
                    <a:cubicBezTo>
                      <a:pt x="3882" y="3929"/>
                      <a:pt x="4049" y="3989"/>
                      <a:pt x="4216" y="3989"/>
                    </a:cubicBezTo>
                    <a:lnTo>
                      <a:pt x="4299" y="3989"/>
                    </a:lnTo>
                    <a:cubicBezTo>
                      <a:pt x="4442" y="3989"/>
                      <a:pt x="4573" y="3941"/>
                      <a:pt x="4692" y="3870"/>
                    </a:cubicBezTo>
                    <a:lnTo>
                      <a:pt x="4692" y="8335"/>
                    </a:lnTo>
                    <a:lnTo>
                      <a:pt x="2989" y="8335"/>
                    </a:lnTo>
                    <a:cubicBezTo>
                      <a:pt x="2906" y="8335"/>
                      <a:pt x="2834" y="8406"/>
                      <a:pt x="2834" y="8501"/>
                    </a:cubicBezTo>
                    <a:cubicBezTo>
                      <a:pt x="2834" y="8585"/>
                      <a:pt x="2906" y="8656"/>
                      <a:pt x="2989" y="8656"/>
                    </a:cubicBezTo>
                    <a:lnTo>
                      <a:pt x="4692" y="8656"/>
                    </a:lnTo>
                    <a:lnTo>
                      <a:pt x="4692" y="9299"/>
                    </a:lnTo>
                    <a:lnTo>
                      <a:pt x="334" y="9299"/>
                    </a:lnTo>
                    <a:lnTo>
                      <a:pt x="334" y="8656"/>
                    </a:lnTo>
                    <a:lnTo>
                      <a:pt x="2311" y="8656"/>
                    </a:lnTo>
                    <a:cubicBezTo>
                      <a:pt x="2394" y="8656"/>
                      <a:pt x="2477" y="8585"/>
                      <a:pt x="2477" y="8501"/>
                    </a:cubicBezTo>
                    <a:cubicBezTo>
                      <a:pt x="2477" y="8406"/>
                      <a:pt x="2394" y="8335"/>
                      <a:pt x="2311" y="8335"/>
                    </a:cubicBezTo>
                    <a:lnTo>
                      <a:pt x="346" y="8335"/>
                    </a:lnTo>
                    <a:lnTo>
                      <a:pt x="346" y="7382"/>
                    </a:lnTo>
                    <a:cubicBezTo>
                      <a:pt x="346" y="7287"/>
                      <a:pt x="275" y="7215"/>
                      <a:pt x="179" y="7215"/>
                    </a:cubicBezTo>
                    <a:cubicBezTo>
                      <a:pt x="96" y="7215"/>
                      <a:pt x="13" y="7287"/>
                      <a:pt x="13" y="7382"/>
                    </a:cubicBezTo>
                    <a:lnTo>
                      <a:pt x="13" y="9454"/>
                    </a:lnTo>
                    <a:cubicBezTo>
                      <a:pt x="13" y="9537"/>
                      <a:pt x="96" y="9609"/>
                      <a:pt x="179" y="9609"/>
                    </a:cubicBezTo>
                    <a:lnTo>
                      <a:pt x="1299" y="9609"/>
                    </a:lnTo>
                    <a:lnTo>
                      <a:pt x="1299" y="10823"/>
                    </a:lnTo>
                    <a:cubicBezTo>
                      <a:pt x="1299" y="10906"/>
                      <a:pt x="1370" y="10978"/>
                      <a:pt x="1465" y="10978"/>
                    </a:cubicBezTo>
                    <a:lnTo>
                      <a:pt x="2203" y="10978"/>
                    </a:lnTo>
                    <a:cubicBezTo>
                      <a:pt x="2299" y="10978"/>
                      <a:pt x="2370" y="10906"/>
                      <a:pt x="2370" y="10823"/>
                    </a:cubicBezTo>
                    <a:cubicBezTo>
                      <a:pt x="2370" y="10728"/>
                      <a:pt x="2299" y="10656"/>
                      <a:pt x="2203" y="10656"/>
                    </a:cubicBezTo>
                    <a:lnTo>
                      <a:pt x="1608" y="10656"/>
                    </a:lnTo>
                    <a:lnTo>
                      <a:pt x="1608" y="9597"/>
                    </a:lnTo>
                    <a:lnTo>
                      <a:pt x="3442" y="9597"/>
                    </a:lnTo>
                    <a:lnTo>
                      <a:pt x="3442" y="10656"/>
                    </a:lnTo>
                    <a:lnTo>
                      <a:pt x="2834" y="10656"/>
                    </a:lnTo>
                    <a:cubicBezTo>
                      <a:pt x="2739" y="10656"/>
                      <a:pt x="2668" y="10728"/>
                      <a:pt x="2668" y="10823"/>
                    </a:cubicBezTo>
                    <a:cubicBezTo>
                      <a:pt x="2668" y="10906"/>
                      <a:pt x="2739" y="10978"/>
                      <a:pt x="2834" y="10978"/>
                    </a:cubicBezTo>
                    <a:lnTo>
                      <a:pt x="3585" y="10978"/>
                    </a:lnTo>
                    <a:cubicBezTo>
                      <a:pt x="3680" y="10978"/>
                      <a:pt x="3751" y="10906"/>
                      <a:pt x="3751" y="10823"/>
                    </a:cubicBezTo>
                    <a:lnTo>
                      <a:pt x="3751" y="9609"/>
                    </a:lnTo>
                    <a:lnTo>
                      <a:pt x="4870" y="9609"/>
                    </a:lnTo>
                    <a:cubicBezTo>
                      <a:pt x="4954" y="9609"/>
                      <a:pt x="5037" y="9537"/>
                      <a:pt x="5037" y="9454"/>
                    </a:cubicBezTo>
                    <a:lnTo>
                      <a:pt x="5037" y="2703"/>
                    </a:lnTo>
                    <a:lnTo>
                      <a:pt x="5037" y="2262"/>
                    </a:lnTo>
                    <a:cubicBezTo>
                      <a:pt x="5037" y="1870"/>
                      <a:pt x="4716" y="1560"/>
                      <a:pt x="4335" y="1560"/>
                    </a:cubicBezTo>
                    <a:lnTo>
                      <a:pt x="4239" y="1560"/>
                    </a:lnTo>
                    <a:cubicBezTo>
                      <a:pt x="4025" y="1560"/>
                      <a:pt x="3823" y="1667"/>
                      <a:pt x="3692" y="1834"/>
                    </a:cubicBezTo>
                    <a:cubicBezTo>
                      <a:pt x="3561" y="1667"/>
                      <a:pt x="3346" y="1560"/>
                      <a:pt x="3132" y="1560"/>
                    </a:cubicBezTo>
                    <a:lnTo>
                      <a:pt x="3096" y="1560"/>
                    </a:lnTo>
                    <a:cubicBezTo>
                      <a:pt x="2858" y="1560"/>
                      <a:pt x="2656" y="1667"/>
                      <a:pt x="2513" y="1846"/>
                    </a:cubicBezTo>
                    <a:cubicBezTo>
                      <a:pt x="2382" y="1679"/>
                      <a:pt x="2180" y="1560"/>
                      <a:pt x="1942" y="1560"/>
                    </a:cubicBezTo>
                    <a:cubicBezTo>
                      <a:pt x="1787" y="1560"/>
                      <a:pt x="1644" y="1608"/>
                      <a:pt x="1501" y="1691"/>
                    </a:cubicBezTo>
                    <a:lnTo>
                      <a:pt x="1501" y="738"/>
                    </a:lnTo>
                    <a:cubicBezTo>
                      <a:pt x="1501" y="322"/>
                      <a:pt x="1168" y="0"/>
                      <a:pt x="763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218" name="Google Shape;7647;p50"/>
              <p:cNvSpPr/>
              <p:nvPr/>
            </p:nvSpPr>
            <p:spPr>
              <a:xfrm>
                <a:off x="1887009" y="1702332"/>
                <a:ext cx="53222" cy="48375"/>
              </a:xfrm>
              <a:custGeom>
                <a:avLst/>
                <a:gdLst/>
                <a:ahLst/>
                <a:cxnLst/>
                <a:rect l="l" t="t" r="r" b="b"/>
                <a:pathLst>
                  <a:path w="1680" h="1527" extrusionOk="0">
                    <a:moveTo>
                      <a:pt x="1084" y="562"/>
                    </a:moveTo>
                    <a:lnTo>
                      <a:pt x="1013" y="979"/>
                    </a:lnTo>
                    <a:lnTo>
                      <a:pt x="608" y="979"/>
                    </a:lnTo>
                    <a:lnTo>
                      <a:pt x="679" y="562"/>
                    </a:lnTo>
                    <a:close/>
                    <a:moveTo>
                      <a:pt x="572" y="1"/>
                    </a:moveTo>
                    <a:cubicBezTo>
                      <a:pt x="487" y="1"/>
                      <a:pt x="415" y="57"/>
                      <a:pt x="394" y="133"/>
                    </a:cubicBezTo>
                    <a:lnTo>
                      <a:pt x="382" y="228"/>
                    </a:lnTo>
                    <a:lnTo>
                      <a:pt x="310" y="228"/>
                    </a:lnTo>
                    <a:cubicBezTo>
                      <a:pt x="215" y="228"/>
                      <a:pt x="143" y="300"/>
                      <a:pt x="143" y="395"/>
                    </a:cubicBezTo>
                    <a:cubicBezTo>
                      <a:pt x="143" y="478"/>
                      <a:pt x="215" y="562"/>
                      <a:pt x="310" y="562"/>
                    </a:cubicBezTo>
                    <a:lnTo>
                      <a:pt x="322" y="562"/>
                    </a:lnTo>
                    <a:lnTo>
                      <a:pt x="251" y="979"/>
                    </a:lnTo>
                    <a:lnTo>
                      <a:pt x="155" y="979"/>
                    </a:lnTo>
                    <a:cubicBezTo>
                      <a:pt x="72" y="979"/>
                      <a:pt x="1" y="1050"/>
                      <a:pt x="1" y="1133"/>
                    </a:cubicBezTo>
                    <a:cubicBezTo>
                      <a:pt x="1" y="1229"/>
                      <a:pt x="72" y="1300"/>
                      <a:pt x="155" y="1300"/>
                    </a:cubicBezTo>
                    <a:lnTo>
                      <a:pt x="191" y="1300"/>
                    </a:lnTo>
                    <a:lnTo>
                      <a:pt x="191" y="1336"/>
                    </a:lnTo>
                    <a:cubicBezTo>
                      <a:pt x="167" y="1419"/>
                      <a:pt x="239" y="1514"/>
                      <a:pt x="322" y="1526"/>
                    </a:cubicBezTo>
                    <a:lnTo>
                      <a:pt x="346" y="1526"/>
                    </a:lnTo>
                    <a:cubicBezTo>
                      <a:pt x="429" y="1526"/>
                      <a:pt x="501" y="1467"/>
                      <a:pt x="513" y="1395"/>
                    </a:cubicBezTo>
                    <a:lnTo>
                      <a:pt x="536" y="1300"/>
                    </a:lnTo>
                    <a:lnTo>
                      <a:pt x="929" y="1300"/>
                    </a:lnTo>
                    <a:lnTo>
                      <a:pt x="929" y="1336"/>
                    </a:lnTo>
                    <a:cubicBezTo>
                      <a:pt x="917" y="1419"/>
                      <a:pt x="977" y="1514"/>
                      <a:pt x="1060" y="1526"/>
                    </a:cubicBezTo>
                    <a:lnTo>
                      <a:pt x="1096" y="1526"/>
                    </a:lnTo>
                    <a:cubicBezTo>
                      <a:pt x="1167" y="1526"/>
                      <a:pt x="1239" y="1467"/>
                      <a:pt x="1263" y="1395"/>
                    </a:cubicBezTo>
                    <a:lnTo>
                      <a:pt x="1275" y="1300"/>
                    </a:lnTo>
                    <a:lnTo>
                      <a:pt x="1370" y="1300"/>
                    </a:lnTo>
                    <a:cubicBezTo>
                      <a:pt x="1453" y="1300"/>
                      <a:pt x="1525" y="1229"/>
                      <a:pt x="1525" y="1133"/>
                    </a:cubicBezTo>
                    <a:cubicBezTo>
                      <a:pt x="1525" y="1050"/>
                      <a:pt x="1453" y="979"/>
                      <a:pt x="1370" y="979"/>
                    </a:cubicBezTo>
                    <a:lnTo>
                      <a:pt x="1334" y="979"/>
                    </a:lnTo>
                    <a:lnTo>
                      <a:pt x="1406" y="562"/>
                    </a:lnTo>
                    <a:lnTo>
                      <a:pt x="1513" y="562"/>
                    </a:lnTo>
                    <a:cubicBezTo>
                      <a:pt x="1608" y="562"/>
                      <a:pt x="1679" y="478"/>
                      <a:pt x="1679" y="395"/>
                    </a:cubicBezTo>
                    <a:cubicBezTo>
                      <a:pt x="1679" y="300"/>
                      <a:pt x="1608" y="228"/>
                      <a:pt x="1513" y="228"/>
                    </a:cubicBezTo>
                    <a:lnTo>
                      <a:pt x="1465" y="228"/>
                    </a:lnTo>
                    <a:lnTo>
                      <a:pt x="1465" y="205"/>
                    </a:lnTo>
                    <a:cubicBezTo>
                      <a:pt x="1489" y="109"/>
                      <a:pt x="1429" y="26"/>
                      <a:pt x="1334" y="2"/>
                    </a:cubicBezTo>
                    <a:cubicBezTo>
                      <a:pt x="1327" y="1"/>
                      <a:pt x="1320" y="1"/>
                      <a:pt x="1312" y="1"/>
                    </a:cubicBezTo>
                    <a:cubicBezTo>
                      <a:pt x="1235" y="1"/>
                      <a:pt x="1154" y="57"/>
                      <a:pt x="1144" y="133"/>
                    </a:cubicBezTo>
                    <a:lnTo>
                      <a:pt x="1132" y="228"/>
                    </a:lnTo>
                    <a:lnTo>
                      <a:pt x="727" y="228"/>
                    </a:lnTo>
                    <a:lnTo>
                      <a:pt x="727" y="205"/>
                    </a:lnTo>
                    <a:cubicBezTo>
                      <a:pt x="739" y="109"/>
                      <a:pt x="679" y="26"/>
                      <a:pt x="596" y="2"/>
                    </a:cubicBezTo>
                    <a:cubicBezTo>
                      <a:pt x="588" y="1"/>
                      <a:pt x="580" y="1"/>
                      <a:pt x="572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219" name="Google Shape;7648;p50"/>
              <p:cNvSpPr/>
              <p:nvPr/>
            </p:nvSpPr>
            <p:spPr>
              <a:xfrm>
                <a:off x="1943970" y="1686745"/>
                <a:ext cx="28702" cy="63962"/>
              </a:xfrm>
              <a:custGeom>
                <a:avLst/>
                <a:gdLst/>
                <a:ahLst/>
                <a:cxnLst/>
                <a:rect l="l" t="t" r="r" b="b"/>
                <a:pathLst>
                  <a:path w="906" h="2019" extrusionOk="0">
                    <a:moveTo>
                      <a:pt x="457" y="0"/>
                    </a:moveTo>
                    <a:cubicBezTo>
                      <a:pt x="429" y="0"/>
                      <a:pt x="399" y="6"/>
                      <a:pt x="370" y="18"/>
                    </a:cubicBezTo>
                    <a:lnTo>
                      <a:pt x="108" y="173"/>
                    </a:lnTo>
                    <a:cubicBezTo>
                      <a:pt x="24" y="220"/>
                      <a:pt x="0" y="304"/>
                      <a:pt x="48" y="399"/>
                    </a:cubicBezTo>
                    <a:cubicBezTo>
                      <a:pt x="73" y="448"/>
                      <a:pt x="126" y="475"/>
                      <a:pt x="184" y="475"/>
                    </a:cubicBezTo>
                    <a:cubicBezTo>
                      <a:pt x="210" y="475"/>
                      <a:pt x="237" y="470"/>
                      <a:pt x="262" y="459"/>
                    </a:cubicBezTo>
                    <a:lnTo>
                      <a:pt x="298" y="435"/>
                    </a:lnTo>
                    <a:lnTo>
                      <a:pt x="298" y="1685"/>
                    </a:lnTo>
                    <a:lnTo>
                      <a:pt x="191" y="1685"/>
                    </a:lnTo>
                    <a:cubicBezTo>
                      <a:pt x="108" y="1685"/>
                      <a:pt x="24" y="1768"/>
                      <a:pt x="24" y="1852"/>
                    </a:cubicBezTo>
                    <a:cubicBezTo>
                      <a:pt x="24" y="1947"/>
                      <a:pt x="108" y="2018"/>
                      <a:pt x="191" y="2018"/>
                    </a:cubicBezTo>
                    <a:lnTo>
                      <a:pt x="739" y="2018"/>
                    </a:lnTo>
                    <a:cubicBezTo>
                      <a:pt x="834" y="2018"/>
                      <a:pt x="905" y="1947"/>
                      <a:pt x="905" y="1852"/>
                    </a:cubicBezTo>
                    <a:cubicBezTo>
                      <a:pt x="905" y="1768"/>
                      <a:pt x="822" y="1673"/>
                      <a:pt x="727" y="1673"/>
                    </a:cubicBezTo>
                    <a:lnTo>
                      <a:pt x="608" y="1673"/>
                    </a:lnTo>
                    <a:lnTo>
                      <a:pt x="608" y="161"/>
                    </a:lnTo>
                    <a:cubicBezTo>
                      <a:pt x="608" y="101"/>
                      <a:pt x="584" y="54"/>
                      <a:pt x="536" y="18"/>
                    </a:cubicBezTo>
                    <a:cubicBezTo>
                      <a:pt x="512" y="6"/>
                      <a:pt x="486" y="0"/>
                      <a:pt x="457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220" name="Google Shape;7649;p50"/>
              <p:cNvSpPr/>
              <p:nvPr/>
            </p:nvSpPr>
            <p:spPr>
              <a:xfrm>
                <a:off x="2029221" y="1707306"/>
                <a:ext cx="62631" cy="10201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322" extrusionOk="0">
                    <a:moveTo>
                      <a:pt x="167" y="0"/>
                    </a:moveTo>
                    <a:cubicBezTo>
                      <a:pt x="72" y="0"/>
                      <a:pt x="0" y="71"/>
                      <a:pt x="0" y="167"/>
                    </a:cubicBezTo>
                    <a:cubicBezTo>
                      <a:pt x="0" y="250"/>
                      <a:pt x="72" y="321"/>
                      <a:pt x="167" y="321"/>
                    </a:cubicBezTo>
                    <a:lnTo>
                      <a:pt x="1822" y="321"/>
                    </a:lnTo>
                    <a:cubicBezTo>
                      <a:pt x="1905" y="321"/>
                      <a:pt x="1977" y="250"/>
                      <a:pt x="1977" y="167"/>
                    </a:cubicBezTo>
                    <a:cubicBezTo>
                      <a:pt x="1977" y="60"/>
                      <a:pt x="1905" y="0"/>
                      <a:pt x="1822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221" name="Google Shape;7650;p50"/>
              <p:cNvSpPr/>
              <p:nvPr/>
            </p:nvSpPr>
            <p:spPr>
              <a:xfrm>
                <a:off x="2029221" y="1758311"/>
                <a:ext cx="47552" cy="46696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474" extrusionOk="0">
                    <a:moveTo>
                      <a:pt x="173" y="0"/>
                    </a:moveTo>
                    <a:cubicBezTo>
                      <a:pt x="131" y="0"/>
                      <a:pt x="90" y="15"/>
                      <a:pt x="60" y="45"/>
                    </a:cubicBezTo>
                    <a:cubicBezTo>
                      <a:pt x="0" y="105"/>
                      <a:pt x="0" y="200"/>
                      <a:pt x="60" y="259"/>
                    </a:cubicBezTo>
                    <a:lnTo>
                      <a:pt x="1227" y="1426"/>
                    </a:lnTo>
                    <a:cubicBezTo>
                      <a:pt x="1250" y="1450"/>
                      <a:pt x="1298" y="1474"/>
                      <a:pt x="1346" y="1474"/>
                    </a:cubicBezTo>
                    <a:cubicBezTo>
                      <a:pt x="1381" y="1474"/>
                      <a:pt x="1429" y="1450"/>
                      <a:pt x="1465" y="1426"/>
                    </a:cubicBezTo>
                    <a:cubicBezTo>
                      <a:pt x="1500" y="1378"/>
                      <a:pt x="1500" y="1271"/>
                      <a:pt x="1441" y="1200"/>
                    </a:cubicBezTo>
                    <a:lnTo>
                      <a:pt x="286" y="45"/>
                    </a:lnTo>
                    <a:cubicBezTo>
                      <a:pt x="256" y="15"/>
                      <a:pt x="215" y="0"/>
                      <a:pt x="173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222" name="Google Shape;7651;p50"/>
              <p:cNvSpPr/>
              <p:nvPr/>
            </p:nvSpPr>
            <p:spPr>
              <a:xfrm>
                <a:off x="2029221" y="1615339"/>
                <a:ext cx="47552" cy="46728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475" extrusionOk="0">
                    <a:moveTo>
                      <a:pt x="1334" y="1"/>
                    </a:moveTo>
                    <a:cubicBezTo>
                      <a:pt x="1295" y="1"/>
                      <a:pt x="1256" y="16"/>
                      <a:pt x="1227" y="46"/>
                    </a:cubicBezTo>
                    <a:lnTo>
                      <a:pt x="60" y="1200"/>
                    </a:lnTo>
                    <a:cubicBezTo>
                      <a:pt x="0" y="1260"/>
                      <a:pt x="0" y="1367"/>
                      <a:pt x="60" y="1427"/>
                    </a:cubicBezTo>
                    <a:cubicBezTo>
                      <a:pt x="96" y="1462"/>
                      <a:pt x="131" y="1474"/>
                      <a:pt x="179" y="1474"/>
                    </a:cubicBezTo>
                    <a:cubicBezTo>
                      <a:pt x="226" y="1474"/>
                      <a:pt x="274" y="1462"/>
                      <a:pt x="298" y="1427"/>
                    </a:cubicBezTo>
                    <a:lnTo>
                      <a:pt x="1465" y="272"/>
                    </a:lnTo>
                    <a:cubicBezTo>
                      <a:pt x="1500" y="212"/>
                      <a:pt x="1500" y="105"/>
                      <a:pt x="1441" y="46"/>
                    </a:cubicBezTo>
                    <a:cubicBezTo>
                      <a:pt x="1411" y="16"/>
                      <a:pt x="1372" y="1"/>
                      <a:pt x="1334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223" name="Google Shape;7652;p50"/>
              <p:cNvSpPr/>
              <p:nvPr/>
            </p:nvSpPr>
            <p:spPr>
              <a:xfrm>
                <a:off x="1767449" y="1703504"/>
                <a:ext cx="63012" cy="10233"/>
              </a:xfrm>
              <a:custGeom>
                <a:avLst/>
                <a:gdLst/>
                <a:ahLst/>
                <a:cxnLst/>
                <a:rect l="l" t="t" r="r" b="b"/>
                <a:pathLst>
                  <a:path w="1989" h="323" extrusionOk="0">
                    <a:moveTo>
                      <a:pt x="167" y="1"/>
                    </a:moveTo>
                    <a:cubicBezTo>
                      <a:pt x="72" y="1"/>
                      <a:pt x="0" y="72"/>
                      <a:pt x="0" y="168"/>
                    </a:cubicBezTo>
                    <a:cubicBezTo>
                      <a:pt x="0" y="251"/>
                      <a:pt x="72" y="322"/>
                      <a:pt x="167" y="322"/>
                    </a:cubicBezTo>
                    <a:lnTo>
                      <a:pt x="1822" y="322"/>
                    </a:lnTo>
                    <a:cubicBezTo>
                      <a:pt x="1905" y="322"/>
                      <a:pt x="1989" y="251"/>
                      <a:pt x="1989" y="168"/>
                    </a:cubicBezTo>
                    <a:cubicBezTo>
                      <a:pt x="1989" y="72"/>
                      <a:pt x="1905" y="1"/>
                      <a:pt x="1822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224" name="Google Shape;7653;p50"/>
              <p:cNvSpPr/>
              <p:nvPr/>
            </p:nvSpPr>
            <p:spPr>
              <a:xfrm>
                <a:off x="1783289" y="1615719"/>
                <a:ext cx="47552" cy="46728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475" extrusionOk="0">
                    <a:moveTo>
                      <a:pt x="167" y="1"/>
                    </a:moveTo>
                    <a:cubicBezTo>
                      <a:pt x="128" y="1"/>
                      <a:pt x="90" y="16"/>
                      <a:pt x="60" y="45"/>
                    </a:cubicBezTo>
                    <a:cubicBezTo>
                      <a:pt x="0" y="105"/>
                      <a:pt x="0" y="212"/>
                      <a:pt x="60" y="272"/>
                    </a:cubicBezTo>
                    <a:lnTo>
                      <a:pt x="1215" y="1427"/>
                    </a:lnTo>
                    <a:cubicBezTo>
                      <a:pt x="1251" y="1462"/>
                      <a:pt x="1286" y="1474"/>
                      <a:pt x="1334" y="1474"/>
                    </a:cubicBezTo>
                    <a:cubicBezTo>
                      <a:pt x="1382" y="1474"/>
                      <a:pt x="1429" y="1462"/>
                      <a:pt x="1453" y="1427"/>
                    </a:cubicBezTo>
                    <a:cubicBezTo>
                      <a:pt x="1501" y="1367"/>
                      <a:pt x="1501" y="1272"/>
                      <a:pt x="1441" y="1212"/>
                    </a:cubicBezTo>
                    <a:lnTo>
                      <a:pt x="274" y="45"/>
                    </a:lnTo>
                    <a:cubicBezTo>
                      <a:pt x="244" y="16"/>
                      <a:pt x="206" y="1"/>
                      <a:pt x="16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225" name="Google Shape;7654;p50"/>
              <p:cNvSpPr/>
              <p:nvPr/>
            </p:nvSpPr>
            <p:spPr>
              <a:xfrm>
                <a:off x="1783289" y="1758311"/>
                <a:ext cx="47552" cy="46696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474" extrusionOk="0">
                    <a:moveTo>
                      <a:pt x="1328" y="0"/>
                    </a:moveTo>
                    <a:cubicBezTo>
                      <a:pt x="1286" y="0"/>
                      <a:pt x="1245" y="15"/>
                      <a:pt x="1215" y="45"/>
                    </a:cubicBezTo>
                    <a:lnTo>
                      <a:pt x="60" y="1200"/>
                    </a:lnTo>
                    <a:cubicBezTo>
                      <a:pt x="0" y="1259"/>
                      <a:pt x="0" y="1367"/>
                      <a:pt x="60" y="1426"/>
                    </a:cubicBezTo>
                    <a:cubicBezTo>
                      <a:pt x="84" y="1450"/>
                      <a:pt x="131" y="1474"/>
                      <a:pt x="179" y="1474"/>
                    </a:cubicBezTo>
                    <a:cubicBezTo>
                      <a:pt x="215" y="1474"/>
                      <a:pt x="262" y="1450"/>
                      <a:pt x="298" y="1426"/>
                    </a:cubicBezTo>
                    <a:lnTo>
                      <a:pt x="1453" y="259"/>
                    </a:lnTo>
                    <a:cubicBezTo>
                      <a:pt x="1501" y="200"/>
                      <a:pt x="1501" y="105"/>
                      <a:pt x="1441" y="45"/>
                    </a:cubicBezTo>
                    <a:cubicBezTo>
                      <a:pt x="1411" y="15"/>
                      <a:pt x="1370" y="0"/>
                      <a:pt x="132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226" name="Google Shape;7683;p50"/>
            <p:cNvGrpSpPr/>
            <p:nvPr/>
          </p:nvGrpSpPr>
          <p:grpSpPr>
            <a:xfrm>
              <a:off x="11299802" y="1419496"/>
              <a:ext cx="299534" cy="348068"/>
              <a:chOff x="2232511" y="1512759"/>
              <a:chExt cx="299534" cy="348068"/>
            </a:xfrm>
            <a:solidFill>
              <a:schemeClr val="bg2">
                <a:lumMod val="75000"/>
              </a:schemeClr>
            </a:solidFill>
          </p:grpSpPr>
          <p:sp>
            <p:nvSpPr>
              <p:cNvPr id="1227" name="Google Shape;7684;p50"/>
              <p:cNvSpPr/>
              <p:nvPr/>
            </p:nvSpPr>
            <p:spPr>
              <a:xfrm>
                <a:off x="2278162" y="1715226"/>
                <a:ext cx="95452" cy="10581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334" extrusionOk="0">
                    <a:moveTo>
                      <a:pt x="167" y="0"/>
                    </a:moveTo>
                    <a:cubicBezTo>
                      <a:pt x="72" y="0"/>
                      <a:pt x="0" y="71"/>
                      <a:pt x="0" y="167"/>
                    </a:cubicBezTo>
                    <a:cubicBezTo>
                      <a:pt x="0" y="250"/>
                      <a:pt x="72" y="333"/>
                      <a:pt x="167" y="333"/>
                    </a:cubicBezTo>
                    <a:lnTo>
                      <a:pt x="2846" y="333"/>
                    </a:lnTo>
                    <a:cubicBezTo>
                      <a:pt x="2929" y="333"/>
                      <a:pt x="3013" y="250"/>
                      <a:pt x="3013" y="167"/>
                    </a:cubicBezTo>
                    <a:cubicBezTo>
                      <a:pt x="3013" y="71"/>
                      <a:pt x="2929" y="0"/>
                      <a:pt x="2846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228" name="Google Shape;7685;p50"/>
              <p:cNvSpPr/>
              <p:nvPr/>
            </p:nvSpPr>
            <p:spPr>
              <a:xfrm>
                <a:off x="2278162" y="1734455"/>
                <a:ext cx="95452" cy="10581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334" extrusionOk="0">
                    <a:moveTo>
                      <a:pt x="167" y="0"/>
                    </a:moveTo>
                    <a:cubicBezTo>
                      <a:pt x="72" y="0"/>
                      <a:pt x="0" y="84"/>
                      <a:pt x="0" y="167"/>
                    </a:cubicBezTo>
                    <a:cubicBezTo>
                      <a:pt x="0" y="262"/>
                      <a:pt x="72" y="334"/>
                      <a:pt x="167" y="334"/>
                    </a:cubicBezTo>
                    <a:lnTo>
                      <a:pt x="2846" y="334"/>
                    </a:lnTo>
                    <a:cubicBezTo>
                      <a:pt x="2929" y="334"/>
                      <a:pt x="3013" y="262"/>
                      <a:pt x="3013" y="167"/>
                    </a:cubicBezTo>
                    <a:cubicBezTo>
                      <a:pt x="3013" y="84"/>
                      <a:pt x="2929" y="0"/>
                      <a:pt x="2846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229" name="Google Shape;7686;p50"/>
              <p:cNvSpPr/>
              <p:nvPr/>
            </p:nvSpPr>
            <p:spPr>
              <a:xfrm>
                <a:off x="2278162" y="1754446"/>
                <a:ext cx="95452" cy="10201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322" extrusionOk="0">
                    <a:moveTo>
                      <a:pt x="167" y="0"/>
                    </a:moveTo>
                    <a:cubicBezTo>
                      <a:pt x="72" y="0"/>
                      <a:pt x="0" y="72"/>
                      <a:pt x="0" y="167"/>
                    </a:cubicBezTo>
                    <a:cubicBezTo>
                      <a:pt x="0" y="250"/>
                      <a:pt x="72" y="322"/>
                      <a:pt x="167" y="322"/>
                    </a:cubicBezTo>
                    <a:lnTo>
                      <a:pt x="2846" y="322"/>
                    </a:lnTo>
                    <a:cubicBezTo>
                      <a:pt x="2929" y="322"/>
                      <a:pt x="3013" y="250"/>
                      <a:pt x="3013" y="167"/>
                    </a:cubicBezTo>
                    <a:cubicBezTo>
                      <a:pt x="3013" y="72"/>
                      <a:pt x="2929" y="0"/>
                      <a:pt x="2846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230" name="Google Shape;7687;p50"/>
              <p:cNvSpPr/>
              <p:nvPr/>
            </p:nvSpPr>
            <p:spPr>
              <a:xfrm>
                <a:off x="2278162" y="1773675"/>
                <a:ext cx="95452" cy="10581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334" extrusionOk="0">
                    <a:moveTo>
                      <a:pt x="167" y="1"/>
                    </a:moveTo>
                    <a:cubicBezTo>
                      <a:pt x="72" y="1"/>
                      <a:pt x="0" y="72"/>
                      <a:pt x="0" y="167"/>
                    </a:cubicBezTo>
                    <a:cubicBezTo>
                      <a:pt x="0" y="251"/>
                      <a:pt x="72" y="334"/>
                      <a:pt x="167" y="334"/>
                    </a:cubicBezTo>
                    <a:lnTo>
                      <a:pt x="2846" y="334"/>
                    </a:lnTo>
                    <a:cubicBezTo>
                      <a:pt x="2929" y="334"/>
                      <a:pt x="3013" y="251"/>
                      <a:pt x="3013" y="167"/>
                    </a:cubicBezTo>
                    <a:cubicBezTo>
                      <a:pt x="3013" y="72"/>
                      <a:pt x="2929" y="1"/>
                      <a:pt x="2846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231" name="Google Shape;7688;p50"/>
              <p:cNvSpPr/>
              <p:nvPr/>
            </p:nvSpPr>
            <p:spPr>
              <a:xfrm>
                <a:off x="2232511" y="1512759"/>
                <a:ext cx="299534" cy="348068"/>
              </a:xfrm>
              <a:custGeom>
                <a:avLst/>
                <a:gdLst/>
                <a:ahLst/>
                <a:cxnLst/>
                <a:rect l="l" t="t" r="r" b="b"/>
                <a:pathLst>
                  <a:path w="9455" h="10987" extrusionOk="0">
                    <a:moveTo>
                      <a:pt x="2965" y="1700"/>
                    </a:moveTo>
                    <a:cubicBezTo>
                      <a:pt x="3275" y="1700"/>
                      <a:pt x="3537" y="1950"/>
                      <a:pt x="3561" y="2271"/>
                    </a:cubicBezTo>
                    <a:cubicBezTo>
                      <a:pt x="3561" y="2355"/>
                      <a:pt x="3632" y="2414"/>
                      <a:pt x="3715" y="2414"/>
                    </a:cubicBezTo>
                    <a:lnTo>
                      <a:pt x="4275" y="2414"/>
                    </a:lnTo>
                    <a:lnTo>
                      <a:pt x="4275" y="3367"/>
                    </a:lnTo>
                    <a:lnTo>
                      <a:pt x="3977" y="3367"/>
                    </a:lnTo>
                    <a:cubicBezTo>
                      <a:pt x="3882" y="3367"/>
                      <a:pt x="3811" y="3438"/>
                      <a:pt x="3811" y="3534"/>
                    </a:cubicBezTo>
                    <a:cubicBezTo>
                      <a:pt x="3811" y="3629"/>
                      <a:pt x="3882" y="3700"/>
                      <a:pt x="3977" y="3700"/>
                    </a:cubicBezTo>
                    <a:lnTo>
                      <a:pt x="4418" y="3700"/>
                    </a:lnTo>
                    <a:cubicBezTo>
                      <a:pt x="4513" y="3700"/>
                      <a:pt x="4585" y="3629"/>
                      <a:pt x="4585" y="3534"/>
                    </a:cubicBezTo>
                    <a:lnTo>
                      <a:pt x="4585" y="3403"/>
                    </a:lnTo>
                    <a:lnTo>
                      <a:pt x="5073" y="3403"/>
                    </a:lnTo>
                    <a:lnTo>
                      <a:pt x="5073" y="9891"/>
                    </a:lnTo>
                    <a:lnTo>
                      <a:pt x="834" y="9891"/>
                    </a:lnTo>
                    <a:lnTo>
                      <a:pt x="834" y="3403"/>
                    </a:lnTo>
                    <a:lnTo>
                      <a:pt x="1322" y="3403"/>
                    </a:lnTo>
                    <a:lnTo>
                      <a:pt x="1322" y="3534"/>
                    </a:lnTo>
                    <a:cubicBezTo>
                      <a:pt x="1322" y="3629"/>
                      <a:pt x="1394" y="3700"/>
                      <a:pt x="1489" y="3700"/>
                    </a:cubicBezTo>
                    <a:lnTo>
                      <a:pt x="3346" y="3700"/>
                    </a:lnTo>
                    <a:cubicBezTo>
                      <a:pt x="3442" y="3700"/>
                      <a:pt x="3513" y="3629"/>
                      <a:pt x="3513" y="3534"/>
                    </a:cubicBezTo>
                    <a:cubicBezTo>
                      <a:pt x="3513" y="3438"/>
                      <a:pt x="3442" y="3367"/>
                      <a:pt x="3346" y="3367"/>
                    </a:cubicBezTo>
                    <a:lnTo>
                      <a:pt x="1656" y="3367"/>
                    </a:lnTo>
                    <a:lnTo>
                      <a:pt x="1656" y="2414"/>
                    </a:lnTo>
                    <a:lnTo>
                      <a:pt x="2203" y="2414"/>
                    </a:lnTo>
                    <a:cubicBezTo>
                      <a:pt x="2287" y="2414"/>
                      <a:pt x="2346" y="2355"/>
                      <a:pt x="2370" y="2271"/>
                    </a:cubicBezTo>
                    <a:cubicBezTo>
                      <a:pt x="2382" y="1950"/>
                      <a:pt x="2644" y="1700"/>
                      <a:pt x="2965" y="1700"/>
                    </a:cubicBezTo>
                    <a:close/>
                    <a:moveTo>
                      <a:pt x="7091" y="1"/>
                    </a:moveTo>
                    <a:cubicBezTo>
                      <a:pt x="6970" y="1"/>
                      <a:pt x="6849" y="12"/>
                      <a:pt x="6728" y="33"/>
                    </a:cubicBezTo>
                    <a:cubicBezTo>
                      <a:pt x="6192" y="140"/>
                      <a:pt x="5728" y="450"/>
                      <a:pt x="5418" y="914"/>
                    </a:cubicBezTo>
                    <a:cubicBezTo>
                      <a:pt x="5085" y="1402"/>
                      <a:pt x="5001" y="1986"/>
                      <a:pt x="5120" y="2522"/>
                    </a:cubicBezTo>
                    <a:lnTo>
                      <a:pt x="4585" y="2522"/>
                    </a:lnTo>
                    <a:lnTo>
                      <a:pt x="4585" y="2248"/>
                    </a:lnTo>
                    <a:cubicBezTo>
                      <a:pt x="4585" y="2164"/>
                      <a:pt x="4501" y="2093"/>
                      <a:pt x="4418" y="2093"/>
                    </a:cubicBezTo>
                    <a:lnTo>
                      <a:pt x="3846" y="2093"/>
                    </a:lnTo>
                    <a:cubicBezTo>
                      <a:pt x="3763" y="1676"/>
                      <a:pt x="3394" y="1379"/>
                      <a:pt x="2953" y="1379"/>
                    </a:cubicBezTo>
                    <a:cubicBezTo>
                      <a:pt x="2525" y="1379"/>
                      <a:pt x="2156" y="1676"/>
                      <a:pt x="2061" y="2093"/>
                    </a:cubicBezTo>
                    <a:lnTo>
                      <a:pt x="1501" y="2093"/>
                    </a:lnTo>
                    <a:cubicBezTo>
                      <a:pt x="1406" y="2093"/>
                      <a:pt x="1334" y="2164"/>
                      <a:pt x="1334" y="2248"/>
                    </a:cubicBezTo>
                    <a:lnTo>
                      <a:pt x="1334" y="2522"/>
                    </a:lnTo>
                    <a:lnTo>
                      <a:pt x="156" y="2522"/>
                    </a:lnTo>
                    <a:cubicBezTo>
                      <a:pt x="72" y="2522"/>
                      <a:pt x="1" y="2593"/>
                      <a:pt x="1" y="2688"/>
                    </a:cubicBezTo>
                    <a:lnTo>
                      <a:pt x="1" y="10832"/>
                    </a:lnTo>
                    <a:cubicBezTo>
                      <a:pt x="1" y="10915"/>
                      <a:pt x="72" y="10987"/>
                      <a:pt x="156" y="10987"/>
                    </a:cubicBezTo>
                    <a:lnTo>
                      <a:pt x="3370" y="10987"/>
                    </a:lnTo>
                    <a:cubicBezTo>
                      <a:pt x="3465" y="10987"/>
                      <a:pt x="3537" y="10915"/>
                      <a:pt x="3537" y="10832"/>
                    </a:cubicBezTo>
                    <a:cubicBezTo>
                      <a:pt x="3537" y="10737"/>
                      <a:pt x="3465" y="10665"/>
                      <a:pt x="3370" y="10665"/>
                    </a:cubicBezTo>
                    <a:lnTo>
                      <a:pt x="322" y="10665"/>
                    </a:lnTo>
                    <a:lnTo>
                      <a:pt x="322" y="2843"/>
                    </a:lnTo>
                    <a:lnTo>
                      <a:pt x="1334" y="2843"/>
                    </a:lnTo>
                    <a:lnTo>
                      <a:pt x="1334" y="3069"/>
                    </a:lnTo>
                    <a:lnTo>
                      <a:pt x="679" y="3069"/>
                    </a:lnTo>
                    <a:cubicBezTo>
                      <a:pt x="596" y="3069"/>
                      <a:pt x="513" y="3141"/>
                      <a:pt x="513" y="3236"/>
                    </a:cubicBezTo>
                    <a:lnTo>
                      <a:pt x="513" y="10058"/>
                    </a:lnTo>
                    <a:cubicBezTo>
                      <a:pt x="513" y="10142"/>
                      <a:pt x="596" y="10213"/>
                      <a:pt x="679" y="10213"/>
                    </a:cubicBezTo>
                    <a:lnTo>
                      <a:pt x="5228" y="10213"/>
                    </a:lnTo>
                    <a:cubicBezTo>
                      <a:pt x="5311" y="10213"/>
                      <a:pt x="5382" y="10142"/>
                      <a:pt x="5382" y="10058"/>
                    </a:cubicBezTo>
                    <a:lnTo>
                      <a:pt x="5382" y="3236"/>
                    </a:lnTo>
                    <a:cubicBezTo>
                      <a:pt x="5382" y="3141"/>
                      <a:pt x="5311" y="3069"/>
                      <a:pt x="5228" y="3069"/>
                    </a:cubicBezTo>
                    <a:lnTo>
                      <a:pt x="4585" y="3069"/>
                    </a:lnTo>
                    <a:lnTo>
                      <a:pt x="4585" y="2843"/>
                    </a:lnTo>
                    <a:lnTo>
                      <a:pt x="5228" y="2843"/>
                    </a:lnTo>
                    <a:cubicBezTo>
                      <a:pt x="5287" y="2998"/>
                      <a:pt x="5370" y="3141"/>
                      <a:pt x="5478" y="3284"/>
                    </a:cubicBezTo>
                    <a:lnTo>
                      <a:pt x="5430" y="4331"/>
                    </a:lnTo>
                    <a:cubicBezTo>
                      <a:pt x="5430" y="4391"/>
                      <a:pt x="5466" y="4438"/>
                      <a:pt x="5501" y="4474"/>
                    </a:cubicBezTo>
                    <a:cubicBezTo>
                      <a:pt x="5537" y="4486"/>
                      <a:pt x="5561" y="4498"/>
                      <a:pt x="5597" y="4498"/>
                    </a:cubicBezTo>
                    <a:lnTo>
                      <a:pt x="5609" y="4498"/>
                    </a:lnTo>
                    <a:lnTo>
                      <a:pt x="5609" y="10665"/>
                    </a:lnTo>
                    <a:lnTo>
                      <a:pt x="3989" y="10665"/>
                    </a:lnTo>
                    <a:cubicBezTo>
                      <a:pt x="3894" y="10665"/>
                      <a:pt x="3823" y="10737"/>
                      <a:pt x="3823" y="10820"/>
                    </a:cubicBezTo>
                    <a:cubicBezTo>
                      <a:pt x="3823" y="10915"/>
                      <a:pt x="3894" y="10987"/>
                      <a:pt x="3989" y="10987"/>
                    </a:cubicBezTo>
                    <a:lnTo>
                      <a:pt x="5775" y="10987"/>
                    </a:lnTo>
                    <a:cubicBezTo>
                      <a:pt x="5859" y="10987"/>
                      <a:pt x="5942" y="10915"/>
                      <a:pt x="5942" y="10820"/>
                    </a:cubicBezTo>
                    <a:lnTo>
                      <a:pt x="5942" y="4367"/>
                    </a:lnTo>
                    <a:lnTo>
                      <a:pt x="6621" y="4046"/>
                    </a:lnTo>
                    <a:cubicBezTo>
                      <a:pt x="6796" y="4092"/>
                      <a:pt x="6971" y="4109"/>
                      <a:pt x="7152" y="4109"/>
                    </a:cubicBezTo>
                    <a:cubicBezTo>
                      <a:pt x="7205" y="4109"/>
                      <a:pt x="7258" y="4108"/>
                      <a:pt x="7311" y="4105"/>
                    </a:cubicBezTo>
                    <a:cubicBezTo>
                      <a:pt x="7395" y="4081"/>
                      <a:pt x="7454" y="4010"/>
                      <a:pt x="7454" y="3926"/>
                    </a:cubicBezTo>
                    <a:cubicBezTo>
                      <a:pt x="7454" y="3831"/>
                      <a:pt x="7371" y="3772"/>
                      <a:pt x="7275" y="3772"/>
                    </a:cubicBezTo>
                    <a:cubicBezTo>
                      <a:pt x="7230" y="3774"/>
                      <a:pt x="7184" y="3776"/>
                      <a:pt x="7137" y="3776"/>
                    </a:cubicBezTo>
                    <a:cubicBezTo>
                      <a:pt x="6977" y="3776"/>
                      <a:pt x="6813" y="3758"/>
                      <a:pt x="6656" y="3712"/>
                    </a:cubicBezTo>
                    <a:cubicBezTo>
                      <a:pt x="6637" y="3707"/>
                      <a:pt x="6619" y="3704"/>
                      <a:pt x="6602" y="3704"/>
                    </a:cubicBezTo>
                    <a:cubicBezTo>
                      <a:pt x="6579" y="3704"/>
                      <a:pt x="6558" y="3710"/>
                      <a:pt x="6537" y="3724"/>
                    </a:cubicBezTo>
                    <a:lnTo>
                      <a:pt x="5763" y="4081"/>
                    </a:lnTo>
                    <a:lnTo>
                      <a:pt x="5799" y="3236"/>
                    </a:lnTo>
                    <a:cubicBezTo>
                      <a:pt x="5799" y="3188"/>
                      <a:pt x="5787" y="3164"/>
                      <a:pt x="5775" y="3129"/>
                    </a:cubicBezTo>
                    <a:cubicBezTo>
                      <a:pt x="5656" y="2986"/>
                      <a:pt x="5561" y="2819"/>
                      <a:pt x="5501" y="2652"/>
                    </a:cubicBezTo>
                    <a:cubicBezTo>
                      <a:pt x="5501" y="2641"/>
                      <a:pt x="5501" y="2641"/>
                      <a:pt x="5490" y="2629"/>
                    </a:cubicBezTo>
                    <a:cubicBezTo>
                      <a:pt x="5311" y="2117"/>
                      <a:pt x="5382" y="1557"/>
                      <a:pt x="5680" y="1093"/>
                    </a:cubicBezTo>
                    <a:cubicBezTo>
                      <a:pt x="5942" y="712"/>
                      <a:pt x="6323" y="450"/>
                      <a:pt x="6787" y="366"/>
                    </a:cubicBezTo>
                    <a:cubicBezTo>
                      <a:pt x="6900" y="342"/>
                      <a:pt x="7015" y="330"/>
                      <a:pt x="7129" y="330"/>
                    </a:cubicBezTo>
                    <a:cubicBezTo>
                      <a:pt x="7461" y="330"/>
                      <a:pt x="7793" y="431"/>
                      <a:pt x="8085" y="617"/>
                    </a:cubicBezTo>
                    <a:cubicBezTo>
                      <a:pt x="8871" y="1152"/>
                      <a:pt x="9097" y="2224"/>
                      <a:pt x="8561" y="3010"/>
                    </a:cubicBezTo>
                    <a:cubicBezTo>
                      <a:pt x="8383" y="3284"/>
                      <a:pt x="8145" y="3486"/>
                      <a:pt x="7847" y="3629"/>
                    </a:cubicBezTo>
                    <a:cubicBezTo>
                      <a:pt x="7764" y="3665"/>
                      <a:pt x="7728" y="3760"/>
                      <a:pt x="7764" y="3831"/>
                    </a:cubicBezTo>
                    <a:cubicBezTo>
                      <a:pt x="7798" y="3883"/>
                      <a:pt x="7857" y="3922"/>
                      <a:pt x="7914" y="3922"/>
                    </a:cubicBezTo>
                    <a:cubicBezTo>
                      <a:pt x="7936" y="3922"/>
                      <a:pt x="7958" y="3916"/>
                      <a:pt x="7978" y="3903"/>
                    </a:cubicBezTo>
                    <a:cubicBezTo>
                      <a:pt x="8323" y="3748"/>
                      <a:pt x="8597" y="3510"/>
                      <a:pt x="8811" y="3188"/>
                    </a:cubicBezTo>
                    <a:cubicBezTo>
                      <a:pt x="9454" y="2260"/>
                      <a:pt x="9192" y="974"/>
                      <a:pt x="8264" y="355"/>
                    </a:cubicBezTo>
                    <a:cubicBezTo>
                      <a:pt x="7904" y="124"/>
                      <a:pt x="7503" y="1"/>
                      <a:pt x="7091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232" name="Google Shape;7689;p50"/>
              <p:cNvSpPr/>
              <p:nvPr/>
            </p:nvSpPr>
            <p:spPr>
              <a:xfrm>
                <a:off x="2422623" y="1574883"/>
                <a:ext cx="10201" cy="11373"/>
              </a:xfrm>
              <a:custGeom>
                <a:avLst/>
                <a:gdLst/>
                <a:ahLst/>
                <a:cxnLst/>
                <a:rect l="l" t="t" r="r" b="b"/>
                <a:pathLst>
                  <a:path w="322" h="359" extrusionOk="0">
                    <a:moveTo>
                      <a:pt x="155" y="1"/>
                    </a:moveTo>
                    <a:cubicBezTo>
                      <a:pt x="72" y="1"/>
                      <a:pt x="0" y="72"/>
                      <a:pt x="0" y="156"/>
                    </a:cubicBezTo>
                    <a:lnTo>
                      <a:pt x="0" y="191"/>
                    </a:lnTo>
                    <a:cubicBezTo>
                      <a:pt x="0" y="275"/>
                      <a:pt x="72" y="358"/>
                      <a:pt x="155" y="358"/>
                    </a:cubicBezTo>
                    <a:cubicBezTo>
                      <a:pt x="251" y="358"/>
                      <a:pt x="322" y="275"/>
                      <a:pt x="322" y="191"/>
                    </a:cubicBezTo>
                    <a:lnTo>
                      <a:pt x="322" y="156"/>
                    </a:lnTo>
                    <a:cubicBezTo>
                      <a:pt x="322" y="72"/>
                      <a:pt x="251" y="1"/>
                      <a:pt x="155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233" name="Google Shape;7690;p50"/>
              <p:cNvSpPr/>
              <p:nvPr/>
            </p:nvSpPr>
            <p:spPr>
              <a:xfrm>
                <a:off x="2442613" y="1574883"/>
                <a:ext cx="10581" cy="11373"/>
              </a:xfrm>
              <a:custGeom>
                <a:avLst/>
                <a:gdLst/>
                <a:ahLst/>
                <a:cxnLst/>
                <a:rect l="l" t="t" r="r" b="b"/>
                <a:pathLst>
                  <a:path w="334" h="359" extrusionOk="0">
                    <a:moveTo>
                      <a:pt x="167" y="1"/>
                    </a:moveTo>
                    <a:cubicBezTo>
                      <a:pt x="84" y="1"/>
                      <a:pt x="1" y="72"/>
                      <a:pt x="1" y="156"/>
                    </a:cubicBezTo>
                    <a:lnTo>
                      <a:pt x="1" y="191"/>
                    </a:lnTo>
                    <a:cubicBezTo>
                      <a:pt x="1" y="275"/>
                      <a:pt x="84" y="358"/>
                      <a:pt x="167" y="358"/>
                    </a:cubicBezTo>
                    <a:cubicBezTo>
                      <a:pt x="262" y="358"/>
                      <a:pt x="334" y="275"/>
                      <a:pt x="334" y="191"/>
                    </a:cubicBezTo>
                    <a:lnTo>
                      <a:pt x="334" y="156"/>
                    </a:lnTo>
                    <a:cubicBezTo>
                      <a:pt x="334" y="72"/>
                      <a:pt x="262" y="1"/>
                      <a:pt x="16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234" name="Google Shape;7691;p50"/>
              <p:cNvSpPr/>
              <p:nvPr/>
            </p:nvSpPr>
            <p:spPr>
              <a:xfrm>
                <a:off x="2462983" y="1574883"/>
                <a:ext cx="10581" cy="11373"/>
              </a:xfrm>
              <a:custGeom>
                <a:avLst/>
                <a:gdLst/>
                <a:ahLst/>
                <a:cxnLst/>
                <a:rect l="l" t="t" r="r" b="b"/>
                <a:pathLst>
                  <a:path w="334" h="359" extrusionOk="0">
                    <a:moveTo>
                      <a:pt x="167" y="1"/>
                    </a:moveTo>
                    <a:cubicBezTo>
                      <a:pt x="72" y="1"/>
                      <a:pt x="0" y="72"/>
                      <a:pt x="0" y="156"/>
                    </a:cubicBezTo>
                    <a:lnTo>
                      <a:pt x="0" y="191"/>
                    </a:lnTo>
                    <a:cubicBezTo>
                      <a:pt x="0" y="275"/>
                      <a:pt x="72" y="358"/>
                      <a:pt x="167" y="358"/>
                    </a:cubicBezTo>
                    <a:cubicBezTo>
                      <a:pt x="250" y="358"/>
                      <a:pt x="334" y="275"/>
                      <a:pt x="334" y="191"/>
                    </a:cubicBezTo>
                    <a:lnTo>
                      <a:pt x="334" y="156"/>
                    </a:lnTo>
                    <a:cubicBezTo>
                      <a:pt x="310" y="72"/>
                      <a:pt x="250" y="1"/>
                      <a:pt x="16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235" name="Google Shape;7692;p50"/>
              <p:cNvSpPr/>
              <p:nvPr/>
            </p:nvSpPr>
            <p:spPr>
              <a:xfrm>
                <a:off x="2482974" y="1574883"/>
                <a:ext cx="10201" cy="11373"/>
              </a:xfrm>
              <a:custGeom>
                <a:avLst/>
                <a:gdLst/>
                <a:ahLst/>
                <a:cxnLst/>
                <a:rect l="l" t="t" r="r" b="b"/>
                <a:pathLst>
                  <a:path w="322" h="359" extrusionOk="0">
                    <a:moveTo>
                      <a:pt x="155" y="1"/>
                    </a:moveTo>
                    <a:cubicBezTo>
                      <a:pt x="72" y="1"/>
                      <a:pt x="0" y="72"/>
                      <a:pt x="0" y="156"/>
                    </a:cubicBezTo>
                    <a:lnTo>
                      <a:pt x="0" y="191"/>
                    </a:lnTo>
                    <a:cubicBezTo>
                      <a:pt x="0" y="275"/>
                      <a:pt x="72" y="358"/>
                      <a:pt x="155" y="358"/>
                    </a:cubicBezTo>
                    <a:cubicBezTo>
                      <a:pt x="251" y="358"/>
                      <a:pt x="322" y="275"/>
                      <a:pt x="322" y="191"/>
                    </a:cubicBezTo>
                    <a:lnTo>
                      <a:pt x="322" y="156"/>
                    </a:lnTo>
                    <a:cubicBezTo>
                      <a:pt x="322" y="72"/>
                      <a:pt x="251" y="1"/>
                      <a:pt x="155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236" name="Google Shape;7693;p50"/>
              <p:cNvSpPr/>
              <p:nvPr/>
            </p:nvSpPr>
            <p:spPr>
              <a:xfrm>
                <a:off x="2312852" y="1654495"/>
                <a:ext cx="26073" cy="49041"/>
              </a:xfrm>
              <a:custGeom>
                <a:avLst/>
                <a:gdLst/>
                <a:ahLst/>
                <a:cxnLst/>
                <a:rect l="l" t="t" r="r" b="b"/>
                <a:pathLst>
                  <a:path w="823" h="1548" extrusionOk="0">
                    <a:moveTo>
                      <a:pt x="179" y="0"/>
                    </a:moveTo>
                    <a:cubicBezTo>
                      <a:pt x="96" y="0"/>
                      <a:pt x="25" y="72"/>
                      <a:pt x="25" y="167"/>
                    </a:cubicBezTo>
                    <a:cubicBezTo>
                      <a:pt x="25" y="250"/>
                      <a:pt x="96" y="322"/>
                      <a:pt x="179" y="322"/>
                    </a:cubicBezTo>
                    <a:lnTo>
                      <a:pt x="263" y="322"/>
                    </a:lnTo>
                    <a:lnTo>
                      <a:pt x="263" y="1215"/>
                    </a:lnTo>
                    <a:lnTo>
                      <a:pt x="167" y="1215"/>
                    </a:lnTo>
                    <a:cubicBezTo>
                      <a:pt x="84" y="1215"/>
                      <a:pt x="1" y="1298"/>
                      <a:pt x="1" y="1381"/>
                    </a:cubicBezTo>
                    <a:cubicBezTo>
                      <a:pt x="1" y="1477"/>
                      <a:pt x="84" y="1548"/>
                      <a:pt x="167" y="1548"/>
                    </a:cubicBezTo>
                    <a:lnTo>
                      <a:pt x="656" y="1548"/>
                    </a:lnTo>
                    <a:cubicBezTo>
                      <a:pt x="751" y="1548"/>
                      <a:pt x="822" y="1477"/>
                      <a:pt x="822" y="1381"/>
                    </a:cubicBezTo>
                    <a:cubicBezTo>
                      <a:pt x="822" y="1274"/>
                      <a:pt x="751" y="1203"/>
                      <a:pt x="668" y="1203"/>
                    </a:cubicBezTo>
                    <a:lnTo>
                      <a:pt x="572" y="1203"/>
                    </a:lnTo>
                    <a:lnTo>
                      <a:pt x="572" y="167"/>
                    </a:lnTo>
                    <a:cubicBezTo>
                      <a:pt x="572" y="72"/>
                      <a:pt x="501" y="0"/>
                      <a:pt x="406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237" name="Google Shape;7694;p50"/>
              <p:cNvSpPr/>
              <p:nvPr/>
            </p:nvSpPr>
            <p:spPr>
              <a:xfrm>
                <a:off x="2316242" y="1637135"/>
                <a:ext cx="14383" cy="13971"/>
              </a:xfrm>
              <a:custGeom>
                <a:avLst/>
                <a:gdLst/>
                <a:ahLst/>
                <a:cxnLst/>
                <a:rect l="l" t="t" r="r" b="b"/>
                <a:pathLst>
                  <a:path w="454" h="441" extrusionOk="0">
                    <a:moveTo>
                      <a:pt x="227" y="0"/>
                    </a:moveTo>
                    <a:cubicBezTo>
                      <a:pt x="96" y="0"/>
                      <a:pt x="1" y="96"/>
                      <a:pt x="1" y="215"/>
                    </a:cubicBezTo>
                    <a:cubicBezTo>
                      <a:pt x="1" y="334"/>
                      <a:pt x="108" y="441"/>
                      <a:pt x="227" y="441"/>
                    </a:cubicBezTo>
                    <a:cubicBezTo>
                      <a:pt x="358" y="441"/>
                      <a:pt x="453" y="334"/>
                      <a:pt x="453" y="215"/>
                    </a:cubicBezTo>
                    <a:cubicBezTo>
                      <a:pt x="453" y="96"/>
                      <a:pt x="358" y="0"/>
                      <a:pt x="227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238" name="Google Shape;7695;p50"/>
            <p:cNvGrpSpPr/>
            <p:nvPr/>
          </p:nvGrpSpPr>
          <p:grpSpPr>
            <a:xfrm>
              <a:off x="10411576" y="1407768"/>
              <a:ext cx="301784" cy="348607"/>
              <a:chOff x="1331406" y="1513361"/>
              <a:chExt cx="301784" cy="348607"/>
            </a:xfrm>
            <a:solidFill>
              <a:schemeClr val="bg2">
                <a:lumMod val="75000"/>
              </a:schemeClr>
            </a:solidFill>
          </p:grpSpPr>
          <p:sp>
            <p:nvSpPr>
              <p:cNvPr id="1239" name="Google Shape;7696;p50"/>
              <p:cNvSpPr/>
              <p:nvPr/>
            </p:nvSpPr>
            <p:spPr>
              <a:xfrm>
                <a:off x="1473237" y="1513361"/>
                <a:ext cx="159952" cy="169076"/>
              </a:xfrm>
              <a:custGeom>
                <a:avLst/>
                <a:gdLst/>
                <a:ahLst/>
                <a:cxnLst/>
                <a:rect l="l" t="t" r="r" b="b"/>
                <a:pathLst>
                  <a:path w="5049" h="5337" extrusionOk="0">
                    <a:moveTo>
                      <a:pt x="2623" y="0"/>
                    </a:moveTo>
                    <a:cubicBezTo>
                      <a:pt x="2460" y="0"/>
                      <a:pt x="2295" y="17"/>
                      <a:pt x="2132" y="50"/>
                    </a:cubicBezTo>
                    <a:cubicBezTo>
                      <a:pt x="1489" y="169"/>
                      <a:pt x="941" y="538"/>
                      <a:pt x="584" y="1074"/>
                    </a:cubicBezTo>
                    <a:cubicBezTo>
                      <a:pt x="0" y="1943"/>
                      <a:pt x="36" y="3050"/>
                      <a:pt x="655" y="3884"/>
                    </a:cubicBezTo>
                    <a:lnTo>
                      <a:pt x="596" y="5170"/>
                    </a:lnTo>
                    <a:cubicBezTo>
                      <a:pt x="596" y="5229"/>
                      <a:pt x="631" y="5277"/>
                      <a:pt x="679" y="5300"/>
                    </a:cubicBezTo>
                    <a:cubicBezTo>
                      <a:pt x="703" y="5312"/>
                      <a:pt x="739" y="5336"/>
                      <a:pt x="762" y="5336"/>
                    </a:cubicBezTo>
                    <a:cubicBezTo>
                      <a:pt x="798" y="5336"/>
                      <a:pt x="810" y="5336"/>
                      <a:pt x="834" y="5312"/>
                    </a:cubicBezTo>
                    <a:lnTo>
                      <a:pt x="2001" y="4777"/>
                    </a:lnTo>
                    <a:cubicBezTo>
                      <a:pt x="2203" y="4836"/>
                      <a:pt x="2417" y="4860"/>
                      <a:pt x="2608" y="4860"/>
                    </a:cubicBezTo>
                    <a:cubicBezTo>
                      <a:pt x="3394" y="4860"/>
                      <a:pt x="4156" y="4467"/>
                      <a:pt x="4620" y="3765"/>
                    </a:cubicBezTo>
                    <a:cubicBezTo>
                      <a:pt x="4870" y="3395"/>
                      <a:pt x="5001" y="2967"/>
                      <a:pt x="5025" y="2514"/>
                    </a:cubicBezTo>
                    <a:cubicBezTo>
                      <a:pt x="5049" y="2431"/>
                      <a:pt x="4989" y="2360"/>
                      <a:pt x="4906" y="2360"/>
                    </a:cubicBezTo>
                    <a:cubicBezTo>
                      <a:pt x="4811" y="2360"/>
                      <a:pt x="4739" y="2431"/>
                      <a:pt x="4739" y="2503"/>
                    </a:cubicBezTo>
                    <a:cubicBezTo>
                      <a:pt x="4715" y="2895"/>
                      <a:pt x="4608" y="3265"/>
                      <a:pt x="4382" y="3586"/>
                    </a:cubicBezTo>
                    <a:cubicBezTo>
                      <a:pt x="3981" y="4183"/>
                      <a:pt x="3325" y="4524"/>
                      <a:pt x="2630" y="4524"/>
                    </a:cubicBezTo>
                    <a:cubicBezTo>
                      <a:pt x="2438" y="4524"/>
                      <a:pt x="2242" y="4498"/>
                      <a:pt x="2048" y="4443"/>
                    </a:cubicBezTo>
                    <a:cubicBezTo>
                      <a:pt x="2027" y="4433"/>
                      <a:pt x="2008" y="4427"/>
                      <a:pt x="1990" y="4427"/>
                    </a:cubicBezTo>
                    <a:cubicBezTo>
                      <a:pt x="1969" y="4427"/>
                      <a:pt x="1949" y="4435"/>
                      <a:pt x="1929" y="4455"/>
                    </a:cubicBezTo>
                    <a:lnTo>
                      <a:pt x="953" y="4919"/>
                    </a:lnTo>
                    <a:lnTo>
                      <a:pt x="1001" y="3848"/>
                    </a:lnTo>
                    <a:cubicBezTo>
                      <a:pt x="1001" y="3800"/>
                      <a:pt x="989" y="3765"/>
                      <a:pt x="977" y="3741"/>
                    </a:cubicBezTo>
                    <a:cubicBezTo>
                      <a:pt x="405" y="3026"/>
                      <a:pt x="358" y="2026"/>
                      <a:pt x="870" y="1252"/>
                    </a:cubicBezTo>
                    <a:cubicBezTo>
                      <a:pt x="1179" y="788"/>
                      <a:pt x="1655" y="467"/>
                      <a:pt x="2203" y="359"/>
                    </a:cubicBezTo>
                    <a:cubicBezTo>
                      <a:pt x="2344" y="332"/>
                      <a:pt x="2485" y="319"/>
                      <a:pt x="2624" y="319"/>
                    </a:cubicBezTo>
                    <a:cubicBezTo>
                      <a:pt x="3038" y="319"/>
                      <a:pt x="3439" y="437"/>
                      <a:pt x="3787" y="669"/>
                    </a:cubicBezTo>
                    <a:cubicBezTo>
                      <a:pt x="4227" y="967"/>
                      <a:pt x="4525" y="1419"/>
                      <a:pt x="4668" y="1919"/>
                    </a:cubicBezTo>
                    <a:cubicBezTo>
                      <a:pt x="4678" y="1998"/>
                      <a:pt x="4736" y="2044"/>
                      <a:pt x="4811" y="2044"/>
                    </a:cubicBezTo>
                    <a:cubicBezTo>
                      <a:pt x="4826" y="2044"/>
                      <a:pt x="4842" y="2042"/>
                      <a:pt x="4858" y="2038"/>
                    </a:cubicBezTo>
                    <a:cubicBezTo>
                      <a:pt x="4942" y="2026"/>
                      <a:pt x="4989" y="1943"/>
                      <a:pt x="4977" y="1848"/>
                    </a:cubicBezTo>
                    <a:cubicBezTo>
                      <a:pt x="4822" y="1252"/>
                      <a:pt x="4465" y="752"/>
                      <a:pt x="3965" y="407"/>
                    </a:cubicBezTo>
                    <a:cubicBezTo>
                      <a:pt x="3566" y="141"/>
                      <a:pt x="3100" y="0"/>
                      <a:pt x="2623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240" name="Google Shape;7697;p50"/>
              <p:cNvSpPr/>
              <p:nvPr/>
            </p:nvSpPr>
            <p:spPr>
              <a:xfrm>
                <a:off x="1331406" y="1579033"/>
                <a:ext cx="152412" cy="282934"/>
              </a:xfrm>
              <a:custGeom>
                <a:avLst/>
                <a:gdLst/>
                <a:ahLst/>
                <a:cxnLst/>
                <a:rect l="l" t="t" r="r" b="b"/>
                <a:pathLst>
                  <a:path w="4811" h="8931" extrusionOk="0">
                    <a:moveTo>
                      <a:pt x="1132" y="310"/>
                    </a:moveTo>
                    <a:cubicBezTo>
                      <a:pt x="1203" y="310"/>
                      <a:pt x="1263" y="346"/>
                      <a:pt x="1310" y="382"/>
                    </a:cubicBezTo>
                    <a:cubicBezTo>
                      <a:pt x="1358" y="430"/>
                      <a:pt x="1382" y="501"/>
                      <a:pt x="1382" y="560"/>
                    </a:cubicBezTo>
                    <a:lnTo>
                      <a:pt x="1382" y="2073"/>
                    </a:lnTo>
                    <a:lnTo>
                      <a:pt x="858" y="2073"/>
                    </a:lnTo>
                    <a:lnTo>
                      <a:pt x="858" y="560"/>
                    </a:lnTo>
                    <a:cubicBezTo>
                      <a:pt x="870" y="430"/>
                      <a:pt x="977" y="310"/>
                      <a:pt x="1132" y="310"/>
                    </a:cubicBezTo>
                    <a:close/>
                    <a:moveTo>
                      <a:pt x="3644" y="310"/>
                    </a:moveTo>
                    <a:cubicBezTo>
                      <a:pt x="3727" y="310"/>
                      <a:pt x="3787" y="346"/>
                      <a:pt x="3823" y="382"/>
                    </a:cubicBezTo>
                    <a:cubicBezTo>
                      <a:pt x="3870" y="430"/>
                      <a:pt x="3906" y="501"/>
                      <a:pt x="3906" y="560"/>
                    </a:cubicBezTo>
                    <a:lnTo>
                      <a:pt x="3906" y="2073"/>
                    </a:lnTo>
                    <a:lnTo>
                      <a:pt x="3382" y="2073"/>
                    </a:lnTo>
                    <a:lnTo>
                      <a:pt x="3382" y="560"/>
                    </a:lnTo>
                    <a:cubicBezTo>
                      <a:pt x="3394" y="430"/>
                      <a:pt x="3513" y="310"/>
                      <a:pt x="3644" y="310"/>
                    </a:cubicBezTo>
                    <a:close/>
                    <a:moveTo>
                      <a:pt x="4454" y="2406"/>
                    </a:moveTo>
                    <a:lnTo>
                      <a:pt x="4454" y="2918"/>
                    </a:lnTo>
                    <a:lnTo>
                      <a:pt x="310" y="2918"/>
                    </a:lnTo>
                    <a:lnTo>
                      <a:pt x="310" y="2406"/>
                    </a:lnTo>
                    <a:close/>
                    <a:moveTo>
                      <a:pt x="2989" y="5513"/>
                    </a:moveTo>
                    <a:lnTo>
                      <a:pt x="2989" y="5978"/>
                    </a:lnTo>
                    <a:lnTo>
                      <a:pt x="1787" y="5978"/>
                    </a:lnTo>
                    <a:lnTo>
                      <a:pt x="1787" y="5513"/>
                    </a:lnTo>
                    <a:close/>
                    <a:moveTo>
                      <a:pt x="2846" y="6299"/>
                    </a:moveTo>
                    <a:lnTo>
                      <a:pt x="2846" y="6752"/>
                    </a:lnTo>
                    <a:lnTo>
                      <a:pt x="1930" y="6752"/>
                    </a:lnTo>
                    <a:lnTo>
                      <a:pt x="1930" y="6299"/>
                    </a:lnTo>
                    <a:close/>
                    <a:moveTo>
                      <a:pt x="1132" y="1"/>
                    </a:moveTo>
                    <a:cubicBezTo>
                      <a:pt x="798" y="1"/>
                      <a:pt x="548" y="263"/>
                      <a:pt x="548" y="572"/>
                    </a:cubicBezTo>
                    <a:lnTo>
                      <a:pt x="548" y="2084"/>
                    </a:lnTo>
                    <a:lnTo>
                      <a:pt x="167" y="2084"/>
                    </a:lnTo>
                    <a:cubicBezTo>
                      <a:pt x="72" y="2084"/>
                      <a:pt x="1" y="2156"/>
                      <a:pt x="1" y="2239"/>
                    </a:cubicBezTo>
                    <a:lnTo>
                      <a:pt x="1" y="3061"/>
                    </a:lnTo>
                    <a:cubicBezTo>
                      <a:pt x="1" y="3156"/>
                      <a:pt x="72" y="3227"/>
                      <a:pt x="167" y="3227"/>
                    </a:cubicBezTo>
                    <a:lnTo>
                      <a:pt x="203" y="3227"/>
                    </a:lnTo>
                    <a:lnTo>
                      <a:pt x="203" y="3823"/>
                    </a:lnTo>
                    <a:cubicBezTo>
                      <a:pt x="203" y="3847"/>
                      <a:pt x="227" y="3894"/>
                      <a:pt x="239" y="3930"/>
                    </a:cubicBezTo>
                    <a:lnTo>
                      <a:pt x="727" y="4537"/>
                    </a:lnTo>
                    <a:cubicBezTo>
                      <a:pt x="760" y="4576"/>
                      <a:pt x="807" y="4594"/>
                      <a:pt x="853" y="4594"/>
                    </a:cubicBezTo>
                    <a:cubicBezTo>
                      <a:pt x="890" y="4594"/>
                      <a:pt x="926" y="4582"/>
                      <a:pt x="953" y="4561"/>
                    </a:cubicBezTo>
                    <a:cubicBezTo>
                      <a:pt x="1025" y="4501"/>
                      <a:pt x="1025" y="4406"/>
                      <a:pt x="977" y="4347"/>
                    </a:cubicBezTo>
                    <a:lnTo>
                      <a:pt x="525" y="3775"/>
                    </a:lnTo>
                    <a:lnTo>
                      <a:pt x="525" y="3239"/>
                    </a:lnTo>
                    <a:lnTo>
                      <a:pt x="4239" y="3239"/>
                    </a:lnTo>
                    <a:lnTo>
                      <a:pt x="4239" y="3775"/>
                    </a:lnTo>
                    <a:lnTo>
                      <a:pt x="3084" y="5216"/>
                    </a:lnTo>
                    <a:lnTo>
                      <a:pt x="1691" y="5216"/>
                    </a:lnTo>
                    <a:lnTo>
                      <a:pt x="1429" y="4882"/>
                    </a:lnTo>
                    <a:cubicBezTo>
                      <a:pt x="1418" y="4847"/>
                      <a:pt x="1394" y="4835"/>
                      <a:pt x="1382" y="4823"/>
                    </a:cubicBezTo>
                    <a:cubicBezTo>
                      <a:pt x="1351" y="4797"/>
                      <a:pt x="1313" y="4785"/>
                      <a:pt x="1277" y="4785"/>
                    </a:cubicBezTo>
                    <a:cubicBezTo>
                      <a:pt x="1229" y="4785"/>
                      <a:pt x="1183" y="4806"/>
                      <a:pt x="1156" y="4847"/>
                    </a:cubicBezTo>
                    <a:cubicBezTo>
                      <a:pt x="1120" y="4906"/>
                      <a:pt x="1120" y="4978"/>
                      <a:pt x="1156" y="5037"/>
                    </a:cubicBezTo>
                    <a:lnTo>
                      <a:pt x="1489" y="5442"/>
                    </a:lnTo>
                    <a:lnTo>
                      <a:pt x="1489" y="6156"/>
                    </a:lnTo>
                    <a:cubicBezTo>
                      <a:pt x="1489" y="6252"/>
                      <a:pt x="1560" y="6311"/>
                      <a:pt x="1632" y="6323"/>
                    </a:cubicBezTo>
                    <a:lnTo>
                      <a:pt x="1632" y="6942"/>
                    </a:lnTo>
                    <a:cubicBezTo>
                      <a:pt x="1632" y="7037"/>
                      <a:pt x="1715" y="7109"/>
                      <a:pt x="1799" y="7109"/>
                    </a:cubicBezTo>
                    <a:lnTo>
                      <a:pt x="1834" y="7109"/>
                    </a:lnTo>
                    <a:lnTo>
                      <a:pt x="1834" y="8764"/>
                    </a:lnTo>
                    <a:cubicBezTo>
                      <a:pt x="1834" y="8859"/>
                      <a:pt x="1906" y="8931"/>
                      <a:pt x="1989" y="8931"/>
                    </a:cubicBezTo>
                    <a:lnTo>
                      <a:pt x="2846" y="8931"/>
                    </a:lnTo>
                    <a:cubicBezTo>
                      <a:pt x="2930" y="8931"/>
                      <a:pt x="3001" y="8859"/>
                      <a:pt x="3001" y="8764"/>
                    </a:cubicBezTo>
                    <a:lnTo>
                      <a:pt x="3001" y="8145"/>
                    </a:lnTo>
                    <a:cubicBezTo>
                      <a:pt x="3001" y="8050"/>
                      <a:pt x="2930" y="7978"/>
                      <a:pt x="2846" y="7978"/>
                    </a:cubicBezTo>
                    <a:cubicBezTo>
                      <a:pt x="2751" y="7978"/>
                      <a:pt x="2680" y="8050"/>
                      <a:pt x="2680" y="8145"/>
                    </a:cubicBezTo>
                    <a:lnTo>
                      <a:pt x="2680" y="8597"/>
                    </a:lnTo>
                    <a:lnTo>
                      <a:pt x="2156" y="8597"/>
                    </a:lnTo>
                    <a:lnTo>
                      <a:pt x="2156" y="7109"/>
                    </a:lnTo>
                    <a:lnTo>
                      <a:pt x="2680" y="7109"/>
                    </a:lnTo>
                    <a:lnTo>
                      <a:pt x="2680" y="7502"/>
                    </a:lnTo>
                    <a:cubicBezTo>
                      <a:pt x="2680" y="7585"/>
                      <a:pt x="2751" y="7669"/>
                      <a:pt x="2846" y="7669"/>
                    </a:cubicBezTo>
                    <a:cubicBezTo>
                      <a:pt x="2930" y="7669"/>
                      <a:pt x="3001" y="7585"/>
                      <a:pt x="3001" y="7502"/>
                    </a:cubicBezTo>
                    <a:lnTo>
                      <a:pt x="3001" y="7109"/>
                    </a:lnTo>
                    <a:lnTo>
                      <a:pt x="3037" y="7109"/>
                    </a:lnTo>
                    <a:cubicBezTo>
                      <a:pt x="3120" y="7109"/>
                      <a:pt x="3203" y="7037"/>
                      <a:pt x="3203" y="6954"/>
                    </a:cubicBezTo>
                    <a:lnTo>
                      <a:pt x="3203" y="6323"/>
                    </a:lnTo>
                    <a:cubicBezTo>
                      <a:pt x="3287" y="6323"/>
                      <a:pt x="3346" y="6252"/>
                      <a:pt x="3346" y="6156"/>
                    </a:cubicBezTo>
                    <a:lnTo>
                      <a:pt x="3346" y="5442"/>
                    </a:lnTo>
                    <a:lnTo>
                      <a:pt x="4573" y="3942"/>
                    </a:lnTo>
                    <a:cubicBezTo>
                      <a:pt x="4597" y="3906"/>
                      <a:pt x="4597" y="3882"/>
                      <a:pt x="4597" y="3835"/>
                    </a:cubicBezTo>
                    <a:lnTo>
                      <a:pt x="4597" y="3239"/>
                    </a:lnTo>
                    <a:lnTo>
                      <a:pt x="4644" y="3239"/>
                    </a:lnTo>
                    <a:cubicBezTo>
                      <a:pt x="4727" y="3239"/>
                      <a:pt x="4811" y="3168"/>
                      <a:pt x="4811" y="3073"/>
                    </a:cubicBezTo>
                    <a:lnTo>
                      <a:pt x="4811" y="2263"/>
                    </a:lnTo>
                    <a:cubicBezTo>
                      <a:pt x="4775" y="2156"/>
                      <a:pt x="4704" y="2084"/>
                      <a:pt x="4620" y="2084"/>
                    </a:cubicBezTo>
                    <a:lnTo>
                      <a:pt x="4227" y="2084"/>
                    </a:lnTo>
                    <a:lnTo>
                      <a:pt x="4227" y="584"/>
                    </a:lnTo>
                    <a:cubicBezTo>
                      <a:pt x="4227" y="430"/>
                      <a:pt x="4168" y="287"/>
                      <a:pt x="4061" y="156"/>
                    </a:cubicBezTo>
                    <a:cubicBezTo>
                      <a:pt x="3954" y="60"/>
                      <a:pt x="3811" y="1"/>
                      <a:pt x="3644" y="1"/>
                    </a:cubicBezTo>
                    <a:cubicBezTo>
                      <a:pt x="3323" y="1"/>
                      <a:pt x="3061" y="263"/>
                      <a:pt x="3061" y="572"/>
                    </a:cubicBezTo>
                    <a:lnTo>
                      <a:pt x="3061" y="2084"/>
                    </a:lnTo>
                    <a:lnTo>
                      <a:pt x="1715" y="2084"/>
                    </a:lnTo>
                    <a:lnTo>
                      <a:pt x="1715" y="572"/>
                    </a:lnTo>
                    <a:cubicBezTo>
                      <a:pt x="1715" y="430"/>
                      <a:pt x="1656" y="275"/>
                      <a:pt x="1549" y="156"/>
                    </a:cubicBezTo>
                    <a:cubicBezTo>
                      <a:pt x="1441" y="60"/>
                      <a:pt x="1298" y="1"/>
                      <a:pt x="1132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241" name="Google Shape;7698;p50"/>
              <p:cNvSpPr/>
              <p:nvPr/>
            </p:nvSpPr>
            <p:spPr>
              <a:xfrm>
                <a:off x="1373667" y="1686935"/>
                <a:ext cx="66401" cy="10581"/>
              </a:xfrm>
              <a:custGeom>
                <a:avLst/>
                <a:gdLst/>
                <a:ahLst/>
                <a:cxnLst/>
                <a:rect l="l" t="t" r="r" b="b"/>
                <a:pathLst>
                  <a:path w="2096" h="334" extrusionOk="0">
                    <a:moveTo>
                      <a:pt x="167" y="0"/>
                    </a:moveTo>
                    <a:cubicBezTo>
                      <a:pt x="84" y="0"/>
                      <a:pt x="0" y="72"/>
                      <a:pt x="0" y="167"/>
                    </a:cubicBezTo>
                    <a:cubicBezTo>
                      <a:pt x="0" y="250"/>
                      <a:pt x="84" y="333"/>
                      <a:pt x="167" y="333"/>
                    </a:cubicBezTo>
                    <a:lnTo>
                      <a:pt x="1929" y="333"/>
                    </a:lnTo>
                    <a:cubicBezTo>
                      <a:pt x="2012" y="333"/>
                      <a:pt x="2096" y="250"/>
                      <a:pt x="2096" y="167"/>
                    </a:cubicBezTo>
                    <a:cubicBezTo>
                      <a:pt x="2096" y="72"/>
                      <a:pt x="2012" y="0"/>
                      <a:pt x="1929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242" name="Google Shape;7699;p50"/>
              <p:cNvSpPr/>
              <p:nvPr/>
            </p:nvSpPr>
            <p:spPr>
              <a:xfrm>
                <a:off x="1518508" y="1536044"/>
                <a:ext cx="72452" cy="112812"/>
              </a:xfrm>
              <a:custGeom>
                <a:avLst/>
                <a:gdLst/>
                <a:ahLst/>
                <a:cxnLst/>
                <a:rect l="l" t="t" r="r" b="b"/>
                <a:pathLst>
                  <a:path w="2287" h="3561" extrusionOk="0">
                    <a:moveTo>
                      <a:pt x="1596" y="334"/>
                    </a:moveTo>
                    <a:lnTo>
                      <a:pt x="1024" y="1084"/>
                    </a:lnTo>
                    <a:cubicBezTo>
                      <a:pt x="1000" y="1132"/>
                      <a:pt x="988" y="1203"/>
                      <a:pt x="1012" y="1251"/>
                    </a:cubicBezTo>
                    <a:cubicBezTo>
                      <a:pt x="1048" y="1310"/>
                      <a:pt x="1107" y="1346"/>
                      <a:pt x="1167" y="1346"/>
                    </a:cubicBezTo>
                    <a:lnTo>
                      <a:pt x="1774" y="1346"/>
                    </a:lnTo>
                    <a:lnTo>
                      <a:pt x="893" y="2370"/>
                    </a:lnTo>
                    <a:lnTo>
                      <a:pt x="1167" y="1775"/>
                    </a:lnTo>
                    <a:cubicBezTo>
                      <a:pt x="1191" y="1727"/>
                      <a:pt x="1179" y="1667"/>
                      <a:pt x="1155" y="1620"/>
                    </a:cubicBezTo>
                    <a:cubicBezTo>
                      <a:pt x="1119" y="1584"/>
                      <a:pt x="1072" y="1548"/>
                      <a:pt x="1012" y="1548"/>
                    </a:cubicBezTo>
                    <a:lnTo>
                      <a:pt x="453" y="1548"/>
                    </a:lnTo>
                    <a:lnTo>
                      <a:pt x="1155" y="334"/>
                    </a:lnTo>
                    <a:close/>
                    <a:moveTo>
                      <a:pt x="1048" y="1"/>
                    </a:moveTo>
                    <a:cubicBezTo>
                      <a:pt x="988" y="1"/>
                      <a:pt x="941" y="24"/>
                      <a:pt x="917" y="72"/>
                    </a:cubicBezTo>
                    <a:lnTo>
                      <a:pt x="36" y="1620"/>
                    </a:lnTo>
                    <a:cubicBezTo>
                      <a:pt x="0" y="1667"/>
                      <a:pt x="0" y="1727"/>
                      <a:pt x="36" y="1787"/>
                    </a:cubicBezTo>
                    <a:cubicBezTo>
                      <a:pt x="60" y="1834"/>
                      <a:pt x="107" y="1858"/>
                      <a:pt x="167" y="1858"/>
                    </a:cubicBezTo>
                    <a:lnTo>
                      <a:pt x="762" y="1858"/>
                    </a:lnTo>
                    <a:lnTo>
                      <a:pt x="95" y="3322"/>
                    </a:lnTo>
                    <a:cubicBezTo>
                      <a:pt x="60" y="3394"/>
                      <a:pt x="95" y="3477"/>
                      <a:pt x="155" y="3525"/>
                    </a:cubicBezTo>
                    <a:cubicBezTo>
                      <a:pt x="179" y="3537"/>
                      <a:pt x="215" y="3561"/>
                      <a:pt x="238" y="3561"/>
                    </a:cubicBezTo>
                    <a:cubicBezTo>
                      <a:pt x="286" y="3561"/>
                      <a:pt x="334" y="3537"/>
                      <a:pt x="357" y="3501"/>
                    </a:cubicBezTo>
                    <a:lnTo>
                      <a:pt x="2203" y="1275"/>
                    </a:lnTo>
                    <a:cubicBezTo>
                      <a:pt x="2262" y="1227"/>
                      <a:pt x="2286" y="1167"/>
                      <a:pt x="2250" y="1108"/>
                    </a:cubicBezTo>
                    <a:cubicBezTo>
                      <a:pt x="2227" y="1048"/>
                      <a:pt x="2167" y="1013"/>
                      <a:pt x="2108" y="1013"/>
                    </a:cubicBezTo>
                    <a:lnTo>
                      <a:pt x="1477" y="1013"/>
                    </a:lnTo>
                    <a:lnTo>
                      <a:pt x="2048" y="251"/>
                    </a:lnTo>
                    <a:cubicBezTo>
                      <a:pt x="2072" y="203"/>
                      <a:pt x="2084" y="132"/>
                      <a:pt x="2060" y="84"/>
                    </a:cubicBezTo>
                    <a:cubicBezTo>
                      <a:pt x="2024" y="24"/>
                      <a:pt x="1965" y="1"/>
                      <a:pt x="1905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243" name="Google Shape;7024;p50"/>
            <p:cNvGrpSpPr/>
            <p:nvPr/>
          </p:nvGrpSpPr>
          <p:grpSpPr>
            <a:xfrm>
              <a:off x="11278737" y="5096716"/>
              <a:ext cx="347435" cy="363370"/>
              <a:chOff x="2157462" y="4258496"/>
              <a:chExt cx="347435" cy="363370"/>
            </a:xfrm>
            <a:solidFill>
              <a:schemeClr val="bg2">
                <a:lumMod val="75000"/>
              </a:schemeClr>
            </a:solidFill>
          </p:grpSpPr>
          <p:sp>
            <p:nvSpPr>
              <p:cNvPr id="1244" name="Google Shape;7025;p50"/>
              <p:cNvSpPr/>
              <p:nvPr/>
            </p:nvSpPr>
            <p:spPr>
              <a:xfrm>
                <a:off x="2296252" y="4258496"/>
                <a:ext cx="208644" cy="220778"/>
              </a:xfrm>
              <a:custGeom>
                <a:avLst/>
                <a:gdLst/>
                <a:ahLst/>
                <a:cxnLst/>
                <a:rect l="l" t="t" r="r" b="b"/>
                <a:pathLst>
                  <a:path w="6586" h="6969" extrusionOk="0">
                    <a:moveTo>
                      <a:pt x="3322" y="0"/>
                    </a:moveTo>
                    <a:cubicBezTo>
                      <a:pt x="3113" y="0"/>
                      <a:pt x="2902" y="21"/>
                      <a:pt x="2692" y="63"/>
                    </a:cubicBezTo>
                    <a:cubicBezTo>
                      <a:pt x="1858" y="218"/>
                      <a:pt x="1144" y="694"/>
                      <a:pt x="668" y="1409"/>
                    </a:cubicBezTo>
                    <a:lnTo>
                      <a:pt x="489" y="1730"/>
                    </a:lnTo>
                    <a:cubicBezTo>
                      <a:pt x="441" y="1813"/>
                      <a:pt x="477" y="1909"/>
                      <a:pt x="560" y="1944"/>
                    </a:cubicBezTo>
                    <a:cubicBezTo>
                      <a:pt x="592" y="1960"/>
                      <a:pt x="623" y="1968"/>
                      <a:pt x="651" y="1968"/>
                    </a:cubicBezTo>
                    <a:cubicBezTo>
                      <a:pt x="707" y="1968"/>
                      <a:pt x="755" y="1936"/>
                      <a:pt x="787" y="1873"/>
                    </a:cubicBezTo>
                    <a:cubicBezTo>
                      <a:pt x="834" y="1766"/>
                      <a:pt x="894" y="1682"/>
                      <a:pt x="953" y="1587"/>
                    </a:cubicBezTo>
                    <a:cubicBezTo>
                      <a:pt x="1370" y="968"/>
                      <a:pt x="2001" y="539"/>
                      <a:pt x="2751" y="385"/>
                    </a:cubicBezTo>
                    <a:cubicBezTo>
                      <a:pt x="2936" y="349"/>
                      <a:pt x="3122" y="331"/>
                      <a:pt x="3307" y="331"/>
                    </a:cubicBezTo>
                    <a:cubicBezTo>
                      <a:pt x="3862" y="331"/>
                      <a:pt x="4409" y="492"/>
                      <a:pt x="4882" y="813"/>
                    </a:cubicBezTo>
                    <a:cubicBezTo>
                      <a:pt x="5502" y="1254"/>
                      <a:pt x="5930" y="1873"/>
                      <a:pt x="6085" y="2623"/>
                    </a:cubicBezTo>
                    <a:cubicBezTo>
                      <a:pt x="6228" y="3361"/>
                      <a:pt x="6085" y="4123"/>
                      <a:pt x="5656" y="4742"/>
                    </a:cubicBezTo>
                    <a:cubicBezTo>
                      <a:pt x="5117" y="5552"/>
                      <a:pt x="4227" y="6005"/>
                      <a:pt x="3296" y="6005"/>
                    </a:cubicBezTo>
                    <a:cubicBezTo>
                      <a:pt x="3036" y="6005"/>
                      <a:pt x="2773" y="5970"/>
                      <a:pt x="2513" y="5897"/>
                    </a:cubicBezTo>
                    <a:cubicBezTo>
                      <a:pt x="2492" y="5887"/>
                      <a:pt x="2475" y="5881"/>
                      <a:pt x="2459" y="5881"/>
                    </a:cubicBezTo>
                    <a:cubicBezTo>
                      <a:pt x="2439" y="5881"/>
                      <a:pt x="2420" y="5890"/>
                      <a:pt x="2394" y="5909"/>
                    </a:cubicBezTo>
                    <a:lnTo>
                      <a:pt x="1037" y="6552"/>
                    </a:lnTo>
                    <a:lnTo>
                      <a:pt x="1108" y="5040"/>
                    </a:lnTo>
                    <a:cubicBezTo>
                      <a:pt x="1108" y="5004"/>
                      <a:pt x="1096" y="4969"/>
                      <a:pt x="1084" y="4921"/>
                    </a:cubicBezTo>
                    <a:cubicBezTo>
                      <a:pt x="549" y="4242"/>
                      <a:pt x="334" y="3337"/>
                      <a:pt x="549" y="2480"/>
                    </a:cubicBezTo>
                    <a:cubicBezTo>
                      <a:pt x="560" y="2397"/>
                      <a:pt x="513" y="2302"/>
                      <a:pt x="430" y="2278"/>
                    </a:cubicBezTo>
                    <a:cubicBezTo>
                      <a:pt x="418" y="2276"/>
                      <a:pt x="406" y="2276"/>
                      <a:pt x="395" y="2276"/>
                    </a:cubicBezTo>
                    <a:cubicBezTo>
                      <a:pt x="314" y="2276"/>
                      <a:pt x="247" y="2313"/>
                      <a:pt x="215" y="2397"/>
                    </a:cubicBezTo>
                    <a:cubicBezTo>
                      <a:pt x="1" y="3314"/>
                      <a:pt x="203" y="4314"/>
                      <a:pt x="775" y="5076"/>
                    </a:cubicBezTo>
                    <a:lnTo>
                      <a:pt x="691" y="6790"/>
                    </a:lnTo>
                    <a:cubicBezTo>
                      <a:pt x="691" y="6850"/>
                      <a:pt x="727" y="6909"/>
                      <a:pt x="775" y="6933"/>
                    </a:cubicBezTo>
                    <a:cubicBezTo>
                      <a:pt x="799" y="6945"/>
                      <a:pt x="834" y="6969"/>
                      <a:pt x="858" y="6969"/>
                    </a:cubicBezTo>
                    <a:cubicBezTo>
                      <a:pt x="894" y="6969"/>
                      <a:pt x="906" y="6969"/>
                      <a:pt x="930" y="6945"/>
                    </a:cubicBezTo>
                    <a:lnTo>
                      <a:pt x="2477" y="6219"/>
                    </a:lnTo>
                    <a:cubicBezTo>
                      <a:pt x="2747" y="6290"/>
                      <a:pt x="3020" y="6324"/>
                      <a:pt x="3290" y="6324"/>
                    </a:cubicBezTo>
                    <a:cubicBezTo>
                      <a:pt x="3652" y="6324"/>
                      <a:pt x="4011" y="6263"/>
                      <a:pt x="4359" y="6147"/>
                    </a:cubicBezTo>
                    <a:cubicBezTo>
                      <a:pt x="5002" y="5921"/>
                      <a:pt x="5549" y="5492"/>
                      <a:pt x="5918" y="4921"/>
                    </a:cubicBezTo>
                    <a:cubicBezTo>
                      <a:pt x="6406" y="4242"/>
                      <a:pt x="6585" y="3397"/>
                      <a:pt x="6430" y="2564"/>
                    </a:cubicBezTo>
                    <a:cubicBezTo>
                      <a:pt x="6264" y="1730"/>
                      <a:pt x="5787" y="1016"/>
                      <a:pt x="5073" y="539"/>
                    </a:cubicBezTo>
                    <a:cubicBezTo>
                      <a:pt x="4548" y="183"/>
                      <a:pt x="3943" y="0"/>
                      <a:pt x="3322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245" name="Google Shape;7026;p50"/>
              <p:cNvSpPr/>
              <p:nvPr/>
            </p:nvSpPr>
            <p:spPr>
              <a:xfrm>
                <a:off x="2157462" y="4323313"/>
                <a:ext cx="300643" cy="298552"/>
              </a:xfrm>
              <a:custGeom>
                <a:avLst/>
                <a:gdLst/>
                <a:ahLst/>
                <a:cxnLst/>
                <a:rect l="l" t="t" r="r" b="b"/>
                <a:pathLst>
                  <a:path w="9490" h="9424" extrusionOk="0">
                    <a:moveTo>
                      <a:pt x="2453" y="410"/>
                    </a:moveTo>
                    <a:lnTo>
                      <a:pt x="3798" y="2684"/>
                    </a:lnTo>
                    <a:lnTo>
                      <a:pt x="3072" y="3113"/>
                    </a:lnTo>
                    <a:lnTo>
                      <a:pt x="1727" y="839"/>
                    </a:lnTo>
                    <a:lnTo>
                      <a:pt x="2453" y="410"/>
                    </a:lnTo>
                    <a:close/>
                    <a:moveTo>
                      <a:pt x="2533" y="1"/>
                    </a:moveTo>
                    <a:cubicBezTo>
                      <a:pt x="2503" y="1"/>
                      <a:pt x="2475" y="9"/>
                      <a:pt x="2441" y="17"/>
                    </a:cubicBezTo>
                    <a:lnTo>
                      <a:pt x="1429" y="613"/>
                    </a:lnTo>
                    <a:cubicBezTo>
                      <a:pt x="1358" y="660"/>
                      <a:pt x="1322" y="768"/>
                      <a:pt x="1370" y="839"/>
                    </a:cubicBezTo>
                    <a:lnTo>
                      <a:pt x="1477" y="1018"/>
                    </a:lnTo>
                    <a:lnTo>
                      <a:pt x="1060" y="1244"/>
                    </a:lnTo>
                    <a:cubicBezTo>
                      <a:pt x="631" y="1458"/>
                      <a:pt x="298" y="1851"/>
                      <a:pt x="143" y="2315"/>
                    </a:cubicBezTo>
                    <a:cubicBezTo>
                      <a:pt x="0" y="2780"/>
                      <a:pt x="24" y="3268"/>
                      <a:pt x="250" y="3708"/>
                    </a:cubicBezTo>
                    <a:cubicBezTo>
                      <a:pt x="465" y="4137"/>
                      <a:pt x="1084" y="4875"/>
                      <a:pt x="1572" y="5411"/>
                    </a:cubicBezTo>
                    <a:cubicBezTo>
                      <a:pt x="1608" y="5435"/>
                      <a:pt x="1655" y="5471"/>
                      <a:pt x="1691" y="5471"/>
                    </a:cubicBezTo>
                    <a:cubicBezTo>
                      <a:pt x="1739" y="5471"/>
                      <a:pt x="1774" y="5447"/>
                      <a:pt x="1810" y="5423"/>
                    </a:cubicBezTo>
                    <a:cubicBezTo>
                      <a:pt x="1893" y="5363"/>
                      <a:pt x="1893" y="5256"/>
                      <a:pt x="1834" y="5185"/>
                    </a:cubicBezTo>
                    <a:cubicBezTo>
                      <a:pt x="1155" y="4459"/>
                      <a:pt x="715" y="3875"/>
                      <a:pt x="560" y="3577"/>
                    </a:cubicBezTo>
                    <a:cubicBezTo>
                      <a:pt x="215" y="2851"/>
                      <a:pt x="489" y="1946"/>
                      <a:pt x="1215" y="1553"/>
                    </a:cubicBezTo>
                    <a:lnTo>
                      <a:pt x="1655" y="1327"/>
                    </a:lnTo>
                    <a:lnTo>
                      <a:pt x="2584" y="2923"/>
                    </a:lnTo>
                    <a:cubicBezTo>
                      <a:pt x="2501" y="2970"/>
                      <a:pt x="2405" y="3018"/>
                      <a:pt x="2334" y="3089"/>
                    </a:cubicBezTo>
                    <a:cubicBezTo>
                      <a:pt x="1965" y="3411"/>
                      <a:pt x="1905" y="3970"/>
                      <a:pt x="2191" y="4363"/>
                    </a:cubicBezTo>
                    <a:cubicBezTo>
                      <a:pt x="2334" y="4578"/>
                      <a:pt x="4930" y="7161"/>
                      <a:pt x="5132" y="7316"/>
                    </a:cubicBezTo>
                    <a:cubicBezTo>
                      <a:pt x="5299" y="7435"/>
                      <a:pt x="5501" y="7495"/>
                      <a:pt x="5703" y="7495"/>
                    </a:cubicBezTo>
                    <a:cubicBezTo>
                      <a:pt x="5965" y="7495"/>
                      <a:pt x="6215" y="7387"/>
                      <a:pt x="6418" y="7161"/>
                    </a:cubicBezTo>
                    <a:cubicBezTo>
                      <a:pt x="6489" y="7090"/>
                      <a:pt x="6537" y="7006"/>
                      <a:pt x="6585" y="6911"/>
                    </a:cubicBezTo>
                    <a:lnTo>
                      <a:pt x="8168" y="7852"/>
                    </a:lnTo>
                    <a:lnTo>
                      <a:pt x="7954" y="8280"/>
                    </a:lnTo>
                    <a:cubicBezTo>
                      <a:pt x="7676" y="8795"/>
                      <a:pt x="7141" y="9094"/>
                      <a:pt x="6590" y="9094"/>
                    </a:cubicBezTo>
                    <a:cubicBezTo>
                      <a:pt x="6363" y="9094"/>
                      <a:pt x="6133" y="9043"/>
                      <a:pt x="5918" y="8935"/>
                    </a:cubicBezTo>
                    <a:cubicBezTo>
                      <a:pt x="5346" y="8638"/>
                      <a:pt x="3798" y="7268"/>
                      <a:pt x="2334" y="5721"/>
                    </a:cubicBezTo>
                    <a:cubicBezTo>
                      <a:pt x="2304" y="5685"/>
                      <a:pt x="2263" y="5667"/>
                      <a:pt x="2219" y="5667"/>
                    </a:cubicBezTo>
                    <a:cubicBezTo>
                      <a:pt x="2176" y="5667"/>
                      <a:pt x="2132" y="5685"/>
                      <a:pt x="2096" y="5721"/>
                    </a:cubicBezTo>
                    <a:cubicBezTo>
                      <a:pt x="2024" y="5780"/>
                      <a:pt x="2024" y="5887"/>
                      <a:pt x="2096" y="5959"/>
                    </a:cubicBezTo>
                    <a:cubicBezTo>
                      <a:pt x="3394" y="7328"/>
                      <a:pt x="5072" y="8888"/>
                      <a:pt x="5787" y="9233"/>
                    </a:cubicBezTo>
                    <a:cubicBezTo>
                      <a:pt x="6037" y="9364"/>
                      <a:pt x="6323" y="9423"/>
                      <a:pt x="6608" y="9423"/>
                    </a:cubicBezTo>
                    <a:cubicBezTo>
                      <a:pt x="6799" y="9423"/>
                      <a:pt x="6989" y="9400"/>
                      <a:pt x="7192" y="9340"/>
                    </a:cubicBezTo>
                    <a:cubicBezTo>
                      <a:pt x="7644" y="9185"/>
                      <a:pt x="8037" y="8864"/>
                      <a:pt x="8263" y="8423"/>
                    </a:cubicBezTo>
                    <a:lnTo>
                      <a:pt x="8478" y="8007"/>
                    </a:lnTo>
                    <a:lnTo>
                      <a:pt x="8656" y="8114"/>
                    </a:lnTo>
                    <a:cubicBezTo>
                      <a:pt x="8692" y="8126"/>
                      <a:pt x="8716" y="8149"/>
                      <a:pt x="8751" y="8149"/>
                    </a:cubicBezTo>
                    <a:cubicBezTo>
                      <a:pt x="8811" y="8149"/>
                      <a:pt x="8871" y="8114"/>
                      <a:pt x="8894" y="8054"/>
                    </a:cubicBezTo>
                    <a:lnTo>
                      <a:pt x="9490" y="7042"/>
                    </a:lnTo>
                    <a:cubicBezTo>
                      <a:pt x="9442" y="6983"/>
                      <a:pt x="9454" y="6947"/>
                      <a:pt x="9442" y="6899"/>
                    </a:cubicBezTo>
                    <a:cubicBezTo>
                      <a:pt x="9418" y="6852"/>
                      <a:pt x="9394" y="6828"/>
                      <a:pt x="9359" y="6792"/>
                    </a:cubicBezTo>
                    <a:lnTo>
                      <a:pt x="8251" y="6137"/>
                    </a:lnTo>
                    <a:cubicBezTo>
                      <a:pt x="8225" y="6122"/>
                      <a:pt x="8198" y="6116"/>
                      <a:pt x="8171" y="6116"/>
                    </a:cubicBezTo>
                    <a:cubicBezTo>
                      <a:pt x="8113" y="6116"/>
                      <a:pt x="8058" y="6148"/>
                      <a:pt x="8025" y="6197"/>
                    </a:cubicBezTo>
                    <a:cubicBezTo>
                      <a:pt x="7978" y="6268"/>
                      <a:pt x="8001" y="6375"/>
                      <a:pt x="8085" y="6423"/>
                    </a:cubicBezTo>
                    <a:lnTo>
                      <a:pt x="9061" y="7006"/>
                    </a:lnTo>
                    <a:lnTo>
                      <a:pt x="8632" y="7733"/>
                    </a:lnTo>
                    <a:lnTo>
                      <a:pt x="6358" y="6387"/>
                    </a:lnTo>
                    <a:lnTo>
                      <a:pt x="6787" y="5661"/>
                    </a:lnTo>
                    <a:lnTo>
                      <a:pt x="7501" y="6078"/>
                    </a:lnTo>
                    <a:cubicBezTo>
                      <a:pt x="7524" y="6093"/>
                      <a:pt x="7550" y="6099"/>
                      <a:pt x="7576" y="6099"/>
                    </a:cubicBezTo>
                    <a:cubicBezTo>
                      <a:pt x="7634" y="6099"/>
                      <a:pt x="7695" y="6067"/>
                      <a:pt x="7728" y="6018"/>
                    </a:cubicBezTo>
                    <a:cubicBezTo>
                      <a:pt x="7775" y="5947"/>
                      <a:pt x="7739" y="5840"/>
                      <a:pt x="7668" y="5792"/>
                    </a:cubicBezTo>
                    <a:lnTo>
                      <a:pt x="6823" y="5292"/>
                    </a:lnTo>
                    <a:cubicBezTo>
                      <a:pt x="6796" y="5272"/>
                      <a:pt x="6770" y="5263"/>
                      <a:pt x="6744" y="5263"/>
                    </a:cubicBezTo>
                    <a:cubicBezTo>
                      <a:pt x="6723" y="5263"/>
                      <a:pt x="6701" y="5269"/>
                      <a:pt x="6680" y="5280"/>
                    </a:cubicBezTo>
                    <a:cubicBezTo>
                      <a:pt x="6644" y="5292"/>
                      <a:pt x="6608" y="5316"/>
                      <a:pt x="6585" y="5351"/>
                    </a:cubicBezTo>
                    <a:lnTo>
                      <a:pt x="5989" y="6364"/>
                    </a:lnTo>
                    <a:cubicBezTo>
                      <a:pt x="5942" y="6435"/>
                      <a:pt x="5965" y="6542"/>
                      <a:pt x="6049" y="6578"/>
                    </a:cubicBezTo>
                    <a:lnTo>
                      <a:pt x="6263" y="6721"/>
                    </a:lnTo>
                    <a:lnTo>
                      <a:pt x="6251" y="6745"/>
                    </a:lnTo>
                    <a:cubicBezTo>
                      <a:pt x="6227" y="6804"/>
                      <a:pt x="6192" y="6864"/>
                      <a:pt x="6144" y="6923"/>
                    </a:cubicBezTo>
                    <a:cubicBezTo>
                      <a:pt x="6026" y="7062"/>
                      <a:pt x="5856" y="7136"/>
                      <a:pt x="5680" y="7136"/>
                    </a:cubicBezTo>
                    <a:cubicBezTo>
                      <a:pt x="5554" y="7136"/>
                      <a:pt x="5425" y="7098"/>
                      <a:pt x="5311" y="7018"/>
                    </a:cubicBezTo>
                    <a:cubicBezTo>
                      <a:pt x="5132" y="6887"/>
                      <a:pt x="2572" y="4328"/>
                      <a:pt x="2441" y="4149"/>
                    </a:cubicBezTo>
                    <a:cubicBezTo>
                      <a:pt x="2251" y="3887"/>
                      <a:pt x="2298" y="3530"/>
                      <a:pt x="2536" y="3316"/>
                    </a:cubicBezTo>
                    <a:cubicBezTo>
                      <a:pt x="2572" y="3268"/>
                      <a:pt x="2632" y="3232"/>
                      <a:pt x="2715" y="3208"/>
                    </a:cubicBezTo>
                    <a:lnTo>
                      <a:pt x="2739" y="3196"/>
                    </a:lnTo>
                    <a:lnTo>
                      <a:pt x="2870" y="3411"/>
                    </a:lnTo>
                    <a:cubicBezTo>
                      <a:pt x="2906" y="3470"/>
                      <a:pt x="2965" y="3506"/>
                      <a:pt x="3025" y="3506"/>
                    </a:cubicBezTo>
                    <a:cubicBezTo>
                      <a:pt x="3048" y="3506"/>
                      <a:pt x="3084" y="3494"/>
                      <a:pt x="3108" y="3470"/>
                    </a:cubicBezTo>
                    <a:lnTo>
                      <a:pt x="4120" y="2875"/>
                    </a:lnTo>
                    <a:cubicBezTo>
                      <a:pt x="4168" y="2851"/>
                      <a:pt x="4179" y="2815"/>
                      <a:pt x="4203" y="2768"/>
                    </a:cubicBezTo>
                    <a:cubicBezTo>
                      <a:pt x="4215" y="2732"/>
                      <a:pt x="4203" y="2684"/>
                      <a:pt x="4179" y="2637"/>
                    </a:cubicBezTo>
                    <a:lnTo>
                      <a:pt x="2679" y="77"/>
                    </a:lnTo>
                    <a:cubicBezTo>
                      <a:pt x="2644" y="29"/>
                      <a:pt x="2620" y="17"/>
                      <a:pt x="2572" y="6"/>
                    </a:cubicBezTo>
                    <a:cubicBezTo>
                      <a:pt x="2558" y="2"/>
                      <a:pt x="2545" y="1"/>
                      <a:pt x="2533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246" name="Google Shape;7027;p50"/>
              <p:cNvSpPr/>
              <p:nvPr/>
            </p:nvSpPr>
            <p:spPr>
              <a:xfrm>
                <a:off x="2339653" y="4297463"/>
                <a:ext cx="123362" cy="123742"/>
              </a:xfrm>
              <a:custGeom>
                <a:avLst/>
                <a:gdLst/>
                <a:ahLst/>
                <a:cxnLst/>
                <a:rect l="l" t="t" r="r" b="b"/>
                <a:pathLst>
                  <a:path w="3894" h="3906" extrusionOk="0">
                    <a:moveTo>
                      <a:pt x="1941" y="345"/>
                    </a:moveTo>
                    <a:cubicBezTo>
                      <a:pt x="2834" y="345"/>
                      <a:pt x="3572" y="1072"/>
                      <a:pt x="3572" y="1965"/>
                    </a:cubicBezTo>
                    <a:cubicBezTo>
                      <a:pt x="3572" y="2060"/>
                      <a:pt x="3548" y="2143"/>
                      <a:pt x="3536" y="2238"/>
                    </a:cubicBezTo>
                    <a:lnTo>
                      <a:pt x="1203" y="524"/>
                    </a:lnTo>
                    <a:cubicBezTo>
                      <a:pt x="1429" y="405"/>
                      <a:pt x="1679" y="345"/>
                      <a:pt x="1941" y="345"/>
                    </a:cubicBezTo>
                    <a:close/>
                    <a:moveTo>
                      <a:pt x="893" y="714"/>
                    </a:moveTo>
                    <a:lnTo>
                      <a:pt x="3417" y="2560"/>
                    </a:lnTo>
                    <a:cubicBezTo>
                      <a:pt x="3346" y="2822"/>
                      <a:pt x="3179" y="3024"/>
                      <a:pt x="2989" y="3191"/>
                    </a:cubicBezTo>
                    <a:lnTo>
                      <a:pt x="441" y="1334"/>
                    </a:lnTo>
                    <a:cubicBezTo>
                      <a:pt x="548" y="1095"/>
                      <a:pt x="691" y="881"/>
                      <a:pt x="893" y="714"/>
                    </a:cubicBezTo>
                    <a:close/>
                    <a:moveTo>
                      <a:pt x="357" y="1667"/>
                    </a:moveTo>
                    <a:lnTo>
                      <a:pt x="2703" y="3381"/>
                    </a:lnTo>
                    <a:cubicBezTo>
                      <a:pt x="2465" y="3500"/>
                      <a:pt x="2215" y="3572"/>
                      <a:pt x="1941" y="3572"/>
                    </a:cubicBezTo>
                    <a:cubicBezTo>
                      <a:pt x="1048" y="3572"/>
                      <a:pt x="322" y="2846"/>
                      <a:pt x="322" y="1953"/>
                    </a:cubicBezTo>
                    <a:cubicBezTo>
                      <a:pt x="322" y="1846"/>
                      <a:pt x="333" y="1762"/>
                      <a:pt x="357" y="1667"/>
                    </a:cubicBezTo>
                    <a:close/>
                    <a:moveTo>
                      <a:pt x="1941" y="0"/>
                    </a:moveTo>
                    <a:cubicBezTo>
                      <a:pt x="869" y="0"/>
                      <a:pt x="0" y="881"/>
                      <a:pt x="0" y="1953"/>
                    </a:cubicBezTo>
                    <a:cubicBezTo>
                      <a:pt x="0" y="3024"/>
                      <a:pt x="869" y="3905"/>
                      <a:pt x="1941" y="3905"/>
                    </a:cubicBezTo>
                    <a:cubicBezTo>
                      <a:pt x="3012" y="3905"/>
                      <a:pt x="3893" y="3024"/>
                      <a:pt x="3893" y="1953"/>
                    </a:cubicBezTo>
                    <a:cubicBezTo>
                      <a:pt x="3893" y="881"/>
                      <a:pt x="3012" y="0"/>
                      <a:pt x="194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247" name="Google Shape;7080;p50"/>
            <p:cNvSpPr/>
            <p:nvPr/>
          </p:nvSpPr>
          <p:spPr>
            <a:xfrm>
              <a:off x="11258367" y="4681288"/>
              <a:ext cx="367805" cy="259871"/>
            </a:xfrm>
            <a:custGeom>
              <a:avLst/>
              <a:gdLst/>
              <a:ahLst/>
              <a:cxnLst/>
              <a:rect l="l" t="t" r="r" b="b"/>
              <a:pathLst>
                <a:path w="11610" h="8203" extrusionOk="0">
                  <a:moveTo>
                    <a:pt x="8950" y="1"/>
                  </a:moveTo>
                  <a:cubicBezTo>
                    <a:pt x="8803" y="1"/>
                    <a:pt x="8662" y="36"/>
                    <a:pt x="8597" y="153"/>
                  </a:cubicBezTo>
                  <a:cubicBezTo>
                    <a:pt x="8276" y="749"/>
                    <a:pt x="7228" y="1975"/>
                    <a:pt x="6633" y="2642"/>
                  </a:cubicBezTo>
                  <a:cubicBezTo>
                    <a:pt x="6359" y="2939"/>
                    <a:pt x="5978" y="3118"/>
                    <a:pt x="5573" y="3154"/>
                  </a:cubicBezTo>
                  <a:lnTo>
                    <a:pt x="4978" y="3154"/>
                  </a:lnTo>
                  <a:lnTo>
                    <a:pt x="4978" y="2999"/>
                  </a:lnTo>
                  <a:cubicBezTo>
                    <a:pt x="4978" y="2916"/>
                    <a:pt x="4906" y="2832"/>
                    <a:pt x="4811" y="2832"/>
                  </a:cubicBezTo>
                  <a:lnTo>
                    <a:pt x="3263" y="2832"/>
                  </a:lnTo>
                  <a:lnTo>
                    <a:pt x="3263" y="2749"/>
                  </a:lnTo>
                  <a:cubicBezTo>
                    <a:pt x="3263" y="2666"/>
                    <a:pt x="3192" y="2582"/>
                    <a:pt x="3097" y="2582"/>
                  </a:cubicBezTo>
                  <a:lnTo>
                    <a:pt x="168" y="2582"/>
                  </a:lnTo>
                  <a:cubicBezTo>
                    <a:pt x="72" y="2582"/>
                    <a:pt x="1" y="2666"/>
                    <a:pt x="1" y="2749"/>
                  </a:cubicBezTo>
                  <a:lnTo>
                    <a:pt x="1" y="5440"/>
                  </a:lnTo>
                  <a:cubicBezTo>
                    <a:pt x="1" y="5535"/>
                    <a:pt x="72" y="5606"/>
                    <a:pt x="168" y="5606"/>
                  </a:cubicBezTo>
                  <a:cubicBezTo>
                    <a:pt x="263" y="5606"/>
                    <a:pt x="334" y="5535"/>
                    <a:pt x="334" y="5440"/>
                  </a:cubicBezTo>
                  <a:lnTo>
                    <a:pt x="334" y="2916"/>
                  </a:lnTo>
                  <a:lnTo>
                    <a:pt x="2894" y="2916"/>
                  </a:lnTo>
                  <a:lnTo>
                    <a:pt x="2894" y="7857"/>
                  </a:lnTo>
                  <a:lnTo>
                    <a:pt x="334" y="7857"/>
                  </a:lnTo>
                  <a:lnTo>
                    <a:pt x="334" y="6118"/>
                  </a:lnTo>
                  <a:cubicBezTo>
                    <a:pt x="334" y="6023"/>
                    <a:pt x="263" y="5952"/>
                    <a:pt x="168" y="5952"/>
                  </a:cubicBezTo>
                  <a:cubicBezTo>
                    <a:pt x="72" y="5952"/>
                    <a:pt x="1" y="6023"/>
                    <a:pt x="1" y="6118"/>
                  </a:cubicBezTo>
                  <a:lnTo>
                    <a:pt x="1" y="8035"/>
                  </a:lnTo>
                  <a:cubicBezTo>
                    <a:pt x="1" y="8119"/>
                    <a:pt x="72" y="8202"/>
                    <a:pt x="168" y="8202"/>
                  </a:cubicBezTo>
                  <a:lnTo>
                    <a:pt x="3073" y="8202"/>
                  </a:lnTo>
                  <a:cubicBezTo>
                    <a:pt x="3156" y="8202"/>
                    <a:pt x="3239" y="8119"/>
                    <a:pt x="3239" y="8035"/>
                  </a:cubicBezTo>
                  <a:lnTo>
                    <a:pt x="3239" y="7964"/>
                  </a:lnTo>
                  <a:lnTo>
                    <a:pt x="4787" y="7964"/>
                  </a:lnTo>
                  <a:cubicBezTo>
                    <a:pt x="4871" y="7964"/>
                    <a:pt x="4942" y="7881"/>
                    <a:pt x="4942" y="7797"/>
                  </a:cubicBezTo>
                  <a:lnTo>
                    <a:pt x="4942" y="7642"/>
                  </a:lnTo>
                  <a:lnTo>
                    <a:pt x="5859" y="7642"/>
                  </a:lnTo>
                  <a:cubicBezTo>
                    <a:pt x="5954" y="7642"/>
                    <a:pt x="6061" y="7690"/>
                    <a:pt x="6156" y="7750"/>
                  </a:cubicBezTo>
                  <a:cubicBezTo>
                    <a:pt x="6287" y="7869"/>
                    <a:pt x="6430" y="7964"/>
                    <a:pt x="6597" y="8023"/>
                  </a:cubicBezTo>
                  <a:cubicBezTo>
                    <a:pt x="6764" y="8083"/>
                    <a:pt x="6930" y="8107"/>
                    <a:pt x="7109" y="8107"/>
                  </a:cubicBezTo>
                  <a:lnTo>
                    <a:pt x="7776" y="8107"/>
                  </a:lnTo>
                  <a:cubicBezTo>
                    <a:pt x="7859" y="8107"/>
                    <a:pt x="7942" y="8035"/>
                    <a:pt x="7942" y="7940"/>
                  </a:cubicBezTo>
                  <a:cubicBezTo>
                    <a:pt x="7942" y="7857"/>
                    <a:pt x="7859" y="7785"/>
                    <a:pt x="7776" y="7785"/>
                  </a:cubicBezTo>
                  <a:lnTo>
                    <a:pt x="7109" y="7785"/>
                  </a:lnTo>
                  <a:cubicBezTo>
                    <a:pt x="6966" y="7785"/>
                    <a:pt x="6835" y="7750"/>
                    <a:pt x="6716" y="7702"/>
                  </a:cubicBezTo>
                  <a:cubicBezTo>
                    <a:pt x="6597" y="7666"/>
                    <a:pt x="6478" y="7583"/>
                    <a:pt x="6371" y="7500"/>
                  </a:cubicBezTo>
                  <a:cubicBezTo>
                    <a:pt x="6228" y="7381"/>
                    <a:pt x="6049" y="7309"/>
                    <a:pt x="5859" y="7309"/>
                  </a:cubicBezTo>
                  <a:lnTo>
                    <a:pt x="4942" y="7309"/>
                  </a:lnTo>
                  <a:lnTo>
                    <a:pt x="4942" y="4987"/>
                  </a:lnTo>
                  <a:cubicBezTo>
                    <a:pt x="4942" y="4892"/>
                    <a:pt x="4871" y="4821"/>
                    <a:pt x="4775" y="4821"/>
                  </a:cubicBezTo>
                  <a:cubicBezTo>
                    <a:pt x="4692" y="4821"/>
                    <a:pt x="4621" y="4892"/>
                    <a:pt x="4621" y="4987"/>
                  </a:cubicBezTo>
                  <a:lnTo>
                    <a:pt x="4621" y="7619"/>
                  </a:lnTo>
                  <a:lnTo>
                    <a:pt x="3251" y="7619"/>
                  </a:lnTo>
                  <a:lnTo>
                    <a:pt x="3251" y="3166"/>
                  </a:lnTo>
                  <a:lnTo>
                    <a:pt x="4621" y="3166"/>
                  </a:lnTo>
                  <a:lnTo>
                    <a:pt x="4621" y="4309"/>
                  </a:lnTo>
                  <a:cubicBezTo>
                    <a:pt x="4621" y="4404"/>
                    <a:pt x="4692" y="4475"/>
                    <a:pt x="4775" y="4475"/>
                  </a:cubicBezTo>
                  <a:cubicBezTo>
                    <a:pt x="4871" y="4475"/>
                    <a:pt x="4942" y="4404"/>
                    <a:pt x="4942" y="4309"/>
                  </a:cubicBezTo>
                  <a:lnTo>
                    <a:pt x="4942" y="3475"/>
                  </a:lnTo>
                  <a:lnTo>
                    <a:pt x="5561" y="3475"/>
                  </a:lnTo>
                  <a:cubicBezTo>
                    <a:pt x="6049" y="3451"/>
                    <a:pt x="6526" y="3225"/>
                    <a:pt x="6847" y="2868"/>
                  </a:cubicBezTo>
                  <a:cubicBezTo>
                    <a:pt x="7597" y="2047"/>
                    <a:pt x="8538" y="951"/>
                    <a:pt x="8859" y="344"/>
                  </a:cubicBezTo>
                  <a:cubicBezTo>
                    <a:pt x="8877" y="337"/>
                    <a:pt x="8900" y="334"/>
                    <a:pt x="8928" y="334"/>
                  </a:cubicBezTo>
                  <a:cubicBezTo>
                    <a:pt x="8994" y="334"/>
                    <a:pt x="9085" y="351"/>
                    <a:pt x="9169" y="368"/>
                  </a:cubicBezTo>
                  <a:cubicBezTo>
                    <a:pt x="9443" y="534"/>
                    <a:pt x="9574" y="856"/>
                    <a:pt x="9502" y="1177"/>
                  </a:cubicBezTo>
                  <a:lnTo>
                    <a:pt x="8812" y="2797"/>
                  </a:lnTo>
                  <a:cubicBezTo>
                    <a:pt x="8800" y="2856"/>
                    <a:pt x="8800" y="2916"/>
                    <a:pt x="8835" y="2963"/>
                  </a:cubicBezTo>
                  <a:cubicBezTo>
                    <a:pt x="8859" y="2999"/>
                    <a:pt x="8919" y="3035"/>
                    <a:pt x="8978" y="3035"/>
                  </a:cubicBezTo>
                  <a:lnTo>
                    <a:pt x="10836" y="3035"/>
                  </a:lnTo>
                  <a:cubicBezTo>
                    <a:pt x="11074" y="3035"/>
                    <a:pt x="11276" y="3225"/>
                    <a:pt x="11276" y="3463"/>
                  </a:cubicBezTo>
                  <a:lnTo>
                    <a:pt x="11276" y="3523"/>
                  </a:lnTo>
                  <a:cubicBezTo>
                    <a:pt x="11276" y="3761"/>
                    <a:pt x="11074" y="3952"/>
                    <a:pt x="10836" y="3952"/>
                  </a:cubicBezTo>
                  <a:lnTo>
                    <a:pt x="9859" y="3952"/>
                  </a:lnTo>
                  <a:cubicBezTo>
                    <a:pt x="9764" y="3952"/>
                    <a:pt x="9693" y="4035"/>
                    <a:pt x="9693" y="4118"/>
                  </a:cubicBezTo>
                  <a:cubicBezTo>
                    <a:pt x="9693" y="4213"/>
                    <a:pt x="9764" y="4285"/>
                    <a:pt x="9859" y="4285"/>
                  </a:cubicBezTo>
                  <a:lnTo>
                    <a:pt x="10621" y="4285"/>
                  </a:lnTo>
                  <a:cubicBezTo>
                    <a:pt x="10859" y="4285"/>
                    <a:pt x="11038" y="4475"/>
                    <a:pt x="11038" y="4702"/>
                  </a:cubicBezTo>
                  <a:lnTo>
                    <a:pt x="11038" y="4785"/>
                  </a:lnTo>
                  <a:cubicBezTo>
                    <a:pt x="11038" y="5023"/>
                    <a:pt x="10836" y="5202"/>
                    <a:pt x="10621" y="5202"/>
                  </a:cubicBezTo>
                  <a:lnTo>
                    <a:pt x="9859" y="5202"/>
                  </a:lnTo>
                  <a:cubicBezTo>
                    <a:pt x="9764" y="5202"/>
                    <a:pt x="9693" y="5285"/>
                    <a:pt x="9693" y="5368"/>
                  </a:cubicBezTo>
                  <a:cubicBezTo>
                    <a:pt x="9693" y="5464"/>
                    <a:pt x="9764" y="5535"/>
                    <a:pt x="9859" y="5535"/>
                  </a:cubicBezTo>
                  <a:lnTo>
                    <a:pt x="10443" y="5535"/>
                  </a:lnTo>
                  <a:cubicBezTo>
                    <a:pt x="10657" y="5535"/>
                    <a:pt x="10859" y="5714"/>
                    <a:pt x="10859" y="5952"/>
                  </a:cubicBezTo>
                  <a:lnTo>
                    <a:pt x="10859" y="6071"/>
                  </a:lnTo>
                  <a:cubicBezTo>
                    <a:pt x="10859" y="6297"/>
                    <a:pt x="10681" y="6488"/>
                    <a:pt x="10443" y="6488"/>
                  </a:cubicBezTo>
                  <a:lnTo>
                    <a:pt x="9859" y="6488"/>
                  </a:lnTo>
                  <a:cubicBezTo>
                    <a:pt x="9764" y="6488"/>
                    <a:pt x="9693" y="6559"/>
                    <a:pt x="9693" y="6654"/>
                  </a:cubicBezTo>
                  <a:cubicBezTo>
                    <a:pt x="9693" y="6738"/>
                    <a:pt x="9764" y="6809"/>
                    <a:pt x="9859" y="6809"/>
                  </a:cubicBezTo>
                  <a:lnTo>
                    <a:pt x="10086" y="6809"/>
                  </a:lnTo>
                  <a:cubicBezTo>
                    <a:pt x="10288" y="6809"/>
                    <a:pt x="10467" y="6988"/>
                    <a:pt x="10467" y="7202"/>
                  </a:cubicBezTo>
                  <a:lnTo>
                    <a:pt x="10467" y="7369"/>
                  </a:lnTo>
                  <a:cubicBezTo>
                    <a:pt x="10467" y="7571"/>
                    <a:pt x="10288" y="7750"/>
                    <a:pt x="10086" y="7750"/>
                  </a:cubicBezTo>
                  <a:lnTo>
                    <a:pt x="8442" y="7750"/>
                  </a:lnTo>
                  <a:cubicBezTo>
                    <a:pt x="8359" y="7750"/>
                    <a:pt x="8276" y="7821"/>
                    <a:pt x="8276" y="7916"/>
                  </a:cubicBezTo>
                  <a:cubicBezTo>
                    <a:pt x="8276" y="8000"/>
                    <a:pt x="8359" y="8083"/>
                    <a:pt x="8442" y="8083"/>
                  </a:cubicBezTo>
                  <a:lnTo>
                    <a:pt x="10086" y="8083"/>
                  </a:lnTo>
                  <a:cubicBezTo>
                    <a:pt x="10478" y="8083"/>
                    <a:pt x="10812" y="7750"/>
                    <a:pt x="10812" y="7345"/>
                  </a:cubicBezTo>
                  <a:lnTo>
                    <a:pt x="10812" y="7214"/>
                  </a:lnTo>
                  <a:cubicBezTo>
                    <a:pt x="10812" y="7047"/>
                    <a:pt x="10764" y="6904"/>
                    <a:pt x="10681" y="6785"/>
                  </a:cubicBezTo>
                  <a:cubicBezTo>
                    <a:pt x="10979" y="6678"/>
                    <a:pt x="11181" y="6392"/>
                    <a:pt x="11181" y="6071"/>
                  </a:cubicBezTo>
                  <a:lnTo>
                    <a:pt x="11181" y="5952"/>
                  </a:lnTo>
                  <a:cubicBezTo>
                    <a:pt x="11181" y="5761"/>
                    <a:pt x="11109" y="5583"/>
                    <a:pt x="10990" y="5440"/>
                  </a:cubicBezTo>
                  <a:cubicBezTo>
                    <a:pt x="11217" y="5309"/>
                    <a:pt x="11371" y="5071"/>
                    <a:pt x="11371" y="4785"/>
                  </a:cubicBezTo>
                  <a:lnTo>
                    <a:pt x="11371" y="4702"/>
                  </a:lnTo>
                  <a:cubicBezTo>
                    <a:pt x="11371" y="4511"/>
                    <a:pt x="11300" y="4333"/>
                    <a:pt x="11181" y="4190"/>
                  </a:cubicBezTo>
                  <a:cubicBezTo>
                    <a:pt x="11431" y="4059"/>
                    <a:pt x="11598" y="3809"/>
                    <a:pt x="11598" y="3511"/>
                  </a:cubicBezTo>
                  <a:lnTo>
                    <a:pt x="11598" y="3451"/>
                  </a:lnTo>
                  <a:cubicBezTo>
                    <a:pt x="11610" y="3023"/>
                    <a:pt x="11276" y="2678"/>
                    <a:pt x="10836" y="2678"/>
                  </a:cubicBezTo>
                  <a:lnTo>
                    <a:pt x="9228" y="2678"/>
                  </a:lnTo>
                  <a:lnTo>
                    <a:pt x="9824" y="1273"/>
                  </a:lnTo>
                  <a:cubicBezTo>
                    <a:pt x="9824" y="1273"/>
                    <a:pt x="9824" y="1261"/>
                    <a:pt x="9847" y="1261"/>
                  </a:cubicBezTo>
                  <a:cubicBezTo>
                    <a:pt x="9978" y="784"/>
                    <a:pt x="9764" y="296"/>
                    <a:pt x="9335" y="58"/>
                  </a:cubicBezTo>
                  <a:cubicBezTo>
                    <a:pt x="9324" y="46"/>
                    <a:pt x="9312" y="46"/>
                    <a:pt x="9288" y="46"/>
                  </a:cubicBezTo>
                  <a:cubicBezTo>
                    <a:pt x="9196" y="25"/>
                    <a:pt x="9071" y="1"/>
                    <a:pt x="8950" y="1"/>
                  </a:cubicBez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  <p:grpSp>
          <p:nvGrpSpPr>
            <p:cNvPr id="1248" name="Google Shape;7085;p50"/>
            <p:cNvGrpSpPr/>
            <p:nvPr/>
          </p:nvGrpSpPr>
          <p:grpSpPr>
            <a:xfrm>
              <a:off x="11275348" y="4201269"/>
              <a:ext cx="351585" cy="339705"/>
              <a:chOff x="889343" y="3801227"/>
              <a:chExt cx="351585" cy="339705"/>
            </a:xfrm>
            <a:solidFill>
              <a:schemeClr val="bg2">
                <a:lumMod val="75000"/>
              </a:schemeClr>
            </a:solidFill>
          </p:grpSpPr>
          <p:sp>
            <p:nvSpPr>
              <p:cNvPr id="1249" name="Google Shape;7086;p50"/>
              <p:cNvSpPr/>
              <p:nvPr/>
            </p:nvSpPr>
            <p:spPr>
              <a:xfrm>
                <a:off x="1014954" y="4068479"/>
                <a:ext cx="35862" cy="10233"/>
              </a:xfrm>
              <a:custGeom>
                <a:avLst/>
                <a:gdLst/>
                <a:ahLst/>
                <a:cxnLst/>
                <a:rect l="l" t="t" r="r" b="b"/>
                <a:pathLst>
                  <a:path w="1132" h="323" extrusionOk="0">
                    <a:moveTo>
                      <a:pt x="167" y="1"/>
                    </a:moveTo>
                    <a:cubicBezTo>
                      <a:pt x="84" y="1"/>
                      <a:pt x="0" y="72"/>
                      <a:pt x="0" y="168"/>
                    </a:cubicBezTo>
                    <a:cubicBezTo>
                      <a:pt x="0" y="251"/>
                      <a:pt x="84" y="322"/>
                      <a:pt x="167" y="322"/>
                    </a:cubicBezTo>
                    <a:lnTo>
                      <a:pt x="977" y="322"/>
                    </a:lnTo>
                    <a:cubicBezTo>
                      <a:pt x="1060" y="322"/>
                      <a:pt x="1131" y="251"/>
                      <a:pt x="1131" y="168"/>
                    </a:cubicBezTo>
                    <a:cubicBezTo>
                      <a:pt x="1131" y="72"/>
                      <a:pt x="1060" y="1"/>
                      <a:pt x="97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250" name="Google Shape;7087;p50"/>
              <p:cNvSpPr/>
              <p:nvPr/>
            </p:nvSpPr>
            <p:spPr>
              <a:xfrm>
                <a:off x="889343" y="3801227"/>
                <a:ext cx="351585" cy="339705"/>
              </a:xfrm>
              <a:custGeom>
                <a:avLst/>
                <a:gdLst/>
                <a:ahLst/>
                <a:cxnLst/>
                <a:rect l="l" t="t" r="r" b="b"/>
                <a:pathLst>
                  <a:path w="11098" h="10723" extrusionOk="0">
                    <a:moveTo>
                      <a:pt x="3894" y="746"/>
                    </a:moveTo>
                    <a:lnTo>
                      <a:pt x="3894" y="746"/>
                    </a:lnTo>
                    <a:cubicBezTo>
                      <a:pt x="3763" y="1079"/>
                      <a:pt x="3572" y="1281"/>
                      <a:pt x="3418" y="1400"/>
                    </a:cubicBezTo>
                    <a:cubicBezTo>
                      <a:pt x="3465" y="1115"/>
                      <a:pt x="3644" y="865"/>
                      <a:pt x="3894" y="746"/>
                    </a:cubicBezTo>
                    <a:close/>
                    <a:moveTo>
                      <a:pt x="4823" y="662"/>
                    </a:moveTo>
                    <a:cubicBezTo>
                      <a:pt x="5275" y="662"/>
                      <a:pt x="5656" y="1043"/>
                      <a:pt x="5656" y="1496"/>
                    </a:cubicBezTo>
                    <a:lnTo>
                      <a:pt x="5656" y="2008"/>
                    </a:lnTo>
                    <a:cubicBezTo>
                      <a:pt x="4715" y="1912"/>
                      <a:pt x="4418" y="1067"/>
                      <a:pt x="4323" y="662"/>
                    </a:cubicBezTo>
                    <a:close/>
                    <a:moveTo>
                      <a:pt x="3108" y="2377"/>
                    </a:moveTo>
                    <a:lnTo>
                      <a:pt x="3108" y="2508"/>
                    </a:lnTo>
                    <a:cubicBezTo>
                      <a:pt x="3108" y="2591"/>
                      <a:pt x="3108" y="2674"/>
                      <a:pt x="3120" y="2746"/>
                    </a:cubicBezTo>
                    <a:cubicBezTo>
                      <a:pt x="3060" y="2710"/>
                      <a:pt x="3037" y="2651"/>
                      <a:pt x="3037" y="2555"/>
                    </a:cubicBezTo>
                    <a:cubicBezTo>
                      <a:pt x="3037" y="2484"/>
                      <a:pt x="3060" y="2424"/>
                      <a:pt x="3108" y="2377"/>
                    </a:cubicBezTo>
                    <a:close/>
                    <a:moveTo>
                      <a:pt x="5966" y="2377"/>
                    </a:moveTo>
                    <a:cubicBezTo>
                      <a:pt x="6013" y="2424"/>
                      <a:pt x="6037" y="2484"/>
                      <a:pt x="6037" y="2555"/>
                    </a:cubicBezTo>
                    <a:cubicBezTo>
                      <a:pt x="6037" y="2627"/>
                      <a:pt x="5989" y="2710"/>
                      <a:pt x="5954" y="2746"/>
                    </a:cubicBezTo>
                    <a:cubicBezTo>
                      <a:pt x="5966" y="2674"/>
                      <a:pt x="5966" y="2603"/>
                      <a:pt x="5966" y="2508"/>
                    </a:cubicBezTo>
                    <a:lnTo>
                      <a:pt x="5966" y="2377"/>
                    </a:lnTo>
                    <a:close/>
                    <a:moveTo>
                      <a:pt x="6870" y="3460"/>
                    </a:moveTo>
                    <a:lnTo>
                      <a:pt x="6870" y="3746"/>
                    </a:lnTo>
                    <a:lnTo>
                      <a:pt x="5430" y="3746"/>
                    </a:lnTo>
                    <a:cubicBezTo>
                      <a:pt x="5513" y="3651"/>
                      <a:pt x="5608" y="3567"/>
                      <a:pt x="5680" y="3460"/>
                    </a:cubicBezTo>
                    <a:close/>
                    <a:moveTo>
                      <a:pt x="4108" y="1055"/>
                    </a:moveTo>
                    <a:cubicBezTo>
                      <a:pt x="4323" y="1698"/>
                      <a:pt x="4823" y="2258"/>
                      <a:pt x="5656" y="2317"/>
                    </a:cubicBezTo>
                    <a:lnTo>
                      <a:pt x="5656" y="2508"/>
                    </a:lnTo>
                    <a:cubicBezTo>
                      <a:pt x="5656" y="2984"/>
                      <a:pt x="5394" y="3424"/>
                      <a:pt x="5001" y="3663"/>
                    </a:cubicBezTo>
                    <a:lnTo>
                      <a:pt x="4799" y="3758"/>
                    </a:lnTo>
                    <a:cubicBezTo>
                      <a:pt x="4721" y="3811"/>
                      <a:pt x="4629" y="3838"/>
                      <a:pt x="4535" y="3838"/>
                    </a:cubicBezTo>
                    <a:cubicBezTo>
                      <a:pt x="4442" y="3838"/>
                      <a:pt x="4346" y="3811"/>
                      <a:pt x="4263" y="3758"/>
                    </a:cubicBezTo>
                    <a:lnTo>
                      <a:pt x="4073" y="3663"/>
                    </a:lnTo>
                    <a:cubicBezTo>
                      <a:pt x="3668" y="3424"/>
                      <a:pt x="3418" y="2984"/>
                      <a:pt x="3418" y="2508"/>
                    </a:cubicBezTo>
                    <a:lnTo>
                      <a:pt x="3418" y="2174"/>
                    </a:lnTo>
                    <a:lnTo>
                      <a:pt x="3418" y="1769"/>
                    </a:lnTo>
                    <a:cubicBezTo>
                      <a:pt x="3584" y="1698"/>
                      <a:pt x="3882" y="1484"/>
                      <a:pt x="4108" y="1055"/>
                    </a:cubicBezTo>
                    <a:close/>
                    <a:moveTo>
                      <a:pt x="4977" y="4055"/>
                    </a:moveTo>
                    <a:lnTo>
                      <a:pt x="4977" y="4591"/>
                    </a:lnTo>
                    <a:lnTo>
                      <a:pt x="4537" y="4913"/>
                    </a:lnTo>
                    <a:lnTo>
                      <a:pt x="4084" y="4591"/>
                    </a:lnTo>
                    <a:lnTo>
                      <a:pt x="4084" y="4055"/>
                    </a:lnTo>
                    <a:lnTo>
                      <a:pt x="4120" y="4055"/>
                    </a:lnTo>
                    <a:cubicBezTo>
                      <a:pt x="4251" y="4139"/>
                      <a:pt x="4382" y="4163"/>
                      <a:pt x="4537" y="4163"/>
                    </a:cubicBezTo>
                    <a:cubicBezTo>
                      <a:pt x="4680" y="4163"/>
                      <a:pt x="4823" y="4139"/>
                      <a:pt x="4954" y="4055"/>
                    </a:cubicBezTo>
                    <a:close/>
                    <a:moveTo>
                      <a:pt x="4084" y="4972"/>
                    </a:moveTo>
                    <a:lnTo>
                      <a:pt x="4299" y="5115"/>
                    </a:lnTo>
                    <a:lnTo>
                      <a:pt x="4084" y="5365"/>
                    </a:lnTo>
                    <a:lnTo>
                      <a:pt x="4084" y="4972"/>
                    </a:lnTo>
                    <a:close/>
                    <a:moveTo>
                      <a:pt x="4977" y="4984"/>
                    </a:moveTo>
                    <a:lnTo>
                      <a:pt x="4977" y="5389"/>
                    </a:lnTo>
                    <a:lnTo>
                      <a:pt x="4775" y="5127"/>
                    </a:lnTo>
                    <a:lnTo>
                      <a:pt x="4977" y="4984"/>
                    </a:lnTo>
                    <a:close/>
                    <a:moveTo>
                      <a:pt x="4977" y="5925"/>
                    </a:moveTo>
                    <a:lnTo>
                      <a:pt x="4977" y="6330"/>
                    </a:lnTo>
                    <a:lnTo>
                      <a:pt x="4942" y="6008"/>
                    </a:lnTo>
                    <a:lnTo>
                      <a:pt x="4977" y="5925"/>
                    </a:lnTo>
                    <a:close/>
                    <a:moveTo>
                      <a:pt x="4084" y="5925"/>
                    </a:moveTo>
                    <a:lnTo>
                      <a:pt x="4144" y="6008"/>
                    </a:lnTo>
                    <a:lnTo>
                      <a:pt x="4084" y="6353"/>
                    </a:lnTo>
                    <a:lnTo>
                      <a:pt x="4084" y="5925"/>
                    </a:lnTo>
                    <a:close/>
                    <a:moveTo>
                      <a:pt x="3775" y="4889"/>
                    </a:moveTo>
                    <a:lnTo>
                      <a:pt x="3775" y="7139"/>
                    </a:lnTo>
                    <a:lnTo>
                      <a:pt x="1632" y="7139"/>
                    </a:lnTo>
                    <a:lnTo>
                      <a:pt x="1632" y="6615"/>
                    </a:lnTo>
                    <a:cubicBezTo>
                      <a:pt x="1632" y="6044"/>
                      <a:pt x="1977" y="5520"/>
                      <a:pt x="2513" y="5306"/>
                    </a:cubicBezTo>
                    <a:cubicBezTo>
                      <a:pt x="2537" y="5294"/>
                      <a:pt x="2584" y="5282"/>
                      <a:pt x="2620" y="5270"/>
                    </a:cubicBezTo>
                    <a:lnTo>
                      <a:pt x="3775" y="4889"/>
                    </a:lnTo>
                    <a:close/>
                    <a:moveTo>
                      <a:pt x="4537" y="5341"/>
                    </a:moveTo>
                    <a:lnTo>
                      <a:pt x="4775" y="5627"/>
                    </a:lnTo>
                    <a:lnTo>
                      <a:pt x="4620" y="5901"/>
                    </a:lnTo>
                    <a:cubicBezTo>
                      <a:pt x="4608" y="5937"/>
                      <a:pt x="4596" y="5960"/>
                      <a:pt x="4608" y="6008"/>
                    </a:cubicBezTo>
                    <a:lnTo>
                      <a:pt x="4787" y="7139"/>
                    </a:lnTo>
                    <a:lnTo>
                      <a:pt x="4299" y="7139"/>
                    </a:lnTo>
                    <a:lnTo>
                      <a:pt x="4477" y="6008"/>
                    </a:lnTo>
                    <a:cubicBezTo>
                      <a:pt x="4477" y="5984"/>
                      <a:pt x="4465" y="5937"/>
                      <a:pt x="4442" y="5901"/>
                    </a:cubicBezTo>
                    <a:lnTo>
                      <a:pt x="4299" y="5627"/>
                    </a:lnTo>
                    <a:lnTo>
                      <a:pt x="4537" y="5341"/>
                    </a:lnTo>
                    <a:close/>
                    <a:moveTo>
                      <a:pt x="6882" y="4044"/>
                    </a:moveTo>
                    <a:lnTo>
                      <a:pt x="6859" y="4591"/>
                    </a:lnTo>
                    <a:cubicBezTo>
                      <a:pt x="6859" y="4651"/>
                      <a:pt x="6882" y="4698"/>
                      <a:pt x="6930" y="4734"/>
                    </a:cubicBezTo>
                    <a:cubicBezTo>
                      <a:pt x="6966" y="4746"/>
                      <a:pt x="6990" y="4758"/>
                      <a:pt x="7025" y="4758"/>
                    </a:cubicBezTo>
                    <a:cubicBezTo>
                      <a:pt x="7049" y="4758"/>
                      <a:pt x="7061" y="4758"/>
                      <a:pt x="7085" y="4746"/>
                    </a:cubicBezTo>
                    <a:lnTo>
                      <a:pt x="8109" y="4270"/>
                    </a:lnTo>
                    <a:cubicBezTo>
                      <a:pt x="8156" y="4282"/>
                      <a:pt x="8180" y="4282"/>
                      <a:pt x="8228" y="4294"/>
                    </a:cubicBezTo>
                    <a:lnTo>
                      <a:pt x="8192" y="7985"/>
                    </a:lnTo>
                    <a:lnTo>
                      <a:pt x="870" y="7985"/>
                    </a:lnTo>
                    <a:lnTo>
                      <a:pt x="870" y="4055"/>
                    </a:lnTo>
                    <a:lnTo>
                      <a:pt x="3775" y="4055"/>
                    </a:lnTo>
                    <a:lnTo>
                      <a:pt x="3775" y="4567"/>
                    </a:lnTo>
                    <a:lnTo>
                      <a:pt x="2525" y="4972"/>
                    </a:lnTo>
                    <a:cubicBezTo>
                      <a:pt x="2275" y="5044"/>
                      <a:pt x="2060" y="5175"/>
                      <a:pt x="1870" y="5341"/>
                    </a:cubicBezTo>
                    <a:cubicBezTo>
                      <a:pt x="1525" y="5663"/>
                      <a:pt x="1322" y="6115"/>
                      <a:pt x="1322" y="6615"/>
                    </a:cubicBezTo>
                    <a:lnTo>
                      <a:pt x="1322" y="7294"/>
                    </a:lnTo>
                    <a:cubicBezTo>
                      <a:pt x="1322" y="7377"/>
                      <a:pt x="1394" y="7449"/>
                      <a:pt x="1477" y="7449"/>
                    </a:cubicBezTo>
                    <a:lnTo>
                      <a:pt x="7621" y="7449"/>
                    </a:lnTo>
                    <a:cubicBezTo>
                      <a:pt x="7704" y="7449"/>
                      <a:pt x="7775" y="7377"/>
                      <a:pt x="7775" y="7294"/>
                    </a:cubicBezTo>
                    <a:lnTo>
                      <a:pt x="7775" y="6711"/>
                    </a:lnTo>
                    <a:cubicBezTo>
                      <a:pt x="7775" y="6615"/>
                      <a:pt x="7704" y="6544"/>
                      <a:pt x="7621" y="6544"/>
                    </a:cubicBezTo>
                    <a:cubicBezTo>
                      <a:pt x="7525" y="6544"/>
                      <a:pt x="7454" y="6615"/>
                      <a:pt x="7454" y="6711"/>
                    </a:cubicBezTo>
                    <a:lnTo>
                      <a:pt x="7454" y="7139"/>
                    </a:lnTo>
                    <a:lnTo>
                      <a:pt x="5311" y="7139"/>
                    </a:lnTo>
                    <a:lnTo>
                      <a:pt x="5311" y="4889"/>
                    </a:lnTo>
                    <a:lnTo>
                      <a:pt x="6466" y="5270"/>
                    </a:lnTo>
                    <a:cubicBezTo>
                      <a:pt x="6882" y="5401"/>
                      <a:pt x="7228" y="5722"/>
                      <a:pt x="7382" y="6139"/>
                    </a:cubicBezTo>
                    <a:cubicBezTo>
                      <a:pt x="7401" y="6212"/>
                      <a:pt x="7461" y="6243"/>
                      <a:pt x="7525" y="6243"/>
                    </a:cubicBezTo>
                    <a:cubicBezTo>
                      <a:pt x="7545" y="6243"/>
                      <a:pt x="7565" y="6240"/>
                      <a:pt x="7585" y="6234"/>
                    </a:cubicBezTo>
                    <a:cubicBezTo>
                      <a:pt x="7680" y="6199"/>
                      <a:pt x="7704" y="6115"/>
                      <a:pt x="7680" y="6020"/>
                    </a:cubicBezTo>
                    <a:cubicBezTo>
                      <a:pt x="7502" y="5520"/>
                      <a:pt x="7085" y="5115"/>
                      <a:pt x="6573" y="4948"/>
                    </a:cubicBezTo>
                    <a:lnTo>
                      <a:pt x="5323" y="4556"/>
                    </a:lnTo>
                    <a:lnTo>
                      <a:pt x="5323" y="4044"/>
                    </a:lnTo>
                    <a:close/>
                    <a:moveTo>
                      <a:pt x="4787" y="9199"/>
                    </a:moveTo>
                    <a:lnTo>
                      <a:pt x="4918" y="9818"/>
                    </a:lnTo>
                    <a:lnTo>
                      <a:pt x="4120" y="9818"/>
                    </a:lnTo>
                    <a:lnTo>
                      <a:pt x="4263" y="9199"/>
                    </a:lnTo>
                    <a:close/>
                    <a:moveTo>
                      <a:pt x="5858" y="10128"/>
                    </a:moveTo>
                    <a:lnTo>
                      <a:pt x="5858" y="10425"/>
                    </a:lnTo>
                    <a:lnTo>
                      <a:pt x="3227" y="10425"/>
                    </a:lnTo>
                    <a:lnTo>
                      <a:pt x="3227" y="10128"/>
                    </a:lnTo>
                    <a:close/>
                    <a:moveTo>
                      <a:pt x="8622" y="1"/>
                    </a:moveTo>
                    <a:cubicBezTo>
                      <a:pt x="8115" y="1"/>
                      <a:pt x="7612" y="175"/>
                      <a:pt x="7216" y="519"/>
                    </a:cubicBezTo>
                    <a:cubicBezTo>
                      <a:pt x="7156" y="579"/>
                      <a:pt x="7144" y="686"/>
                      <a:pt x="7204" y="746"/>
                    </a:cubicBezTo>
                    <a:cubicBezTo>
                      <a:pt x="7237" y="778"/>
                      <a:pt x="7280" y="797"/>
                      <a:pt x="7322" y="797"/>
                    </a:cubicBezTo>
                    <a:cubicBezTo>
                      <a:pt x="7357" y="797"/>
                      <a:pt x="7391" y="784"/>
                      <a:pt x="7418" y="757"/>
                    </a:cubicBezTo>
                    <a:cubicBezTo>
                      <a:pt x="7764" y="464"/>
                      <a:pt x="8195" y="314"/>
                      <a:pt x="8630" y="314"/>
                    </a:cubicBezTo>
                    <a:cubicBezTo>
                      <a:pt x="8989" y="314"/>
                      <a:pt x="9351" y="416"/>
                      <a:pt x="9668" y="626"/>
                    </a:cubicBezTo>
                    <a:cubicBezTo>
                      <a:pt x="10514" y="1186"/>
                      <a:pt x="10752" y="2353"/>
                      <a:pt x="10180" y="3198"/>
                    </a:cubicBezTo>
                    <a:cubicBezTo>
                      <a:pt x="9883" y="3639"/>
                      <a:pt x="9430" y="3925"/>
                      <a:pt x="8930" y="3996"/>
                    </a:cubicBezTo>
                    <a:lnTo>
                      <a:pt x="8883" y="3996"/>
                    </a:lnTo>
                    <a:cubicBezTo>
                      <a:pt x="8799" y="4014"/>
                      <a:pt x="8716" y="4023"/>
                      <a:pt x="8631" y="4023"/>
                    </a:cubicBezTo>
                    <a:cubicBezTo>
                      <a:pt x="8546" y="4023"/>
                      <a:pt x="8460" y="4014"/>
                      <a:pt x="8371" y="3996"/>
                    </a:cubicBezTo>
                    <a:cubicBezTo>
                      <a:pt x="8287" y="3984"/>
                      <a:pt x="8192" y="3972"/>
                      <a:pt x="8109" y="3936"/>
                    </a:cubicBezTo>
                    <a:cubicBezTo>
                      <a:pt x="8099" y="3933"/>
                      <a:pt x="8089" y="3932"/>
                      <a:pt x="8078" y="3932"/>
                    </a:cubicBezTo>
                    <a:cubicBezTo>
                      <a:pt x="8049" y="3932"/>
                      <a:pt x="8019" y="3943"/>
                      <a:pt x="8002" y="3960"/>
                    </a:cubicBezTo>
                    <a:lnTo>
                      <a:pt x="7156" y="4341"/>
                    </a:lnTo>
                    <a:lnTo>
                      <a:pt x="7204" y="3401"/>
                    </a:lnTo>
                    <a:cubicBezTo>
                      <a:pt x="7204" y="3365"/>
                      <a:pt x="7180" y="3329"/>
                      <a:pt x="7168" y="3305"/>
                    </a:cubicBezTo>
                    <a:cubicBezTo>
                      <a:pt x="6680" y="2686"/>
                      <a:pt x="6632" y="1829"/>
                      <a:pt x="7049" y="1174"/>
                    </a:cubicBezTo>
                    <a:cubicBezTo>
                      <a:pt x="7097" y="1103"/>
                      <a:pt x="7085" y="996"/>
                      <a:pt x="7001" y="948"/>
                    </a:cubicBezTo>
                    <a:cubicBezTo>
                      <a:pt x="6976" y="931"/>
                      <a:pt x="6946" y="923"/>
                      <a:pt x="6917" y="923"/>
                    </a:cubicBezTo>
                    <a:cubicBezTo>
                      <a:pt x="6863" y="923"/>
                      <a:pt x="6810" y="949"/>
                      <a:pt x="6787" y="996"/>
                    </a:cubicBezTo>
                    <a:cubicBezTo>
                      <a:pt x="6382" y="1650"/>
                      <a:pt x="6347" y="2448"/>
                      <a:pt x="6692" y="3103"/>
                    </a:cubicBezTo>
                    <a:lnTo>
                      <a:pt x="5858" y="3103"/>
                    </a:lnTo>
                    <a:cubicBezTo>
                      <a:pt x="5858" y="3091"/>
                      <a:pt x="5870" y="3091"/>
                      <a:pt x="5870" y="3079"/>
                    </a:cubicBezTo>
                    <a:cubicBezTo>
                      <a:pt x="6156" y="3043"/>
                      <a:pt x="6382" y="2805"/>
                      <a:pt x="6382" y="2531"/>
                    </a:cubicBezTo>
                    <a:cubicBezTo>
                      <a:pt x="6382" y="2270"/>
                      <a:pt x="6216" y="2067"/>
                      <a:pt x="5978" y="1996"/>
                    </a:cubicBezTo>
                    <a:lnTo>
                      <a:pt x="5978" y="1460"/>
                    </a:lnTo>
                    <a:cubicBezTo>
                      <a:pt x="5978" y="817"/>
                      <a:pt x="5454" y="305"/>
                      <a:pt x="4835" y="305"/>
                    </a:cubicBezTo>
                    <a:lnTo>
                      <a:pt x="4263" y="305"/>
                    </a:lnTo>
                    <a:cubicBezTo>
                      <a:pt x="4227" y="305"/>
                      <a:pt x="4180" y="305"/>
                      <a:pt x="4132" y="329"/>
                    </a:cubicBezTo>
                    <a:cubicBezTo>
                      <a:pt x="3549" y="400"/>
                      <a:pt x="3120" y="888"/>
                      <a:pt x="3120" y="1472"/>
                    </a:cubicBezTo>
                    <a:lnTo>
                      <a:pt x="3120" y="2008"/>
                    </a:lnTo>
                    <a:cubicBezTo>
                      <a:pt x="2894" y="2079"/>
                      <a:pt x="2715" y="2293"/>
                      <a:pt x="2715" y="2543"/>
                    </a:cubicBezTo>
                    <a:cubicBezTo>
                      <a:pt x="2715" y="2829"/>
                      <a:pt x="2941" y="3079"/>
                      <a:pt x="3227" y="3091"/>
                    </a:cubicBezTo>
                    <a:cubicBezTo>
                      <a:pt x="3227" y="3103"/>
                      <a:pt x="3239" y="3103"/>
                      <a:pt x="3239" y="3127"/>
                    </a:cubicBezTo>
                    <a:lnTo>
                      <a:pt x="155" y="3127"/>
                    </a:lnTo>
                    <a:cubicBezTo>
                      <a:pt x="72" y="3127"/>
                      <a:pt x="1" y="3198"/>
                      <a:pt x="1" y="3282"/>
                    </a:cubicBezTo>
                    <a:lnTo>
                      <a:pt x="1" y="9020"/>
                    </a:lnTo>
                    <a:cubicBezTo>
                      <a:pt x="1" y="9104"/>
                      <a:pt x="72" y="9175"/>
                      <a:pt x="155" y="9175"/>
                    </a:cubicBezTo>
                    <a:lnTo>
                      <a:pt x="1441" y="9175"/>
                    </a:lnTo>
                    <a:cubicBezTo>
                      <a:pt x="1525" y="9175"/>
                      <a:pt x="1608" y="9104"/>
                      <a:pt x="1608" y="9020"/>
                    </a:cubicBezTo>
                    <a:cubicBezTo>
                      <a:pt x="1608" y="8925"/>
                      <a:pt x="1525" y="8854"/>
                      <a:pt x="1441" y="8854"/>
                    </a:cubicBezTo>
                    <a:lnTo>
                      <a:pt x="322" y="8854"/>
                    </a:lnTo>
                    <a:lnTo>
                      <a:pt x="322" y="3436"/>
                    </a:lnTo>
                    <a:lnTo>
                      <a:pt x="3418" y="3436"/>
                    </a:lnTo>
                    <a:cubicBezTo>
                      <a:pt x="3489" y="3544"/>
                      <a:pt x="3572" y="3627"/>
                      <a:pt x="3668" y="3722"/>
                    </a:cubicBezTo>
                    <a:lnTo>
                      <a:pt x="739" y="3722"/>
                    </a:lnTo>
                    <a:cubicBezTo>
                      <a:pt x="655" y="3722"/>
                      <a:pt x="572" y="3794"/>
                      <a:pt x="572" y="3877"/>
                    </a:cubicBezTo>
                    <a:lnTo>
                      <a:pt x="572" y="8127"/>
                    </a:lnTo>
                    <a:cubicBezTo>
                      <a:pt x="572" y="8211"/>
                      <a:pt x="655" y="8282"/>
                      <a:pt x="739" y="8282"/>
                    </a:cubicBezTo>
                    <a:lnTo>
                      <a:pt x="8394" y="8282"/>
                    </a:lnTo>
                    <a:cubicBezTo>
                      <a:pt x="8478" y="8282"/>
                      <a:pt x="8549" y="8211"/>
                      <a:pt x="8549" y="8127"/>
                    </a:cubicBezTo>
                    <a:lnTo>
                      <a:pt x="8549" y="4317"/>
                    </a:lnTo>
                    <a:lnTo>
                      <a:pt x="8787" y="4317"/>
                    </a:lnTo>
                    <a:lnTo>
                      <a:pt x="8787" y="8842"/>
                    </a:lnTo>
                    <a:lnTo>
                      <a:pt x="2096" y="8842"/>
                    </a:lnTo>
                    <a:cubicBezTo>
                      <a:pt x="2001" y="8842"/>
                      <a:pt x="1929" y="8913"/>
                      <a:pt x="1929" y="8997"/>
                    </a:cubicBezTo>
                    <a:cubicBezTo>
                      <a:pt x="1929" y="9092"/>
                      <a:pt x="2001" y="9163"/>
                      <a:pt x="2096" y="9163"/>
                    </a:cubicBezTo>
                    <a:lnTo>
                      <a:pt x="3989" y="9163"/>
                    </a:lnTo>
                    <a:lnTo>
                      <a:pt x="3846" y="9794"/>
                    </a:lnTo>
                    <a:lnTo>
                      <a:pt x="3108" y="9794"/>
                    </a:lnTo>
                    <a:cubicBezTo>
                      <a:pt x="3013" y="9794"/>
                      <a:pt x="2941" y="9866"/>
                      <a:pt x="2941" y="9949"/>
                    </a:cubicBezTo>
                    <a:lnTo>
                      <a:pt x="2941" y="10568"/>
                    </a:lnTo>
                    <a:cubicBezTo>
                      <a:pt x="2941" y="10652"/>
                      <a:pt x="3013" y="10723"/>
                      <a:pt x="3108" y="10723"/>
                    </a:cubicBezTo>
                    <a:lnTo>
                      <a:pt x="6049" y="10723"/>
                    </a:lnTo>
                    <a:cubicBezTo>
                      <a:pt x="6144" y="10723"/>
                      <a:pt x="6216" y="10652"/>
                      <a:pt x="6216" y="10568"/>
                    </a:cubicBezTo>
                    <a:lnTo>
                      <a:pt x="6216" y="9973"/>
                    </a:lnTo>
                    <a:cubicBezTo>
                      <a:pt x="6216" y="9878"/>
                      <a:pt x="6144" y="9806"/>
                      <a:pt x="6049" y="9806"/>
                    </a:cubicBezTo>
                    <a:lnTo>
                      <a:pt x="5311" y="9806"/>
                    </a:lnTo>
                    <a:lnTo>
                      <a:pt x="5180" y="9175"/>
                    </a:lnTo>
                    <a:lnTo>
                      <a:pt x="8930" y="9175"/>
                    </a:lnTo>
                    <a:cubicBezTo>
                      <a:pt x="9014" y="9175"/>
                      <a:pt x="9085" y="9104"/>
                      <a:pt x="9085" y="9008"/>
                    </a:cubicBezTo>
                    <a:lnTo>
                      <a:pt x="9085" y="4282"/>
                    </a:lnTo>
                    <a:cubicBezTo>
                      <a:pt x="9621" y="4163"/>
                      <a:pt x="10121" y="3853"/>
                      <a:pt x="10442" y="3353"/>
                    </a:cubicBezTo>
                    <a:cubicBezTo>
                      <a:pt x="11097" y="2377"/>
                      <a:pt x="10835" y="1019"/>
                      <a:pt x="9835" y="365"/>
                    </a:cubicBezTo>
                    <a:cubicBezTo>
                      <a:pt x="9467" y="121"/>
                      <a:pt x="9043" y="1"/>
                      <a:pt x="8622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251" name="Google Shape;7088;p50"/>
              <p:cNvSpPr/>
              <p:nvPr/>
            </p:nvSpPr>
            <p:spPr>
              <a:xfrm>
                <a:off x="1148865" y="3851598"/>
                <a:ext cx="27181" cy="51733"/>
              </a:xfrm>
              <a:custGeom>
                <a:avLst/>
                <a:gdLst/>
                <a:ahLst/>
                <a:cxnLst/>
                <a:rect l="l" t="t" r="r" b="b"/>
                <a:pathLst>
                  <a:path w="858" h="1633" extrusionOk="0">
                    <a:moveTo>
                      <a:pt x="179" y="1"/>
                    </a:moveTo>
                    <a:cubicBezTo>
                      <a:pt x="95" y="1"/>
                      <a:pt x="24" y="72"/>
                      <a:pt x="24" y="168"/>
                    </a:cubicBezTo>
                    <a:cubicBezTo>
                      <a:pt x="24" y="251"/>
                      <a:pt x="95" y="322"/>
                      <a:pt x="179" y="322"/>
                    </a:cubicBezTo>
                    <a:lnTo>
                      <a:pt x="274" y="322"/>
                    </a:lnTo>
                    <a:lnTo>
                      <a:pt x="274" y="1311"/>
                    </a:lnTo>
                    <a:lnTo>
                      <a:pt x="167" y="1311"/>
                    </a:lnTo>
                    <a:cubicBezTo>
                      <a:pt x="83" y="1311"/>
                      <a:pt x="0" y="1382"/>
                      <a:pt x="0" y="1477"/>
                    </a:cubicBezTo>
                    <a:cubicBezTo>
                      <a:pt x="0" y="1561"/>
                      <a:pt x="83" y="1632"/>
                      <a:pt x="167" y="1632"/>
                    </a:cubicBezTo>
                    <a:lnTo>
                      <a:pt x="691" y="1632"/>
                    </a:lnTo>
                    <a:cubicBezTo>
                      <a:pt x="774" y="1632"/>
                      <a:pt x="857" y="1561"/>
                      <a:pt x="857" y="1477"/>
                    </a:cubicBezTo>
                    <a:cubicBezTo>
                      <a:pt x="857" y="1358"/>
                      <a:pt x="774" y="1299"/>
                      <a:pt x="691" y="1299"/>
                    </a:cubicBezTo>
                    <a:lnTo>
                      <a:pt x="583" y="1299"/>
                    </a:lnTo>
                    <a:lnTo>
                      <a:pt x="583" y="168"/>
                    </a:lnTo>
                    <a:cubicBezTo>
                      <a:pt x="583" y="72"/>
                      <a:pt x="512" y="1"/>
                      <a:pt x="41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252" name="Google Shape;7089;p50"/>
              <p:cNvSpPr/>
              <p:nvPr/>
            </p:nvSpPr>
            <p:spPr>
              <a:xfrm>
                <a:off x="1152255" y="3836138"/>
                <a:ext cx="15111" cy="15111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77" extrusionOk="0">
                    <a:moveTo>
                      <a:pt x="238" y="1"/>
                    </a:moveTo>
                    <a:cubicBezTo>
                      <a:pt x="107" y="1"/>
                      <a:pt x="0" y="96"/>
                      <a:pt x="0" y="239"/>
                    </a:cubicBezTo>
                    <a:cubicBezTo>
                      <a:pt x="0" y="370"/>
                      <a:pt x="107" y="477"/>
                      <a:pt x="238" y="477"/>
                    </a:cubicBezTo>
                    <a:cubicBezTo>
                      <a:pt x="369" y="477"/>
                      <a:pt x="476" y="370"/>
                      <a:pt x="476" y="239"/>
                    </a:cubicBezTo>
                    <a:cubicBezTo>
                      <a:pt x="476" y="96"/>
                      <a:pt x="369" y="1"/>
                      <a:pt x="238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253" name="Google Shape;7090;p50"/>
              <p:cNvSpPr/>
              <p:nvPr/>
            </p:nvSpPr>
            <p:spPr>
              <a:xfrm>
                <a:off x="1022494" y="3867438"/>
                <a:ext cx="19642" cy="29843"/>
              </a:xfrm>
              <a:custGeom>
                <a:avLst/>
                <a:gdLst/>
                <a:ahLst/>
                <a:cxnLst/>
                <a:rect l="l" t="t" r="r" b="b"/>
                <a:pathLst>
                  <a:path w="620" h="942" extrusionOk="0">
                    <a:moveTo>
                      <a:pt x="167" y="1"/>
                    </a:moveTo>
                    <a:cubicBezTo>
                      <a:pt x="84" y="1"/>
                      <a:pt x="0" y="84"/>
                      <a:pt x="0" y="168"/>
                    </a:cubicBezTo>
                    <a:lnTo>
                      <a:pt x="0" y="775"/>
                    </a:lnTo>
                    <a:cubicBezTo>
                      <a:pt x="0" y="870"/>
                      <a:pt x="84" y="942"/>
                      <a:pt x="167" y="942"/>
                    </a:cubicBezTo>
                    <a:lnTo>
                      <a:pt x="441" y="942"/>
                    </a:lnTo>
                    <a:cubicBezTo>
                      <a:pt x="524" y="942"/>
                      <a:pt x="596" y="870"/>
                      <a:pt x="596" y="775"/>
                    </a:cubicBezTo>
                    <a:cubicBezTo>
                      <a:pt x="620" y="692"/>
                      <a:pt x="536" y="620"/>
                      <a:pt x="453" y="620"/>
                    </a:cubicBezTo>
                    <a:lnTo>
                      <a:pt x="334" y="620"/>
                    </a:lnTo>
                    <a:lnTo>
                      <a:pt x="334" y="168"/>
                    </a:lnTo>
                    <a:cubicBezTo>
                      <a:pt x="334" y="84"/>
                      <a:pt x="262" y="1"/>
                      <a:pt x="16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254" name="Google Shape;7213;p50"/>
            <p:cNvGrpSpPr/>
            <p:nvPr/>
          </p:nvGrpSpPr>
          <p:grpSpPr>
            <a:xfrm>
              <a:off x="11257259" y="3760188"/>
              <a:ext cx="285183" cy="347023"/>
              <a:chOff x="871254" y="3360146"/>
              <a:chExt cx="285183" cy="347023"/>
            </a:xfrm>
            <a:solidFill>
              <a:schemeClr val="bg2">
                <a:lumMod val="75000"/>
              </a:schemeClr>
            </a:solidFill>
          </p:grpSpPr>
          <p:sp>
            <p:nvSpPr>
              <p:cNvPr id="1255" name="Google Shape;7214;p50"/>
              <p:cNvSpPr/>
              <p:nvPr/>
            </p:nvSpPr>
            <p:spPr>
              <a:xfrm>
                <a:off x="871254" y="3360146"/>
                <a:ext cx="135052" cy="164863"/>
              </a:xfrm>
              <a:custGeom>
                <a:avLst/>
                <a:gdLst/>
                <a:ahLst/>
                <a:cxnLst/>
                <a:rect l="l" t="t" r="r" b="b"/>
                <a:pathLst>
                  <a:path w="4263" h="5204" extrusionOk="0">
                    <a:moveTo>
                      <a:pt x="4084" y="0"/>
                    </a:moveTo>
                    <a:cubicBezTo>
                      <a:pt x="2965" y="107"/>
                      <a:pt x="1941" y="619"/>
                      <a:pt x="1179" y="1453"/>
                    </a:cubicBezTo>
                    <a:cubicBezTo>
                      <a:pt x="417" y="2286"/>
                      <a:pt x="0" y="3358"/>
                      <a:pt x="0" y="4489"/>
                    </a:cubicBezTo>
                    <a:cubicBezTo>
                      <a:pt x="0" y="4679"/>
                      <a:pt x="12" y="4870"/>
                      <a:pt x="36" y="5060"/>
                    </a:cubicBezTo>
                    <a:cubicBezTo>
                      <a:pt x="48" y="5144"/>
                      <a:pt x="107" y="5203"/>
                      <a:pt x="191" y="5203"/>
                    </a:cubicBezTo>
                    <a:lnTo>
                      <a:pt x="214" y="5203"/>
                    </a:lnTo>
                    <a:cubicBezTo>
                      <a:pt x="298" y="5179"/>
                      <a:pt x="357" y="5108"/>
                      <a:pt x="345" y="5025"/>
                    </a:cubicBezTo>
                    <a:cubicBezTo>
                      <a:pt x="310" y="4834"/>
                      <a:pt x="310" y="4667"/>
                      <a:pt x="310" y="4477"/>
                    </a:cubicBezTo>
                    <a:cubicBezTo>
                      <a:pt x="310" y="2310"/>
                      <a:pt x="1941" y="524"/>
                      <a:pt x="4096" y="310"/>
                    </a:cubicBezTo>
                    <a:cubicBezTo>
                      <a:pt x="4107" y="312"/>
                      <a:pt x="4118" y="313"/>
                      <a:pt x="4128" y="313"/>
                    </a:cubicBezTo>
                    <a:cubicBezTo>
                      <a:pt x="4215" y="313"/>
                      <a:pt x="4263" y="229"/>
                      <a:pt x="4263" y="155"/>
                    </a:cubicBezTo>
                    <a:cubicBezTo>
                      <a:pt x="4239" y="60"/>
                      <a:pt x="4167" y="0"/>
                      <a:pt x="408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256" name="Google Shape;7215;p50"/>
              <p:cNvSpPr/>
              <p:nvPr/>
            </p:nvSpPr>
            <p:spPr>
              <a:xfrm>
                <a:off x="876132" y="3360146"/>
                <a:ext cx="280305" cy="347023"/>
              </a:xfrm>
              <a:custGeom>
                <a:avLst/>
                <a:gdLst/>
                <a:ahLst/>
                <a:cxnLst/>
                <a:rect l="l" t="t" r="r" b="b"/>
                <a:pathLst>
                  <a:path w="8848" h="10954" extrusionOk="0">
                    <a:moveTo>
                      <a:pt x="4585" y="0"/>
                    </a:moveTo>
                    <a:cubicBezTo>
                      <a:pt x="4490" y="0"/>
                      <a:pt x="4418" y="60"/>
                      <a:pt x="4418" y="155"/>
                    </a:cubicBezTo>
                    <a:cubicBezTo>
                      <a:pt x="4418" y="238"/>
                      <a:pt x="4478" y="322"/>
                      <a:pt x="4561" y="322"/>
                    </a:cubicBezTo>
                    <a:cubicBezTo>
                      <a:pt x="6787" y="441"/>
                      <a:pt x="8526" y="2262"/>
                      <a:pt x="8526" y="4489"/>
                    </a:cubicBezTo>
                    <a:cubicBezTo>
                      <a:pt x="8526" y="6298"/>
                      <a:pt x="7359" y="7906"/>
                      <a:pt x="5621" y="8454"/>
                    </a:cubicBezTo>
                    <a:cubicBezTo>
                      <a:pt x="5597" y="8477"/>
                      <a:pt x="5549" y="8489"/>
                      <a:pt x="5537" y="8537"/>
                    </a:cubicBezTo>
                    <a:lnTo>
                      <a:pt x="4347" y="10501"/>
                    </a:lnTo>
                    <a:lnTo>
                      <a:pt x="3156" y="8537"/>
                    </a:lnTo>
                    <a:cubicBezTo>
                      <a:pt x="3132" y="8501"/>
                      <a:pt x="3108" y="8477"/>
                      <a:pt x="3061" y="8454"/>
                    </a:cubicBezTo>
                    <a:cubicBezTo>
                      <a:pt x="1727" y="8025"/>
                      <a:pt x="715" y="6965"/>
                      <a:pt x="322" y="5632"/>
                    </a:cubicBezTo>
                    <a:cubicBezTo>
                      <a:pt x="303" y="5556"/>
                      <a:pt x="238" y="5517"/>
                      <a:pt x="177" y="5517"/>
                    </a:cubicBezTo>
                    <a:cubicBezTo>
                      <a:pt x="161" y="5517"/>
                      <a:pt x="146" y="5520"/>
                      <a:pt x="132" y="5525"/>
                    </a:cubicBezTo>
                    <a:cubicBezTo>
                      <a:pt x="37" y="5560"/>
                      <a:pt x="1" y="5644"/>
                      <a:pt x="25" y="5715"/>
                    </a:cubicBezTo>
                    <a:cubicBezTo>
                      <a:pt x="239" y="6429"/>
                      <a:pt x="608" y="7084"/>
                      <a:pt x="1132" y="7608"/>
                    </a:cubicBezTo>
                    <a:cubicBezTo>
                      <a:pt x="1632" y="8132"/>
                      <a:pt x="2239" y="8513"/>
                      <a:pt x="2930" y="8739"/>
                    </a:cubicBezTo>
                    <a:lnTo>
                      <a:pt x="4228" y="10882"/>
                    </a:lnTo>
                    <a:cubicBezTo>
                      <a:pt x="4251" y="10930"/>
                      <a:pt x="4299" y="10954"/>
                      <a:pt x="4359" y="10954"/>
                    </a:cubicBezTo>
                    <a:cubicBezTo>
                      <a:pt x="4418" y="10954"/>
                      <a:pt x="4466" y="10930"/>
                      <a:pt x="4490" y="10882"/>
                    </a:cubicBezTo>
                    <a:lnTo>
                      <a:pt x="5787" y="8739"/>
                    </a:lnTo>
                    <a:cubicBezTo>
                      <a:pt x="6668" y="8442"/>
                      <a:pt x="7407" y="7894"/>
                      <a:pt x="7978" y="7144"/>
                    </a:cubicBezTo>
                    <a:cubicBezTo>
                      <a:pt x="8550" y="6370"/>
                      <a:pt x="8847" y="5441"/>
                      <a:pt x="8847" y="4465"/>
                    </a:cubicBezTo>
                    <a:cubicBezTo>
                      <a:pt x="8847" y="2107"/>
                      <a:pt x="6978" y="119"/>
                      <a:pt x="4585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257" name="Google Shape;7216;p50"/>
              <p:cNvSpPr/>
              <p:nvPr/>
            </p:nvSpPr>
            <p:spPr>
              <a:xfrm>
                <a:off x="950073" y="3450656"/>
                <a:ext cx="792" cy="1172"/>
              </a:xfrm>
              <a:custGeom>
                <a:avLst/>
                <a:gdLst/>
                <a:ahLst/>
                <a:cxnLst/>
                <a:rect l="l" t="t" r="r" b="b"/>
                <a:pathLst>
                  <a:path w="25" h="37" extrusionOk="0">
                    <a:moveTo>
                      <a:pt x="24" y="1"/>
                    </a:moveTo>
                    <a:lnTo>
                      <a:pt x="12" y="24"/>
                    </a:lnTo>
                    <a:cubicBezTo>
                      <a:pt x="12" y="24"/>
                      <a:pt x="0" y="24"/>
                      <a:pt x="0" y="36"/>
                    </a:cubicBezTo>
                    <a:cubicBezTo>
                      <a:pt x="12" y="24"/>
                      <a:pt x="24" y="24"/>
                      <a:pt x="24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258" name="Google Shape;7217;p50"/>
              <p:cNvSpPr/>
              <p:nvPr/>
            </p:nvSpPr>
            <p:spPr>
              <a:xfrm>
                <a:off x="923304" y="3434784"/>
                <a:ext cx="178042" cy="156594"/>
              </a:xfrm>
              <a:custGeom>
                <a:avLst/>
                <a:gdLst/>
                <a:ahLst/>
                <a:cxnLst/>
                <a:rect l="l" t="t" r="r" b="b"/>
                <a:pathLst>
                  <a:path w="5620" h="4943" extrusionOk="0">
                    <a:moveTo>
                      <a:pt x="845" y="549"/>
                    </a:moveTo>
                    <a:cubicBezTo>
                      <a:pt x="844" y="550"/>
                      <a:pt x="842" y="552"/>
                      <a:pt x="841" y="553"/>
                    </a:cubicBezTo>
                    <a:lnTo>
                      <a:pt x="841" y="553"/>
                    </a:lnTo>
                    <a:cubicBezTo>
                      <a:pt x="842" y="552"/>
                      <a:pt x="844" y="550"/>
                      <a:pt x="845" y="549"/>
                    </a:cubicBezTo>
                    <a:close/>
                    <a:moveTo>
                      <a:pt x="4548" y="2561"/>
                    </a:moveTo>
                    <a:lnTo>
                      <a:pt x="4548" y="3145"/>
                    </a:lnTo>
                    <a:cubicBezTo>
                      <a:pt x="4548" y="3228"/>
                      <a:pt x="4620" y="3300"/>
                      <a:pt x="4715" y="3300"/>
                    </a:cubicBezTo>
                    <a:lnTo>
                      <a:pt x="5298" y="3300"/>
                    </a:lnTo>
                    <a:lnTo>
                      <a:pt x="5298" y="3871"/>
                    </a:lnTo>
                    <a:lnTo>
                      <a:pt x="4715" y="3871"/>
                    </a:lnTo>
                    <a:cubicBezTo>
                      <a:pt x="4620" y="3871"/>
                      <a:pt x="4548" y="3942"/>
                      <a:pt x="4548" y="4038"/>
                    </a:cubicBezTo>
                    <a:lnTo>
                      <a:pt x="4548" y="4609"/>
                    </a:lnTo>
                    <a:lnTo>
                      <a:pt x="3989" y="4609"/>
                    </a:lnTo>
                    <a:lnTo>
                      <a:pt x="3989" y="4038"/>
                    </a:lnTo>
                    <a:cubicBezTo>
                      <a:pt x="3989" y="3942"/>
                      <a:pt x="3905" y="3871"/>
                      <a:pt x="3822" y="3871"/>
                    </a:cubicBezTo>
                    <a:lnTo>
                      <a:pt x="3239" y="3871"/>
                    </a:lnTo>
                    <a:lnTo>
                      <a:pt x="3239" y="3300"/>
                    </a:lnTo>
                    <a:lnTo>
                      <a:pt x="3822" y="3300"/>
                    </a:lnTo>
                    <a:cubicBezTo>
                      <a:pt x="3905" y="3300"/>
                      <a:pt x="3989" y="3228"/>
                      <a:pt x="3989" y="3145"/>
                    </a:cubicBezTo>
                    <a:lnTo>
                      <a:pt x="3989" y="2561"/>
                    </a:lnTo>
                    <a:close/>
                    <a:moveTo>
                      <a:pt x="1441" y="0"/>
                    </a:moveTo>
                    <a:cubicBezTo>
                      <a:pt x="1159" y="0"/>
                      <a:pt x="895" y="90"/>
                      <a:pt x="667" y="263"/>
                    </a:cubicBezTo>
                    <a:cubicBezTo>
                      <a:pt x="0" y="787"/>
                      <a:pt x="0" y="1716"/>
                      <a:pt x="274" y="2347"/>
                    </a:cubicBezTo>
                    <a:cubicBezTo>
                      <a:pt x="441" y="2704"/>
                      <a:pt x="679" y="3038"/>
                      <a:pt x="988" y="3371"/>
                    </a:cubicBezTo>
                    <a:cubicBezTo>
                      <a:pt x="1441" y="3859"/>
                      <a:pt x="1941" y="4228"/>
                      <a:pt x="2405" y="4585"/>
                    </a:cubicBezTo>
                    <a:cubicBezTo>
                      <a:pt x="2441" y="4597"/>
                      <a:pt x="2465" y="4609"/>
                      <a:pt x="2500" y="4609"/>
                    </a:cubicBezTo>
                    <a:cubicBezTo>
                      <a:pt x="2524" y="4609"/>
                      <a:pt x="2560" y="4597"/>
                      <a:pt x="2584" y="4585"/>
                    </a:cubicBezTo>
                    <a:cubicBezTo>
                      <a:pt x="2798" y="4454"/>
                      <a:pt x="2977" y="4312"/>
                      <a:pt x="3131" y="4193"/>
                    </a:cubicBezTo>
                    <a:lnTo>
                      <a:pt x="3667" y="4193"/>
                    </a:lnTo>
                    <a:lnTo>
                      <a:pt x="3667" y="4776"/>
                    </a:lnTo>
                    <a:cubicBezTo>
                      <a:pt x="3667" y="4859"/>
                      <a:pt x="3739" y="4943"/>
                      <a:pt x="3834" y="4943"/>
                    </a:cubicBezTo>
                    <a:lnTo>
                      <a:pt x="4715" y="4943"/>
                    </a:lnTo>
                    <a:cubicBezTo>
                      <a:pt x="4798" y="4943"/>
                      <a:pt x="4870" y="4859"/>
                      <a:pt x="4870" y="4776"/>
                    </a:cubicBezTo>
                    <a:lnTo>
                      <a:pt x="4870" y="4193"/>
                    </a:lnTo>
                    <a:lnTo>
                      <a:pt x="5453" y="4193"/>
                    </a:lnTo>
                    <a:cubicBezTo>
                      <a:pt x="5548" y="4193"/>
                      <a:pt x="5620" y="4121"/>
                      <a:pt x="5620" y="4026"/>
                    </a:cubicBezTo>
                    <a:lnTo>
                      <a:pt x="5620" y="3157"/>
                    </a:lnTo>
                    <a:cubicBezTo>
                      <a:pt x="5620" y="3050"/>
                      <a:pt x="5548" y="2978"/>
                      <a:pt x="5453" y="2978"/>
                    </a:cubicBezTo>
                    <a:lnTo>
                      <a:pt x="4882" y="2978"/>
                    </a:lnTo>
                    <a:lnTo>
                      <a:pt x="4882" y="2395"/>
                    </a:lnTo>
                    <a:cubicBezTo>
                      <a:pt x="4882" y="2323"/>
                      <a:pt x="4834" y="2276"/>
                      <a:pt x="4775" y="2252"/>
                    </a:cubicBezTo>
                    <a:cubicBezTo>
                      <a:pt x="4798" y="2157"/>
                      <a:pt x="4834" y="2073"/>
                      <a:pt x="4858" y="1966"/>
                    </a:cubicBezTo>
                    <a:cubicBezTo>
                      <a:pt x="4882" y="1871"/>
                      <a:pt x="4834" y="1787"/>
                      <a:pt x="4739" y="1776"/>
                    </a:cubicBezTo>
                    <a:cubicBezTo>
                      <a:pt x="4725" y="1771"/>
                      <a:pt x="4710" y="1769"/>
                      <a:pt x="4695" y="1769"/>
                    </a:cubicBezTo>
                    <a:cubicBezTo>
                      <a:pt x="4625" y="1769"/>
                      <a:pt x="4558" y="1816"/>
                      <a:pt x="4548" y="1895"/>
                    </a:cubicBezTo>
                    <a:cubicBezTo>
                      <a:pt x="4525" y="2014"/>
                      <a:pt x="4489" y="2109"/>
                      <a:pt x="4429" y="2228"/>
                    </a:cubicBezTo>
                    <a:lnTo>
                      <a:pt x="3834" y="2228"/>
                    </a:lnTo>
                    <a:cubicBezTo>
                      <a:pt x="3739" y="2228"/>
                      <a:pt x="3667" y="2311"/>
                      <a:pt x="3667" y="2395"/>
                    </a:cubicBezTo>
                    <a:lnTo>
                      <a:pt x="3667" y="2978"/>
                    </a:lnTo>
                    <a:lnTo>
                      <a:pt x="3096" y="2978"/>
                    </a:lnTo>
                    <a:cubicBezTo>
                      <a:pt x="3001" y="2978"/>
                      <a:pt x="2929" y="3050"/>
                      <a:pt x="2929" y="3145"/>
                    </a:cubicBezTo>
                    <a:lnTo>
                      <a:pt x="2929" y="3942"/>
                    </a:lnTo>
                    <a:cubicBezTo>
                      <a:pt x="2798" y="4050"/>
                      <a:pt x="2655" y="4157"/>
                      <a:pt x="2500" y="4252"/>
                    </a:cubicBezTo>
                    <a:cubicBezTo>
                      <a:pt x="2060" y="3942"/>
                      <a:pt x="1619" y="3585"/>
                      <a:pt x="1215" y="3169"/>
                    </a:cubicBezTo>
                    <a:cubicBezTo>
                      <a:pt x="917" y="2859"/>
                      <a:pt x="715" y="2549"/>
                      <a:pt x="560" y="2228"/>
                    </a:cubicBezTo>
                    <a:cubicBezTo>
                      <a:pt x="322" y="1718"/>
                      <a:pt x="322" y="970"/>
                      <a:pt x="841" y="553"/>
                    </a:cubicBezTo>
                    <a:lnTo>
                      <a:pt x="841" y="553"/>
                    </a:lnTo>
                    <a:cubicBezTo>
                      <a:pt x="770" y="610"/>
                      <a:pt x="665" y="692"/>
                      <a:pt x="665" y="692"/>
                    </a:cubicBezTo>
                    <a:cubicBezTo>
                      <a:pt x="664" y="692"/>
                      <a:pt x="713" y="653"/>
                      <a:pt x="857" y="537"/>
                    </a:cubicBezTo>
                    <a:cubicBezTo>
                      <a:pt x="887" y="514"/>
                      <a:pt x="899" y="505"/>
                      <a:pt x="899" y="505"/>
                    </a:cubicBezTo>
                    <a:lnTo>
                      <a:pt x="899" y="505"/>
                    </a:lnTo>
                    <a:cubicBezTo>
                      <a:pt x="899" y="505"/>
                      <a:pt x="887" y="514"/>
                      <a:pt x="869" y="525"/>
                    </a:cubicBezTo>
                    <a:cubicBezTo>
                      <a:pt x="1045" y="396"/>
                      <a:pt x="1250" y="331"/>
                      <a:pt x="1461" y="331"/>
                    </a:cubicBezTo>
                    <a:cubicBezTo>
                      <a:pt x="1521" y="331"/>
                      <a:pt x="1582" y="336"/>
                      <a:pt x="1643" y="347"/>
                    </a:cubicBezTo>
                    <a:cubicBezTo>
                      <a:pt x="1941" y="406"/>
                      <a:pt x="2191" y="561"/>
                      <a:pt x="2358" y="799"/>
                    </a:cubicBezTo>
                    <a:cubicBezTo>
                      <a:pt x="2396" y="866"/>
                      <a:pt x="2445" y="893"/>
                      <a:pt x="2495" y="893"/>
                    </a:cubicBezTo>
                    <a:cubicBezTo>
                      <a:pt x="2552" y="893"/>
                      <a:pt x="2611" y="857"/>
                      <a:pt x="2655" y="799"/>
                    </a:cubicBezTo>
                    <a:cubicBezTo>
                      <a:pt x="2903" y="497"/>
                      <a:pt x="3171" y="342"/>
                      <a:pt x="3440" y="342"/>
                    </a:cubicBezTo>
                    <a:cubicBezTo>
                      <a:pt x="3468" y="342"/>
                      <a:pt x="3496" y="343"/>
                      <a:pt x="3524" y="347"/>
                    </a:cubicBezTo>
                    <a:lnTo>
                      <a:pt x="3536" y="347"/>
                    </a:lnTo>
                    <a:cubicBezTo>
                      <a:pt x="3763" y="347"/>
                      <a:pt x="3929" y="383"/>
                      <a:pt x="4072" y="478"/>
                    </a:cubicBezTo>
                    <a:cubicBezTo>
                      <a:pt x="4227" y="561"/>
                      <a:pt x="4358" y="716"/>
                      <a:pt x="4441" y="894"/>
                    </a:cubicBezTo>
                    <a:cubicBezTo>
                      <a:pt x="4501" y="1014"/>
                      <a:pt x="4548" y="1133"/>
                      <a:pt x="4560" y="1264"/>
                    </a:cubicBezTo>
                    <a:cubicBezTo>
                      <a:pt x="4584" y="1335"/>
                      <a:pt x="4644" y="1395"/>
                      <a:pt x="4727" y="1395"/>
                    </a:cubicBezTo>
                    <a:lnTo>
                      <a:pt x="4763" y="1395"/>
                    </a:lnTo>
                    <a:cubicBezTo>
                      <a:pt x="4846" y="1383"/>
                      <a:pt x="4906" y="1287"/>
                      <a:pt x="4894" y="1204"/>
                    </a:cubicBezTo>
                    <a:cubicBezTo>
                      <a:pt x="4858" y="1037"/>
                      <a:pt x="4822" y="883"/>
                      <a:pt x="4739" y="740"/>
                    </a:cubicBezTo>
                    <a:cubicBezTo>
                      <a:pt x="4620" y="525"/>
                      <a:pt x="4465" y="323"/>
                      <a:pt x="4251" y="192"/>
                    </a:cubicBezTo>
                    <a:cubicBezTo>
                      <a:pt x="4060" y="73"/>
                      <a:pt x="3834" y="13"/>
                      <a:pt x="3548" y="13"/>
                    </a:cubicBezTo>
                    <a:cubicBezTo>
                      <a:pt x="3514" y="10"/>
                      <a:pt x="3479" y="8"/>
                      <a:pt x="3445" y="8"/>
                    </a:cubicBezTo>
                    <a:cubicBezTo>
                      <a:pt x="3115" y="8"/>
                      <a:pt x="2805" y="165"/>
                      <a:pt x="2524" y="478"/>
                    </a:cubicBezTo>
                    <a:cubicBezTo>
                      <a:pt x="2322" y="240"/>
                      <a:pt x="2036" y="85"/>
                      <a:pt x="1703" y="25"/>
                    </a:cubicBezTo>
                    <a:cubicBezTo>
                      <a:pt x="1614" y="9"/>
                      <a:pt x="1527" y="0"/>
                      <a:pt x="144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259" name="Google Shape;7269;p50"/>
            <p:cNvGrpSpPr/>
            <p:nvPr/>
          </p:nvGrpSpPr>
          <p:grpSpPr>
            <a:xfrm>
              <a:off x="11250067" y="3284545"/>
              <a:ext cx="264084" cy="347783"/>
              <a:chOff x="864062" y="2884503"/>
              <a:chExt cx="264084" cy="347783"/>
            </a:xfrm>
            <a:solidFill>
              <a:schemeClr val="bg2">
                <a:lumMod val="75000"/>
              </a:schemeClr>
            </a:solidFill>
          </p:grpSpPr>
          <p:sp>
            <p:nvSpPr>
              <p:cNvPr id="1260" name="Google Shape;7270;p50"/>
              <p:cNvSpPr/>
              <p:nvPr/>
            </p:nvSpPr>
            <p:spPr>
              <a:xfrm>
                <a:off x="944783" y="2884503"/>
                <a:ext cx="102263" cy="122982"/>
              </a:xfrm>
              <a:custGeom>
                <a:avLst/>
                <a:gdLst/>
                <a:ahLst/>
                <a:cxnLst/>
                <a:rect l="l" t="t" r="r" b="b"/>
                <a:pathLst>
                  <a:path w="3228" h="3882" extrusionOk="0">
                    <a:moveTo>
                      <a:pt x="1608" y="0"/>
                    </a:moveTo>
                    <a:cubicBezTo>
                      <a:pt x="715" y="0"/>
                      <a:pt x="1" y="727"/>
                      <a:pt x="1" y="1608"/>
                    </a:cubicBezTo>
                    <a:cubicBezTo>
                      <a:pt x="1" y="2286"/>
                      <a:pt x="418" y="2882"/>
                      <a:pt x="1060" y="3120"/>
                    </a:cubicBezTo>
                    <a:lnTo>
                      <a:pt x="1477" y="3810"/>
                    </a:lnTo>
                    <a:cubicBezTo>
                      <a:pt x="1501" y="3858"/>
                      <a:pt x="1549" y="3882"/>
                      <a:pt x="1608" y="3882"/>
                    </a:cubicBezTo>
                    <a:cubicBezTo>
                      <a:pt x="1668" y="3882"/>
                      <a:pt x="1715" y="3858"/>
                      <a:pt x="1739" y="3810"/>
                    </a:cubicBezTo>
                    <a:lnTo>
                      <a:pt x="2156" y="3120"/>
                    </a:lnTo>
                    <a:cubicBezTo>
                      <a:pt x="2561" y="2977"/>
                      <a:pt x="2906" y="2667"/>
                      <a:pt x="3085" y="2263"/>
                    </a:cubicBezTo>
                    <a:cubicBezTo>
                      <a:pt x="3108" y="2191"/>
                      <a:pt x="3085" y="2084"/>
                      <a:pt x="3001" y="2060"/>
                    </a:cubicBezTo>
                    <a:cubicBezTo>
                      <a:pt x="2982" y="2051"/>
                      <a:pt x="2961" y="2046"/>
                      <a:pt x="2940" y="2046"/>
                    </a:cubicBezTo>
                    <a:cubicBezTo>
                      <a:pt x="2883" y="2046"/>
                      <a:pt x="2825" y="2079"/>
                      <a:pt x="2799" y="2132"/>
                    </a:cubicBezTo>
                    <a:cubicBezTo>
                      <a:pt x="2644" y="2465"/>
                      <a:pt x="2370" y="2727"/>
                      <a:pt x="2013" y="2834"/>
                    </a:cubicBezTo>
                    <a:cubicBezTo>
                      <a:pt x="1977" y="2846"/>
                      <a:pt x="1930" y="2858"/>
                      <a:pt x="1918" y="2905"/>
                    </a:cubicBezTo>
                    <a:lnTo>
                      <a:pt x="1608" y="3406"/>
                    </a:lnTo>
                    <a:lnTo>
                      <a:pt x="1299" y="2905"/>
                    </a:lnTo>
                    <a:cubicBezTo>
                      <a:pt x="1275" y="2870"/>
                      <a:pt x="1251" y="2846"/>
                      <a:pt x="1203" y="2834"/>
                    </a:cubicBezTo>
                    <a:cubicBezTo>
                      <a:pt x="668" y="2655"/>
                      <a:pt x="310" y="2155"/>
                      <a:pt x="310" y="1596"/>
                    </a:cubicBezTo>
                    <a:cubicBezTo>
                      <a:pt x="310" y="905"/>
                      <a:pt x="894" y="322"/>
                      <a:pt x="1608" y="322"/>
                    </a:cubicBezTo>
                    <a:cubicBezTo>
                      <a:pt x="2311" y="322"/>
                      <a:pt x="2870" y="881"/>
                      <a:pt x="2906" y="1572"/>
                    </a:cubicBezTo>
                    <a:cubicBezTo>
                      <a:pt x="2906" y="1667"/>
                      <a:pt x="2977" y="1739"/>
                      <a:pt x="3061" y="1739"/>
                    </a:cubicBezTo>
                    <a:cubicBezTo>
                      <a:pt x="3156" y="1739"/>
                      <a:pt x="3227" y="1667"/>
                      <a:pt x="3227" y="1572"/>
                    </a:cubicBezTo>
                    <a:cubicBezTo>
                      <a:pt x="3215" y="1167"/>
                      <a:pt x="3049" y="762"/>
                      <a:pt x="2739" y="465"/>
                    </a:cubicBezTo>
                    <a:cubicBezTo>
                      <a:pt x="2442" y="167"/>
                      <a:pt x="2037" y="0"/>
                      <a:pt x="16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261" name="Google Shape;7271;p50"/>
              <p:cNvSpPr/>
              <p:nvPr/>
            </p:nvSpPr>
            <p:spPr>
              <a:xfrm>
                <a:off x="963664" y="2903733"/>
                <a:ext cx="65261" cy="64152"/>
              </a:xfrm>
              <a:custGeom>
                <a:avLst/>
                <a:gdLst/>
                <a:ahLst/>
                <a:cxnLst/>
                <a:rect l="l" t="t" r="r" b="b"/>
                <a:pathLst>
                  <a:path w="2060" h="2025" extrusionOk="0">
                    <a:moveTo>
                      <a:pt x="1012" y="584"/>
                    </a:moveTo>
                    <a:cubicBezTo>
                      <a:pt x="1250" y="584"/>
                      <a:pt x="1441" y="774"/>
                      <a:pt x="1441" y="1013"/>
                    </a:cubicBezTo>
                    <a:cubicBezTo>
                      <a:pt x="1441" y="1251"/>
                      <a:pt x="1250" y="1453"/>
                      <a:pt x="1012" y="1453"/>
                    </a:cubicBezTo>
                    <a:cubicBezTo>
                      <a:pt x="774" y="1453"/>
                      <a:pt x="584" y="1251"/>
                      <a:pt x="584" y="1013"/>
                    </a:cubicBezTo>
                    <a:cubicBezTo>
                      <a:pt x="584" y="774"/>
                      <a:pt x="774" y="584"/>
                      <a:pt x="1012" y="584"/>
                    </a:cubicBezTo>
                    <a:close/>
                    <a:moveTo>
                      <a:pt x="1012" y="1"/>
                    </a:moveTo>
                    <a:cubicBezTo>
                      <a:pt x="929" y="1"/>
                      <a:pt x="845" y="72"/>
                      <a:pt x="845" y="167"/>
                    </a:cubicBezTo>
                    <a:lnTo>
                      <a:pt x="845" y="274"/>
                    </a:lnTo>
                    <a:cubicBezTo>
                      <a:pt x="762" y="286"/>
                      <a:pt x="667" y="334"/>
                      <a:pt x="595" y="370"/>
                    </a:cubicBezTo>
                    <a:lnTo>
                      <a:pt x="524" y="298"/>
                    </a:lnTo>
                    <a:cubicBezTo>
                      <a:pt x="494" y="268"/>
                      <a:pt x="453" y="254"/>
                      <a:pt x="411" y="254"/>
                    </a:cubicBezTo>
                    <a:cubicBezTo>
                      <a:pt x="369" y="254"/>
                      <a:pt x="328" y="268"/>
                      <a:pt x="298" y="298"/>
                    </a:cubicBezTo>
                    <a:cubicBezTo>
                      <a:pt x="238" y="358"/>
                      <a:pt x="238" y="465"/>
                      <a:pt x="298" y="524"/>
                    </a:cubicBezTo>
                    <a:lnTo>
                      <a:pt x="369" y="596"/>
                    </a:lnTo>
                    <a:cubicBezTo>
                      <a:pt x="333" y="667"/>
                      <a:pt x="286" y="763"/>
                      <a:pt x="274" y="858"/>
                    </a:cubicBezTo>
                    <a:lnTo>
                      <a:pt x="167" y="858"/>
                    </a:lnTo>
                    <a:cubicBezTo>
                      <a:pt x="72" y="858"/>
                      <a:pt x="0" y="929"/>
                      <a:pt x="0" y="1013"/>
                    </a:cubicBezTo>
                    <a:cubicBezTo>
                      <a:pt x="0" y="1108"/>
                      <a:pt x="72" y="1179"/>
                      <a:pt x="167" y="1179"/>
                    </a:cubicBezTo>
                    <a:lnTo>
                      <a:pt x="274" y="1179"/>
                    </a:lnTo>
                    <a:cubicBezTo>
                      <a:pt x="286" y="1275"/>
                      <a:pt x="333" y="1358"/>
                      <a:pt x="369" y="1429"/>
                    </a:cubicBezTo>
                    <a:lnTo>
                      <a:pt x="298" y="1513"/>
                    </a:lnTo>
                    <a:cubicBezTo>
                      <a:pt x="238" y="1572"/>
                      <a:pt x="238" y="1667"/>
                      <a:pt x="298" y="1727"/>
                    </a:cubicBezTo>
                    <a:cubicBezTo>
                      <a:pt x="333" y="1763"/>
                      <a:pt x="369" y="1775"/>
                      <a:pt x="417" y="1775"/>
                    </a:cubicBezTo>
                    <a:cubicBezTo>
                      <a:pt x="464" y="1775"/>
                      <a:pt x="512" y="1763"/>
                      <a:pt x="536" y="1727"/>
                    </a:cubicBezTo>
                    <a:lnTo>
                      <a:pt x="607" y="1656"/>
                    </a:lnTo>
                    <a:cubicBezTo>
                      <a:pt x="691" y="1703"/>
                      <a:pt x="774" y="1751"/>
                      <a:pt x="869" y="1763"/>
                    </a:cubicBezTo>
                    <a:lnTo>
                      <a:pt x="869" y="1870"/>
                    </a:lnTo>
                    <a:cubicBezTo>
                      <a:pt x="869" y="1953"/>
                      <a:pt x="941" y="2025"/>
                      <a:pt x="1024" y="2025"/>
                    </a:cubicBezTo>
                    <a:cubicBezTo>
                      <a:pt x="1119" y="2025"/>
                      <a:pt x="1191" y="1953"/>
                      <a:pt x="1191" y="1870"/>
                    </a:cubicBezTo>
                    <a:lnTo>
                      <a:pt x="1191" y="1763"/>
                    </a:lnTo>
                    <a:cubicBezTo>
                      <a:pt x="1286" y="1751"/>
                      <a:pt x="1369" y="1703"/>
                      <a:pt x="1441" y="1656"/>
                    </a:cubicBezTo>
                    <a:lnTo>
                      <a:pt x="1524" y="1727"/>
                    </a:lnTo>
                    <a:cubicBezTo>
                      <a:pt x="1548" y="1763"/>
                      <a:pt x="1596" y="1775"/>
                      <a:pt x="1643" y="1775"/>
                    </a:cubicBezTo>
                    <a:cubicBezTo>
                      <a:pt x="1679" y="1775"/>
                      <a:pt x="1727" y="1763"/>
                      <a:pt x="1762" y="1727"/>
                    </a:cubicBezTo>
                    <a:cubicBezTo>
                      <a:pt x="1822" y="1667"/>
                      <a:pt x="1822" y="1572"/>
                      <a:pt x="1762" y="1513"/>
                    </a:cubicBezTo>
                    <a:lnTo>
                      <a:pt x="1679" y="1429"/>
                    </a:lnTo>
                    <a:cubicBezTo>
                      <a:pt x="1727" y="1358"/>
                      <a:pt x="1774" y="1275"/>
                      <a:pt x="1786" y="1179"/>
                    </a:cubicBezTo>
                    <a:lnTo>
                      <a:pt x="1893" y="1179"/>
                    </a:lnTo>
                    <a:cubicBezTo>
                      <a:pt x="1977" y="1179"/>
                      <a:pt x="2060" y="1108"/>
                      <a:pt x="2060" y="1013"/>
                    </a:cubicBezTo>
                    <a:cubicBezTo>
                      <a:pt x="2012" y="929"/>
                      <a:pt x="1953" y="858"/>
                      <a:pt x="1857" y="858"/>
                    </a:cubicBezTo>
                    <a:lnTo>
                      <a:pt x="1762" y="858"/>
                    </a:lnTo>
                    <a:cubicBezTo>
                      <a:pt x="1738" y="763"/>
                      <a:pt x="1703" y="667"/>
                      <a:pt x="1655" y="596"/>
                    </a:cubicBezTo>
                    <a:lnTo>
                      <a:pt x="1727" y="524"/>
                    </a:lnTo>
                    <a:cubicBezTo>
                      <a:pt x="1786" y="465"/>
                      <a:pt x="1786" y="358"/>
                      <a:pt x="1727" y="298"/>
                    </a:cubicBezTo>
                    <a:cubicBezTo>
                      <a:pt x="1697" y="268"/>
                      <a:pt x="1655" y="254"/>
                      <a:pt x="1613" y="254"/>
                    </a:cubicBezTo>
                    <a:cubicBezTo>
                      <a:pt x="1572" y="254"/>
                      <a:pt x="1530" y="268"/>
                      <a:pt x="1500" y="298"/>
                    </a:cubicBezTo>
                    <a:lnTo>
                      <a:pt x="1429" y="370"/>
                    </a:lnTo>
                    <a:cubicBezTo>
                      <a:pt x="1357" y="334"/>
                      <a:pt x="1262" y="286"/>
                      <a:pt x="1179" y="274"/>
                    </a:cubicBezTo>
                    <a:lnTo>
                      <a:pt x="1179" y="167"/>
                    </a:lnTo>
                    <a:cubicBezTo>
                      <a:pt x="1179" y="72"/>
                      <a:pt x="1107" y="1"/>
                      <a:pt x="1012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262" name="Google Shape;7272;p50"/>
              <p:cNvSpPr/>
              <p:nvPr/>
            </p:nvSpPr>
            <p:spPr>
              <a:xfrm>
                <a:off x="864062" y="2987843"/>
                <a:ext cx="264084" cy="244443"/>
              </a:xfrm>
              <a:custGeom>
                <a:avLst/>
                <a:gdLst/>
                <a:ahLst/>
                <a:cxnLst/>
                <a:rect l="l" t="t" r="r" b="b"/>
                <a:pathLst>
                  <a:path w="8336" h="7716" extrusionOk="0">
                    <a:moveTo>
                      <a:pt x="2513" y="1"/>
                    </a:moveTo>
                    <a:cubicBezTo>
                      <a:pt x="2477" y="1"/>
                      <a:pt x="2418" y="13"/>
                      <a:pt x="2370" y="24"/>
                    </a:cubicBezTo>
                    <a:cubicBezTo>
                      <a:pt x="1834" y="167"/>
                      <a:pt x="1442" y="667"/>
                      <a:pt x="1442" y="1263"/>
                    </a:cubicBezTo>
                    <a:lnTo>
                      <a:pt x="1442" y="1358"/>
                    </a:lnTo>
                    <a:cubicBezTo>
                      <a:pt x="953" y="1513"/>
                      <a:pt x="632" y="2013"/>
                      <a:pt x="632" y="2560"/>
                    </a:cubicBezTo>
                    <a:cubicBezTo>
                      <a:pt x="632" y="2751"/>
                      <a:pt x="680" y="2941"/>
                      <a:pt x="751" y="3120"/>
                    </a:cubicBezTo>
                    <a:cubicBezTo>
                      <a:pt x="287" y="3453"/>
                      <a:pt x="1" y="4001"/>
                      <a:pt x="1" y="4596"/>
                    </a:cubicBezTo>
                    <a:cubicBezTo>
                      <a:pt x="1" y="4966"/>
                      <a:pt x="108" y="5323"/>
                      <a:pt x="322" y="5620"/>
                    </a:cubicBezTo>
                    <a:cubicBezTo>
                      <a:pt x="346" y="5675"/>
                      <a:pt x="395" y="5699"/>
                      <a:pt x="446" y="5699"/>
                    </a:cubicBezTo>
                    <a:cubicBezTo>
                      <a:pt x="473" y="5699"/>
                      <a:pt x="500" y="5692"/>
                      <a:pt x="525" y="5680"/>
                    </a:cubicBezTo>
                    <a:cubicBezTo>
                      <a:pt x="620" y="5644"/>
                      <a:pt x="644" y="5537"/>
                      <a:pt x="584" y="5442"/>
                    </a:cubicBezTo>
                    <a:cubicBezTo>
                      <a:pt x="406" y="5192"/>
                      <a:pt x="322" y="4894"/>
                      <a:pt x="322" y="4596"/>
                    </a:cubicBezTo>
                    <a:cubicBezTo>
                      <a:pt x="322" y="4061"/>
                      <a:pt x="596" y="3573"/>
                      <a:pt x="1037" y="3311"/>
                    </a:cubicBezTo>
                    <a:cubicBezTo>
                      <a:pt x="1037" y="3311"/>
                      <a:pt x="1049" y="3311"/>
                      <a:pt x="1049" y="3299"/>
                    </a:cubicBezTo>
                    <a:cubicBezTo>
                      <a:pt x="1049" y="3299"/>
                      <a:pt x="1327" y="3093"/>
                      <a:pt x="1883" y="3093"/>
                    </a:cubicBezTo>
                    <a:cubicBezTo>
                      <a:pt x="1925" y="3093"/>
                      <a:pt x="1968" y="3094"/>
                      <a:pt x="2013" y="3096"/>
                    </a:cubicBezTo>
                    <a:cubicBezTo>
                      <a:pt x="2108" y="3096"/>
                      <a:pt x="2180" y="3037"/>
                      <a:pt x="2180" y="2941"/>
                    </a:cubicBezTo>
                    <a:cubicBezTo>
                      <a:pt x="2180" y="2858"/>
                      <a:pt x="2120" y="2775"/>
                      <a:pt x="2025" y="2775"/>
                    </a:cubicBezTo>
                    <a:cubicBezTo>
                      <a:pt x="2000" y="2774"/>
                      <a:pt x="1975" y="2774"/>
                      <a:pt x="1950" y="2774"/>
                    </a:cubicBezTo>
                    <a:cubicBezTo>
                      <a:pt x="1502" y="2774"/>
                      <a:pt x="1182" y="2874"/>
                      <a:pt x="1013" y="2953"/>
                    </a:cubicBezTo>
                    <a:cubicBezTo>
                      <a:pt x="953" y="2834"/>
                      <a:pt x="941" y="2703"/>
                      <a:pt x="941" y="2560"/>
                    </a:cubicBezTo>
                    <a:cubicBezTo>
                      <a:pt x="941" y="2108"/>
                      <a:pt x="1239" y="1727"/>
                      <a:pt x="1644" y="1632"/>
                    </a:cubicBezTo>
                    <a:cubicBezTo>
                      <a:pt x="1680" y="1632"/>
                      <a:pt x="1882" y="1632"/>
                      <a:pt x="2013" y="1763"/>
                    </a:cubicBezTo>
                    <a:cubicBezTo>
                      <a:pt x="2120" y="1870"/>
                      <a:pt x="2180" y="2025"/>
                      <a:pt x="2180" y="2239"/>
                    </a:cubicBezTo>
                    <a:cubicBezTo>
                      <a:pt x="2180" y="2334"/>
                      <a:pt x="2251" y="2406"/>
                      <a:pt x="2323" y="2406"/>
                    </a:cubicBezTo>
                    <a:cubicBezTo>
                      <a:pt x="2418" y="2406"/>
                      <a:pt x="2489" y="2334"/>
                      <a:pt x="2489" y="2239"/>
                    </a:cubicBezTo>
                    <a:cubicBezTo>
                      <a:pt x="2489" y="1929"/>
                      <a:pt x="2394" y="1691"/>
                      <a:pt x="2215" y="1525"/>
                    </a:cubicBezTo>
                    <a:cubicBezTo>
                      <a:pt x="2073" y="1394"/>
                      <a:pt x="1882" y="1334"/>
                      <a:pt x="1763" y="1322"/>
                    </a:cubicBezTo>
                    <a:lnTo>
                      <a:pt x="1763" y="1275"/>
                    </a:lnTo>
                    <a:cubicBezTo>
                      <a:pt x="1763" y="846"/>
                      <a:pt x="2037" y="453"/>
                      <a:pt x="2430" y="358"/>
                    </a:cubicBezTo>
                    <a:cubicBezTo>
                      <a:pt x="2477" y="334"/>
                      <a:pt x="2513" y="334"/>
                      <a:pt x="2561" y="322"/>
                    </a:cubicBezTo>
                    <a:lnTo>
                      <a:pt x="2846" y="322"/>
                    </a:lnTo>
                    <a:cubicBezTo>
                      <a:pt x="3370" y="322"/>
                      <a:pt x="3799" y="751"/>
                      <a:pt x="3799" y="1275"/>
                    </a:cubicBezTo>
                    <a:lnTo>
                      <a:pt x="3799" y="4608"/>
                    </a:lnTo>
                    <a:cubicBezTo>
                      <a:pt x="3311" y="4644"/>
                      <a:pt x="2858" y="4835"/>
                      <a:pt x="2513" y="5180"/>
                    </a:cubicBezTo>
                    <a:cubicBezTo>
                      <a:pt x="2477" y="5216"/>
                      <a:pt x="2454" y="5311"/>
                      <a:pt x="2489" y="5370"/>
                    </a:cubicBezTo>
                    <a:cubicBezTo>
                      <a:pt x="2513" y="5430"/>
                      <a:pt x="2573" y="5442"/>
                      <a:pt x="2620" y="5442"/>
                    </a:cubicBezTo>
                    <a:cubicBezTo>
                      <a:pt x="2668" y="5442"/>
                      <a:pt x="2715" y="5430"/>
                      <a:pt x="2739" y="5394"/>
                    </a:cubicBezTo>
                    <a:cubicBezTo>
                      <a:pt x="3037" y="5097"/>
                      <a:pt x="3454" y="4918"/>
                      <a:pt x="3894" y="4918"/>
                    </a:cubicBezTo>
                    <a:cubicBezTo>
                      <a:pt x="4168" y="5192"/>
                      <a:pt x="4335" y="5573"/>
                      <a:pt x="4335" y="5978"/>
                    </a:cubicBezTo>
                    <a:cubicBezTo>
                      <a:pt x="4335" y="6382"/>
                      <a:pt x="4168" y="6763"/>
                      <a:pt x="3894" y="7037"/>
                    </a:cubicBezTo>
                    <a:cubicBezTo>
                      <a:pt x="3656" y="7263"/>
                      <a:pt x="3335" y="7394"/>
                      <a:pt x="3013" y="7394"/>
                    </a:cubicBezTo>
                    <a:cubicBezTo>
                      <a:pt x="2358" y="7394"/>
                      <a:pt x="1811" y="6882"/>
                      <a:pt x="1703" y="6204"/>
                    </a:cubicBezTo>
                    <a:cubicBezTo>
                      <a:pt x="1763" y="6097"/>
                      <a:pt x="1942" y="5787"/>
                      <a:pt x="2215" y="5680"/>
                    </a:cubicBezTo>
                    <a:cubicBezTo>
                      <a:pt x="2299" y="5656"/>
                      <a:pt x="2358" y="5561"/>
                      <a:pt x="2323" y="5489"/>
                    </a:cubicBezTo>
                    <a:cubicBezTo>
                      <a:pt x="2304" y="5413"/>
                      <a:pt x="2239" y="5375"/>
                      <a:pt x="2171" y="5375"/>
                    </a:cubicBezTo>
                    <a:cubicBezTo>
                      <a:pt x="2154" y="5375"/>
                      <a:pt x="2137" y="5377"/>
                      <a:pt x="2120" y="5382"/>
                    </a:cubicBezTo>
                    <a:cubicBezTo>
                      <a:pt x="1775" y="5513"/>
                      <a:pt x="1549" y="5847"/>
                      <a:pt x="1442" y="6013"/>
                    </a:cubicBezTo>
                    <a:cubicBezTo>
                      <a:pt x="1287" y="5978"/>
                      <a:pt x="1132" y="5918"/>
                      <a:pt x="989" y="5835"/>
                    </a:cubicBezTo>
                    <a:cubicBezTo>
                      <a:pt x="956" y="5816"/>
                      <a:pt x="920" y="5806"/>
                      <a:pt x="887" y="5806"/>
                    </a:cubicBezTo>
                    <a:cubicBezTo>
                      <a:pt x="837" y="5806"/>
                      <a:pt x="791" y="5828"/>
                      <a:pt x="763" y="5870"/>
                    </a:cubicBezTo>
                    <a:cubicBezTo>
                      <a:pt x="715" y="5954"/>
                      <a:pt x="727" y="6049"/>
                      <a:pt x="810" y="6097"/>
                    </a:cubicBezTo>
                    <a:cubicBezTo>
                      <a:pt x="989" y="6216"/>
                      <a:pt x="1191" y="6287"/>
                      <a:pt x="1406" y="6323"/>
                    </a:cubicBezTo>
                    <a:cubicBezTo>
                      <a:pt x="1549" y="7121"/>
                      <a:pt x="2239" y="7716"/>
                      <a:pt x="3025" y="7716"/>
                    </a:cubicBezTo>
                    <a:cubicBezTo>
                      <a:pt x="3430" y="7716"/>
                      <a:pt x="3823" y="7561"/>
                      <a:pt x="4120" y="7275"/>
                    </a:cubicBezTo>
                    <a:lnTo>
                      <a:pt x="4168" y="7228"/>
                    </a:lnTo>
                    <a:lnTo>
                      <a:pt x="4216" y="7275"/>
                    </a:lnTo>
                    <a:cubicBezTo>
                      <a:pt x="4251" y="7299"/>
                      <a:pt x="4287" y="7335"/>
                      <a:pt x="4323" y="7359"/>
                    </a:cubicBezTo>
                    <a:cubicBezTo>
                      <a:pt x="4609" y="7597"/>
                      <a:pt x="4966" y="7716"/>
                      <a:pt x="5311" y="7716"/>
                    </a:cubicBezTo>
                    <a:cubicBezTo>
                      <a:pt x="6109" y="7716"/>
                      <a:pt x="6787" y="7121"/>
                      <a:pt x="6942" y="6323"/>
                    </a:cubicBezTo>
                    <a:cubicBezTo>
                      <a:pt x="7168" y="6287"/>
                      <a:pt x="7371" y="6204"/>
                      <a:pt x="7561" y="6085"/>
                    </a:cubicBezTo>
                    <a:cubicBezTo>
                      <a:pt x="7633" y="6037"/>
                      <a:pt x="7657" y="5954"/>
                      <a:pt x="7621" y="5870"/>
                    </a:cubicBezTo>
                    <a:cubicBezTo>
                      <a:pt x="7589" y="5816"/>
                      <a:pt x="7538" y="5781"/>
                      <a:pt x="7478" y="5781"/>
                    </a:cubicBezTo>
                    <a:cubicBezTo>
                      <a:pt x="7448" y="5781"/>
                      <a:pt x="7415" y="5791"/>
                      <a:pt x="7383" y="5811"/>
                    </a:cubicBezTo>
                    <a:cubicBezTo>
                      <a:pt x="7240" y="5918"/>
                      <a:pt x="7061" y="5978"/>
                      <a:pt x="6883" y="6013"/>
                    </a:cubicBezTo>
                    <a:cubicBezTo>
                      <a:pt x="6787" y="5835"/>
                      <a:pt x="6573" y="5513"/>
                      <a:pt x="6204" y="5382"/>
                    </a:cubicBezTo>
                    <a:cubicBezTo>
                      <a:pt x="6187" y="5377"/>
                      <a:pt x="6171" y="5375"/>
                      <a:pt x="6154" y="5375"/>
                    </a:cubicBezTo>
                    <a:cubicBezTo>
                      <a:pt x="6089" y="5375"/>
                      <a:pt x="6030" y="5413"/>
                      <a:pt x="6002" y="5489"/>
                    </a:cubicBezTo>
                    <a:cubicBezTo>
                      <a:pt x="5978" y="5573"/>
                      <a:pt x="6025" y="5656"/>
                      <a:pt x="6109" y="5680"/>
                    </a:cubicBezTo>
                    <a:cubicBezTo>
                      <a:pt x="6383" y="5787"/>
                      <a:pt x="6561" y="6097"/>
                      <a:pt x="6621" y="6204"/>
                    </a:cubicBezTo>
                    <a:cubicBezTo>
                      <a:pt x="6525" y="6882"/>
                      <a:pt x="5966" y="7394"/>
                      <a:pt x="5311" y="7394"/>
                    </a:cubicBezTo>
                    <a:cubicBezTo>
                      <a:pt x="5037" y="7394"/>
                      <a:pt x="4751" y="7287"/>
                      <a:pt x="4513" y="7109"/>
                    </a:cubicBezTo>
                    <a:cubicBezTo>
                      <a:pt x="4478" y="7085"/>
                      <a:pt x="4454" y="7061"/>
                      <a:pt x="4418" y="7037"/>
                    </a:cubicBezTo>
                    <a:cubicBezTo>
                      <a:pt x="4394" y="7025"/>
                      <a:pt x="4382" y="6990"/>
                      <a:pt x="4347" y="6966"/>
                    </a:cubicBezTo>
                    <a:cubicBezTo>
                      <a:pt x="4537" y="6680"/>
                      <a:pt x="4644" y="6323"/>
                      <a:pt x="4644" y="5966"/>
                    </a:cubicBezTo>
                    <a:cubicBezTo>
                      <a:pt x="4644" y="5859"/>
                      <a:pt x="4632" y="5775"/>
                      <a:pt x="4620" y="5680"/>
                    </a:cubicBezTo>
                    <a:lnTo>
                      <a:pt x="4620" y="5680"/>
                    </a:lnTo>
                    <a:cubicBezTo>
                      <a:pt x="5430" y="5859"/>
                      <a:pt x="5728" y="6251"/>
                      <a:pt x="5823" y="6430"/>
                    </a:cubicBezTo>
                    <a:cubicBezTo>
                      <a:pt x="5844" y="6482"/>
                      <a:pt x="5910" y="6516"/>
                      <a:pt x="5973" y="6516"/>
                    </a:cubicBezTo>
                    <a:cubicBezTo>
                      <a:pt x="5983" y="6516"/>
                      <a:pt x="5992" y="6515"/>
                      <a:pt x="6002" y="6513"/>
                    </a:cubicBezTo>
                    <a:cubicBezTo>
                      <a:pt x="6109" y="6501"/>
                      <a:pt x="6168" y="6382"/>
                      <a:pt x="6121" y="6275"/>
                    </a:cubicBezTo>
                    <a:cubicBezTo>
                      <a:pt x="5990" y="6025"/>
                      <a:pt x="5633" y="5561"/>
                      <a:pt x="4656" y="5370"/>
                    </a:cubicBezTo>
                    <a:cubicBezTo>
                      <a:pt x="4646" y="5367"/>
                      <a:pt x="4634" y="5365"/>
                      <a:pt x="4622" y="5365"/>
                    </a:cubicBezTo>
                    <a:cubicBezTo>
                      <a:pt x="4594" y="5365"/>
                      <a:pt x="4562" y="5374"/>
                      <a:pt x="4537" y="5382"/>
                    </a:cubicBezTo>
                    <a:cubicBezTo>
                      <a:pt x="4501" y="5239"/>
                      <a:pt x="4418" y="5097"/>
                      <a:pt x="4347" y="4977"/>
                    </a:cubicBezTo>
                    <a:cubicBezTo>
                      <a:pt x="4359" y="4954"/>
                      <a:pt x="4394" y="4942"/>
                      <a:pt x="4418" y="4906"/>
                    </a:cubicBezTo>
                    <a:cubicBezTo>
                      <a:pt x="4859" y="4906"/>
                      <a:pt x="5252" y="5073"/>
                      <a:pt x="5573" y="5382"/>
                    </a:cubicBezTo>
                    <a:cubicBezTo>
                      <a:pt x="5597" y="5418"/>
                      <a:pt x="5644" y="5430"/>
                      <a:pt x="5692" y="5430"/>
                    </a:cubicBezTo>
                    <a:cubicBezTo>
                      <a:pt x="5752" y="5430"/>
                      <a:pt x="5787" y="5394"/>
                      <a:pt x="5823" y="5358"/>
                    </a:cubicBezTo>
                    <a:cubicBezTo>
                      <a:pt x="5847" y="5299"/>
                      <a:pt x="5847" y="5204"/>
                      <a:pt x="5787" y="5156"/>
                    </a:cubicBezTo>
                    <a:cubicBezTo>
                      <a:pt x="5454" y="4823"/>
                      <a:pt x="4990" y="4608"/>
                      <a:pt x="4513" y="4596"/>
                    </a:cubicBezTo>
                    <a:lnTo>
                      <a:pt x="4513" y="1251"/>
                    </a:lnTo>
                    <a:cubicBezTo>
                      <a:pt x="4513" y="727"/>
                      <a:pt x="4942" y="298"/>
                      <a:pt x="5466" y="298"/>
                    </a:cubicBezTo>
                    <a:lnTo>
                      <a:pt x="5752" y="298"/>
                    </a:lnTo>
                    <a:cubicBezTo>
                      <a:pt x="5787" y="298"/>
                      <a:pt x="5835" y="310"/>
                      <a:pt x="5883" y="310"/>
                    </a:cubicBezTo>
                    <a:cubicBezTo>
                      <a:pt x="6287" y="417"/>
                      <a:pt x="6549" y="786"/>
                      <a:pt x="6549" y="1227"/>
                    </a:cubicBezTo>
                    <a:lnTo>
                      <a:pt x="6549" y="1275"/>
                    </a:lnTo>
                    <a:cubicBezTo>
                      <a:pt x="6418" y="1287"/>
                      <a:pt x="6240" y="1334"/>
                      <a:pt x="6085" y="1489"/>
                    </a:cubicBezTo>
                    <a:cubicBezTo>
                      <a:pt x="5906" y="1644"/>
                      <a:pt x="5823" y="1882"/>
                      <a:pt x="5823" y="2203"/>
                    </a:cubicBezTo>
                    <a:cubicBezTo>
                      <a:pt x="5823" y="2287"/>
                      <a:pt x="5883" y="2346"/>
                      <a:pt x="5954" y="2358"/>
                    </a:cubicBezTo>
                    <a:cubicBezTo>
                      <a:pt x="5967" y="2361"/>
                      <a:pt x="5979" y="2362"/>
                      <a:pt x="5990" y="2362"/>
                    </a:cubicBezTo>
                    <a:cubicBezTo>
                      <a:pt x="6077" y="2362"/>
                      <a:pt x="6133" y="2287"/>
                      <a:pt x="6133" y="2203"/>
                    </a:cubicBezTo>
                    <a:cubicBezTo>
                      <a:pt x="6133" y="1977"/>
                      <a:pt x="6192" y="1822"/>
                      <a:pt x="6299" y="1727"/>
                    </a:cubicBezTo>
                    <a:cubicBezTo>
                      <a:pt x="6430" y="1584"/>
                      <a:pt x="6621" y="1584"/>
                      <a:pt x="6668" y="1584"/>
                    </a:cubicBezTo>
                    <a:cubicBezTo>
                      <a:pt x="7073" y="1679"/>
                      <a:pt x="7371" y="2060"/>
                      <a:pt x="7371" y="2513"/>
                    </a:cubicBezTo>
                    <a:cubicBezTo>
                      <a:pt x="7371" y="2644"/>
                      <a:pt x="7335" y="2775"/>
                      <a:pt x="7299" y="2918"/>
                    </a:cubicBezTo>
                    <a:cubicBezTo>
                      <a:pt x="7138" y="2832"/>
                      <a:pt x="6840" y="2736"/>
                      <a:pt x="6424" y="2736"/>
                    </a:cubicBezTo>
                    <a:cubicBezTo>
                      <a:pt x="6380" y="2736"/>
                      <a:pt x="6334" y="2737"/>
                      <a:pt x="6287" y="2739"/>
                    </a:cubicBezTo>
                    <a:cubicBezTo>
                      <a:pt x="6192" y="2739"/>
                      <a:pt x="6133" y="2799"/>
                      <a:pt x="6121" y="2882"/>
                    </a:cubicBezTo>
                    <a:cubicBezTo>
                      <a:pt x="6109" y="2989"/>
                      <a:pt x="6192" y="3061"/>
                      <a:pt x="6287" y="3061"/>
                    </a:cubicBezTo>
                    <a:cubicBezTo>
                      <a:pt x="6317" y="3059"/>
                      <a:pt x="6346" y="3059"/>
                      <a:pt x="6374" y="3059"/>
                    </a:cubicBezTo>
                    <a:cubicBezTo>
                      <a:pt x="6937" y="3059"/>
                      <a:pt x="7240" y="3275"/>
                      <a:pt x="7252" y="3275"/>
                    </a:cubicBezTo>
                    <a:lnTo>
                      <a:pt x="7264" y="3287"/>
                    </a:lnTo>
                    <a:cubicBezTo>
                      <a:pt x="7716" y="3537"/>
                      <a:pt x="7978" y="4025"/>
                      <a:pt x="7978" y="4561"/>
                    </a:cubicBezTo>
                    <a:cubicBezTo>
                      <a:pt x="7978" y="4858"/>
                      <a:pt x="7895" y="5144"/>
                      <a:pt x="7740" y="5382"/>
                    </a:cubicBezTo>
                    <a:cubicBezTo>
                      <a:pt x="7692" y="5454"/>
                      <a:pt x="7716" y="5549"/>
                      <a:pt x="7776" y="5608"/>
                    </a:cubicBezTo>
                    <a:cubicBezTo>
                      <a:pt x="7799" y="5632"/>
                      <a:pt x="7835" y="5632"/>
                      <a:pt x="7871" y="5632"/>
                    </a:cubicBezTo>
                    <a:cubicBezTo>
                      <a:pt x="7930" y="5632"/>
                      <a:pt x="7978" y="5608"/>
                      <a:pt x="8014" y="5561"/>
                    </a:cubicBezTo>
                    <a:cubicBezTo>
                      <a:pt x="8204" y="5263"/>
                      <a:pt x="8311" y="4918"/>
                      <a:pt x="8311" y="4561"/>
                    </a:cubicBezTo>
                    <a:cubicBezTo>
                      <a:pt x="8335" y="4001"/>
                      <a:pt x="8061" y="3453"/>
                      <a:pt x="7597" y="3120"/>
                    </a:cubicBezTo>
                    <a:cubicBezTo>
                      <a:pt x="7680" y="2941"/>
                      <a:pt x="7716" y="2751"/>
                      <a:pt x="7716" y="2560"/>
                    </a:cubicBezTo>
                    <a:cubicBezTo>
                      <a:pt x="7716" y="2013"/>
                      <a:pt x="7371" y="1537"/>
                      <a:pt x="6895" y="1358"/>
                    </a:cubicBezTo>
                    <a:lnTo>
                      <a:pt x="6895" y="1263"/>
                    </a:lnTo>
                    <a:cubicBezTo>
                      <a:pt x="6895" y="679"/>
                      <a:pt x="6525" y="179"/>
                      <a:pt x="5978" y="24"/>
                    </a:cubicBezTo>
                    <a:cubicBezTo>
                      <a:pt x="5930" y="13"/>
                      <a:pt x="5871" y="13"/>
                      <a:pt x="5823" y="1"/>
                    </a:cubicBezTo>
                    <a:lnTo>
                      <a:pt x="5478" y="1"/>
                    </a:lnTo>
                    <a:cubicBezTo>
                      <a:pt x="4787" y="1"/>
                      <a:pt x="4216" y="560"/>
                      <a:pt x="4216" y="1263"/>
                    </a:cubicBezTo>
                    <a:lnTo>
                      <a:pt x="4216" y="4692"/>
                    </a:lnTo>
                    <a:lnTo>
                      <a:pt x="4168" y="4727"/>
                    </a:lnTo>
                    <a:lnTo>
                      <a:pt x="4120" y="4692"/>
                    </a:lnTo>
                    <a:lnTo>
                      <a:pt x="4120" y="1263"/>
                    </a:lnTo>
                    <a:cubicBezTo>
                      <a:pt x="4120" y="560"/>
                      <a:pt x="3561" y="1"/>
                      <a:pt x="2858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263" name="Google Shape;7273;p50"/>
              <p:cNvSpPr/>
              <p:nvPr/>
            </p:nvSpPr>
            <p:spPr>
              <a:xfrm>
                <a:off x="1022494" y="3006724"/>
                <a:ext cx="44162" cy="22271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703" extrusionOk="0">
                    <a:moveTo>
                      <a:pt x="454" y="0"/>
                    </a:moveTo>
                    <a:cubicBezTo>
                      <a:pt x="402" y="0"/>
                      <a:pt x="350" y="4"/>
                      <a:pt x="298" y="12"/>
                    </a:cubicBezTo>
                    <a:lnTo>
                      <a:pt x="155" y="24"/>
                    </a:lnTo>
                    <a:cubicBezTo>
                      <a:pt x="60" y="48"/>
                      <a:pt x="0" y="119"/>
                      <a:pt x="12" y="202"/>
                    </a:cubicBezTo>
                    <a:cubicBezTo>
                      <a:pt x="34" y="290"/>
                      <a:pt x="96" y="347"/>
                      <a:pt x="170" y="347"/>
                    </a:cubicBezTo>
                    <a:cubicBezTo>
                      <a:pt x="177" y="347"/>
                      <a:pt x="184" y="346"/>
                      <a:pt x="191" y="345"/>
                    </a:cubicBezTo>
                    <a:lnTo>
                      <a:pt x="346" y="321"/>
                    </a:lnTo>
                    <a:cubicBezTo>
                      <a:pt x="370" y="319"/>
                      <a:pt x="394" y="318"/>
                      <a:pt x="417" y="318"/>
                    </a:cubicBezTo>
                    <a:cubicBezTo>
                      <a:pt x="675" y="318"/>
                      <a:pt x="908" y="436"/>
                      <a:pt x="1072" y="643"/>
                    </a:cubicBezTo>
                    <a:cubicBezTo>
                      <a:pt x="1108" y="679"/>
                      <a:pt x="1143" y="702"/>
                      <a:pt x="1203" y="702"/>
                    </a:cubicBezTo>
                    <a:cubicBezTo>
                      <a:pt x="1239" y="702"/>
                      <a:pt x="1286" y="679"/>
                      <a:pt x="1298" y="667"/>
                    </a:cubicBezTo>
                    <a:cubicBezTo>
                      <a:pt x="1370" y="607"/>
                      <a:pt x="1394" y="524"/>
                      <a:pt x="1334" y="440"/>
                    </a:cubicBezTo>
                    <a:cubicBezTo>
                      <a:pt x="1126" y="171"/>
                      <a:pt x="802" y="0"/>
                      <a:pt x="45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264" name="Google Shape;7274;p50"/>
              <p:cNvSpPr/>
              <p:nvPr/>
            </p:nvSpPr>
            <p:spPr>
              <a:xfrm>
                <a:off x="1086234" y="3100244"/>
                <a:ext cx="28322" cy="37002"/>
              </a:xfrm>
              <a:custGeom>
                <a:avLst/>
                <a:gdLst/>
                <a:ahLst/>
                <a:cxnLst/>
                <a:rect l="l" t="t" r="r" b="b"/>
                <a:pathLst>
                  <a:path w="894" h="1168" extrusionOk="0">
                    <a:moveTo>
                      <a:pt x="181" y="1"/>
                    </a:moveTo>
                    <a:cubicBezTo>
                      <a:pt x="115" y="1"/>
                      <a:pt x="55" y="44"/>
                      <a:pt x="36" y="108"/>
                    </a:cubicBezTo>
                    <a:cubicBezTo>
                      <a:pt x="1" y="203"/>
                      <a:pt x="48" y="286"/>
                      <a:pt x="132" y="322"/>
                    </a:cubicBezTo>
                    <a:cubicBezTo>
                      <a:pt x="525" y="441"/>
                      <a:pt x="572" y="1025"/>
                      <a:pt x="572" y="1025"/>
                    </a:cubicBezTo>
                    <a:cubicBezTo>
                      <a:pt x="572" y="1108"/>
                      <a:pt x="644" y="1168"/>
                      <a:pt x="727" y="1168"/>
                    </a:cubicBezTo>
                    <a:lnTo>
                      <a:pt x="751" y="1168"/>
                    </a:lnTo>
                    <a:cubicBezTo>
                      <a:pt x="822" y="1168"/>
                      <a:pt x="894" y="1096"/>
                      <a:pt x="894" y="1001"/>
                    </a:cubicBezTo>
                    <a:cubicBezTo>
                      <a:pt x="894" y="977"/>
                      <a:pt x="846" y="203"/>
                      <a:pt x="239" y="13"/>
                    </a:cubicBezTo>
                    <a:cubicBezTo>
                      <a:pt x="220" y="4"/>
                      <a:pt x="200" y="1"/>
                      <a:pt x="181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265" name="Google Shape;7275;p50"/>
              <p:cNvSpPr/>
              <p:nvPr/>
            </p:nvSpPr>
            <p:spPr>
              <a:xfrm>
                <a:off x="1023634" y="3077941"/>
                <a:ext cx="26041" cy="49167"/>
              </a:xfrm>
              <a:custGeom>
                <a:avLst/>
                <a:gdLst/>
                <a:ahLst/>
                <a:cxnLst/>
                <a:rect l="l" t="t" r="r" b="b"/>
                <a:pathLst>
                  <a:path w="822" h="1552" extrusionOk="0">
                    <a:moveTo>
                      <a:pt x="646" y="0"/>
                    </a:moveTo>
                    <a:cubicBezTo>
                      <a:pt x="617" y="0"/>
                      <a:pt x="588" y="9"/>
                      <a:pt x="560" y="26"/>
                    </a:cubicBezTo>
                    <a:cubicBezTo>
                      <a:pt x="345" y="181"/>
                      <a:pt x="0" y="538"/>
                      <a:pt x="0" y="1383"/>
                    </a:cubicBezTo>
                    <a:cubicBezTo>
                      <a:pt x="0" y="1462"/>
                      <a:pt x="74" y="1551"/>
                      <a:pt x="163" y="1551"/>
                    </a:cubicBezTo>
                    <a:cubicBezTo>
                      <a:pt x="168" y="1551"/>
                      <a:pt x="173" y="1551"/>
                      <a:pt x="179" y="1550"/>
                    </a:cubicBezTo>
                    <a:cubicBezTo>
                      <a:pt x="250" y="1526"/>
                      <a:pt x="310" y="1455"/>
                      <a:pt x="310" y="1383"/>
                    </a:cubicBezTo>
                    <a:cubicBezTo>
                      <a:pt x="310" y="681"/>
                      <a:pt x="584" y="395"/>
                      <a:pt x="726" y="312"/>
                    </a:cubicBezTo>
                    <a:cubicBezTo>
                      <a:pt x="786" y="264"/>
                      <a:pt x="822" y="205"/>
                      <a:pt x="798" y="133"/>
                    </a:cubicBezTo>
                    <a:cubicBezTo>
                      <a:pt x="781" y="49"/>
                      <a:pt x="716" y="0"/>
                      <a:pt x="646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266" name="Google Shape;7276;p50"/>
              <p:cNvSpPr/>
              <p:nvPr/>
            </p:nvSpPr>
            <p:spPr>
              <a:xfrm>
                <a:off x="924413" y="3006819"/>
                <a:ext cx="44162" cy="22176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700" extrusionOk="0">
                    <a:moveTo>
                      <a:pt x="963" y="1"/>
                    </a:moveTo>
                    <a:cubicBezTo>
                      <a:pt x="614" y="1"/>
                      <a:pt x="272" y="163"/>
                      <a:pt x="60" y="437"/>
                    </a:cubicBezTo>
                    <a:cubicBezTo>
                      <a:pt x="1" y="521"/>
                      <a:pt x="25" y="616"/>
                      <a:pt x="96" y="664"/>
                    </a:cubicBezTo>
                    <a:cubicBezTo>
                      <a:pt x="120" y="676"/>
                      <a:pt x="156" y="699"/>
                      <a:pt x="179" y="699"/>
                    </a:cubicBezTo>
                    <a:cubicBezTo>
                      <a:pt x="227" y="699"/>
                      <a:pt x="287" y="664"/>
                      <a:pt x="322" y="640"/>
                    </a:cubicBezTo>
                    <a:cubicBezTo>
                      <a:pt x="464" y="433"/>
                      <a:pt x="716" y="315"/>
                      <a:pt x="976" y="315"/>
                    </a:cubicBezTo>
                    <a:cubicBezTo>
                      <a:pt x="1000" y="315"/>
                      <a:pt x="1025" y="316"/>
                      <a:pt x="1049" y="318"/>
                    </a:cubicBezTo>
                    <a:lnTo>
                      <a:pt x="1191" y="342"/>
                    </a:lnTo>
                    <a:cubicBezTo>
                      <a:pt x="1200" y="343"/>
                      <a:pt x="1208" y="344"/>
                      <a:pt x="1215" y="344"/>
                    </a:cubicBezTo>
                    <a:cubicBezTo>
                      <a:pt x="1298" y="344"/>
                      <a:pt x="1359" y="287"/>
                      <a:pt x="1370" y="199"/>
                    </a:cubicBezTo>
                    <a:cubicBezTo>
                      <a:pt x="1394" y="116"/>
                      <a:pt x="1334" y="21"/>
                      <a:pt x="1239" y="21"/>
                    </a:cubicBezTo>
                    <a:lnTo>
                      <a:pt x="1096" y="9"/>
                    </a:lnTo>
                    <a:cubicBezTo>
                      <a:pt x="1052" y="3"/>
                      <a:pt x="1007" y="1"/>
                      <a:pt x="963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267" name="Google Shape;7277;p50"/>
              <p:cNvSpPr/>
              <p:nvPr/>
            </p:nvSpPr>
            <p:spPr>
              <a:xfrm>
                <a:off x="929703" y="3158757"/>
                <a:ext cx="56232" cy="41849"/>
              </a:xfrm>
              <a:custGeom>
                <a:avLst/>
                <a:gdLst/>
                <a:ahLst/>
                <a:cxnLst/>
                <a:rect l="l" t="t" r="r" b="b"/>
                <a:pathLst>
                  <a:path w="1775" h="1321" extrusionOk="0">
                    <a:moveTo>
                      <a:pt x="1604" y="1"/>
                    </a:moveTo>
                    <a:cubicBezTo>
                      <a:pt x="1586" y="1"/>
                      <a:pt x="1567" y="4"/>
                      <a:pt x="1548" y="11"/>
                    </a:cubicBezTo>
                    <a:cubicBezTo>
                      <a:pt x="179" y="309"/>
                      <a:pt x="36" y="1095"/>
                      <a:pt x="12" y="1118"/>
                    </a:cubicBezTo>
                    <a:cubicBezTo>
                      <a:pt x="1" y="1214"/>
                      <a:pt x="60" y="1297"/>
                      <a:pt x="155" y="1321"/>
                    </a:cubicBezTo>
                    <a:lnTo>
                      <a:pt x="179" y="1321"/>
                    </a:lnTo>
                    <a:cubicBezTo>
                      <a:pt x="251" y="1321"/>
                      <a:pt x="334" y="1261"/>
                      <a:pt x="346" y="1178"/>
                    </a:cubicBezTo>
                    <a:cubicBezTo>
                      <a:pt x="346" y="1178"/>
                      <a:pt x="477" y="571"/>
                      <a:pt x="1620" y="333"/>
                    </a:cubicBezTo>
                    <a:cubicBezTo>
                      <a:pt x="1715" y="309"/>
                      <a:pt x="1775" y="213"/>
                      <a:pt x="1739" y="130"/>
                    </a:cubicBezTo>
                    <a:cubicBezTo>
                      <a:pt x="1729" y="54"/>
                      <a:pt x="1674" y="1"/>
                      <a:pt x="1604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268" name="Google Shape;7278;p50"/>
              <p:cNvSpPr/>
              <p:nvPr/>
            </p:nvSpPr>
            <p:spPr>
              <a:xfrm>
                <a:off x="876512" y="3100244"/>
                <a:ext cx="28322" cy="37002"/>
              </a:xfrm>
              <a:custGeom>
                <a:avLst/>
                <a:gdLst/>
                <a:ahLst/>
                <a:cxnLst/>
                <a:rect l="l" t="t" r="r" b="b"/>
                <a:pathLst>
                  <a:path w="894" h="1168" extrusionOk="0">
                    <a:moveTo>
                      <a:pt x="714" y="1"/>
                    </a:moveTo>
                    <a:cubicBezTo>
                      <a:pt x="694" y="1"/>
                      <a:pt x="675" y="4"/>
                      <a:pt x="656" y="13"/>
                    </a:cubicBezTo>
                    <a:cubicBezTo>
                      <a:pt x="60" y="203"/>
                      <a:pt x="1" y="965"/>
                      <a:pt x="1" y="1001"/>
                    </a:cubicBezTo>
                    <a:cubicBezTo>
                      <a:pt x="1" y="1096"/>
                      <a:pt x="60" y="1168"/>
                      <a:pt x="144" y="1168"/>
                    </a:cubicBezTo>
                    <a:lnTo>
                      <a:pt x="156" y="1168"/>
                    </a:lnTo>
                    <a:cubicBezTo>
                      <a:pt x="251" y="1168"/>
                      <a:pt x="322" y="1108"/>
                      <a:pt x="322" y="1025"/>
                    </a:cubicBezTo>
                    <a:cubicBezTo>
                      <a:pt x="322" y="1025"/>
                      <a:pt x="358" y="441"/>
                      <a:pt x="751" y="322"/>
                    </a:cubicBezTo>
                    <a:cubicBezTo>
                      <a:pt x="846" y="286"/>
                      <a:pt x="894" y="203"/>
                      <a:pt x="858" y="108"/>
                    </a:cubicBezTo>
                    <a:cubicBezTo>
                      <a:pt x="840" y="44"/>
                      <a:pt x="779" y="1"/>
                      <a:pt x="714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269" name="Google Shape;7279;p50"/>
              <p:cNvSpPr/>
              <p:nvPr/>
            </p:nvSpPr>
            <p:spPr>
              <a:xfrm>
                <a:off x="941393" y="3077941"/>
                <a:ext cx="26453" cy="49484"/>
              </a:xfrm>
              <a:custGeom>
                <a:avLst/>
                <a:gdLst/>
                <a:ahLst/>
                <a:cxnLst/>
                <a:rect l="l" t="t" r="r" b="b"/>
                <a:pathLst>
                  <a:path w="835" h="1562" extrusionOk="0">
                    <a:moveTo>
                      <a:pt x="185" y="0"/>
                    </a:moveTo>
                    <a:cubicBezTo>
                      <a:pt x="112" y="0"/>
                      <a:pt x="41" y="49"/>
                      <a:pt x="24" y="133"/>
                    </a:cubicBezTo>
                    <a:cubicBezTo>
                      <a:pt x="1" y="193"/>
                      <a:pt x="36" y="264"/>
                      <a:pt x="96" y="312"/>
                    </a:cubicBezTo>
                    <a:cubicBezTo>
                      <a:pt x="239" y="419"/>
                      <a:pt x="513" y="681"/>
                      <a:pt x="513" y="1395"/>
                    </a:cubicBezTo>
                    <a:cubicBezTo>
                      <a:pt x="513" y="1491"/>
                      <a:pt x="584" y="1562"/>
                      <a:pt x="679" y="1562"/>
                    </a:cubicBezTo>
                    <a:cubicBezTo>
                      <a:pt x="763" y="1562"/>
                      <a:pt x="834" y="1491"/>
                      <a:pt x="834" y="1395"/>
                    </a:cubicBezTo>
                    <a:cubicBezTo>
                      <a:pt x="834" y="538"/>
                      <a:pt x="513" y="181"/>
                      <a:pt x="274" y="26"/>
                    </a:cubicBezTo>
                    <a:cubicBezTo>
                      <a:pt x="247" y="9"/>
                      <a:pt x="216" y="0"/>
                      <a:pt x="185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270" name="Google Shape;7313;p50"/>
            <p:cNvGrpSpPr/>
            <p:nvPr/>
          </p:nvGrpSpPr>
          <p:grpSpPr>
            <a:xfrm>
              <a:off x="10561541" y="5582242"/>
              <a:ext cx="218053" cy="348543"/>
              <a:chOff x="2239671" y="2884503"/>
              <a:chExt cx="218053" cy="348543"/>
            </a:xfrm>
            <a:solidFill>
              <a:schemeClr val="bg2">
                <a:lumMod val="75000"/>
              </a:schemeClr>
            </a:solidFill>
          </p:grpSpPr>
          <p:sp>
            <p:nvSpPr>
              <p:cNvPr id="1271" name="Google Shape;7314;p50"/>
              <p:cNvSpPr/>
              <p:nvPr/>
            </p:nvSpPr>
            <p:spPr>
              <a:xfrm>
                <a:off x="2341903" y="2884503"/>
                <a:ext cx="115822" cy="268963"/>
              </a:xfrm>
              <a:custGeom>
                <a:avLst/>
                <a:gdLst/>
                <a:ahLst/>
                <a:cxnLst/>
                <a:rect l="l" t="t" r="r" b="b"/>
                <a:pathLst>
                  <a:path w="3656" h="8490" extrusionOk="0">
                    <a:moveTo>
                      <a:pt x="3144" y="2143"/>
                    </a:moveTo>
                    <a:lnTo>
                      <a:pt x="3144" y="2655"/>
                    </a:lnTo>
                    <a:lnTo>
                      <a:pt x="489" y="2655"/>
                    </a:lnTo>
                    <a:lnTo>
                      <a:pt x="489" y="2143"/>
                    </a:lnTo>
                    <a:close/>
                    <a:moveTo>
                      <a:pt x="1679" y="4882"/>
                    </a:moveTo>
                    <a:cubicBezTo>
                      <a:pt x="1810" y="4882"/>
                      <a:pt x="1917" y="4989"/>
                      <a:pt x="1917" y="5120"/>
                    </a:cubicBezTo>
                    <a:lnTo>
                      <a:pt x="1917" y="5692"/>
                    </a:lnTo>
                    <a:lnTo>
                      <a:pt x="560" y="5692"/>
                    </a:lnTo>
                    <a:cubicBezTo>
                      <a:pt x="429" y="5692"/>
                      <a:pt x="322" y="5584"/>
                      <a:pt x="322" y="5453"/>
                    </a:cubicBezTo>
                    <a:lnTo>
                      <a:pt x="322" y="5120"/>
                    </a:lnTo>
                    <a:lnTo>
                      <a:pt x="298" y="5120"/>
                    </a:lnTo>
                    <a:cubicBezTo>
                      <a:pt x="298" y="4989"/>
                      <a:pt x="405" y="4882"/>
                      <a:pt x="536" y="4882"/>
                    </a:cubicBezTo>
                    <a:close/>
                    <a:moveTo>
                      <a:pt x="1667" y="6013"/>
                    </a:moveTo>
                    <a:lnTo>
                      <a:pt x="1667" y="6787"/>
                    </a:lnTo>
                    <a:lnTo>
                      <a:pt x="1656" y="6787"/>
                    </a:lnTo>
                    <a:cubicBezTo>
                      <a:pt x="1656" y="6942"/>
                      <a:pt x="1536" y="7037"/>
                      <a:pt x="1394" y="7037"/>
                    </a:cubicBezTo>
                    <a:cubicBezTo>
                      <a:pt x="1322" y="7037"/>
                      <a:pt x="1263" y="7013"/>
                      <a:pt x="1215" y="6965"/>
                    </a:cubicBezTo>
                    <a:cubicBezTo>
                      <a:pt x="1179" y="6918"/>
                      <a:pt x="1144" y="6846"/>
                      <a:pt x="1144" y="6787"/>
                    </a:cubicBezTo>
                    <a:lnTo>
                      <a:pt x="1144" y="6501"/>
                    </a:lnTo>
                    <a:lnTo>
                      <a:pt x="1144" y="6013"/>
                    </a:lnTo>
                    <a:close/>
                    <a:moveTo>
                      <a:pt x="3096" y="5870"/>
                    </a:moveTo>
                    <a:cubicBezTo>
                      <a:pt x="3215" y="5870"/>
                      <a:pt x="3322" y="5965"/>
                      <a:pt x="3322" y="6084"/>
                    </a:cubicBezTo>
                    <a:lnTo>
                      <a:pt x="3322" y="6823"/>
                    </a:lnTo>
                    <a:cubicBezTo>
                      <a:pt x="3322" y="6942"/>
                      <a:pt x="3215" y="7037"/>
                      <a:pt x="3096" y="7037"/>
                    </a:cubicBezTo>
                    <a:lnTo>
                      <a:pt x="3037" y="7037"/>
                    </a:lnTo>
                    <a:cubicBezTo>
                      <a:pt x="2918" y="7037"/>
                      <a:pt x="2810" y="6942"/>
                      <a:pt x="2810" y="6823"/>
                    </a:cubicBezTo>
                    <a:lnTo>
                      <a:pt x="2810" y="6084"/>
                    </a:lnTo>
                    <a:cubicBezTo>
                      <a:pt x="2810" y="5965"/>
                      <a:pt x="2918" y="5870"/>
                      <a:pt x="3037" y="5870"/>
                    </a:cubicBezTo>
                    <a:close/>
                    <a:moveTo>
                      <a:pt x="2251" y="5692"/>
                    </a:moveTo>
                    <a:cubicBezTo>
                      <a:pt x="2382" y="5692"/>
                      <a:pt x="2501" y="5787"/>
                      <a:pt x="2501" y="5942"/>
                    </a:cubicBezTo>
                    <a:lnTo>
                      <a:pt x="2501" y="6799"/>
                    </a:lnTo>
                    <a:cubicBezTo>
                      <a:pt x="2501" y="6942"/>
                      <a:pt x="2394" y="7061"/>
                      <a:pt x="2251" y="7061"/>
                    </a:cubicBezTo>
                    <a:lnTo>
                      <a:pt x="2215" y="7061"/>
                    </a:lnTo>
                    <a:cubicBezTo>
                      <a:pt x="2084" y="7037"/>
                      <a:pt x="1977" y="6942"/>
                      <a:pt x="1977" y="6787"/>
                    </a:cubicBezTo>
                    <a:lnTo>
                      <a:pt x="1977" y="6013"/>
                    </a:lnTo>
                    <a:lnTo>
                      <a:pt x="2084" y="6013"/>
                    </a:lnTo>
                    <a:cubicBezTo>
                      <a:pt x="2167" y="6013"/>
                      <a:pt x="2251" y="5942"/>
                      <a:pt x="2251" y="5846"/>
                    </a:cubicBezTo>
                    <a:lnTo>
                      <a:pt x="2251" y="5692"/>
                    </a:lnTo>
                    <a:close/>
                    <a:moveTo>
                      <a:pt x="310" y="5953"/>
                    </a:moveTo>
                    <a:cubicBezTo>
                      <a:pt x="370" y="6001"/>
                      <a:pt x="441" y="6013"/>
                      <a:pt x="536" y="6013"/>
                    </a:cubicBezTo>
                    <a:lnTo>
                      <a:pt x="822" y="6013"/>
                    </a:lnTo>
                    <a:lnTo>
                      <a:pt x="822" y="6489"/>
                    </a:lnTo>
                    <a:lnTo>
                      <a:pt x="822" y="6775"/>
                    </a:lnTo>
                    <a:lnTo>
                      <a:pt x="822" y="7894"/>
                    </a:lnTo>
                    <a:cubicBezTo>
                      <a:pt x="822" y="7966"/>
                      <a:pt x="786" y="8025"/>
                      <a:pt x="739" y="8073"/>
                    </a:cubicBezTo>
                    <a:cubicBezTo>
                      <a:pt x="691" y="8108"/>
                      <a:pt x="620" y="8144"/>
                      <a:pt x="560" y="8144"/>
                    </a:cubicBezTo>
                    <a:cubicBezTo>
                      <a:pt x="417" y="8144"/>
                      <a:pt x="310" y="8025"/>
                      <a:pt x="310" y="7894"/>
                    </a:cubicBezTo>
                    <a:lnTo>
                      <a:pt x="310" y="5953"/>
                    </a:lnTo>
                    <a:close/>
                    <a:moveTo>
                      <a:pt x="346" y="0"/>
                    </a:moveTo>
                    <a:cubicBezTo>
                      <a:pt x="251" y="0"/>
                      <a:pt x="179" y="72"/>
                      <a:pt x="179" y="167"/>
                    </a:cubicBezTo>
                    <a:lnTo>
                      <a:pt x="179" y="762"/>
                    </a:lnTo>
                    <a:cubicBezTo>
                      <a:pt x="179" y="846"/>
                      <a:pt x="251" y="929"/>
                      <a:pt x="346" y="929"/>
                    </a:cubicBezTo>
                    <a:cubicBezTo>
                      <a:pt x="429" y="929"/>
                      <a:pt x="501" y="846"/>
                      <a:pt x="501" y="762"/>
                    </a:cubicBezTo>
                    <a:lnTo>
                      <a:pt x="501" y="334"/>
                    </a:lnTo>
                    <a:lnTo>
                      <a:pt x="3156" y="334"/>
                    </a:lnTo>
                    <a:lnTo>
                      <a:pt x="3156" y="1834"/>
                    </a:lnTo>
                    <a:lnTo>
                      <a:pt x="501" y="1834"/>
                    </a:lnTo>
                    <a:lnTo>
                      <a:pt x="501" y="1405"/>
                    </a:lnTo>
                    <a:cubicBezTo>
                      <a:pt x="501" y="1310"/>
                      <a:pt x="429" y="1239"/>
                      <a:pt x="346" y="1239"/>
                    </a:cubicBezTo>
                    <a:cubicBezTo>
                      <a:pt x="251" y="1239"/>
                      <a:pt x="179" y="1310"/>
                      <a:pt x="179" y="1405"/>
                    </a:cubicBezTo>
                    <a:lnTo>
                      <a:pt x="179" y="2155"/>
                    </a:lnTo>
                    <a:lnTo>
                      <a:pt x="179" y="2834"/>
                    </a:lnTo>
                    <a:cubicBezTo>
                      <a:pt x="179" y="2917"/>
                      <a:pt x="251" y="2989"/>
                      <a:pt x="346" y="2989"/>
                    </a:cubicBezTo>
                    <a:lnTo>
                      <a:pt x="548" y="2989"/>
                    </a:lnTo>
                    <a:lnTo>
                      <a:pt x="548" y="3489"/>
                    </a:lnTo>
                    <a:cubicBezTo>
                      <a:pt x="239" y="3560"/>
                      <a:pt x="1" y="3810"/>
                      <a:pt x="1" y="4120"/>
                    </a:cubicBezTo>
                    <a:lnTo>
                      <a:pt x="1" y="7906"/>
                    </a:lnTo>
                    <a:cubicBezTo>
                      <a:pt x="1" y="8228"/>
                      <a:pt x="262" y="8489"/>
                      <a:pt x="584" y="8489"/>
                    </a:cubicBezTo>
                    <a:cubicBezTo>
                      <a:pt x="727" y="8489"/>
                      <a:pt x="882" y="8430"/>
                      <a:pt x="1001" y="8323"/>
                    </a:cubicBezTo>
                    <a:cubicBezTo>
                      <a:pt x="1096" y="8216"/>
                      <a:pt x="1155" y="8073"/>
                      <a:pt x="1155" y="7906"/>
                    </a:cubicBezTo>
                    <a:lnTo>
                      <a:pt x="1155" y="7311"/>
                    </a:lnTo>
                    <a:cubicBezTo>
                      <a:pt x="1239" y="7358"/>
                      <a:pt x="1322" y="7370"/>
                      <a:pt x="1417" y="7370"/>
                    </a:cubicBezTo>
                    <a:cubicBezTo>
                      <a:pt x="1572" y="7370"/>
                      <a:pt x="1727" y="7299"/>
                      <a:pt x="1834" y="7192"/>
                    </a:cubicBezTo>
                    <a:cubicBezTo>
                      <a:pt x="1929" y="7299"/>
                      <a:pt x="2084" y="7370"/>
                      <a:pt x="2251" y="7370"/>
                    </a:cubicBezTo>
                    <a:lnTo>
                      <a:pt x="2263" y="7370"/>
                    </a:lnTo>
                    <a:cubicBezTo>
                      <a:pt x="2429" y="7370"/>
                      <a:pt x="2560" y="7311"/>
                      <a:pt x="2668" y="7204"/>
                    </a:cubicBezTo>
                    <a:cubicBezTo>
                      <a:pt x="2763" y="7311"/>
                      <a:pt x="2906" y="7370"/>
                      <a:pt x="3049" y="7370"/>
                    </a:cubicBezTo>
                    <a:lnTo>
                      <a:pt x="3108" y="7370"/>
                    </a:lnTo>
                    <a:cubicBezTo>
                      <a:pt x="3406" y="7370"/>
                      <a:pt x="3656" y="7120"/>
                      <a:pt x="3656" y="6823"/>
                    </a:cubicBezTo>
                    <a:lnTo>
                      <a:pt x="3656" y="6489"/>
                    </a:lnTo>
                    <a:lnTo>
                      <a:pt x="3656" y="5132"/>
                    </a:lnTo>
                    <a:cubicBezTo>
                      <a:pt x="3656" y="5049"/>
                      <a:pt x="3584" y="4965"/>
                      <a:pt x="3501" y="4965"/>
                    </a:cubicBezTo>
                    <a:cubicBezTo>
                      <a:pt x="3406" y="4965"/>
                      <a:pt x="3334" y="5049"/>
                      <a:pt x="3334" y="5132"/>
                    </a:cubicBezTo>
                    <a:lnTo>
                      <a:pt x="3334" y="5584"/>
                    </a:lnTo>
                    <a:cubicBezTo>
                      <a:pt x="3263" y="5549"/>
                      <a:pt x="3180" y="5537"/>
                      <a:pt x="3108" y="5537"/>
                    </a:cubicBezTo>
                    <a:lnTo>
                      <a:pt x="3049" y="5537"/>
                    </a:lnTo>
                    <a:cubicBezTo>
                      <a:pt x="2929" y="5537"/>
                      <a:pt x="2822" y="5572"/>
                      <a:pt x="2739" y="5632"/>
                    </a:cubicBezTo>
                    <a:cubicBezTo>
                      <a:pt x="2632" y="5465"/>
                      <a:pt x="2453" y="5358"/>
                      <a:pt x="2251" y="5358"/>
                    </a:cubicBezTo>
                    <a:lnTo>
                      <a:pt x="2251" y="5120"/>
                    </a:lnTo>
                    <a:cubicBezTo>
                      <a:pt x="2251" y="4810"/>
                      <a:pt x="1989" y="4560"/>
                      <a:pt x="1679" y="4560"/>
                    </a:cubicBezTo>
                    <a:lnTo>
                      <a:pt x="536" y="4560"/>
                    </a:lnTo>
                    <a:cubicBezTo>
                      <a:pt x="441" y="4560"/>
                      <a:pt x="370" y="4572"/>
                      <a:pt x="298" y="4620"/>
                    </a:cubicBezTo>
                    <a:lnTo>
                      <a:pt x="298" y="4120"/>
                    </a:lnTo>
                    <a:cubicBezTo>
                      <a:pt x="298" y="3941"/>
                      <a:pt x="477" y="3787"/>
                      <a:pt x="679" y="3787"/>
                    </a:cubicBezTo>
                    <a:cubicBezTo>
                      <a:pt x="774" y="3787"/>
                      <a:pt x="846" y="3703"/>
                      <a:pt x="846" y="3620"/>
                    </a:cubicBezTo>
                    <a:lnTo>
                      <a:pt x="846" y="2977"/>
                    </a:lnTo>
                    <a:lnTo>
                      <a:pt x="2787" y="2977"/>
                    </a:lnTo>
                    <a:lnTo>
                      <a:pt x="2787" y="3620"/>
                    </a:lnTo>
                    <a:cubicBezTo>
                      <a:pt x="2787" y="3703"/>
                      <a:pt x="2858" y="3787"/>
                      <a:pt x="2941" y="3787"/>
                    </a:cubicBezTo>
                    <a:cubicBezTo>
                      <a:pt x="3168" y="3787"/>
                      <a:pt x="3334" y="3929"/>
                      <a:pt x="3334" y="4120"/>
                    </a:cubicBezTo>
                    <a:lnTo>
                      <a:pt x="3334" y="4513"/>
                    </a:lnTo>
                    <a:cubicBezTo>
                      <a:pt x="3334" y="4596"/>
                      <a:pt x="3406" y="4679"/>
                      <a:pt x="3501" y="4679"/>
                    </a:cubicBezTo>
                    <a:cubicBezTo>
                      <a:pt x="3584" y="4679"/>
                      <a:pt x="3656" y="4596"/>
                      <a:pt x="3656" y="4513"/>
                    </a:cubicBezTo>
                    <a:lnTo>
                      <a:pt x="3656" y="4120"/>
                    </a:lnTo>
                    <a:cubicBezTo>
                      <a:pt x="3656" y="3810"/>
                      <a:pt x="3418" y="3548"/>
                      <a:pt x="3108" y="3489"/>
                    </a:cubicBezTo>
                    <a:lnTo>
                      <a:pt x="3108" y="2989"/>
                    </a:lnTo>
                    <a:lnTo>
                      <a:pt x="3322" y="2989"/>
                    </a:lnTo>
                    <a:cubicBezTo>
                      <a:pt x="3406" y="2989"/>
                      <a:pt x="3477" y="2917"/>
                      <a:pt x="3477" y="2834"/>
                    </a:cubicBezTo>
                    <a:lnTo>
                      <a:pt x="3477" y="2143"/>
                    </a:lnTo>
                    <a:lnTo>
                      <a:pt x="3477" y="2001"/>
                    </a:lnTo>
                    <a:lnTo>
                      <a:pt x="3477" y="167"/>
                    </a:lnTo>
                    <a:cubicBezTo>
                      <a:pt x="3477" y="72"/>
                      <a:pt x="3406" y="0"/>
                      <a:pt x="3322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272" name="Google Shape;7315;p50"/>
              <p:cNvSpPr/>
              <p:nvPr/>
            </p:nvSpPr>
            <p:spPr>
              <a:xfrm>
                <a:off x="2275881" y="3157965"/>
                <a:ext cx="168284" cy="75082"/>
              </a:xfrm>
              <a:custGeom>
                <a:avLst/>
                <a:gdLst/>
                <a:ahLst/>
                <a:cxnLst/>
                <a:rect l="l" t="t" r="r" b="b"/>
                <a:pathLst>
                  <a:path w="5312" h="2370" extrusionOk="0">
                    <a:moveTo>
                      <a:pt x="2668" y="322"/>
                    </a:moveTo>
                    <a:cubicBezTo>
                      <a:pt x="3085" y="322"/>
                      <a:pt x="3466" y="369"/>
                      <a:pt x="3775" y="429"/>
                    </a:cubicBezTo>
                    <a:cubicBezTo>
                      <a:pt x="4073" y="489"/>
                      <a:pt x="4192" y="560"/>
                      <a:pt x="4240" y="608"/>
                    </a:cubicBezTo>
                    <a:cubicBezTo>
                      <a:pt x="4192" y="655"/>
                      <a:pt x="4061" y="727"/>
                      <a:pt x="3775" y="786"/>
                    </a:cubicBezTo>
                    <a:cubicBezTo>
                      <a:pt x="3466" y="870"/>
                      <a:pt x="3085" y="893"/>
                      <a:pt x="2668" y="893"/>
                    </a:cubicBezTo>
                    <a:cubicBezTo>
                      <a:pt x="2251" y="893"/>
                      <a:pt x="1858" y="846"/>
                      <a:pt x="1549" y="786"/>
                    </a:cubicBezTo>
                    <a:cubicBezTo>
                      <a:pt x="1251" y="727"/>
                      <a:pt x="1132" y="655"/>
                      <a:pt x="1084" y="608"/>
                    </a:cubicBezTo>
                    <a:cubicBezTo>
                      <a:pt x="1132" y="584"/>
                      <a:pt x="1251" y="500"/>
                      <a:pt x="1549" y="429"/>
                    </a:cubicBezTo>
                    <a:cubicBezTo>
                      <a:pt x="1858" y="358"/>
                      <a:pt x="2251" y="322"/>
                      <a:pt x="2668" y="322"/>
                    </a:cubicBezTo>
                    <a:close/>
                    <a:moveTo>
                      <a:pt x="2668" y="0"/>
                    </a:moveTo>
                    <a:cubicBezTo>
                      <a:pt x="2466" y="0"/>
                      <a:pt x="846" y="12"/>
                      <a:pt x="763" y="572"/>
                    </a:cubicBezTo>
                    <a:lnTo>
                      <a:pt x="25" y="2143"/>
                    </a:lnTo>
                    <a:cubicBezTo>
                      <a:pt x="1" y="2191"/>
                      <a:pt x="13" y="2251"/>
                      <a:pt x="49" y="2298"/>
                    </a:cubicBezTo>
                    <a:cubicBezTo>
                      <a:pt x="72" y="2334"/>
                      <a:pt x="120" y="2370"/>
                      <a:pt x="180" y="2370"/>
                    </a:cubicBezTo>
                    <a:lnTo>
                      <a:pt x="2644" y="2370"/>
                    </a:lnTo>
                    <a:cubicBezTo>
                      <a:pt x="2739" y="2370"/>
                      <a:pt x="2811" y="2298"/>
                      <a:pt x="2811" y="2203"/>
                    </a:cubicBezTo>
                    <a:cubicBezTo>
                      <a:pt x="2811" y="2120"/>
                      <a:pt x="2739" y="2036"/>
                      <a:pt x="2644" y="2036"/>
                    </a:cubicBezTo>
                    <a:lnTo>
                      <a:pt x="430" y="2036"/>
                    </a:lnTo>
                    <a:lnTo>
                      <a:pt x="965" y="905"/>
                    </a:lnTo>
                    <a:cubicBezTo>
                      <a:pt x="1430" y="1203"/>
                      <a:pt x="2513" y="1227"/>
                      <a:pt x="2680" y="1227"/>
                    </a:cubicBezTo>
                    <a:cubicBezTo>
                      <a:pt x="2847" y="1227"/>
                      <a:pt x="3930" y="1203"/>
                      <a:pt x="4394" y="905"/>
                    </a:cubicBezTo>
                    <a:lnTo>
                      <a:pt x="4930" y="2036"/>
                    </a:lnTo>
                    <a:lnTo>
                      <a:pt x="3287" y="2036"/>
                    </a:lnTo>
                    <a:cubicBezTo>
                      <a:pt x="3204" y="2036"/>
                      <a:pt x="3120" y="2120"/>
                      <a:pt x="3120" y="2203"/>
                    </a:cubicBezTo>
                    <a:cubicBezTo>
                      <a:pt x="3120" y="2298"/>
                      <a:pt x="3204" y="2370"/>
                      <a:pt x="3287" y="2370"/>
                    </a:cubicBezTo>
                    <a:lnTo>
                      <a:pt x="5180" y="2370"/>
                    </a:lnTo>
                    <a:cubicBezTo>
                      <a:pt x="5240" y="2370"/>
                      <a:pt x="5287" y="2334"/>
                      <a:pt x="5311" y="2298"/>
                    </a:cubicBezTo>
                    <a:cubicBezTo>
                      <a:pt x="5311" y="2263"/>
                      <a:pt x="5311" y="2203"/>
                      <a:pt x="5299" y="2143"/>
                    </a:cubicBezTo>
                    <a:lnTo>
                      <a:pt x="4573" y="572"/>
                    </a:lnTo>
                    <a:cubicBezTo>
                      <a:pt x="4490" y="12"/>
                      <a:pt x="2858" y="0"/>
                      <a:pt x="266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273" name="Google Shape;7316;p50"/>
              <p:cNvSpPr/>
              <p:nvPr/>
            </p:nvSpPr>
            <p:spPr>
              <a:xfrm>
                <a:off x="2320012" y="3098755"/>
                <a:ext cx="10613" cy="54711"/>
              </a:xfrm>
              <a:custGeom>
                <a:avLst/>
                <a:gdLst/>
                <a:ahLst/>
                <a:cxnLst/>
                <a:rect l="l" t="t" r="r" b="b"/>
                <a:pathLst>
                  <a:path w="335" h="1727" extrusionOk="0">
                    <a:moveTo>
                      <a:pt x="168" y="0"/>
                    </a:moveTo>
                    <a:cubicBezTo>
                      <a:pt x="84" y="0"/>
                      <a:pt x="1" y="72"/>
                      <a:pt x="1" y="155"/>
                    </a:cubicBezTo>
                    <a:lnTo>
                      <a:pt x="1" y="1560"/>
                    </a:lnTo>
                    <a:cubicBezTo>
                      <a:pt x="1" y="1643"/>
                      <a:pt x="84" y="1726"/>
                      <a:pt x="168" y="1726"/>
                    </a:cubicBezTo>
                    <a:cubicBezTo>
                      <a:pt x="263" y="1726"/>
                      <a:pt x="334" y="1643"/>
                      <a:pt x="334" y="1560"/>
                    </a:cubicBezTo>
                    <a:lnTo>
                      <a:pt x="334" y="155"/>
                    </a:lnTo>
                    <a:cubicBezTo>
                      <a:pt x="322" y="72"/>
                      <a:pt x="239" y="0"/>
                      <a:pt x="16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274" name="Google Shape;7317;p50"/>
              <p:cNvSpPr/>
              <p:nvPr/>
            </p:nvSpPr>
            <p:spPr>
              <a:xfrm>
                <a:off x="2267961" y="3116939"/>
                <a:ext cx="42293" cy="41437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1308" extrusionOk="0">
                    <a:moveTo>
                      <a:pt x="168" y="1"/>
                    </a:moveTo>
                    <a:cubicBezTo>
                      <a:pt x="129" y="1"/>
                      <a:pt x="90" y="15"/>
                      <a:pt x="60" y="45"/>
                    </a:cubicBezTo>
                    <a:cubicBezTo>
                      <a:pt x="1" y="105"/>
                      <a:pt x="1" y="212"/>
                      <a:pt x="60" y="271"/>
                    </a:cubicBezTo>
                    <a:lnTo>
                      <a:pt x="1049" y="1272"/>
                    </a:lnTo>
                    <a:cubicBezTo>
                      <a:pt x="1084" y="1295"/>
                      <a:pt x="1132" y="1307"/>
                      <a:pt x="1168" y="1307"/>
                    </a:cubicBezTo>
                    <a:cubicBezTo>
                      <a:pt x="1215" y="1307"/>
                      <a:pt x="1263" y="1295"/>
                      <a:pt x="1287" y="1272"/>
                    </a:cubicBezTo>
                    <a:cubicBezTo>
                      <a:pt x="1334" y="1212"/>
                      <a:pt x="1334" y="1105"/>
                      <a:pt x="1275" y="1045"/>
                    </a:cubicBezTo>
                    <a:lnTo>
                      <a:pt x="275" y="45"/>
                    </a:lnTo>
                    <a:cubicBezTo>
                      <a:pt x="245" y="15"/>
                      <a:pt x="206" y="1"/>
                      <a:pt x="168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275" name="Google Shape;7318;p50"/>
              <p:cNvSpPr/>
              <p:nvPr/>
            </p:nvSpPr>
            <p:spPr>
              <a:xfrm>
                <a:off x="2239671" y="3166645"/>
                <a:ext cx="54743" cy="10201"/>
              </a:xfrm>
              <a:custGeom>
                <a:avLst/>
                <a:gdLst/>
                <a:ahLst/>
                <a:cxnLst/>
                <a:rect l="l" t="t" r="r" b="b"/>
                <a:pathLst>
                  <a:path w="1728" h="322" extrusionOk="0">
                    <a:moveTo>
                      <a:pt x="156" y="0"/>
                    </a:moveTo>
                    <a:cubicBezTo>
                      <a:pt x="72" y="0"/>
                      <a:pt x="1" y="72"/>
                      <a:pt x="1" y="155"/>
                    </a:cubicBezTo>
                    <a:cubicBezTo>
                      <a:pt x="1" y="250"/>
                      <a:pt x="72" y="322"/>
                      <a:pt x="156" y="322"/>
                    </a:cubicBezTo>
                    <a:lnTo>
                      <a:pt x="1561" y="322"/>
                    </a:lnTo>
                    <a:cubicBezTo>
                      <a:pt x="1644" y="322"/>
                      <a:pt x="1727" y="250"/>
                      <a:pt x="1727" y="155"/>
                    </a:cubicBezTo>
                    <a:cubicBezTo>
                      <a:pt x="1727" y="72"/>
                      <a:pt x="1644" y="0"/>
                      <a:pt x="156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276" name="Google Shape;7319;p50"/>
            <p:cNvGrpSpPr/>
            <p:nvPr/>
          </p:nvGrpSpPr>
          <p:grpSpPr>
            <a:xfrm>
              <a:off x="11013425" y="5582242"/>
              <a:ext cx="215044" cy="348924"/>
              <a:chOff x="2691555" y="2884503"/>
              <a:chExt cx="215044" cy="348924"/>
            </a:xfrm>
            <a:solidFill>
              <a:schemeClr val="bg2">
                <a:lumMod val="75000"/>
              </a:schemeClr>
            </a:solidFill>
          </p:grpSpPr>
          <p:sp>
            <p:nvSpPr>
              <p:cNvPr id="1277" name="Google Shape;7320;p50"/>
              <p:cNvSpPr/>
              <p:nvPr/>
            </p:nvSpPr>
            <p:spPr>
              <a:xfrm>
                <a:off x="2691555" y="2884503"/>
                <a:ext cx="215044" cy="348924"/>
              </a:xfrm>
              <a:custGeom>
                <a:avLst/>
                <a:gdLst/>
                <a:ahLst/>
                <a:cxnLst/>
                <a:rect l="l" t="t" r="r" b="b"/>
                <a:pathLst>
                  <a:path w="6788" h="11014" extrusionOk="0">
                    <a:moveTo>
                      <a:pt x="632" y="4941"/>
                    </a:moveTo>
                    <a:lnTo>
                      <a:pt x="632" y="5394"/>
                    </a:lnTo>
                    <a:lnTo>
                      <a:pt x="441" y="5394"/>
                    </a:lnTo>
                    <a:lnTo>
                      <a:pt x="632" y="4941"/>
                    </a:lnTo>
                    <a:close/>
                    <a:moveTo>
                      <a:pt x="3703" y="0"/>
                    </a:moveTo>
                    <a:cubicBezTo>
                      <a:pt x="2013" y="0"/>
                      <a:pt x="632" y="1346"/>
                      <a:pt x="632" y="2989"/>
                    </a:cubicBezTo>
                    <a:lnTo>
                      <a:pt x="632" y="4179"/>
                    </a:lnTo>
                    <a:lnTo>
                      <a:pt x="36" y="5489"/>
                    </a:lnTo>
                    <a:cubicBezTo>
                      <a:pt x="1" y="5537"/>
                      <a:pt x="13" y="5596"/>
                      <a:pt x="48" y="5644"/>
                    </a:cubicBezTo>
                    <a:cubicBezTo>
                      <a:pt x="72" y="5692"/>
                      <a:pt x="120" y="5715"/>
                      <a:pt x="179" y="5715"/>
                    </a:cubicBezTo>
                    <a:lnTo>
                      <a:pt x="632" y="5715"/>
                    </a:lnTo>
                    <a:lnTo>
                      <a:pt x="632" y="6965"/>
                    </a:lnTo>
                    <a:cubicBezTo>
                      <a:pt x="632" y="7335"/>
                      <a:pt x="941" y="7656"/>
                      <a:pt x="1310" y="7656"/>
                    </a:cubicBezTo>
                    <a:lnTo>
                      <a:pt x="2156" y="7656"/>
                    </a:lnTo>
                    <a:lnTo>
                      <a:pt x="2156" y="8704"/>
                    </a:lnTo>
                    <a:lnTo>
                      <a:pt x="751" y="10775"/>
                    </a:lnTo>
                    <a:cubicBezTo>
                      <a:pt x="703" y="10835"/>
                      <a:pt x="703" y="10906"/>
                      <a:pt x="751" y="10954"/>
                    </a:cubicBezTo>
                    <a:cubicBezTo>
                      <a:pt x="775" y="11002"/>
                      <a:pt x="822" y="11014"/>
                      <a:pt x="882" y="11014"/>
                    </a:cubicBezTo>
                    <a:lnTo>
                      <a:pt x="929" y="11014"/>
                    </a:lnTo>
                    <a:lnTo>
                      <a:pt x="2394" y="10585"/>
                    </a:lnTo>
                    <a:cubicBezTo>
                      <a:pt x="2489" y="10549"/>
                      <a:pt x="2537" y="10466"/>
                      <a:pt x="2501" y="10394"/>
                    </a:cubicBezTo>
                    <a:cubicBezTo>
                      <a:pt x="2482" y="10328"/>
                      <a:pt x="2418" y="10277"/>
                      <a:pt x="2356" y="10277"/>
                    </a:cubicBezTo>
                    <a:cubicBezTo>
                      <a:pt x="2340" y="10277"/>
                      <a:pt x="2325" y="10280"/>
                      <a:pt x="2310" y="10287"/>
                    </a:cubicBezTo>
                    <a:lnTo>
                      <a:pt x="1263" y="10597"/>
                    </a:lnTo>
                    <a:lnTo>
                      <a:pt x="2441" y="8859"/>
                    </a:lnTo>
                    <a:cubicBezTo>
                      <a:pt x="2453" y="8823"/>
                      <a:pt x="2477" y="8799"/>
                      <a:pt x="2477" y="8763"/>
                    </a:cubicBezTo>
                    <a:lnTo>
                      <a:pt x="2477" y="7608"/>
                    </a:lnTo>
                    <a:lnTo>
                      <a:pt x="3453" y="7073"/>
                    </a:lnTo>
                    <a:cubicBezTo>
                      <a:pt x="3537" y="7025"/>
                      <a:pt x="3561" y="6942"/>
                      <a:pt x="3513" y="6846"/>
                    </a:cubicBezTo>
                    <a:cubicBezTo>
                      <a:pt x="3488" y="6797"/>
                      <a:pt x="3436" y="6765"/>
                      <a:pt x="3378" y="6765"/>
                    </a:cubicBezTo>
                    <a:cubicBezTo>
                      <a:pt x="3352" y="6765"/>
                      <a:pt x="3325" y="6772"/>
                      <a:pt x="3299" y="6787"/>
                    </a:cubicBezTo>
                    <a:lnTo>
                      <a:pt x="2263" y="7358"/>
                    </a:lnTo>
                    <a:lnTo>
                      <a:pt x="1298" y="7358"/>
                    </a:lnTo>
                    <a:cubicBezTo>
                      <a:pt x="1108" y="7358"/>
                      <a:pt x="941" y="7192"/>
                      <a:pt x="941" y="7001"/>
                    </a:cubicBezTo>
                    <a:lnTo>
                      <a:pt x="941" y="6549"/>
                    </a:lnTo>
                    <a:lnTo>
                      <a:pt x="1775" y="6549"/>
                    </a:lnTo>
                    <a:cubicBezTo>
                      <a:pt x="1870" y="6549"/>
                      <a:pt x="1941" y="6477"/>
                      <a:pt x="1941" y="6382"/>
                    </a:cubicBezTo>
                    <a:cubicBezTo>
                      <a:pt x="1941" y="6299"/>
                      <a:pt x="1870" y="6227"/>
                      <a:pt x="1775" y="6227"/>
                    </a:cubicBezTo>
                    <a:lnTo>
                      <a:pt x="941" y="6227"/>
                    </a:lnTo>
                    <a:lnTo>
                      <a:pt x="941" y="3025"/>
                    </a:lnTo>
                    <a:cubicBezTo>
                      <a:pt x="941" y="1548"/>
                      <a:pt x="2179" y="358"/>
                      <a:pt x="3715" y="358"/>
                    </a:cubicBezTo>
                    <a:cubicBezTo>
                      <a:pt x="5239" y="358"/>
                      <a:pt x="6478" y="1548"/>
                      <a:pt x="6478" y="3025"/>
                    </a:cubicBezTo>
                    <a:cubicBezTo>
                      <a:pt x="6478" y="4263"/>
                      <a:pt x="5811" y="5406"/>
                      <a:pt x="4727" y="6013"/>
                    </a:cubicBezTo>
                    <a:lnTo>
                      <a:pt x="3954" y="6442"/>
                    </a:lnTo>
                    <a:cubicBezTo>
                      <a:pt x="3870" y="6489"/>
                      <a:pt x="3846" y="6584"/>
                      <a:pt x="3894" y="6668"/>
                    </a:cubicBezTo>
                    <a:cubicBezTo>
                      <a:pt x="3918" y="6717"/>
                      <a:pt x="3971" y="6749"/>
                      <a:pt x="4029" y="6749"/>
                    </a:cubicBezTo>
                    <a:cubicBezTo>
                      <a:pt x="4055" y="6749"/>
                      <a:pt x="4082" y="6742"/>
                      <a:pt x="4108" y="6727"/>
                    </a:cubicBezTo>
                    <a:lnTo>
                      <a:pt x="4882" y="6299"/>
                    </a:lnTo>
                    <a:cubicBezTo>
                      <a:pt x="4918" y="6287"/>
                      <a:pt x="4930" y="6263"/>
                      <a:pt x="4966" y="6251"/>
                    </a:cubicBezTo>
                    <a:lnTo>
                      <a:pt x="4966" y="8525"/>
                    </a:lnTo>
                    <a:cubicBezTo>
                      <a:pt x="4966" y="8573"/>
                      <a:pt x="4977" y="8609"/>
                      <a:pt x="5001" y="8632"/>
                    </a:cubicBezTo>
                    <a:lnTo>
                      <a:pt x="5620" y="9323"/>
                    </a:lnTo>
                    <a:lnTo>
                      <a:pt x="2965" y="10109"/>
                    </a:lnTo>
                    <a:cubicBezTo>
                      <a:pt x="2882" y="10133"/>
                      <a:pt x="2834" y="10228"/>
                      <a:pt x="2858" y="10299"/>
                    </a:cubicBezTo>
                    <a:cubicBezTo>
                      <a:pt x="2882" y="10371"/>
                      <a:pt x="2953" y="10418"/>
                      <a:pt x="3013" y="10418"/>
                    </a:cubicBezTo>
                    <a:lnTo>
                      <a:pt x="3061" y="10418"/>
                    </a:lnTo>
                    <a:lnTo>
                      <a:pt x="5942" y="9573"/>
                    </a:lnTo>
                    <a:cubicBezTo>
                      <a:pt x="6001" y="9549"/>
                      <a:pt x="6037" y="9513"/>
                      <a:pt x="6049" y="9466"/>
                    </a:cubicBezTo>
                    <a:cubicBezTo>
                      <a:pt x="6061" y="9406"/>
                      <a:pt x="6049" y="9359"/>
                      <a:pt x="6013" y="9311"/>
                    </a:cubicBezTo>
                    <a:lnTo>
                      <a:pt x="5263" y="8442"/>
                    </a:lnTo>
                    <a:lnTo>
                      <a:pt x="5263" y="6013"/>
                    </a:lnTo>
                    <a:cubicBezTo>
                      <a:pt x="6216" y="5311"/>
                      <a:pt x="6787" y="4203"/>
                      <a:pt x="6787" y="2989"/>
                    </a:cubicBezTo>
                    <a:cubicBezTo>
                      <a:pt x="6787" y="1346"/>
                      <a:pt x="5406" y="0"/>
                      <a:pt x="3703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278" name="Google Shape;7321;p50"/>
              <p:cNvSpPr/>
              <p:nvPr/>
            </p:nvSpPr>
            <p:spPr>
              <a:xfrm>
                <a:off x="2754535" y="2907503"/>
                <a:ext cx="126783" cy="127164"/>
              </a:xfrm>
              <a:custGeom>
                <a:avLst/>
                <a:gdLst/>
                <a:ahLst/>
                <a:cxnLst/>
                <a:rect l="l" t="t" r="r" b="b"/>
                <a:pathLst>
                  <a:path w="4002" h="4014" extrusionOk="0">
                    <a:moveTo>
                      <a:pt x="1989" y="1"/>
                    </a:moveTo>
                    <a:cubicBezTo>
                      <a:pt x="953" y="1"/>
                      <a:pt x="72" y="822"/>
                      <a:pt x="1" y="1870"/>
                    </a:cubicBezTo>
                    <a:cubicBezTo>
                      <a:pt x="1" y="1953"/>
                      <a:pt x="61" y="2025"/>
                      <a:pt x="144" y="2048"/>
                    </a:cubicBezTo>
                    <a:cubicBezTo>
                      <a:pt x="239" y="2048"/>
                      <a:pt x="311" y="1989"/>
                      <a:pt x="322" y="1894"/>
                    </a:cubicBezTo>
                    <a:cubicBezTo>
                      <a:pt x="382" y="1013"/>
                      <a:pt x="1108" y="346"/>
                      <a:pt x="1989" y="346"/>
                    </a:cubicBezTo>
                    <a:cubicBezTo>
                      <a:pt x="2918" y="346"/>
                      <a:pt x="3656" y="1096"/>
                      <a:pt x="3656" y="2013"/>
                    </a:cubicBezTo>
                    <a:cubicBezTo>
                      <a:pt x="3656" y="2941"/>
                      <a:pt x="2918" y="3680"/>
                      <a:pt x="1989" y="3680"/>
                    </a:cubicBezTo>
                    <a:cubicBezTo>
                      <a:pt x="1251" y="3680"/>
                      <a:pt x="596" y="3191"/>
                      <a:pt x="382" y="2477"/>
                    </a:cubicBezTo>
                    <a:cubicBezTo>
                      <a:pt x="363" y="2401"/>
                      <a:pt x="298" y="2363"/>
                      <a:pt x="236" y="2363"/>
                    </a:cubicBezTo>
                    <a:cubicBezTo>
                      <a:pt x="221" y="2363"/>
                      <a:pt x="206" y="2365"/>
                      <a:pt x="191" y="2370"/>
                    </a:cubicBezTo>
                    <a:cubicBezTo>
                      <a:pt x="96" y="2406"/>
                      <a:pt x="61" y="2489"/>
                      <a:pt x="84" y="2560"/>
                    </a:cubicBezTo>
                    <a:cubicBezTo>
                      <a:pt x="322" y="3418"/>
                      <a:pt x="1108" y="4013"/>
                      <a:pt x="2001" y="4013"/>
                    </a:cubicBezTo>
                    <a:cubicBezTo>
                      <a:pt x="3109" y="4013"/>
                      <a:pt x="4001" y="3120"/>
                      <a:pt x="4001" y="2013"/>
                    </a:cubicBezTo>
                    <a:cubicBezTo>
                      <a:pt x="3990" y="917"/>
                      <a:pt x="3097" y="1"/>
                      <a:pt x="1989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279" name="Google Shape;7322;p50"/>
              <p:cNvSpPr/>
              <p:nvPr/>
            </p:nvSpPr>
            <p:spPr>
              <a:xfrm>
                <a:off x="2781336" y="2931263"/>
                <a:ext cx="74321" cy="74353"/>
              </a:xfrm>
              <a:custGeom>
                <a:avLst/>
                <a:gdLst/>
                <a:ahLst/>
                <a:cxnLst/>
                <a:rect l="l" t="t" r="r" b="b"/>
                <a:pathLst>
                  <a:path w="2346" h="2347" extrusionOk="0">
                    <a:moveTo>
                      <a:pt x="1465" y="310"/>
                    </a:moveTo>
                    <a:cubicBezTo>
                      <a:pt x="1620" y="310"/>
                      <a:pt x="1751" y="370"/>
                      <a:pt x="1858" y="477"/>
                    </a:cubicBezTo>
                    <a:cubicBezTo>
                      <a:pt x="1965" y="584"/>
                      <a:pt x="2024" y="715"/>
                      <a:pt x="2024" y="858"/>
                    </a:cubicBezTo>
                    <a:cubicBezTo>
                      <a:pt x="2024" y="1013"/>
                      <a:pt x="1965" y="1144"/>
                      <a:pt x="1858" y="1251"/>
                    </a:cubicBezTo>
                    <a:cubicBezTo>
                      <a:pt x="1751" y="1358"/>
                      <a:pt x="1620" y="1418"/>
                      <a:pt x="1465" y="1418"/>
                    </a:cubicBezTo>
                    <a:cubicBezTo>
                      <a:pt x="1322" y="1418"/>
                      <a:pt x="1191" y="1358"/>
                      <a:pt x="1084" y="1251"/>
                    </a:cubicBezTo>
                    <a:cubicBezTo>
                      <a:pt x="869" y="1037"/>
                      <a:pt x="869" y="679"/>
                      <a:pt x="1084" y="477"/>
                    </a:cubicBezTo>
                    <a:cubicBezTo>
                      <a:pt x="1191" y="370"/>
                      <a:pt x="1322" y="310"/>
                      <a:pt x="1465" y="310"/>
                    </a:cubicBezTo>
                    <a:close/>
                    <a:moveTo>
                      <a:pt x="1489" y="1"/>
                    </a:moveTo>
                    <a:cubicBezTo>
                      <a:pt x="1262" y="1"/>
                      <a:pt x="1036" y="84"/>
                      <a:pt x="869" y="251"/>
                    </a:cubicBezTo>
                    <a:cubicBezTo>
                      <a:pt x="572" y="548"/>
                      <a:pt x="536" y="1025"/>
                      <a:pt x="774" y="1370"/>
                    </a:cubicBezTo>
                    <a:lnTo>
                      <a:pt x="60" y="2084"/>
                    </a:lnTo>
                    <a:cubicBezTo>
                      <a:pt x="0" y="2144"/>
                      <a:pt x="0" y="2239"/>
                      <a:pt x="60" y="2299"/>
                    </a:cubicBezTo>
                    <a:cubicBezTo>
                      <a:pt x="84" y="2334"/>
                      <a:pt x="131" y="2346"/>
                      <a:pt x="179" y="2346"/>
                    </a:cubicBezTo>
                    <a:cubicBezTo>
                      <a:pt x="215" y="2346"/>
                      <a:pt x="262" y="2334"/>
                      <a:pt x="298" y="2299"/>
                    </a:cubicBezTo>
                    <a:lnTo>
                      <a:pt x="1012" y="1584"/>
                    </a:lnTo>
                    <a:cubicBezTo>
                      <a:pt x="1155" y="1691"/>
                      <a:pt x="1322" y="1739"/>
                      <a:pt x="1501" y="1739"/>
                    </a:cubicBezTo>
                    <a:cubicBezTo>
                      <a:pt x="1739" y="1739"/>
                      <a:pt x="1941" y="1644"/>
                      <a:pt x="2108" y="1489"/>
                    </a:cubicBezTo>
                    <a:cubicBezTo>
                      <a:pt x="2263" y="1310"/>
                      <a:pt x="2346" y="1096"/>
                      <a:pt x="2346" y="858"/>
                    </a:cubicBezTo>
                    <a:cubicBezTo>
                      <a:pt x="2346" y="620"/>
                      <a:pt x="2263" y="417"/>
                      <a:pt x="2096" y="251"/>
                    </a:cubicBezTo>
                    <a:cubicBezTo>
                      <a:pt x="1929" y="84"/>
                      <a:pt x="1703" y="1"/>
                      <a:pt x="1489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280" name="Google Shape;7323;p50"/>
            <p:cNvGrpSpPr/>
            <p:nvPr/>
          </p:nvGrpSpPr>
          <p:grpSpPr>
            <a:xfrm>
              <a:off x="10092329" y="5582242"/>
              <a:ext cx="254644" cy="348828"/>
              <a:chOff x="1770459" y="2884503"/>
              <a:chExt cx="254644" cy="348828"/>
            </a:xfrm>
            <a:solidFill>
              <a:schemeClr val="bg2">
                <a:lumMod val="75000"/>
              </a:schemeClr>
            </a:solidFill>
          </p:grpSpPr>
          <p:sp>
            <p:nvSpPr>
              <p:cNvPr id="1281" name="Google Shape;7324;p50"/>
              <p:cNvSpPr/>
              <p:nvPr/>
            </p:nvSpPr>
            <p:spPr>
              <a:xfrm>
                <a:off x="1832330" y="2884503"/>
                <a:ext cx="130902" cy="159572"/>
              </a:xfrm>
              <a:custGeom>
                <a:avLst/>
                <a:gdLst/>
                <a:ahLst/>
                <a:cxnLst/>
                <a:rect l="l" t="t" r="r" b="b"/>
                <a:pathLst>
                  <a:path w="4132" h="5037" extrusionOk="0">
                    <a:moveTo>
                      <a:pt x="2060" y="0"/>
                    </a:moveTo>
                    <a:cubicBezTo>
                      <a:pt x="953" y="0"/>
                      <a:pt x="36" y="869"/>
                      <a:pt x="0" y="1977"/>
                    </a:cubicBezTo>
                    <a:cubicBezTo>
                      <a:pt x="0" y="2072"/>
                      <a:pt x="60" y="2143"/>
                      <a:pt x="143" y="2143"/>
                    </a:cubicBezTo>
                    <a:cubicBezTo>
                      <a:pt x="238" y="2143"/>
                      <a:pt x="310" y="2084"/>
                      <a:pt x="310" y="2001"/>
                    </a:cubicBezTo>
                    <a:cubicBezTo>
                      <a:pt x="357" y="1060"/>
                      <a:pt x="1131" y="322"/>
                      <a:pt x="2060" y="322"/>
                    </a:cubicBezTo>
                    <a:cubicBezTo>
                      <a:pt x="3036" y="322"/>
                      <a:pt x="3822" y="1120"/>
                      <a:pt x="3822" y="2084"/>
                    </a:cubicBezTo>
                    <a:cubicBezTo>
                      <a:pt x="3822" y="2846"/>
                      <a:pt x="3334" y="3513"/>
                      <a:pt x="2596" y="3751"/>
                    </a:cubicBezTo>
                    <a:cubicBezTo>
                      <a:pt x="2572" y="3763"/>
                      <a:pt x="2524" y="3787"/>
                      <a:pt x="2512" y="3822"/>
                    </a:cubicBezTo>
                    <a:lnTo>
                      <a:pt x="2060" y="4572"/>
                    </a:lnTo>
                    <a:lnTo>
                      <a:pt x="1619" y="3822"/>
                    </a:lnTo>
                    <a:cubicBezTo>
                      <a:pt x="1608" y="3798"/>
                      <a:pt x="1572" y="3763"/>
                      <a:pt x="1524" y="3751"/>
                    </a:cubicBezTo>
                    <a:cubicBezTo>
                      <a:pt x="977" y="3572"/>
                      <a:pt x="548" y="3144"/>
                      <a:pt x="381" y="2572"/>
                    </a:cubicBezTo>
                    <a:cubicBezTo>
                      <a:pt x="362" y="2503"/>
                      <a:pt x="293" y="2459"/>
                      <a:pt x="230" y="2459"/>
                    </a:cubicBezTo>
                    <a:cubicBezTo>
                      <a:pt x="216" y="2459"/>
                      <a:pt x="203" y="2461"/>
                      <a:pt x="191" y="2465"/>
                    </a:cubicBezTo>
                    <a:cubicBezTo>
                      <a:pt x="95" y="2501"/>
                      <a:pt x="60" y="2584"/>
                      <a:pt x="84" y="2667"/>
                    </a:cubicBezTo>
                    <a:cubicBezTo>
                      <a:pt x="274" y="3298"/>
                      <a:pt x="750" y="3810"/>
                      <a:pt x="1381" y="4037"/>
                    </a:cubicBezTo>
                    <a:lnTo>
                      <a:pt x="1929" y="4953"/>
                    </a:lnTo>
                    <a:cubicBezTo>
                      <a:pt x="1965" y="5001"/>
                      <a:pt x="2000" y="5037"/>
                      <a:pt x="2060" y="5037"/>
                    </a:cubicBezTo>
                    <a:cubicBezTo>
                      <a:pt x="2120" y="5037"/>
                      <a:pt x="2167" y="5001"/>
                      <a:pt x="2191" y="4953"/>
                    </a:cubicBezTo>
                    <a:lnTo>
                      <a:pt x="2751" y="4037"/>
                    </a:lnTo>
                    <a:cubicBezTo>
                      <a:pt x="3584" y="3739"/>
                      <a:pt x="4132" y="2965"/>
                      <a:pt x="4132" y="2084"/>
                    </a:cubicBezTo>
                    <a:cubicBezTo>
                      <a:pt x="4132" y="941"/>
                      <a:pt x="3215" y="0"/>
                      <a:pt x="206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282" name="Google Shape;7325;p50"/>
              <p:cNvSpPr/>
              <p:nvPr/>
            </p:nvSpPr>
            <p:spPr>
              <a:xfrm>
                <a:off x="1861000" y="2912698"/>
                <a:ext cx="75842" cy="72167"/>
              </a:xfrm>
              <a:custGeom>
                <a:avLst/>
                <a:gdLst/>
                <a:ahLst/>
                <a:cxnLst/>
                <a:rect l="l" t="t" r="r" b="b"/>
                <a:pathLst>
                  <a:path w="2394" h="2278" extrusionOk="0">
                    <a:moveTo>
                      <a:pt x="1441" y="313"/>
                    </a:moveTo>
                    <a:cubicBezTo>
                      <a:pt x="1572" y="313"/>
                      <a:pt x="1715" y="360"/>
                      <a:pt x="1810" y="468"/>
                    </a:cubicBezTo>
                    <a:cubicBezTo>
                      <a:pt x="2036" y="670"/>
                      <a:pt x="2036" y="1015"/>
                      <a:pt x="1834" y="1218"/>
                    </a:cubicBezTo>
                    <a:cubicBezTo>
                      <a:pt x="1726" y="1325"/>
                      <a:pt x="1587" y="1378"/>
                      <a:pt x="1448" y="1378"/>
                    </a:cubicBezTo>
                    <a:cubicBezTo>
                      <a:pt x="1310" y="1378"/>
                      <a:pt x="1173" y="1325"/>
                      <a:pt x="1072" y="1218"/>
                    </a:cubicBezTo>
                    <a:cubicBezTo>
                      <a:pt x="857" y="1015"/>
                      <a:pt x="857" y="670"/>
                      <a:pt x="1072" y="468"/>
                    </a:cubicBezTo>
                    <a:cubicBezTo>
                      <a:pt x="1167" y="360"/>
                      <a:pt x="1310" y="313"/>
                      <a:pt x="1441" y="313"/>
                    </a:cubicBezTo>
                    <a:close/>
                    <a:moveTo>
                      <a:pt x="1451" y="0"/>
                    </a:moveTo>
                    <a:cubicBezTo>
                      <a:pt x="1232" y="0"/>
                      <a:pt x="1012" y="81"/>
                      <a:pt x="845" y="241"/>
                    </a:cubicBezTo>
                    <a:cubicBezTo>
                      <a:pt x="548" y="539"/>
                      <a:pt x="524" y="992"/>
                      <a:pt x="738" y="1325"/>
                    </a:cubicBezTo>
                    <a:lnTo>
                      <a:pt x="60" y="2015"/>
                    </a:lnTo>
                    <a:cubicBezTo>
                      <a:pt x="0" y="2075"/>
                      <a:pt x="0" y="2182"/>
                      <a:pt x="60" y="2242"/>
                    </a:cubicBezTo>
                    <a:cubicBezTo>
                      <a:pt x="83" y="2265"/>
                      <a:pt x="131" y="2277"/>
                      <a:pt x="179" y="2277"/>
                    </a:cubicBezTo>
                    <a:cubicBezTo>
                      <a:pt x="226" y="2277"/>
                      <a:pt x="262" y="2265"/>
                      <a:pt x="298" y="2242"/>
                    </a:cubicBezTo>
                    <a:lnTo>
                      <a:pt x="976" y="1551"/>
                    </a:lnTo>
                    <a:cubicBezTo>
                      <a:pt x="1131" y="1658"/>
                      <a:pt x="1298" y="1706"/>
                      <a:pt x="1453" y="1706"/>
                    </a:cubicBezTo>
                    <a:cubicBezTo>
                      <a:pt x="1679" y="1706"/>
                      <a:pt x="1881" y="1611"/>
                      <a:pt x="2072" y="1444"/>
                    </a:cubicBezTo>
                    <a:cubicBezTo>
                      <a:pt x="2393" y="1122"/>
                      <a:pt x="2393" y="575"/>
                      <a:pt x="2048" y="241"/>
                    </a:cubicBezTo>
                    <a:cubicBezTo>
                      <a:pt x="1887" y="81"/>
                      <a:pt x="1670" y="0"/>
                      <a:pt x="145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283" name="Google Shape;7326;p50"/>
              <p:cNvSpPr/>
              <p:nvPr/>
            </p:nvSpPr>
            <p:spPr>
              <a:xfrm>
                <a:off x="1818359" y="3060644"/>
                <a:ext cx="57753" cy="24172"/>
              </a:xfrm>
              <a:custGeom>
                <a:avLst/>
                <a:gdLst/>
                <a:ahLst/>
                <a:cxnLst/>
                <a:rect l="l" t="t" r="r" b="b"/>
                <a:pathLst>
                  <a:path w="1823" h="763" extrusionOk="0">
                    <a:moveTo>
                      <a:pt x="181" y="0"/>
                    </a:moveTo>
                    <a:cubicBezTo>
                      <a:pt x="116" y="0"/>
                      <a:pt x="55" y="43"/>
                      <a:pt x="36" y="108"/>
                    </a:cubicBezTo>
                    <a:cubicBezTo>
                      <a:pt x="1" y="203"/>
                      <a:pt x="48" y="286"/>
                      <a:pt x="144" y="322"/>
                    </a:cubicBezTo>
                    <a:lnTo>
                      <a:pt x="1584" y="763"/>
                    </a:lnTo>
                    <a:lnTo>
                      <a:pt x="1632" y="763"/>
                    </a:lnTo>
                    <a:cubicBezTo>
                      <a:pt x="1703" y="763"/>
                      <a:pt x="1763" y="727"/>
                      <a:pt x="1775" y="643"/>
                    </a:cubicBezTo>
                    <a:cubicBezTo>
                      <a:pt x="1822" y="572"/>
                      <a:pt x="1775" y="465"/>
                      <a:pt x="1691" y="453"/>
                    </a:cubicBezTo>
                    <a:lnTo>
                      <a:pt x="239" y="12"/>
                    </a:lnTo>
                    <a:cubicBezTo>
                      <a:pt x="220" y="4"/>
                      <a:pt x="200" y="0"/>
                      <a:pt x="18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284" name="Google Shape;7327;p50"/>
              <p:cNvSpPr/>
              <p:nvPr/>
            </p:nvSpPr>
            <p:spPr>
              <a:xfrm>
                <a:off x="1818359" y="3078384"/>
                <a:ext cx="57753" cy="24552"/>
              </a:xfrm>
              <a:custGeom>
                <a:avLst/>
                <a:gdLst/>
                <a:ahLst/>
                <a:cxnLst/>
                <a:rect l="l" t="t" r="r" b="b"/>
                <a:pathLst>
                  <a:path w="1823" h="775" extrusionOk="0">
                    <a:moveTo>
                      <a:pt x="182" y="0"/>
                    </a:moveTo>
                    <a:cubicBezTo>
                      <a:pt x="116" y="0"/>
                      <a:pt x="55" y="45"/>
                      <a:pt x="36" y="119"/>
                    </a:cubicBezTo>
                    <a:cubicBezTo>
                      <a:pt x="1" y="203"/>
                      <a:pt x="48" y="298"/>
                      <a:pt x="144" y="322"/>
                    </a:cubicBezTo>
                    <a:lnTo>
                      <a:pt x="1584" y="774"/>
                    </a:lnTo>
                    <a:lnTo>
                      <a:pt x="1632" y="774"/>
                    </a:lnTo>
                    <a:cubicBezTo>
                      <a:pt x="1703" y="774"/>
                      <a:pt x="1763" y="726"/>
                      <a:pt x="1775" y="655"/>
                    </a:cubicBezTo>
                    <a:cubicBezTo>
                      <a:pt x="1822" y="584"/>
                      <a:pt x="1775" y="488"/>
                      <a:pt x="1691" y="464"/>
                    </a:cubicBezTo>
                    <a:lnTo>
                      <a:pt x="239" y="12"/>
                    </a:lnTo>
                    <a:cubicBezTo>
                      <a:pt x="220" y="4"/>
                      <a:pt x="201" y="0"/>
                      <a:pt x="182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285" name="Google Shape;7328;p50"/>
              <p:cNvSpPr/>
              <p:nvPr/>
            </p:nvSpPr>
            <p:spPr>
              <a:xfrm>
                <a:off x="1818359" y="3096474"/>
                <a:ext cx="57753" cy="24172"/>
              </a:xfrm>
              <a:custGeom>
                <a:avLst/>
                <a:gdLst/>
                <a:ahLst/>
                <a:cxnLst/>
                <a:rect l="l" t="t" r="r" b="b"/>
                <a:pathLst>
                  <a:path w="1823" h="763" extrusionOk="0">
                    <a:moveTo>
                      <a:pt x="181" y="1"/>
                    </a:moveTo>
                    <a:cubicBezTo>
                      <a:pt x="116" y="1"/>
                      <a:pt x="55" y="44"/>
                      <a:pt x="36" y="108"/>
                    </a:cubicBezTo>
                    <a:cubicBezTo>
                      <a:pt x="1" y="203"/>
                      <a:pt x="48" y="286"/>
                      <a:pt x="144" y="322"/>
                    </a:cubicBezTo>
                    <a:lnTo>
                      <a:pt x="1584" y="763"/>
                    </a:lnTo>
                    <a:lnTo>
                      <a:pt x="1632" y="763"/>
                    </a:lnTo>
                    <a:cubicBezTo>
                      <a:pt x="1703" y="763"/>
                      <a:pt x="1763" y="727"/>
                      <a:pt x="1775" y="644"/>
                    </a:cubicBezTo>
                    <a:cubicBezTo>
                      <a:pt x="1822" y="572"/>
                      <a:pt x="1775" y="489"/>
                      <a:pt x="1691" y="453"/>
                    </a:cubicBezTo>
                    <a:lnTo>
                      <a:pt x="239" y="13"/>
                    </a:lnTo>
                    <a:cubicBezTo>
                      <a:pt x="220" y="4"/>
                      <a:pt x="200" y="1"/>
                      <a:pt x="181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286" name="Google Shape;7329;p50"/>
              <p:cNvSpPr/>
              <p:nvPr/>
            </p:nvSpPr>
            <p:spPr>
              <a:xfrm>
                <a:off x="2022410" y="3029914"/>
                <a:ext cx="760" cy="570"/>
              </a:xfrm>
              <a:custGeom>
                <a:avLst/>
                <a:gdLst/>
                <a:ahLst/>
                <a:cxnLst/>
                <a:rect l="l" t="t" r="r" b="b"/>
                <a:pathLst>
                  <a:path w="24" h="18" extrusionOk="0">
                    <a:moveTo>
                      <a:pt x="3" y="0"/>
                    </a:moveTo>
                    <a:cubicBezTo>
                      <a:pt x="0" y="0"/>
                      <a:pt x="21" y="18"/>
                      <a:pt x="23" y="18"/>
                    </a:cubicBezTo>
                    <a:cubicBezTo>
                      <a:pt x="24" y="18"/>
                      <a:pt x="22" y="15"/>
                      <a:pt x="13" y="6"/>
                    </a:cubicBezTo>
                    <a:cubicBezTo>
                      <a:pt x="7" y="2"/>
                      <a:pt x="4" y="0"/>
                      <a:pt x="3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287" name="Google Shape;7330;p50"/>
              <p:cNvSpPr/>
              <p:nvPr/>
            </p:nvSpPr>
            <p:spPr>
              <a:xfrm>
                <a:off x="1770459" y="3017337"/>
                <a:ext cx="254644" cy="215994"/>
              </a:xfrm>
              <a:custGeom>
                <a:avLst/>
                <a:gdLst/>
                <a:ahLst/>
                <a:cxnLst/>
                <a:rect l="l" t="t" r="r" b="b"/>
                <a:pathLst>
                  <a:path w="8038" h="6818" extrusionOk="0">
                    <a:moveTo>
                      <a:pt x="7275" y="391"/>
                    </a:moveTo>
                    <a:lnTo>
                      <a:pt x="7275" y="3677"/>
                    </a:lnTo>
                    <a:lnTo>
                      <a:pt x="4180" y="4677"/>
                    </a:lnTo>
                    <a:lnTo>
                      <a:pt x="4180" y="2570"/>
                    </a:lnTo>
                    <a:lnTo>
                      <a:pt x="4180" y="1760"/>
                    </a:lnTo>
                    <a:lnTo>
                      <a:pt x="4180" y="1391"/>
                    </a:lnTo>
                    <a:lnTo>
                      <a:pt x="7275" y="391"/>
                    </a:lnTo>
                    <a:close/>
                    <a:moveTo>
                      <a:pt x="310" y="748"/>
                    </a:moveTo>
                    <a:lnTo>
                      <a:pt x="429" y="796"/>
                    </a:lnTo>
                    <a:lnTo>
                      <a:pt x="429" y="3820"/>
                    </a:lnTo>
                    <a:cubicBezTo>
                      <a:pt x="429" y="3892"/>
                      <a:pt x="477" y="3951"/>
                      <a:pt x="548" y="3963"/>
                    </a:cubicBezTo>
                    <a:lnTo>
                      <a:pt x="3858" y="5023"/>
                    </a:lnTo>
                    <a:lnTo>
                      <a:pt x="3858" y="5630"/>
                    </a:lnTo>
                    <a:lnTo>
                      <a:pt x="310" y="4499"/>
                    </a:lnTo>
                    <a:lnTo>
                      <a:pt x="310" y="1332"/>
                    </a:lnTo>
                    <a:lnTo>
                      <a:pt x="310" y="748"/>
                    </a:lnTo>
                    <a:close/>
                    <a:moveTo>
                      <a:pt x="7704" y="748"/>
                    </a:moveTo>
                    <a:lnTo>
                      <a:pt x="7704" y="1332"/>
                    </a:lnTo>
                    <a:lnTo>
                      <a:pt x="7704" y="4499"/>
                    </a:lnTo>
                    <a:lnTo>
                      <a:pt x="4168" y="5630"/>
                    </a:lnTo>
                    <a:lnTo>
                      <a:pt x="4168" y="5023"/>
                    </a:lnTo>
                    <a:lnTo>
                      <a:pt x="7466" y="3963"/>
                    </a:lnTo>
                    <a:cubicBezTo>
                      <a:pt x="7525" y="3951"/>
                      <a:pt x="7585" y="3880"/>
                      <a:pt x="7585" y="3820"/>
                    </a:cubicBezTo>
                    <a:lnTo>
                      <a:pt x="7585" y="796"/>
                    </a:lnTo>
                    <a:lnTo>
                      <a:pt x="7704" y="748"/>
                    </a:lnTo>
                    <a:close/>
                    <a:moveTo>
                      <a:pt x="310" y="4844"/>
                    </a:moveTo>
                    <a:lnTo>
                      <a:pt x="3858" y="5975"/>
                    </a:lnTo>
                    <a:lnTo>
                      <a:pt x="3858" y="6440"/>
                    </a:lnTo>
                    <a:lnTo>
                      <a:pt x="310" y="5309"/>
                    </a:lnTo>
                    <a:lnTo>
                      <a:pt x="310" y="4844"/>
                    </a:lnTo>
                    <a:close/>
                    <a:moveTo>
                      <a:pt x="595" y="0"/>
                    </a:moveTo>
                    <a:cubicBezTo>
                      <a:pt x="562" y="0"/>
                      <a:pt x="522" y="17"/>
                      <a:pt x="489" y="34"/>
                    </a:cubicBezTo>
                    <a:cubicBezTo>
                      <a:pt x="441" y="70"/>
                      <a:pt x="429" y="105"/>
                      <a:pt x="429" y="165"/>
                    </a:cubicBezTo>
                    <a:lnTo>
                      <a:pt x="429" y="439"/>
                    </a:lnTo>
                    <a:lnTo>
                      <a:pt x="203" y="367"/>
                    </a:lnTo>
                    <a:cubicBezTo>
                      <a:pt x="189" y="360"/>
                      <a:pt x="175" y="358"/>
                      <a:pt x="161" y="358"/>
                    </a:cubicBezTo>
                    <a:cubicBezTo>
                      <a:pt x="127" y="358"/>
                      <a:pt x="94" y="374"/>
                      <a:pt x="60" y="391"/>
                    </a:cubicBezTo>
                    <a:cubicBezTo>
                      <a:pt x="12" y="427"/>
                      <a:pt x="1" y="463"/>
                      <a:pt x="1" y="522"/>
                    </a:cubicBezTo>
                    <a:lnTo>
                      <a:pt x="1" y="1332"/>
                    </a:lnTo>
                    <a:lnTo>
                      <a:pt x="1" y="4618"/>
                    </a:lnTo>
                    <a:lnTo>
                      <a:pt x="1" y="5428"/>
                    </a:lnTo>
                    <a:cubicBezTo>
                      <a:pt x="1" y="5499"/>
                      <a:pt x="48" y="5559"/>
                      <a:pt x="120" y="5570"/>
                    </a:cubicBezTo>
                    <a:lnTo>
                      <a:pt x="3977" y="6809"/>
                    </a:lnTo>
                    <a:cubicBezTo>
                      <a:pt x="3989" y="6815"/>
                      <a:pt x="4001" y="6818"/>
                      <a:pt x="4016" y="6818"/>
                    </a:cubicBezTo>
                    <a:cubicBezTo>
                      <a:pt x="4031" y="6818"/>
                      <a:pt x="4049" y="6815"/>
                      <a:pt x="4073" y="6809"/>
                    </a:cubicBezTo>
                    <a:lnTo>
                      <a:pt x="6061" y="6166"/>
                    </a:lnTo>
                    <a:cubicBezTo>
                      <a:pt x="6144" y="6130"/>
                      <a:pt x="6192" y="6047"/>
                      <a:pt x="6156" y="5963"/>
                    </a:cubicBezTo>
                    <a:cubicBezTo>
                      <a:pt x="6138" y="5890"/>
                      <a:pt x="6076" y="5844"/>
                      <a:pt x="6011" y="5844"/>
                    </a:cubicBezTo>
                    <a:cubicBezTo>
                      <a:pt x="5992" y="5844"/>
                      <a:pt x="5972" y="5848"/>
                      <a:pt x="5954" y="5856"/>
                    </a:cubicBezTo>
                    <a:lnTo>
                      <a:pt x="4180" y="6440"/>
                    </a:lnTo>
                    <a:lnTo>
                      <a:pt x="4180" y="5975"/>
                    </a:lnTo>
                    <a:lnTo>
                      <a:pt x="7728" y="4844"/>
                    </a:lnTo>
                    <a:lnTo>
                      <a:pt x="7728" y="5309"/>
                    </a:lnTo>
                    <a:lnTo>
                      <a:pt x="6597" y="5666"/>
                    </a:lnTo>
                    <a:cubicBezTo>
                      <a:pt x="6501" y="5690"/>
                      <a:pt x="6454" y="5773"/>
                      <a:pt x="6489" y="5868"/>
                    </a:cubicBezTo>
                    <a:cubicBezTo>
                      <a:pt x="6501" y="5940"/>
                      <a:pt x="6573" y="5987"/>
                      <a:pt x="6632" y="5987"/>
                    </a:cubicBezTo>
                    <a:cubicBezTo>
                      <a:pt x="6656" y="5987"/>
                      <a:pt x="6668" y="5987"/>
                      <a:pt x="6680" y="5975"/>
                    </a:cubicBezTo>
                    <a:lnTo>
                      <a:pt x="7918" y="5570"/>
                    </a:lnTo>
                    <a:cubicBezTo>
                      <a:pt x="7978" y="5559"/>
                      <a:pt x="8037" y="5475"/>
                      <a:pt x="8037" y="5416"/>
                    </a:cubicBezTo>
                    <a:lnTo>
                      <a:pt x="8037" y="4618"/>
                    </a:lnTo>
                    <a:lnTo>
                      <a:pt x="8037" y="1332"/>
                    </a:lnTo>
                    <a:lnTo>
                      <a:pt x="8037" y="522"/>
                    </a:lnTo>
                    <a:cubicBezTo>
                      <a:pt x="8037" y="486"/>
                      <a:pt x="8002" y="439"/>
                      <a:pt x="7966" y="403"/>
                    </a:cubicBezTo>
                    <a:cubicBezTo>
                      <a:pt x="7931" y="386"/>
                      <a:pt x="7896" y="375"/>
                      <a:pt x="7857" y="375"/>
                    </a:cubicBezTo>
                    <a:cubicBezTo>
                      <a:pt x="7842" y="375"/>
                      <a:pt x="7827" y="376"/>
                      <a:pt x="7811" y="379"/>
                    </a:cubicBezTo>
                    <a:lnTo>
                      <a:pt x="7585" y="451"/>
                    </a:lnTo>
                    <a:lnTo>
                      <a:pt x="7585" y="189"/>
                    </a:lnTo>
                    <a:cubicBezTo>
                      <a:pt x="7585" y="141"/>
                      <a:pt x="7561" y="82"/>
                      <a:pt x="7525" y="46"/>
                    </a:cubicBezTo>
                    <a:cubicBezTo>
                      <a:pt x="7499" y="29"/>
                      <a:pt x="7467" y="17"/>
                      <a:pt x="7428" y="17"/>
                    </a:cubicBezTo>
                    <a:cubicBezTo>
                      <a:pt x="7413" y="17"/>
                      <a:pt x="7398" y="19"/>
                      <a:pt x="7382" y="22"/>
                    </a:cubicBezTo>
                    <a:lnTo>
                      <a:pt x="4013" y="1094"/>
                    </a:lnTo>
                    <a:lnTo>
                      <a:pt x="1965" y="439"/>
                    </a:lnTo>
                    <a:cubicBezTo>
                      <a:pt x="1944" y="431"/>
                      <a:pt x="1923" y="427"/>
                      <a:pt x="1903" y="427"/>
                    </a:cubicBezTo>
                    <a:cubicBezTo>
                      <a:pt x="1835" y="427"/>
                      <a:pt x="1778" y="472"/>
                      <a:pt x="1751" y="546"/>
                    </a:cubicBezTo>
                    <a:cubicBezTo>
                      <a:pt x="1727" y="629"/>
                      <a:pt x="1775" y="725"/>
                      <a:pt x="1858" y="748"/>
                    </a:cubicBezTo>
                    <a:lnTo>
                      <a:pt x="3834" y="1391"/>
                    </a:lnTo>
                    <a:lnTo>
                      <a:pt x="3834" y="1760"/>
                    </a:lnTo>
                    <a:lnTo>
                      <a:pt x="3834" y="2570"/>
                    </a:lnTo>
                    <a:lnTo>
                      <a:pt x="3834" y="4677"/>
                    </a:lnTo>
                    <a:lnTo>
                      <a:pt x="739" y="3677"/>
                    </a:lnTo>
                    <a:lnTo>
                      <a:pt x="739" y="391"/>
                    </a:lnTo>
                    <a:lnTo>
                      <a:pt x="1215" y="546"/>
                    </a:lnTo>
                    <a:cubicBezTo>
                      <a:pt x="1232" y="550"/>
                      <a:pt x="1248" y="552"/>
                      <a:pt x="1264" y="552"/>
                    </a:cubicBezTo>
                    <a:cubicBezTo>
                      <a:pt x="1338" y="552"/>
                      <a:pt x="1400" y="508"/>
                      <a:pt x="1429" y="439"/>
                    </a:cubicBezTo>
                    <a:cubicBezTo>
                      <a:pt x="1453" y="344"/>
                      <a:pt x="1406" y="260"/>
                      <a:pt x="1322" y="225"/>
                    </a:cubicBezTo>
                    <a:lnTo>
                      <a:pt x="632" y="10"/>
                    </a:lnTo>
                    <a:cubicBezTo>
                      <a:pt x="621" y="3"/>
                      <a:pt x="609" y="0"/>
                      <a:pt x="595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288" name="Google Shape;7331;p50"/>
              <p:cNvSpPr/>
              <p:nvPr/>
            </p:nvSpPr>
            <p:spPr>
              <a:xfrm>
                <a:off x="1929271" y="3055987"/>
                <a:ext cx="38111" cy="47298"/>
              </a:xfrm>
              <a:custGeom>
                <a:avLst/>
                <a:gdLst/>
                <a:ahLst/>
                <a:cxnLst/>
                <a:rect l="l" t="t" r="r" b="b"/>
                <a:pathLst>
                  <a:path w="1203" h="1493" extrusionOk="0">
                    <a:moveTo>
                      <a:pt x="881" y="374"/>
                    </a:moveTo>
                    <a:lnTo>
                      <a:pt x="881" y="945"/>
                    </a:lnTo>
                    <a:lnTo>
                      <a:pt x="345" y="1112"/>
                    </a:lnTo>
                    <a:lnTo>
                      <a:pt x="345" y="540"/>
                    </a:lnTo>
                    <a:lnTo>
                      <a:pt x="881" y="374"/>
                    </a:lnTo>
                    <a:close/>
                    <a:moveTo>
                      <a:pt x="1029" y="0"/>
                    </a:moveTo>
                    <a:cubicBezTo>
                      <a:pt x="1017" y="0"/>
                      <a:pt x="1003" y="2"/>
                      <a:pt x="988" y="5"/>
                    </a:cubicBezTo>
                    <a:lnTo>
                      <a:pt x="119" y="279"/>
                    </a:lnTo>
                    <a:cubicBezTo>
                      <a:pt x="60" y="290"/>
                      <a:pt x="0" y="362"/>
                      <a:pt x="0" y="421"/>
                    </a:cubicBezTo>
                    <a:lnTo>
                      <a:pt x="0" y="1326"/>
                    </a:lnTo>
                    <a:cubicBezTo>
                      <a:pt x="0" y="1374"/>
                      <a:pt x="24" y="1433"/>
                      <a:pt x="60" y="1469"/>
                    </a:cubicBezTo>
                    <a:cubicBezTo>
                      <a:pt x="83" y="1481"/>
                      <a:pt x="119" y="1493"/>
                      <a:pt x="155" y="1493"/>
                    </a:cubicBezTo>
                    <a:cubicBezTo>
                      <a:pt x="167" y="1493"/>
                      <a:pt x="179" y="1493"/>
                      <a:pt x="191" y="1481"/>
                    </a:cubicBezTo>
                    <a:lnTo>
                      <a:pt x="1060" y="1207"/>
                    </a:lnTo>
                    <a:cubicBezTo>
                      <a:pt x="1119" y="1195"/>
                      <a:pt x="1179" y="1124"/>
                      <a:pt x="1179" y="1064"/>
                    </a:cubicBezTo>
                    <a:lnTo>
                      <a:pt x="1179" y="159"/>
                    </a:lnTo>
                    <a:cubicBezTo>
                      <a:pt x="1203" y="112"/>
                      <a:pt x="1179" y="64"/>
                      <a:pt x="1131" y="40"/>
                    </a:cubicBezTo>
                    <a:cubicBezTo>
                      <a:pt x="1095" y="14"/>
                      <a:pt x="1066" y="0"/>
                      <a:pt x="1029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289" name="Google Shape;7332;p50"/>
            <p:cNvGrpSpPr/>
            <p:nvPr/>
          </p:nvGrpSpPr>
          <p:grpSpPr>
            <a:xfrm>
              <a:off x="9639336" y="5582622"/>
              <a:ext cx="258382" cy="348543"/>
              <a:chOff x="1317466" y="2884883"/>
              <a:chExt cx="258382" cy="348543"/>
            </a:xfrm>
            <a:solidFill>
              <a:schemeClr val="bg2">
                <a:lumMod val="75000"/>
              </a:schemeClr>
            </a:solidFill>
          </p:grpSpPr>
          <p:sp>
            <p:nvSpPr>
              <p:cNvPr id="1290" name="Google Shape;7333;p50"/>
              <p:cNvSpPr/>
              <p:nvPr/>
            </p:nvSpPr>
            <p:spPr>
              <a:xfrm>
                <a:off x="1317847" y="2916943"/>
                <a:ext cx="51702" cy="278404"/>
              </a:xfrm>
              <a:custGeom>
                <a:avLst/>
                <a:gdLst/>
                <a:ahLst/>
                <a:cxnLst/>
                <a:rect l="l" t="t" r="r" b="b"/>
                <a:pathLst>
                  <a:path w="1632" h="8788" extrusionOk="0">
                    <a:moveTo>
                      <a:pt x="167" y="0"/>
                    </a:moveTo>
                    <a:cubicBezTo>
                      <a:pt x="72" y="0"/>
                      <a:pt x="0" y="84"/>
                      <a:pt x="0" y="167"/>
                    </a:cubicBezTo>
                    <a:lnTo>
                      <a:pt x="0" y="8620"/>
                    </a:lnTo>
                    <a:cubicBezTo>
                      <a:pt x="0" y="8716"/>
                      <a:pt x="72" y="8787"/>
                      <a:pt x="167" y="8787"/>
                    </a:cubicBezTo>
                    <a:cubicBezTo>
                      <a:pt x="250" y="8787"/>
                      <a:pt x="322" y="8716"/>
                      <a:pt x="322" y="8620"/>
                    </a:cubicBezTo>
                    <a:lnTo>
                      <a:pt x="322" y="334"/>
                    </a:lnTo>
                    <a:lnTo>
                      <a:pt x="1476" y="334"/>
                    </a:lnTo>
                    <a:cubicBezTo>
                      <a:pt x="1560" y="334"/>
                      <a:pt x="1631" y="250"/>
                      <a:pt x="1631" y="167"/>
                    </a:cubicBezTo>
                    <a:cubicBezTo>
                      <a:pt x="1631" y="72"/>
                      <a:pt x="1560" y="0"/>
                      <a:pt x="1476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291" name="Google Shape;7334;p50"/>
              <p:cNvSpPr/>
              <p:nvPr/>
            </p:nvSpPr>
            <p:spPr>
              <a:xfrm>
                <a:off x="1394766" y="3181725"/>
                <a:ext cx="32852" cy="32852"/>
              </a:xfrm>
              <a:custGeom>
                <a:avLst/>
                <a:gdLst/>
                <a:ahLst/>
                <a:cxnLst/>
                <a:rect l="l" t="t" r="r" b="b"/>
                <a:pathLst>
                  <a:path w="1037" h="1037" extrusionOk="0">
                    <a:moveTo>
                      <a:pt x="513" y="322"/>
                    </a:moveTo>
                    <a:cubicBezTo>
                      <a:pt x="620" y="322"/>
                      <a:pt x="715" y="417"/>
                      <a:pt x="715" y="512"/>
                    </a:cubicBezTo>
                    <a:cubicBezTo>
                      <a:pt x="715" y="620"/>
                      <a:pt x="620" y="715"/>
                      <a:pt x="513" y="715"/>
                    </a:cubicBezTo>
                    <a:cubicBezTo>
                      <a:pt x="418" y="715"/>
                      <a:pt x="322" y="620"/>
                      <a:pt x="322" y="512"/>
                    </a:cubicBezTo>
                    <a:cubicBezTo>
                      <a:pt x="322" y="417"/>
                      <a:pt x="418" y="322"/>
                      <a:pt x="513" y="322"/>
                    </a:cubicBezTo>
                    <a:close/>
                    <a:moveTo>
                      <a:pt x="513" y="0"/>
                    </a:moveTo>
                    <a:cubicBezTo>
                      <a:pt x="239" y="0"/>
                      <a:pt x="1" y="239"/>
                      <a:pt x="1" y="512"/>
                    </a:cubicBezTo>
                    <a:cubicBezTo>
                      <a:pt x="1" y="798"/>
                      <a:pt x="239" y="1036"/>
                      <a:pt x="513" y="1036"/>
                    </a:cubicBezTo>
                    <a:cubicBezTo>
                      <a:pt x="799" y="1036"/>
                      <a:pt x="1037" y="798"/>
                      <a:pt x="1037" y="512"/>
                    </a:cubicBezTo>
                    <a:cubicBezTo>
                      <a:pt x="1037" y="215"/>
                      <a:pt x="799" y="0"/>
                      <a:pt x="513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292" name="Google Shape;7335;p50"/>
              <p:cNvSpPr/>
              <p:nvPr/>
            </p:nvSpPr>
            <p:spPr>
              <a:xfrm>
                <a:off x="1317466" y="2884883"/>
                <a:ext cx="258382" cy="348543"/>
              </a:xfrm>
              <a:custGeom>
                <a:avLst/>
                <a:gdLst/>
                <a:ahLst/>
                <a:cxnLst/>
                <a:rect l="l" t="t" r="r" b="b"/>
                <a:pathLst>
                  <a:path w="8156" h="11002" extrusionOk="0">
                    <a:moveTo>
                      <a:pt x="3870" y="2322"/>
                    </a:moveTo>
                    <a:cubicBezTo>
                      <a:pt x="3929" y="3072"/>
                      <a:pt x="4370" y="3703"/>
                      <a:pt x="5013" y="4048"/>
                    </a:cubicBezTo>
                    <a:lnTo>
                      <a:pt x="5013" y="8966"/>
                    </a:lnTo>
                    <a:lnTo>
                      <a:pt x="893" y="8966"/>
                    </a:lnTo>
                    <a:lnTo>
                      <a:pt x="893" y="2322"/>
                    </a:lnTo>
                    <a:close/>
                    <a:moveTo>
                      <a:pt x="6013" y="0"/>
                    </a:moveTo>
                    <a:cubicBezTo>
                      <a:pt x="5239" y="0"/>
                      <a:pt x="4560" y="405"/>
                      <a:pt x="4179" y="1024"/>
                    </a:cubicBezTo>
                    <a:lnTo>
                      <a:pt x="2108" y="1024"/>
                    </a:lnTo>
                    <a:cubicBezTo>
                      <a:pt x="2024" y="1024"/>
                      <a:pt x="1941" y="1108"/>
                      <a:pt x="1941" y="1191"/>
                    </a:cubicBezTo>
                    <a:cubicBezTo>
                      <a:pt x="1941" y="1286"/>
                      <a:pt x="2024" y="1358"/>
                      <a:pt x="2108" y="1358"/>
                    </a:cubicBezTo>
                    <a:lnTo>
                      <a:pt x="4013" y="1358"/>
                    </a:lnTo>
                    <a:cubicBezTo>
                      <a:pt x="3929" y="1560"/>
                      <a:pt x="3882" y="1786"/>
                      <a:pt x="3870" y="2024"/>
                    </a:cubicBezTo>
                    <a:lnTo>
                      <a:pt x="726" y="2024"/>
                    </a:lnTo>
                    <a:cubicBezTo>
                      <a:pt x="631" y="2024"/>
                      <a:pt x="560" y="2096"/>
                      <a:pt x="560" y="2191"/>
                    </a:cubicBezTo>
                    <a:lnTo>
                      <a:pt x="560" y="9132"/>
                    </a:lnTo>
                    <a:cubicBezTo>
                      <a:pt x="560" y="9216"/>
                      <a:pt x="631" y="9287"/>
                      <a:pt x="726" y="9287"/>
                    </a:cubicBezTo>
                    <a:lnTo>
                      <a:pt x="5156" y="9287"/>
                    </a:lnTo>
                    <a:cubicBezTo>
                      <a:pt x="5251" y="9287"/>
                      <a:pt x="5322" y="9216"/>
                      <a:pt x="5322" y="9132"/>
                    </a:cubicBezTo>
                    <a:lnTo>
                      <a:pt x="5322" y="4191"/>
                    </a:lnTo>
                    <a:cubicBezTo>
                      <a:pt x="5394" y="4215"/>
                      <a:pt x="5489" y="4227"/>
                      <a:pt x="5560" y="4251"/>
                    </a:cubicBezTo>
                    <a:lnTo>
                      <a:pt x="5560" y="10680"/>
                    </a:lnTo>
                    <a:lnTo>
                      <a:pt x="322" y="10680"/>
                    </a:lnTo>
                    <a:lnTo>
                      <a:pt x="322" y="10263"/>
                    </a:lnTo>
                    <a:cubicBezTo>
                      <a:pt x="322" y="10168"/>
                      <a:pt x="250" y="10097"/>
                      <a:pt x="155" y="10097"/>
                    </a:cubicBezTo>
                    <a:cubicBezTo>
                      <a:pt x="72" y="10097"/>
                      <a:pt x="0" y="10168"/>
                      <a:pt x="0" y="10263"/>
                    </a:cubicBezTo>
                    <a:lnTo>
                      <a:pt x="0" y="10835"/>
                    </a:lnTo>
                    <a:cubicBezTo>
                      <a:pt x="0" y="10930"/>
                      <a:pt x="72" y="11002"/>
                      <a:pt x="155" y="11002"/>
                    </a:cubicBezTo>
                    <a:lnTo>
                      <a:pt x="5727" y="11002"/>
                    </a:lnTo>
                    <a:cubicBezTo>
                      <a:pt x="5810" y="11002"/>
                      <a:pt x="5894" y="10930"/>
                      <a:pt x="5894" y="10835"/>
                    </a:cubicBezTo>
                    <a:lnTo>
                      <a:pt x="5894" y="4286"/>
                    </a:lnTo>
                    <a:lnTo>
                      <a:pt x="6013" y="4286"/>
                    </a:lnTo>
                    <a:cubicBezTo>
                      <a:pt x="6525" y="4286"/>
                      <a:pt x="7025" y="4108"/>
                      <a:pt x="7406" y="3775"/>
                    </a:cubicBezTo>
                    <a:cubicBezTo>
                      <a:pt x="7799" y="3441"/>
                      <a:pt x="8049" y="2977"/>
                      <a:pt x="8120" y="2477"/>
                    </a:cubicBezTo>
                    <a:cubicBezTo>
                      <a:pt x="8156" y="2381"/>
                      <a:pt x="8096" y="2310"/>
                      <a:pt x="8001" y="2298"/>
                    </a:cubicBezTo>
                    <a:cubicBezTo>
                      <a:pt x="7994" y="2297"/>
                      <a:pt x="7987" y="2297"/>
                      <a:pt x="7980" y="2297"/>
                    </a:cubicBezTo>
                    <a:cubicBezTo>
                      <a:pt x="7904" y="2297"/>
                      <a:pt x="7833" y="2353"/>
                      <a:pt x="7823" y="2429"/>
                    </a:cubicBezTo>
                    <a:cubicBezTo>
                      <a:pt x="7692" y="3322"/>
                      <a:pt x="6930" y="3977"/>
                      <a:pt x="6025" y="3977"/>
                    </a:cubicBezTo>
                    <a:cubicBezTo>
                      <a:pt x="5013" y="3977"/>
                      <a:pt x="4191" y="3155"/>
                      <a:pt x="4191" y="2143"/>
                    </a:cubicBezTo>
                    <a:cubicBezTo>
                      <a:pt x="4191" y="1131"/>
                      <a:pt x="5013" y="322"/>
                      <a:pt x="6025" y="322"/>
                    </a:cubicBezTo>
                    <a:cubicBezTo>
                      <a:pt x="6918" y="322"/>
                      <a:pt x="7680" y="953"/>
                      <a:pt x="7823" y="1846"/>
                    </a:cubicBezTo>
                    <a:cubicBezTo>
                      <a:pt x="7833" y="1933"/>
                      <a:pt x="7914" y="1990"/>
                      <a:pt x="7982" y="1990"/>
                    </a:cubicBezTo>
                    <a:cubicBezTo>
                      <a:pt x="7989" y="1990"/>
                      <a:pt x="7995" y="1990"/>
                      <a:pt x="8001" y="1989"/>
                    </a:cubicBezTo>
                    <a:cubicBezTo>
                      <a:pt x="8096" y="1965"/>
                      <a:pt x="8156" y="1881"/>
                      <a:pt x="8132" y="1798"/>
                    </a:cubicBezTo>
                    <a:cubicBezTo>
                      <a:pt x="8049" y="1310"/>
                      <a:pt x="7799" y="857"/>
                      <a:pt x="7406" y="524"/>
                    </a:cubicBezTo>
                    <a:cubicBezTo>
                      <a:pt x="7025" y="191"/>
                      <a:pt x="6513" y="0"/>
                      <a:pt x="6013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293" name="Google Shape;7336;p50"/>
              <p:cNvSpPr/>
              <p:nvPr/>
            </p:nvSpPr>
            <p:spPr>
              <a:xfrm>
                <a:off x="1467186" y="2912033"/>
                <a:ext cx="82653" cy="82273"/>
              </a:xfrm>
              <a:custGeom>
                <a:avLst/>
                <a:gdLst/>
                <a:ahLst/>
                <a:cxnLst/>
                <a:rect l="l" t="t" r="r" b="b"/>
                <a:pathLst>
                  <a:path w="2609" h="2597" extrusionOk="0">
                    <a:moveTo>
                      <a:pt x="334" y="1263"/>
                    </a:moveTo>
                    <a:lnTo>
                      <a:pt x="418" y="1298"/>
                    </a:lnTo>
                    <a:cubicBezTo>
                      <a:pt x="656" y="1394"/>
                      <a:pt x="715" y="1489"/>
                      <a:pt x="715" y="1524"/>
                    </a:cubicBezTo>
                    <a:cubicBezTo>
                      <a:pt x="715" y="1560"/>
                      <a:pt x="656" y="1644"/>
                      <a:pt x="453" y="1751"/>
                    </a:cubicBezTo>
                    <a:cubicBezTo>
                      <a:pt x="370" y="1620"/>
                      <a:pt x="334" y="1465"/>
                      <a:pt x="334" y="1310"/>
                    </a:cubicBezTo>
                    <a:lnTo>
                      <a:pt x="334" y="1286"/>
                    </a:lnTo>
                    <a:lnTo>
                      <a:pt x="334" y="1263"/>
                    </a:lnTo>
                    <a:close/>
                    <a:moveTo>
                      <a:pt x="1192" y="334"/>
                    </a:moveTo>
                    <a:lnTo>
                      <a:pt x="1192" y="334"/>
                    </a:lnTo>
                    <a:cubicBezTo>
                      <a:pt x="1180" y="358"/>
                      <a:pt x="1168" y="381"/>
                      <a:pt x="1144" y="393"/>
                    </a:cubicBezTo>
                    <a:cubicBezTo>
                      <a:pt x="1013" y="620"/>
                      <a:pt x="1084" y="786"/>
                      <a:pt x="1144" y="870"/>
                    </a:cubicBezTo>
                    <a:cubicBezTo>
                      <a:pt x="1299" y="1084"/>
                      <a:pt x="1501" y="1132"/>
                      <a:pt x="1656" y="1155"/>
                    </a:cubicBezTo>
                    <a:cubicBezTo>
                      <a:pt x="1835" y="1203"/>
                      <a:pt x="1846" y="1203"/>
                      <a:pt x="1858" y="1322"/>
                    </a:cubicBezTo>
                    <a:cubicBezTo>
                      <a:pt x="1858" y="1429"/>
                      <a:pt x="1680" y="1548"/>
                      <a:pt x="1501" y="1644"/>
                    </a:cubicBezTo>
                    <a:cubicBezTo>
                      <a:pt x="1299" y="1786"/>
                      <a:pt x="1049" y="1929"/>
                      <a:pt x="942" y="2179"/>
                    </a:cubicBezTo>
                    <a:cubicBezTo>
                      <a:pt x="846" y="2156"/>
                      <a:pt x="775" y="2108"/>
                      <a:pt x="703" y="2048"/>
                    </a:cubicBezTo>
                    <a:cubicBezTo>
                      <a:pt x="680" y="2036"/>
                      <a:pt x="668" y="2025"/>
                      <a:pt x="656" y="2025"/>
                    </a:cubicBezTo>
                    <a:cubicBezTo>
                      <a:pt x="918" y="1870"/>
                      <a:pt x="1037" y="1691"/>
                      <a:pt x="1037" y="1513"/>
                    </a:cubicBezTo>
                    <a:cubicBezTo>
                      <a:pt x="1037" y="1370"/>
                      <a:pt x="953" y="1155"/>
                      <a:pt x="537" y="989"/>
                    </a:cubicBezTo>
                    <a:cubicBezTo>
                      <a:pt x="489" y="977"/>
                      <a:pt x="430" y="953"/>
                      <a:pt x="406" y="917"/>
                    </a:cubicBezTo>
                    <a:cubicBezTo>
                      <a:pt x="537" y="596"/>
                      <a:pt x="846" y="381"/>
                      <a:pt x="1192" y="334"/>
                    </a:cubicBezTo>
                    <a:close/>
                    <a:moveTo>
                      <a:pt x="1632" y="370"/>
                    </a:moveTo>
                    <a:cubicBezTo>
                      <a:pt x="1858" y="441"/>
                      <a:pt x="2049" y="620"/>
                      <a:pt x="2180" y="834"/>
                    </a:cubicBezTo>
                    <a:cubicBezTo>
                      <a:pt x="2251" y="965"/>
                      <a:pt x="2275" y="1108"/>
                      <a:pt x="2275" y="1274"/>
                    </a:cubicBezTo>
                    <a:cubicBezTo>
                      <a:pt x="2251" y="1644"/>
                      <a:pt x="2049" y="1977"/>
                      <a:pt x="1727" y="2132"/>
                    </a:cubicBezTo>
                    <a:cubicBezTo>
                      <a:pt x="1596" y="2215"/>
                      <a:pt x="1442" y="2239"/>
                      <a:pt x="1299" y="2239"/>
                    </a:cubicBezTo>
                    <a:cubicBezTo>
                      <a:pt x="1370" y="2132"/>
                      <a:pt x="1501" y="2036"/>
                      <a:pt x="1704" y="1917"/>
                    </a:cubicBezTo>
                    <a:cubicBezTo>
                      <a:pt x="1942" y="1763"/>
                      <a:pt x="2216" y="1584"/>
                      <a:pt x="2204" y="1286"/>
                    </a:cubicBezTo>
                    <a:cubicBezTo>
                      <a:pt x="2192" y="905"/>
                      <a:pt x="1918" y="846"/>
                      <a:pt x="1739" y="798"/>
                    </a:cubicBezTo>
                    <a:cubicBezTo>
                      <a:pt x="1620" y="762"/>
                      <a:pt x="1501" y="751"/>
                      <a:pt x="1442" y="643"/>
                    </a:cubicBezTo>
                    <a:cubicBezTo>
                      <a:pt x="1418" y="608"/>
                      <a:pt x="1454" y="512"/>
                      <a:pt x="1632" y="370"/>
                    </a:cubicBezTo>
                    <a:close/>
                    <a:moveTo>
                      <a:pt x="1299" y="0"/>
                    </a:moveTo>
                    <a:cubicBezTo>
                      <a:pt x="727" y="0"/>
                      <a:pt x="227" y="358"/>
                      <a:pt x="60" y="905"/>
                    </a:cubicBezTo>
                    <a:cubicBezTo>
                      <a:pt x="13" y="1024"/>
                      <a:pt x="1" y="1155"/>
                      <a:pt x="1" y="1286"/>
                    </a:cubicBezTo>
                    <a:lnTo>
                      <a:pt x="1" y="1322"/>
                    </a:lnTo>
                    <a:cubicBezTo>
                      <a:pt x="1" y="1608"/>
                      <a:pt x="96" y="1858"/>
                      <a:pt x="275" y="2084"/>
                    </a:cubicBezTo>
                    <a:lnTo>
                      <a:pt x="275" y="2096"/>
                    </a:lnTo>
                    <a:cubicBezTo>
                      <a:pt x="346" y="2179"/>
                      <a:pt x="418" y="2263"/>
                      <a:pt x="513" y="2334"/>
                    </a:cubicBezTo>
                    <a:cubicBezTo>
                      <a:pt x="656" y="2453"/>
                      <a:pt x="846" y="2525"/>
                      <a:pt x="1049" y="2572"/>
                    </a:cubicBezTo>
                    <a:cubicBezTo>
                      <a:pt x="1120" y="2584"/>
                      <a:pt x="1203" y="2596"/>
                      <a:pt x="1299" y="2596"/>
                    </a:cubicBezTo>
                    <a:cubicBezTo>
                      <a:pt x="1501" y="2596"/>
                      <a:pt x="1704" y="2560"/>
                      <a:pt x="1894" y="2465"/>
                    </a:cubicBezTo>
                    <a:cubicBezTo>
                      <a:pt x="2323" y="2239"/>
                      <a:pt x="2608" y="1798"/>
                      <a:pt x="2608" y="1310"/>
                    </a:cubicBezTo>
                    <a:cubicBezTo>
                      <a:pt x="2597" y="1084"/>
                      <a:pt x="2537" y="870"/>
                      <a:pt x="2442" y="691"/>
                    </a:cubicBezTo>
                    <a:cubicBezTo>
                      <a:pt x="2275" y="370"/>
                      <a:pt x="1965" y="131"/>
                      <a:pt x="1620" y="36"/>
                    </a:cubicBezTo>
                    <a:cubicBezTo>
                      <a:pt x="1525" y="12"/>
                      <a:pt x="1406" y="0"/>
                      <a:pt x="1299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294" name="Google Shape;7337;p50"/>
              <p:cNvSpPr/>
              <p:nvPr/>
            </p:nvSpPr>
            <p:spPr>
              <a:xfrm>
                <a:off x="1403066" y="2929393"/>
                <a:ext cx="15872" cy="15872"/>
              </a:xfrm>
              <a:custGeom>
                <a:avLst/>
                <a:gdLst/>
                <a:ahLst/>
                <a:cxnLst/>
                <a:rect l="l" t="t" r="r" b="b"/>
                <a:pathLst>
                  <a:path w="501" h="501" extrusionOk="0">
                    <a:moveTo>
                      <a:pt x="251" y="0"/>
                    </a:moveTo>
                    <a:cubicBezTo>
                      <a:pt x="108" y="0"/>
                      <a:pt x="1" y="119"/>
                      <a:pt x="1" y="250"/>
                    </a:cubicBezTo>
                    <a:cubicBezTo>
                      <a:pt x="1" y="381"/>
                      <a:pt x="120" y="500"/>
                      <a:pt x="251" y="500"/>
                    </a:cubicBezTo>
                    <a:cubicBezTo>
                      <a:pt x="382" y="500"/>
                      <a:pt x="501" y="381"/>
                      <a:pt x="501" y="250"/>
                    </a:cubicBezTo>
                    <a:cubicBezTo>
                      <a:pt x="501" y="119"/>
                      <a:pt x="394" y="0"/>
                      <a:pt x="25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295" name="Google Shape;7338;p50"/>
              <p:cNvSpPr/>
              <p:nvPr/>
            </p:nvSpPr>
            <p:spPr>
              <a:xfrm>
                <a:off x="1361597" y="3023293"/>
                <a:ext cx="98461" cy="30983"/>
              </a:xfrm>
              <a:custGeom>
                <a:avLst/>
                <a:gdLst/>
                <a:ahLst/>
                <a:cxnLst/>
                <a:rect l="l" t="t" r="r" b="b"/>
                <a:pathLst>
                  <a:path w="3108" h="978" extrusionOk="0">
                    <a:moveTo>
                      <a:pt x="2798" y="322"/>
                    </a:moveTo>
                    <a:lnTo>
                      <a:pt x="2798" y="656"/>
                    </a:lnTo>
                    <a:lnTo>
                      <a:pt x="322" y="656"/>
                    </a:lnTo>
                    <a:lnTo>
                      <a:pt x="322" y="322"/>
                    </a:lnTo>
                    <a:close/>
                    <a:moveTo>
                      <a:pt x="167" y="1"/>
                    </a:moveTo>
                    <a:cubicBezTo>
                      <a:pt x="72" y="1"/>
                      <a:pt x="0" y="72"/>
                      <a:pt x="0" y="156"/>
                    </a:cubicBezTo>
                    <a:lnTo>
                      <a:pt x="0" y="810"/>
                    </a:lnTo>
                    <a:cubicBezTo>
                      <a:pt x="0" y="906"/>
                      <a:pt x="72" y="977"/>
                      <a:pt x="167" y="977"/>
                    </a:cubicBezTo>
                    <a:lnTo>
                      <a:pt x="2953" y="977"/>
                    </a:lnTo>
                    <a:cubicBezTo>
                      <a:pt x="3036" y="977"/>
                      <a:pt x="3108" y="906"/>
                      <a:pt x="3108" y="810"/>
                    </a:cubicBezTo>
                    <a:lnTo>
                      <a:pt x="3108" y="156"/>
                    </a:lnTo>
                    <a:cubicBezTo>
                      <a:pt x="3108" y="72"/>
                      <a:pt x="3036" y="1"/>
                      <a:pt x="2953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296" name="Google Shape;7339;p50"/>
              <p:cNvSpPr/>
              <p:nvPr/>
            </p:nvSpPr>
            <p:spPr>
              <a:xfrm>
                <a:off x="1361597" y="3061024"/>
                <a:ext cx="98461" cy="30951"/>
              </a:xfrm>
              <a:custGeom>
                <a:avLst/>
                <a:gdLst/>
                <a:ahLst/>
                <a:cxnLst/>
                <a:rect l="l" t="t" r="r" b="b"/>
                <a:pathLst>
                  <a:path w="3108" h="977" extrusionOk="0">
                    <a:moveTo>
                      <a:pt x="2798" y="322"/>
                    </a:moveTo>
                    <a:lnTo>
                      <a:pt x="2798" y="655"/>
                    </a:lnTo>
                    <a:lnTo>
                      <a:pt x="322" y="655"/>
                    </a:lnTo>
                    <a:lnTo>
                      <a:pt x="322" y="322"/>
                    </a:lnTo>
                    <a:close/>
                    <a:moveTo>
                      <a:pt x="167" y="0"/>
                    </a:moveTo>
                    <a:cubicBezTo>
                      <a:pt x="72" y="0"/>
                      <a:pt x="0" y="72"/>
                      <a:pt x="0" y="155"/>
                    </a:cubicBezTo>
                    <a:lnTo>
                      <a:pt x="0" y="810"/>
                    </a:lnTo>
                    <a:cubicBezTo>
                      <a:pt x="0" y="905"/>
                      <a:pt x="72" y="977"/>
                      <a:pt x="167" y="977"/>
                    </a:cubicBezTo>
                    <a:lnTo>
                      <a:pt x="2953" y="977"/>
                    </a:lnTo>
                    <a:cubicBezTo>
                      <a:pt x="3036" y="977"/>
                      <a:pt x="3108" y="905"/>
                      <a:pt x="3108" y="810"/>
                    </a:cubicBezTo>
                    <a:lnTo>
                      <a:pt x="3108" y="155"/>
                    </a:lnTo>
                    <a:cubicBezTo>
                      <a:pt x="3108" y="72"/>
                      <a:pt x="3036" y="0"/>
                      <a:pt x="2953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297" name="Google Shape;7340;p50"/>
              <p:cNvSpPr/>
              <p:nvPr/>
            </p:nvSpPr>
            <p:spPr>
              <a:xfrm>
                <a:off x="1361597" y="3098755"/>
                <a:ext cx="98461" cy="30951"/>
              </a:xfrm>
              <a:custGeom>
                <a:avLst/>
                <a:gdLst/>
                <a:ahLst/>
                <a:cxnLst/>
                <a:rect l="l" t="t" r="r" b="b"/>
                <a:pathLst>
                  <a:path w="3108" h="977" extrusionOk="0">
                    <a:moveTo>
                      <a:pt x="2798" y="333"/>
                    </a:moveTo>
                    <a:lnTo>
                      <a:pt x="2798" y="667"/>
                    </a:lnTo>
                    <a:lnTo>
                      <a:pt x="322" y="667"/>
                    </a:lnTo>
                    <a:lnTo>
                      <a:pt x="322" y="333"/>
                    </a:lnTo>
                    <a:close/>
                    <a:moveTo>
                      <a:pt x="167" y="0"/>
                    </a:moveTo>
                    <a:cubicBezTo>
                      <a:pt x="72" y="0"/>
                      <a:pt x="0" y="72"/>
                      <a:pt x="0" y="155"/>
                    </a:cubicBezTo>
                    <a:lnTo>
                      <a:pt x="0" y="810"/>
                    </a:lnTo>
                    <a:cubicBezTo>
                      <a:pt x="0" y="905"/>
                      <a:pt x="72" y="976"/>
                      <a:pt x="167" y="976"/>
                    </a:cubicBezTo>
                    <a:lnTo>
                      <a:pt x="2953" y="976"/>
                    </a:lnTo>
                    <a:cubicBezTo>
                      <a:pt x="3036" y="976"/>
                      <a:pt x="3108" y="905"/>
                      <a:pt x="3108" y="810"/>
                    </a:cubicBezTo>
                    <a:lnTo>
                      <a:pt x="3108" y="155"/>
                    </a:lnTo>
                    <a:cubicBezTo>
                      <a:pt x="3108" y="72"/>
                      <a:pt x="3036" y="0"/>
                      <a:pt x="2953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298" name="Google Shape;7405;p50"/>
            <p:cNvGrpSpPr/>
            <p:nvPr/>
          </p:nvGrpSpPr>
          <p:grpSpPr>
            <a:xfrm>
              <a:off x="8197428" y="5581127"/>
              <a:ext cx="363243" cy="300675"/>
              <a:chOff x="3075928" y="2445798"/>
              <a:chExt cx="363243" cy="300675"/>
            </a:xfrm>
            <a:solidFill>
              <a:schemeClr val="bg2">
                <a:lumMod val="75000"/>
              </a:schemeClr>
            </a:solidFill>
          </p:grpSpPr>
          <p:sp>
            <p:nvSpPr>
              <p:cNvPr id="1299" name="Google Shape;7406;p50"/>
              <p:cNvSpPr/>
              <p:nvPr/>
            </p:nvSpPr>
            <p:spPr>
              <a:xfrm>
                <a:off x="3227168" y="2675542"/>
                <a:ext cx="37002" cy="10581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334" extrusionOk="0">
                    <a:moveTo>
                      <a:pt x="167" y="0"/>
                    </a:moveTo>
                    <a:cubicBezTo>
                      <a:pt x="84" y="0"/>
                      <a:pt x="1" y="72"/>
                      <a:pt x="1" y="167"/>
                    </a:cubicBezTo>
                    <a:cubicBezTo>
                      <a:pt x="1" y="262"/>
                      <a:pt x="84" y="334"/>
                      <a:pt x="167" y="334"/>
                    </a:cubicBezTo>
                    <a:lnTo>
                      <a:pt x="1001" y="334"/>
                    </a:lnTo>
                    <a:cubicBezTo>
                      <a:pt x="1096" y="334"/>
                      <a:pt x="1167" y="262"/>
                      <a:pt x="1167" y="167"/>
                    </a:cubicBezTo>
                    <a:cubicBezTo>
                      <a:pt x="1167" y="72"/>
                      <a:pt x="1096" y="0"/>
                      <a:pt x="10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300" name="Google Shape;7407;p50"/>
              <p:cNvSpPr/>
              <p:nvPr/>
            </p:nvSpPr>
            <p:spPr>
              <a:xfrm>
                <a:off x="3075928" y="2445798"/>
                <a:ext cx="363243" cy="300675"/>
              </a:xfrm>
              <a:custGeom>
                <a:avLst/>
                <a:gdLst/>
                <a:ahLst/>
                <a:cxnLst/>
                <a:rect l="l" t="t" r="r" b="b"/>
                <a:pathLst>
                  <a:path w="11466" h="9491" extrusionOk="0">
                    <a:moveTo>
                      <a:pt x="7299" y="2787"/>
                    </a:moveTo>
                    <a:cubicBezTo>
                      <a:pt x="7322" y="2895"/>
                      <a:pt x="7370" y="3002"/>
                      <a:pt x="7418" y="3085"/>
                    </a:cubicBezTo>
                    <a:lnTo>
                      <a:pt x="1548" y="3085"/>
                    </a:lnTo>
                    <a:lnTo>
                      <a:pt x="1548" y="2787"/>
                    </a:lnTo>
                    <a:close/>
                    <a:moveTo>
                      <a:pt x="8323" y="4121"/>
                    </a:moveTo>
                    <a:lnTo>
                      <a:pt x="8323" y="6026"/>
                    </a:lnTo>
                    <a:lnTo>
                      <a:pt x="6418" y="6026"/>
                    </a:lnTo>
                    <a:lnTo>
                      <a:pt x="6418" y="4121"/>
                    </a:lnTo>
                    <a:close/>
                    <a:moveTo>
                      <a:pt x="6370" y="8467"/>
                    </a:moveTo>
                    <a:lnTo>
                      <a:pt x="6477" y="8550"/>
                    </a:lnTo>
                    <a:lnTo>
                      <a:pt x="4227" y="8550"/>
                    </a:lnTo>
                    <a:lnTo>
                      <a:pt x="4334" y="8467"/>
                    </a:lnTo>
                    <a:close/>
                    <a:moveTo>
                      <a:pt x="9835" y="8050"/>
                    </a:moveTo>
                    <a:lnTo>
                      <a:pt x="10216" y="8550"/>
                    </a:lnTo>
                    <a:lnTo>
                      <a:pt x="7037" y="8550"/>
                    </a:lnTo>
                    <a:lnTo>
                      <a:pt x="6549" y="8169"/>
                    </a:lnTo>
                    <a:cubicBezTo>
                      <a:pt x="6525" y="8133"/>
                      <a:pt x="6489" y="8133"/>
                      <a:pt x="6441" y="8133"/>
                    </a:cubicBezTo>
                    <a:lnTo>
                      <a:pt x="4286" y="8133"/>
                    </a:lnTo>
                    <a:cubicBezTo>
                      <a:pt x="4239" y="8133"/>
                      <a:pt x="4215" y="8145"/>
                      <a:pt x="4179" y="8169"/>
                    </a:cubicBezTo>
                    <a:lnTo>
                      <a:pt x="3691" y="8550"/>
                    </a:lnTo>
                    <a:lnTo>
                      <a:pt x="524" y="8550"/>
                    </a:lnTo>
                    <a:lnTo>
                      <a:pt x="893" y="8050"/>
                    </a:lnTo>
                    <a:close/>
                    <a:moveTo>
                      <a:pt x="9578" y="0"/>
                    </a:moveTo>
                    <a:cubicBezTo>
                      <a:pt x="9500" y="0"/>
                      <a:pt x="9417" y="68"/>
                      <a:pt x="9406" y="156"/>
                    </a:cubicBezTo>
                    <a:cubicBezTo>
                      <a:pt x="9394" y="240"/>
                      <a:pt x="9466" y="335"/>
                      <a:pt x="9561" y="347"/>
                    </a:cubicBezTo>
                    <a:cubicBezTo>
                      <a:pt x="10454" y="466"/>
                      <a:pt x="11121" y="1228"/>
                      <a:pt x="11121" y="2133"/>
                    </a:cubicBezTo>
                    <a:cubicBezTo>
                      <a:pt x="11121" y="3133"/>
                      <a:pt x="10311" y="3930"/>
                      <a:pt x="9323" y="3930"/>
                    </a:cubicBezTo>
                    <a:cubicBezTo>
                      <a:pt x="8323" y="3930"/>
                      <a:pt x="7513" y="3133"/>
                      <a:pt x="7513" y="2133"/>
                    </a:cubicBezTo>
                    <a:cubicBezTo>
                      <a:pt x="7513" y="1287"/>
                      <a:pt x="8108" y="561"/>
                      <a:pt x="8930" y="382"/>
                    </a:cubicBezTo>
                    <a:cubicBezTo>
                      <a:pt x="9025" y="359"/>
                      <a:pt x="9085" y="275"/>
                      <a:pt x="9061" y="180"/>
                    </a:cubicBezTo>
                    <a:cubicBezTo>
                      <a:pt x="9050" y="104"/>
                      <a:pt x="8969" y="48"/>
                      <a:pt x="8892" y="48"/>
                    </a:cubicBezTo>
                    <a:cubicBezTo>
                      <a:pt x="8885" y="48"/>
                      <a:pt x="8877" y="48"/>
                      <a:pt x="8870" y="49"/>
                    </a:cubicBezTo>
                    <a:cubicBezTo>
                      <a:pt x="8394" y="156"/>
                      <a:pt x="7977" y="406"/>
                      <a:pt x="7668" y="775"/>
                    </a:cubicBezTo>
                    <a:cubicBezTo>
                      <a:pt x="7406" y="1097"/>
                      <a:pt x="7251" y="1466"/>
                      <a:pt x="7203" y="1859"/>
                    </a:cubicBezTo>
                    <a:lnTo>
                      <a:pt x="5513" y="1859"/>
                    </a:lnTo>
                    <a:cubicBezTo>
                      <a:pt x="5417" y="1859"/>
                      <a:pt x="5346" y="1930"/>
                      <a:pt x="5346" y="2014"/>
                    </a:cubicBezTo>
                    <a:cubicBezTo>
                      <a:pt x="5346" y="2109"/>
                      <a:pt x="5417" y="2180"/>
                      <a:pt x="5513" y="2180"/>
                    </a:cubicBezTo>
                    <a:lnTo>
                      <a:pt x="7191" y="2180"/>
                    </a:lnTo>
                    <a:cubicBezTo>
                      <a:pt x="7191" y="2275"/>
                      <a:pt x="7203" y="2359"/>
                      <a:pt x="7215" y="2454"/>
                    </a:cubicBezTo>
                    <a:lnTo>
                      <a:pt x="1381" y="2454"/>
                    </a:lnTo>
                    <a:cubicBezTo>
                      <a:pt x="1298" y="2454"/>
                      <a:pt x="1215" y="2526"/>
                      <a:pt x="1215" y="2609"/>
                    </a:cubicBezTo>
                    <a:lnTo>
                      <a:pt x="1215" y="3240"/>
                    </a:lnTo>
                    <a:lnTo>
                      <a:pt x="1215" y="6955"/>
                    </a:lnTo>
                    <a:cubicBezTo>
                      <a:pt x="1215" y="7050"/>
                      <a:pt x="1298" y="7121"/>
                      <a:pt x="1381" y="7121"/>
                    </a:cubicBezTo>
                    <a:lnTo>
                      <a:pt x="7275" y="7121"/>
                    </a:lnTo>
                    <a:cubicBezTo>
                      <a:pt x="7370" y="7121"/>
                      <a:pt x="7442" y="7050"/>
                      <a:pt x="7442" y="6955"/>
                    </a:cubicBezTo>
                    <a:cubicBezTo>
                      <a:pt x="7442" y="6871"/>
                      <a:pt x="7370" y="6800"/>
                      <a:pt x="7275" y="6800"/>
                    </a:cubicBezTo>
                    <a:lnTo>
                      <a:pt x="1560" y="6800"/>
                    </a:lnTo>
                    <a:lnTo>
                      <a:pt x="1560" y="3418"/>
                    </a:lnTo>
                    <a:lnTo>
                      <a:pt x="7656" y="3418"/>
                    </a:lnTo>
                    <a:cubicBezTo>
                      <a:pt x="7751" y="3549"/>
                      <a:pt x="7858" y="3669"/>
                      <a:pt x="7989" y="3776"/>
                    </a:cubicBezTo>
                    <a:lnTo>
                      <a:pt x="6263" y="3776"/>
                    </a:lnTo>
                    <a:cubicBezTo>
                      <a:pt x="6179" y="3776"/>
                      <a:pt x="6096" y="3847"/>
                      <a:pt x="6096" y="3942"/>
                    </a:cubicBezTo>
                    <a:lnTo>
                      <a:pt x="6096" y="6181"/>
                    </a:lnTo>
                    <a:cubicBezTo>
                      <a:pt x="6096" y="6276"/>
                      <a:pt x="6179" y="6347"/>
                      <a:pt x="6263" y="6347"/>
                    </a:cubicBezTo>
                    <a:lnTo>
                      <a:pt x="8513" y="6347"/>
                    </a:lnTo>
                    <a:cubicBezTo>
                      <a:pt x="8596" y="6347"/>
                      <a:pt x="8680" y="6276"/>
                      <a:pt x="8680" y="6181"/>
                    </a:cubicBezTo>
                    <a:lnTo>
                      <a:pt x="8680" y="4145"/>
                    </a:lnTo>
                    <a:cubicBezTo>
                      <a:pt x="8846" y="4192"/>
                      <a:pt x="9001" y="4240"/>
                      <a:pt x="9168" y="4252"/>
                    </a:cubicBezTo>
                    <a:lnTo>
                      <a:pt x="9168" y="6800"/>
                    </a:lnTo>
                    <a:lnTo>
                      <a:pt x="8096" y="6800"/>
                    </a:lnTo>
                    <a:cubicBezTo>
                      <a:pt x="8001" y="6800"/>
                      <a:pt x="7930" y="6871"/>
                      <a:pt x="7930" y="6955"/>
                    </a:cubicBezTo>
                    <a:cubicBezTo>
                      <a:pt x="7930" y="7050"/>
                      <a:pt x="8001" y="7121"/>
                      <a:pt x="8096" y="7121"/>
                    </a:cubicBezTo>
                    <a:lnTo>
                      <a:pt x="9335" y="7121"/>
                    </a:lnTo>
                    <a:cubicBezTo>
                      <a:pt x="9418" y="7121"/>
                      <a:pt x="9489" y="7050"/>
                      <a:pt x="9489" y="6955"/>
                    </a:cubicBezTo>
                    <a:lnTo>
                      <a:pt x="9489" y="4240"/>
                    </a:lnTo>
                    <a:cubicBezTo>
                      <a:pt x="9585" y="4240"/>
                      <a:pt x="9656" y="4216"/>
                      <a:pt x="9751" y="4204"/>
                    </a:cubicBezTo>
                    <a:lnTo>
                      <a:pt x="9751" y="7705"/>
                    </a:lnTo>
                    <a:lnTo>
                      <a:pt x="965" y="7705"/>
                    </a:lnTo>
                    <a:lnTo>
                      <a:pt x="965" y="2168"/>
                    </a:lnTo>
                    <a:lnTo>
                      <a:pt x="4846" y="2168"/>
                    </a:lnTo>
                    <a:cubicBezTo>
                      <a:pt x="4941" y="2168"/>
                      <a:pt x="5013" y="2097"/>
                      <a:pt x="5013" y="2002"/>
                    </a:cubicBezTo>
                    <a:cubicBezTo>
                      <a:pt x="5013" y="1918"/>
                      <a:pt x="4941" y="1835"/>
                      <a:pt x="4846" y="1835"/>
                    </a:cubicBezTo>
                    <a:lnTo>
                      <a:pt x="786" y="1835"/>
                    </a:lnTo>
                    <a:cubicBezTo>
                      <a:pt x="703" y="1835"/>
                      <a:pt x="619" y="1918"/>
                      <a:pt x="619" y="2002"/>
                    </a:cubicBezTo>
                    <a:lnTo>
                      <a:pt x="619" y="7812"/>
                    </a:lnTo>
                    <a:lnTo>
                      <a:pt x="24" y="8598"/>
                    </a:lnTo>
                    <a:cubicBezTo>
                      <a:pt x="12" y="8622"/>
                      <a:pt x="0" y="8657"/>
                      <a:pt x="0" y="8705"/>
                    </a:cubicBezTo>
                    <a:lnTo>
                      <a:pt x="0" y="9324"/>
                    </a:lnTo>
                    <a:cubicBezTo>
                      <a:pt x="0" y="9419"/>
                      <a:pt x="72" y="9491"/>
                      <a:pt x="167" y="9491"/>
                    </a:cubicBezTo>
                    <a:lnTo>
                      <a:pt x="7930" y="9491"/>
                    </a:lnTo>
                    <a:cubicBezTo>
                      <a:pt x="8025" y="9491"/>
                      <a:pt x="8096" y="9419"/>
                      <a:pt x="8096" y="9324"/>
                    </a:cubicBezTo>
                    <a:cubicBezTo>
                      <a:pt x="8096" y="9241"/>
                      <a:pt x="8025" y="9157"/>
                      <a:pt x="7930" y="9157"/>
                    </a:cubicBezTo>
                    <a:lnTo>
                      <a:pt x="322" y="9157"/>
                    </a:lnTo>
                    <a:lnTo>
                      <a:pt x="322" y="8883"/>
                    </a:lnTo>
                    <a:lnTo>
                      <a:pt x="10359" y="8883"/>
                    </a:lnTo>
                    <a:lnTo>
                      <a:pt x="10359" y="9157"/>
                    </a:lnTo>
                    <a:lnTo>
                      <a:pt x="8585" y="9157"/>
                    </a:lnTo>
                    <a:cubicBezTo>
                      <a:pt x="8501" y="9157"/>
                      <a:pt x="8418" y="9241"/>
                      <a:pt x="8418" y="9324"/>
                    </a:cubicBezTo>
                    <a:cubicBezTo>
                      <a:pt x="8418" y="9419"/>
                      <a:pt x="8501" y="9491"/>
                      <a:pt x="8585" y="9491"/>
                    </a:cubicBezTo>
                    <a:lnTo>
                      <a:pt x="10525" y="9491"/>
                    </a:lnTo>
                    <a:cubicBezTo>
                      <a:pt x="10609" y="9491"/>
                      <a:pt x="10680" y="9419"/>
                      <a:pt x="10680" y="9324"/>
                    </a:cubicBezTo>
                    <a:lnTo>
                      <a:pt x="10680" y="8705"/>
                    </a:lnTo>
                    <a:cubicBezTo>
                      <a:pt x="10680" y="8669"/>
                      <a:pt x="10668" y="8622"/>
                      <a:pt x="10656" y="8598"/>
                    </a:cubicBezTo>
                    <a:lnTo>
                      <a:pt x="10061" y="7812"/>
                    </a:lnTo>
                    <a:lnTo>
                      <a:pt x="10061" y="4097"/>
                    </a:lnTo>
                    <a:cubicBezTo>
                      <a:pt x="10894" y="3823"/>
                      <a:pt x="11466" y="3049"/>
                      <a:pt x="11466" y="2121"/>
                    </a:cubicBezTo>
                    <a:cubicBezTo>
                      <a:pt x="11466" y="1049"/>
                      <a:pt x="10656" y="144"/>
                      <a:pt x="9597" y="1"/>
                    </a:cubicBezTo>
                    <a:cubicBezTo>
                      <a:pt x="9590" y="1"/>
                      <a:pt x="9584" y="0"/>
                      <a:pt x="957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301" name="Google Shape;7408;p50"/>
              <p:cNvSpPr/>
              <p:nvPr/>
            </p:nvSpPr>
            <p:spPr>
              <a:xfrm>
                <a:off x="3141537" y="2565390"/>
                <a:ext cx="37763" cy="37382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180" extrusionOk="0">
                    <a:moveTo>
                      <a:pt x="846" y="322"/>
                    </a:moveTo>
                    <a:lnTo>
                      <a:pt x="846" y="834"/>
                    </a:lnTo>
                    <a:lnTo>
                      <a:pt x="346" y="834"/>
                    </a:lnTo>
                    <a:lnTo>
                      <a:pt x="346" y="322"/>
                    </a:lnTo>
                    <a:close/>
                    <a:moveTo>
                      <a:pt x="156" y="1"/>
                    </a:moveTo>
                    <a:cubicBezTo>
                      <a:pt x="72" y="1"/>
                      <a:pt x="1" y="72"/>
                      <a:pt x="1" y="167"/>
                    </a:cubicBezTo>
                    <a:lnTo>
                      <a:pt x="1" y="1013"/>
                    </a:lnTo>
                    <a:cubicBezTo>
                      <a:pt x="1" y="1096"/>
                      <a:pt x="72" y="1179"/>
                      <a:pt x="156" y="1179"/>
                    </a:cubicBezTo>
                    <a:lnTo>
                      <a:pt x="1013" y="1179"/>
                    </a:lnTo>
                    <a:cubicBezTo>
                      <a:pt x="1096" y="1179"/>
                      <a:pt x="1180" y="1096"/>
                      <a:pt x="1180" y="1013"/>
                    </a:cubicBezTo>
                    <a:lnTo>
                      <a:pt x="1180" y="167"/>
                    </a:lnTo>
                    <a:cubicBezTo>
                      <a:pt x="1191" y="72"/>
                      <a:pt x="1096" y="1"/>
                      <a:pt x="1013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302" name="Google Shape;7409;p50"/>
              <p:cNvSpPr/>
              <p:nvPr/>
            </p:nvSpPr>
            <p:spPr>
              <a:xfrm>
                <a:off x="3185287" y="2565390"/>
                <a:ext cx="73593" cy="10233"/>
              </a:xfrm>
              <a:custGeom>
                <a:avLst/>
                <a:gdLst/>
                <a:ahLst/>
                <a:cxnLst/>
                <a:rect l="l" t="t" r="r" b="b"/>
                <a:pathLst>
                  <a:path w="2323" h="323" extrusionOk="0">
                    <a:moveTo>
                      <a:pt x="168" y="1"/>
                    </a:moveTo>
                    <a:cubicBezTo>
                      <a:pt x="72" y="1"/>
                      <a:pt x="1" y="72"/>
                      <a:pt x="1" y="167"/>
                    </a:cubicBezTo>
                    <a:cubicBezTo>
                      <a:pt x="1" y="251"/>
                      <a:pt x="72" y="322"/>
                      <a:pt x="168" y="322"/>
                    </a:cubicBezTo>
                    <a:lnTo>
                      <a:pt x="2144" y="322"/>
                    </a:lnTo>
                    <a:cubicBezTo>
                      <a:pt x="2239" y="322"/>
                      <a:pt x="2311" y="251"/>
                      <a:pt x="2311" y="167"/>
                    </a:cubicBezTo>
                    <a:cubicBezTo>
                      <a:pt x="2323" y="72"/>
                      <a:pt x="2251" y="1"/>
                      <a:pt x="2144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303" name="Google Shape;7410;p50"/>
              <p:cNvSpPr/>
              <p:nvPr/>
            </p:nvSpPr>
            <p:spPr>
              <a:xfrm>
                <a:off x="3185287" y="2578601"/>
                <a:ext cx="73593" cy="10201"/>
              </a:xfrm>
              <a:custGeom>
                <a:avLst/>
                <a:gdLst/>
                <a:ahLst/>
                <a:cxnLst/>
                <a:rect l="l" t="t" r="r" b="b"/>
                <a:pathLst>
                  <a:path w="2323" h="322" extrusionOk="0">
                    <a:moveTo>
                      <a:pt x="168" y="0"/>
                    </a:moveTo>
                    <a:cubicBezTo>
                      <a:pt x="72" y="0"/>
                      <a:pt x="1" y="72"/>
                      <a:pt x="1" y="167"/>
                    </a:cubicBezTo>
                    <a:cubicBezTo>
                      <a:pt x="1" y="250"/>
                      <a:pt x="72" y="322"/>
                      <a:pt x="168" y="322"/>
                    </a:cubicBezTo>
                    <a:lnTo>
                      <a:pt x="2144" y="322"/>
                    </a:lnTo>
                    <a:cubicBezTo>
                      <a:pt x="2239" y="322"/>
                      <a:pt x="2311" y="250"/>
                      <a:pt x="2311" y="167"/>
                    </a:cubicBezTo>
                    <a:cubicBezTo>
                      <a:pt x="2323" y="72"/>
                      <a:pt x="2251" y="0"/>
                      <a:pt x="214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304" name="Google Shape;7411;p50"/>
              <p:cNvSpPr/>
              <p:nvPr/>
            </p:nvSpPr>
            <p:spPr>
              <a:xfrm>
                <a:off x="3185287" y="2591811"/>
                <a:ext cx="73212" cy="10201"/>
              </a:xfrm>
              <a:custGeom>
                <a:avLst/>
                <a:gdLst/>
                <a:ahLst/>
                <a:cxnLst/>
                <a:rect l="l" t="t" r="r" b="b"/>
                <a:pathLst>
                  <a:path w="2311" h="322" extrusionOk="0">
                    <a:moveTo>
                      <a:pt x="168" y="0"/>
                    </a:moveTo>
                    <a:cubicBezTo>
                      <a:pt x="72" y="0"/>
                      <a:pt x="1" y="72"/>
                      <a:pt x="1" y="167"/>
                    </a:cubicBezTo>
                    <a:cubicBezTo>
                      <a:pt x="1" y="250"/>
                      <a:pt x="72" y="322"/>
                      <a:pt x="168" y="322"/>
                    </a:cubicBezTo>
                    <a:lnTo>
                      <a:pt x="2144" y="322"/>
                    </a:lnTo>
                    <a:cubicBezTo>
                      <a:pt x="2239" y="322"/>
                      <a:pt x="2311" y="250"/>
                      <a:pt x="2311" y="167"/>
                    </a:cubicBezTo>
                    <a:cubicBezTo>
                      <a:pt x="2311" y="72"/>
                      <a:pt x="2251" y="0"/>
                      <a:pt x="214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305" name="Google Shape;7412;p50"/>
              <p:cNvSpPr/>
              <p:nvPr/>
            </p:nvSpPr>
            <p:spPr>
              <a:xfrm>
                <a:off x="3141537" y="2609520"/>
                <a:ext cx="37763" cy="37382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180" extrusionOk="0">
                    <a:moveTo>
                      <a:pt x="846" y="346"/>
                    </a:moveTo>
                    <a:lnTo>
                      <a:pt x="846" y="858"/>
                    </a:lnTo>
                    <a:lnTo>
                      <a:pt x="346" y="858"/>
                    </a:lnTo>
                    <a:lnTo>
                      <a:pt x="346" y="346"/>
                    </a:lnTo>
                    <a:close/>
                    <a:moveTo>
                      <a:pt x="156" y="1"/>
                    </a:moveTo>
                    <a:cubicBezTo>
                      <a:pt x="72" y="1"/>
                      <a:pt x="1" y="72"/>
                      <a:pt x="1" y="167"/>
                    </a:cubicBezTo>
                    <a:lnTo>
                      <a:pt x="1" y="1013"/>
                    </a:lnTo>
                    <a:cubicBezTo>
                      <a:pt x="1" y="1108"/>
                      <a:pt x="72" y="1179"/>
                      <a:pt x="156" y="1179"/>
                    </a:cubicBezTo>
                    <a:lnTo>
                      <a:pt x="1013" y="1179"/>
                    </a:lnTo>
                    <a:cubicBezTo>
                      <a:pt x="1096" y="1179"/>
                      <a:pt x="1180" y="1108"/>
                      <a:pt x="1180" y="1013"/>
                    </a:cubicBezTo>
                    <a:lnTo>
                      <a:pt x="1180" y="167"/>
                    </a:lnTo>
                    <a:cubicBezTo>
                      <a:pt x="1191" y="72"/>
                      <a:pt x="1096" y="1"/>
                      <a:pt x="1013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306" name="Google Shape;7413;p50"/>
              <p:cNvSpPr/>
              <p:nvPr/>
            </p:nvSpPr>
            <p:spPr>
              <a:xfrm>
                <a:off x="3185287" y="2609520"/>
                <a:ext cx="73212" cy="10613"/>
              </a:xfrm>
              <a:custGeom>
                <a:avLst/>
                <a:gdLst/>
                <a:ahLst/>
                <a:cxnLst/>
                <a:rect l="l" t="t" r="r" b="b"/>
                <a:pathLst>
                  <a:path w="2311" h="335" extrusionOk="0">
                    <a:moveTo>
                      <a:pt x="168" y="1"/>
                    </a:moveTo>
                    <a:cubicBezTo>
                      <a:pt x="72" y="1"/>
                      <a:pt x="1" y="72"/>
                      <a:pt x="1" y="167"/>
                    </a:cubicBezTo>
                    <a:cubicBezTo>
                      <a:pt x="1" y="263"/>
                      <a:pt x="72" y="334"/>
                      <a:pt x="168" y="334"/>
                    </a:cubicBezTo>
                    <a:lnTo>
                      <a:pt x="2144" y="334"/>
                    </a:lnTo>
                    <a:cubicBezTo>
                      <a:pt x="2239" y="334"/>
                      <a:pt x="2311" y="263"/>
                      <a:pt x="2311" y="167"/>
                    </a:cubicBezTo>
                    <a:cubicBezTo>
                      <a:pt x="2311" y="72"/>
                      <a:pt x="2251" y="1"/>
                      <a:pt x="2144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307" name="Google Shape;7414;p50"/>
              <p:cNvSpPr/>
              <p:nvPr/>
            </p:nvSpPr>
            <p:spPr>
              <a:xfrm>
                <a:off x="3185287" y="2622731"/>
                <a:ext cx="73212" cy="10581"/>
              </a:xfrm>
              <a:custGeom>
                <a:avLst/>
                <a:gdLst/>
                <a:ahLst/>
                <a:cxnLst/>
                <a:rect l="l" t="t" r="r" b="b"/>
                <a:pathLst>
                  <a:path w="2311" h="334" extrusionOk="0">
                    <a:moveTo>
                      <a:pt x="168" y="0"/>
                    </a:moveTo>
                    <a:cubicBezTo>
                      <a:pt x="72" y="0"/>
                      <a:pt x="1" y="84"/>
                      <a:pt x="1" y="167"/>
                    </a:cubicBezTo>
                    <a:cubicBezTo>
                      <a:pt x="1" y="262"/>
                      <a:pt x="72" y="334"/>
                      <a:pt x="168" y="334"/>
                    </a:cubicBezTo>
                    <a:lnTo>
                      <a:pt x="2144" y="334"/>
                    </a:lnTo>
                    <a:cubicBezTo>
                      <a:pt x="2239" y="334"/>
                      <a:pt x="2311" y="262"/>
                      <a:pt x="2311" y="167"/>
                    </a:cubicBezTo>
                    <a:cubicBezTo>
                      <a:pt x="2311" y="84"/>
                      <a:pt x="2251" y="0"/>
                      <a:pt x="214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308" name="Google Shape;7415;p50"/>
              <p:cNvSpPr/>
              <p:nvPr/>
            </p:nvSpPr>
            <p:spPr>
              <a:xfrm>
                <a:off x="3185287" y="2636670"/>
                <a:ext cx="73212" cy="10233"/>
              </a:xfrm>
              <a:custGeom>
                <a:avLst/>
                <a:gdLst/>
                <a:ahLst/>
                <a:cxnLst/>
                <a:rect l="l" t="t" r="r" b="b"/>
                <a:pathLst>
                  <a:path w="2311" h="323" extrusionOk="0">
                    <a:moveTo>
                      <a:pt x="168" y="1"/>
                    </a:moveTo>
                    <a:cubicBezTo>
                      <a:pt x="72" y="1"/>
                      <a:pt x="1" y="72"/>
                      <a:pt x="1" y="156"/>
                    </a:cubicBezTo>
                    <a:cubicBezTo>
                      <a:pt x="1" y="251"/>
                      <a:pt x="72" y="322"/>
                      <a:pt x="168" y="322"/>
                    </a:cubicBezTo>
                    <a:lnTo>
                      <a:pt x="2144" y="322"/>
                    </a:lnTo>
                    <a:cubicBezTo>
                      <a:pt x="2239" y="322"/>
                      <a:pt x="2311" y="251"/>
                      <a:pt x="2311" y="156"/>
                    </a:cubicBezTo>
                    <a:cubicBezTo>
                      <a:pt x="2311" y="72"/>
                      <a:pt x="2251" y="1"/>
                      <a:pt x="2144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309" name="Google Shape;7416;p50"/>
              <p:cNvSpPr/>
              <p:nvPr/>
            </p:nvSpPr>
            <p:spPr>
              <a:xfrm>
                <a:off x="3330509" y="2471839"/>
                <a:ext cx="82653" cy="82653"/>
              </a:xfrm>
              <a:custGeom>
                <a:avLst/>
                <a:gdLst/>
                <a:ahLst/>
                <a:cxnLst/>
                <a:rect l="l" t="t" r="r" b="b"/>
                <a:pathLst>
                  <a:path w="2609" h="2609" extrusionOk="0">
                    <a:moveTo>
                      <a:pt x="346" y="1287"/>
                    </a:moveTo>
                    <a:lnTo>
                      <a:pt x="429" y="1323"/>
                    </a:lnTo>
                    <a:cubicBezTo>
                      <a:pt x="668" y="1418"/>
                      <a:pt x="727" y="1501"/>
                      <a:pt x="727" y="1549"/>
                    </a:cubicBezTo>
                    <a:cubicBezTo>
                      <a:pt x="727" y="1573"/>
                      <a:pt x="668" y="1656"/>
                      <a:pt x="465" y="1775"/>
                    </a:cubicBezTo>
                    <a:cubicBezTo>
                      <a:pt x="394" y="1644"/>
                      <a:pt x="346" y="1489"/>
                      <a:pt x="346" y="1334"/>
                    </a:cubicBezTo>
                    <a:lnTo>
                      <a:pt x="346" y="1311"/>
                    </a:lnTo>
                    <a:lnTo>
                      <a:pt x="346" y="1287"/>
                    </a:lnTo>
                    <a:close/>
                    <a:moveTo>
                      <a:pt x="1203" y="346"/>
                    </a:moveTo>
                    <a:cubicBezTo>
                      <a:pt x="1191" y="358"/>
                      <a:pt x="1180" y="394"/>
                      <a:pt x="1168" y="406"/>
                    </a:cubicBezTo>
                    <a:cubicBezTo>
                      <a:pt x="1025" y="632"/>
                      <a:pt x="1108" y="799"/>
                      <a:pt x="1168" y="882"/>
                    </a:cubicBezTo>
                    <a:cubicBezTo>
                      <a:pt x="1311" y="1096"/>
                      <a:pt x="1525" y="1132"/>
                      <a:pt x="1668" y="1168"/>
                    </a:cubicBezTo>
                    <a:cubicBezTo>
                      <a:pt x="1846" y="1203"/>
                      <a:pt x="1858" y="1203"/>
                      <a:pt x="1882" y="1334"/>
                    </a:cubicBezTo>
                    <a:cubicBezTo>
                      <a:pt x="1882" y="1430"/>
                      <a:pt x="1703" y="1549"/>
                      <a:pt x="1525" y="1656"/>
                    </a:cubicBezTo>
                    <a:cubicBezTo>
                      <a:pt x="1299" y="1787"/>
                      <a:pt x="1049" y="1954"/>
                      <a:pt x="953" y="2192"/>
                    </a:cubicBezTo>
                    <a:cubicBezTo>
                      <a:pt x="870" y="2156"/>
                      <a:pt x="787" y="2120"/>
                      <a:pt x="715" y="2061"/>
                    </a:cubicBezTo>
                    <a:cubicBezTo>
                      <a:pt x="703" y="2037"/>
                      <a:pt x="691" y="2025"/>
                      <a:pt x="668" y="2025"/>
                    </a:cubicBezTo>
                    <a:cubicBezTo>
                      <a:pt x="941" y="1882"/>
                      <a:pt x="1060" y="1704"/>
                      <a:pt x="1060" y="1525"/>
                    </a:cubicBezTo>
                    <a:cubicBezTo>
                      <a:pt x="1060" y="1370"/>
                      <a:pt x="965" y="1168"/>
                      <a:pt x="549" y="1001"/>
                    </a:cubicBezTo>
                    <a:cubicBezTo>
                      <a:pt x="513" y="989"/>
                      <a:pt x="453" y="953"/>
                      <a:pt x="418" y="930"/>
                    </a:cubicBezTo>
                    <a:cubicBezTo>
                      <a:pt x="549" y="596"/>
                      <a:pt x="870" y="394"/>
                      <a:pt x="1203" y="346"/>
                    </a:cubicBezTo>
                    <a:close/>
                    <a:moveTo>
                      <a:pt x="1644" y="394"/>
                    </a:moveTo>
                    <a:cubicBezTo>
                      <a:pt x="1858" y="465"/>
                      <a:pt x="2049" y="644"/>
                      <a:pt x="2180" y="858"/>
                    </a:cubicBezTo>
                    <a:cubicBezTo>
                      <a:pt x="2251" y="989"/>
                      <a:pt x="2275" y="1132"/>
                      <a:pt x="2275" y="1299"/>
                    </a:cubicBezTo>
                    <a:cubicBezTo>
                      <a:pt x="2251" y="1668"/>
                      <a:pt x="2061" y="2001"/>
                      <a:pt x="1727" y="2168"/>
                    </a:cubicBezTo>
                    <a:cubicBezTo>
                      <a:pt x="1596" y="2239"/>
                      <a:pt x="1441" y="2263"/>
                      <a:pt x="1299" y="2263"/>
                    </a:cubicBezTo>
                    <a:cubicBezTo>
                      <a:pt x="1370" y="2168"/>
                      <a:pt x="1501" y="2061"/>
                      <a:pt x="1703" y="1942"/>
                    </a:cubicBezTo>
                    <a:cubicBezTo>
                      <a:pt x="1942" y="1787"/>
                      <a:pt x="2215" y="1608"/>
                      <a:pt x="2203" y="1311"/>
                    </a:cubicBezTo>
                    <a:cubicBezTo>
                      <a:pt x="2192" y="930"/>
                      <a:pt x="1918" y="870"/>
                      <a:pt x="1739" y="822"/>
                    </a:cubicBezTo>
                    <a:cubicBezTo>
                      <a:pt x="1620" y="799"/>
                      <a:pt x="1501" y="775"/>
                      <a:pt x="1441" y="680"/>
                    </a:cubicBezTo>
                    <a:cubicBezTo>
                      <a:pt x="1418" y="632"/>
                      <a:pt x="1465" y="537"/>
                      <a:pt x="1644" y="394"/>
                    </a:cubicBezTo>
                    <a:close/>
                    <a:moveTo>
                      <a:pt x="1299" y="1"/>
                    </a:moveTo>
                    <a:cubicBezTo>
                      <a:pt x="727" y="1"/>
                      <a:pt x="227" y="358"/>
                      <a:pt x="60" y="918"/>
                    </a:cubicBezTo>
                    <a:cubicBezTo>
                      <a:pt x="13" y="1037"/>
                      <a:pt x="1" y="1168"/>
                      <a:pt x="1" y="1299"/>
                    </a:cubicBezTo>
                    <a:lnTo>
                      <a:pt x="1" y="1334"/>
                    </a:lnTo>
                    <a:cubicBezTo>
                      <a:pt x="1" y="1608"/>
                      <a:pt x="96" y="1870"/>
                      <a:pt x="275" y="2085"/>
                    </a:cubicBezTo>
                    <a:lnTo>
                      <a:pt x="275" y="2108"/>
                    </a:lnTo>
                    <a:cubicBezTo>
                      <a:pt x="346" y="2192"/>
                      <a:pt x="418" y="2263"/>
                      <a:pt x="513" y="2346"/>
                    </a:cubicBezTo>
                    <a:cubicBezTo>
                      <a:pt x="656" y="2466"/>
                      <a:pt x="846" y="2537"/>
                      <a:pt x="1049" y="2585"/>
                    </a:cubicBezTo>
                    <a:cubicBezTo>
                      <a:pt x="1120" y="2596"/>
                      <a:pt x="1203" y="2608"/>
                      <a:pt x="1299" y="2608"/>
                    </a:cubicBezTo>
                    <a:cubicBezTo>
                      <a:pt x="1501" y="2608"/>
                      <a:pt x="1703" y="2561"/>
                      <a:pt x="1894" y="2477"/>
                    </a:cubicBezTo>
                    <a:cubicBezTo>
                      <a:pt x="2323" y="2251"/>
                      <a:pt x="2608" y="1811"/>
                      <a:pt x="2608" y="1311"/>
                    </a:cubicBezTo>
                    <a:cubicBezTo>
                      <a:pt x="2596" y="1096"/>
                      <a:pt x="2549" y="894"/>
                      <a:pt x="2442" y="703"/>
                    </a:cubicBezTo>
                    <a:cubicBezTo>
                      <a:pt x="2275" y="370"/>
                      <a:pt x="1965" y="144"/>
                      <a:pt x="1620" y="49"/>
                    </a:cubicBezTo>
                    <a:cubicBezTo>
                      <a:pt x="1525" y="13"/>
                      <a:pt x="1406" y="1"/>
                      <a:pt x="1299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310" name="Google Shape;7417;p50"/>
            <p:cNvGrpSpPr/>
            <p:nvPr/>
          </p:nvGrpSpPr>
          <p:grpSpPr>
            <a:xfrm>
              <a:off x="7754605" y="5567188"/>
              <a:ext cx="363243" cy="328585"/>
              <a:chOff x="2633105" y="2431859"/>
              <a:chExt cx="363243" cy="328585"/>
            </a:xfrm>
            <a:solidFill>
              <a:schemeClr val="bg2">
                <a:lumMod val="75000"/>
              </a:schemeClr>
            </a:solidFill>
          </p:grpSpPr>
          <p:sp>
            <p:nvSpPr>
              <p:cNvPr id="1311" name="Google Shape;7418;p50"/>
              <p:cNvSpPr/>
              <p:nvPr/>
            </p:nvSpPr>
            <p:spPr>
              <a:xfrm>
                <a:off x="2633105" y="2498260"/>
                <a:ext cx="250462" cy="262184"/>
              </a:xfrm>
              <a:custGeom>
                <a:avLst/>
                <a:gdLst/>
                <a:ahLst/>
                <a:cxnLst/>
                <a:rect l="l" t="t" r="r" b="b"/>
                <a:pathLst>
                  <a:path w="7906" h="8276" extrusionOk="0">
                    <a:moveTo>
                      <a:pt x="5322" y="6644"/>
                    </a:moveTo>
                    <a:lnTo>
                      <a:pt x="5465" y="7263"/>
                    </a:lnTo>
                    <a:lnTo>
                      <a:pt x="4560" y="7263"/>
                    </a:lnTo>
                    <a:lnTo>
                      <a:pt x="4691" y="6644"/>
                    </a:lnTo>
                    <a:close/>
                    <a:moveTo>
                      <a:pt x="6465" y="7608"/>
                    </a:moveTo>
                    <a:lnTo>
                      <a:pt x="6465" y="7954"/>
                    </a:lnTo>
                    <a:lnTo>
                      <a:pt x="3548" y="7954"/>
                    </a:lnTo>
                    <a:lnTo>
                      <a:pt x="3548" y="7608"/>
                    </a:lnTo>
                    <a:close/>
                    <a:moveTo>
                      <a:pt x="167" y="0"/>
                    </a:moveTo>
                    <a:cubicBezTo>
                      <a:pt x="84" y="0"/>
                      <a:pt x="0" y="72"/>
                      <a:pt x="0" y="167"/>
                    </a:cubicBezTo>
                    <a:lnTo>
                      <a:pt x="0" y="6489"/>
                    </a:lnTo>
                    <a:cubicBezTo>
                      <a:pt x="0" y="6585"/>
                      <a:pt x="84" y="6656"/>
                      <a:pt x="167" y="6656"/>
                    </a:cubicBezTo>
                    <a:lnTo>
                      <a:pt x="4346" y="6656"/>
                    </a:lnTo>
                    <a:lnTo>
                      <a:pt x="4203" y="7287"/>
                    </a:lnTo>
                    <a:lnTo>
                      <a:pt x="3370" y="7287"/>
                    </a:lnTo>
                    <a:cubicBezTo>
                      <a:pt x="3274" y="7287"/>
                      <a:pt x="3203" y="7358"/>
                      <a:pt x="3203" y="7442"/>
                    </a:cubicBezTo>
                    <a:lnTo>
                      <a:pt x="3203" y="8120"/>
                    </a:lnTo>
                    <a:cubicBezTo>
                      <a:pt x="3203" y="8204"/>
                      <a:pt x="3274" y="8275"/>
                      <a:pt x="3370" y="8275"/>
                    </a:cubicBezTo>
                    <a:lnTo>
                      <a:pt x="6632" y="8275"/>
                    </a:lnTo>
                    <a:cubicBezTo>
                      <a:pt x="6715" y="8275"/>
                      <a:pt x="6787" y="8204"/>
                      <a:pt x="6787" y="8120"/>
                    </a:cubicBezTo>
                    <a:lnTo>
                      <a:pt x="6787" y="7442"/>
                    </a:lnTo>
                    <a:cubicBezTo>
                      <a:pt x="6787" y="7358"/>
                      <a:pt x="6715" y="7287"/>
                      <a:pt x="6632" y="7287"/>
                    </a:cubicBezTo>
                    <a:lnTo>
                      <a:pt x="5787" y="7287"/>
                    </a:lnTo>
                    <a:lnTo>
                      <a:pt x="5644" y="6656"/>
                    </a:lnTo>
                    <a:lnTo>
                      <a:pt x="7727" y="6656"/>
                    </a:lnTo>
                    <a:cubicBezTo>
                      <a:pt x="7823" y="6656"/>
                      <a:pt x="7894" y="6585"/>
                      <a:pt x="7894" y="6489"/>
                    </a:cubicBezTo>
                    <a:cubicBezTo>
                      <a:pt x="7906" y="6394"/>
                      <a:pt x="7834" y="6311"/>
                      <a:pt x="7739" y="6311"/>
                    </a:cubicBezTo>
                    <a:lnTo>
                      <a:pt x="345" y="6311"/>
                    </a:lnTo>
                    <a:lnTo>
                      <a:pt x="345" y="334"/>
                    </a:lnTo>
                    <a:lnTo>
                      <a:pt x="4763" y="334"/>
                    </a:lnTo>
                    <a:cubicBezTo>
                      <a:pt x="4858" y="334"/>
                      <a:pt x="4929" y="262"/>
                      <a:pt x="4929" y="167"/>
                    </a:cubicBezTo>
                    <a:cubicBezTo>
                      <a:pt x="4929" y="72"/>
                      <a:pt x="4858" y="0"/>
                      <a:pt x="4763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312" name="Google Shape;7419;p50"/>
              <p:cNvSpPr/>
              <p:nvPr/>
            </p:nvSpPr>
            <p:spPr>
              <a:xfrm>
                <a:off x="2772655" y="2680800"/>
                <a:ext cx="38491" cy="10613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335" extrusionOk="0">
                    <a:moveTo>
                      <a:pt x="167" y="1"/>
                    </a:moveTo>
                    <a:cubicBezTo>
                      <a:pt x="84" y="1"/>
                      <a:pt x="0" y="72"/>
                      <a:pt x="0" y="168"/>
                    </a:cubicBezTo>
                    <a:cubicBezTo>
                      <a:pt x="0" y="251"/>
                      <a:pt x="84" y="334"/>
                      <a:pt x="167" y="334"/>
                    </a:cubicBezTo>
                    <a:lnTo>
                      <a:pt x="1048" y="334"/>
                    </a:lnTo>
                    <a:cubicBezTo>
                      <a:pt x="1132" y="334"/>
                      <a:pt x="1215" y="251"/>
                      <a:pt x="1215" y="168"/>
                    </a:cubicBezTo>
                    <a:cubicBezTo>
                      <a:pt x="1215" y="72"/>
                      <a:pt x="1132" y="1"/>
                      <a:pt x="1048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313" name="Google Shape;7420;p50"/>
              <p:cNvSpPr/>
              <p:nvPr/>
            </p:nvSpPr>
            <p:spPr>
              <a:xfrm>
                <a:off x="2729286" y="2583131"/>
                <a:ext cx="35862" cy="35862"/>
              </a:xfrm>
              <a:custGeom>
                <a:avLst/>
                <a:gdLst/>
                <a:ahLst/>
                <a:cxnLst/>
                <a:rect l="l" t="t" r="r" b="b"/>
                <a:pathLst>
                  <a:path w="1132" h="1132" extrusionOk="0">
                    <a:moveTo>
                      <a:pt x="798" y="334"/>
                    </a:moveTo>
                    <a:lnTo>
                      <a:pt x="798" y="810"/>
                    </a:lnTo>
                    <a:lnTo>
                      <a:pt x="334" y="810"/>
                    </a:lnTo>
                    <a:lnTo>
                      <a:pt x="334" y="334"/>
                    </a:lnTo>
                    <a:close/>
                    <a:moveTo>
                      <a:pt x="167" y="0"/>
                    </a:moveTo>
                    <a:cubicBezTo>
                      <a:pt x="84" y="0"/>
                      <a:pt x="0" y="84"/>
                      <a:pt x="0" y="167"/>
                    </a:cubicBezTo>
                    <a:lnTo>
                      <a:pt x="0" y="977"/>
                    </a:lnTo>
                    <a:cubicBezTo>
                      <a:pt x="0" y="1060"/>
                      <a:pt x="84" y="1131"/>
                      <a:pt x="167" y="1131"/>
                    </a:cubicBezTo>
                    <a:lnTo>
                      <a:pt x="953" y="1131"/>
                    </a:lnTo>
                    <a:cubicBezTo>
                      <a:pt x="1048" y="1131"/>
                      <a:pt x="1119" y="1060"/>
                      <a:pt x="1119" y="977"/>
                    </a:cubicBezTo>
                    <a:lnTo>
                      <a:pt x="1119" y="167"/>
                    </a:lnTo>
                    <a:cubicBezTo>
                      <a:pt x="1131" y="84"/>
                      <a:pt x="1060" y="0"/>
                      <a:pt x="953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314" name="Google Shape;7421;p50"/>
              <p:cNvSpPr/>
              <p:nvPr/>
            </p:nvSpPr>
            <p:spPr>
              <a:xfrm>
                <a:off x="2774176" y="2583131"/>
                <a:ext cx="35482" cy="35862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1132" extrusionOk="0">
                    <a:moveTo>
                      <a:pt x="786" y="334"/>
                    </a:moveTo>
                    <a:lnTo>
                      <a:pt x="786" y="810"/>
                    </a:lnTo>
                    <a:lnTo>
                      <a:pt x="333" y="810"/>
                    </a:lnTo>
                    <a:lnTo>
                      <a:pt x="333" y="334"/>
                    </a:lnTo>
                    <a:close/>
                    <a:moveTo>
                      <a:pt x="167" y="0"/>
                    </a:moveTo>
                    <a:cubicBezTo>
                      <a:pt x="72" y="0"/>
                      <a:pt x="0" y="84"/>
                      <a:pt x="0" y="167"/>
                    </a:cubicBezTo>
                    <a:lnTo>
                      <a:pt x="0" y="977"/>
                    </a:lnTo>
                    <a:cubicBezTo>
                      <a:pt x="0" y="1060"/>
                      <a:pt x="72" y="1131"/>
                      <a:pt x="167" y="1131"/>
                    </a:cubicBezTo>
                    <a:lnTo>
                      <a:pt x="953" y="1131"/>
                    </a:lnTo>
                    <a:cubicBezTo>
                      <a:pt x="1048" y="1131"/>
                      <a:pt x="1119" y="1060"/>
                      <a:pt x="1119" y="977"/>
                    </a:cubicBezTo>
                    <a:lnTo>
                      <a:pt x="1119" y="167"/>
                    </a:lnTo>
                    <a:cubicBezTo>
                      <a:pt x="1119" y="84"/>
                      <a:pt x="1036" y="0"/>
                      <a:pt x="953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315" name="Google Shape;7422;p50"/>
              <p:cNvSpPr/>
              <p:nvPr/>
            </p:nvSpPr>
            <p:spPr>
              <a:xfrm>
                <a:off x="2817926" y="2583131"/>
                <a:ext cx="35862" cy="35862"/>
              </a:xfrm>
              <a:custGeom>
                <a:avLst/>
                <a:gdLst/>
                <a:ahLst/>
                <a:cxnLst/>
                <a:rect l="l" t="t" r="r" b="b"/>
                <a:pathLst>
                  <a:path w="1132" h="1132" extrusionOk="0">
                    <a:moveTo>
                      <a:pt x="798" y="334"/>
                    </a:moveTo>
                    <a:lnTo>
                      <a:pt x="798" y="810"/>
                    </a:lnTo>
                    <a:lnTo>
                      <a:pt x="334" y="810"/>
                    </a:lnTo>
                    <a:lnTo>
                      <a:pt x="334" y="334"/>
                    </a:lnTo>
                    <a:close/>
                    <a:moveTo>
                      <a:pt x="167" y="0"/>
                    </a:moveTo>
                    <a:cubicBezTo>
                      <a:pt x="84" y="0"/>
                      <a:pt x="0" y="84"/>
                      <a:pt x="0" y="167"/>
                    </a:cubicBezTo>
                    <a:lnTo>
                      <a:pt x="0" y="977"/>
                    </a:lnTo>
                    <a:cubicBezTo>
                      <a:pt x="0" y="1060"/>
                      <a:pt x="84" y="1131"/>
                      <a:pt x="167" y="1131"/>
                    </a:cubicBezTo>
                    <a:lnTo>
                      <a:pt x="953" y="1131"/>
                    </a:lnTo>
                    <a:cubicBezTo>
                      <a:pt x="1048" y="1131"/>
                      <a:pt x="1119" y="1060"/>
                      <a:pt x="1119" y="977"/>
                    </a:cubicBezTo>
                    <a:lnTo>
                      <a:pt x="1119" y="167"/>
                    </a:lnTo>
                    <a:cubicBezTo>
                      <a:pt x="1131" y="84"/>
                      <a:pt x="1060" y="0"/>
                      <a:pt x="953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316" name="Google Shape;7423;p50"/>
              <p:cNvSpPr/>
              <p:nvPr/>
            </p:nvSpPr>
            <p:spPr>
              <a:xfrm>
                <a:off x="2653475" y="2431859"/>
                <a:ext cx="342873" cy="275394"/>
              </a:xfrm>
              <a:custGeom>
                <a:avLst/>
                <a:gdLst/>
                <a:ahLst/>
                <a:cxnLst/>
                <a:rect l="l" t="t" r="r" b="b"/>
                <a:pathLst>
                  <a:path w="10823" h="8693" extrusionOk="0">
                    <a:moveTo>
                      <a:pt x="6429" y="3001"/>
                    </a:moveTo>
                    <a:cubicBezTo>
                      <a:pt x="6715" y="3870"/>
                      <a:pt x="7489" y="4513"/>
                      <a:pt x="8406" y="4585"/>
                    </a:cubicBezTo>
                    <a:lnTo>
                      <a:pt x="8406" y="7359"/>
                    </a:lnTo>
                    <a:lnTo>
                      <a:pt x="310" y="7359"/>
                    </a:lnTo>
                    <a:lnTo>
                      <a:pt x="310" y="3001"/>
                    </a:lnTo>
                    <a:close/>
                    <a:moveTo>
                      <a:pt x="8608" y="1"/>
                    </a:moveTo>
                    <a:cubicBezTo>
                      <a:pt x="7430" y="1"/>
                      <a:pt x="6477" y="906"/>
                      <a:pt x="6358" y="2073"/>
                    </a:cubicBezTo>
                    <a:lnTo>
                      <a:pt x="4798" y="2073"/>
                    </a:lnTo>
                    <a:cubicBezTo>
                      <a:pt x="4703" y="2073"/>
                      <a:pt x="4632" y="2144"/>
                      <a:pt x="4632" y="2239"/>
                    </a:cubicBezTo>
                    <a:cubicBezTo>
                      <a:pt x="4632" y="2323"/>
                      <a:pt x="4703" y="2394"/>
                      <a:pt x="4798" y="2394"/>
                    </a:cubicBezTo>
                    <a:lnTo>
                      <a:pt x="6334" y="2394"/>
                    </a:lnTo>
                    <a:cubicBezTo>
                      <a:pt x="6334" y="2489"/>
                      <a:pt x="6358" y="2561"/>
                      <a:pt x="6370" y="2656"/>
                    </a:cubicBezTo>
                    <a:lnTo>
                      <a:pt x="167" y="2656"/>
                    </a:lnTo>
                    <a:cubicBezTo>
                      <a:pt x="72" y="2656"/>
                      <a:pt x="0" y="2727"/>
                      <a:pt x="0" y="2811"/>
                    </a:cubicBezTo>
                    <a:lnTo>
                      <a:pt x="0" y="7502"/>
                    </a:lnTo>
                    <a:cubicBezTo>
                      <a:pt x="0" y="7597"/>
                      <a:pt x="72" y="7668"/>
                      <a:pt x="167" y="7668"/>
                    </a:cubicBezTo>
                    <a:lnTo>
                      <a:pt x="8608" y="7668"/>
                    </a:lnTo>
                    <a:cubicBezTo>
                      <a:pt x="8692" y="7668"/>
                      <a:pt x="8763" y="7597"/>
                      <a:pt x="8763" y="7502"/>
                    </a:cubicBezTo>
                    <a:lnTo>
                      <a:pt x="8763" y="4561"/>
                    </a:lnTo>
                    <a:cubicBezTo>
                      <a:pt x="8858" y="4561"/>
                      <a:pt x="8966" y="4537"/>
                      <a:pt x="9049" y="4513"/>
                    </a:cubicBezTo>
                    <a:lnTo>
                      <a:pt x="9049" y="8371"/>
                    </a:lnTo>
                    <a:lnTo>
                      <a:pt x="7787" y="8371"/>
                    </a:lnTo>
                    <a:cubicBezTo>
                      <a:pt x="7692" y="8371"/>
                      <a:pt x="7620" y="8442"/>
                      <a:pt x="7620" y="8526"/>
                    </a:cubicBezTo>
                    <a:cubicBezTo>
                      <a:pt x="7620" y="8621"/>
                      <a:pt x="7692" y="8692"/>
                      <a:pt x="7787" y="8692"/>
                    </a:cubicBezTo>
                    <a:lnTo>
                      <a:pt x="9216" y="8692"/>
                    </a:lnTo>
                    <a:cubicBezTo>
                      <a:pt x="9299" y="8692"/>
                      <a:pt x="9382" y="8621"/>
                      <a:pt x="9382" y="8526"/>
                    </a:cubicBezTo>
                    <a:lnTo>
                      <a:pt x="9382" y="4406"/>
                    </a:lnTo>
                    <a:cubicBezTo>
                      <a:pt x="9632" y="4323"/>
                      <a:pt x="9858" y="4180"/>
                      <a:pt x="10061" y="4001"/>
                    </a:cubicBezTo>
                    <a:cubicBezTo>
                      <a:pt x="10466" y="3644"/>
                      <a:pt x="10728" y="3168"/>
                      <a:pt x="10823" y="2632"/>
                    </a:cubicBezTo>
                    <a:cubicBezTo>
                      <a:pt x="10823" y="2596"/>
                      <a:pt x="10763" y="2501"/>
                      <a:pt x="10668" y="2489"/>
                    </a:cubicBezTo>
                    <a:cubicBezTo>
                      <a:pt x="10656" y="2486"/>
                      <a:pt x="10643" y="2484"/>
                      <a:pt x="10630" y="2484"/>
                    </a:cubicBezTo>
                    <a:cubicBezTo>
                      <a:pt x="10558" y="2484"/>
                      <a:pt x="10488" y="2539"/>
                      <a:pt x="10478" y="2620"/>
                    </a:cubicBezTo>
                    <a:cubicBezTo>
                      <a:pt x="10359" y="3358"/>
                      <a:pt x="9835" y="3942"/>
                      <a:pt x="9168" y="4156"/>
                    </a:cubicBezTo>
                    <a:lnTo>
                      <a:pt x="9144" y="4156"/>
                    </a:lnTo>
                    <a:cubicBezTo>
                      <a:pt x="8966" y="4216"/>
                      <a:pt x="8763" y="4239"/>
                      <a:pt x="8573" y="4239"/>
                    </a:cubicBezTo>
                    <a:cubicBezTo>
                      <a:pt x="7513" y="4239"/>
                      <a:pt x="6656" y="3358"/>
                      <a:pt x="6656" y="2287"/>
                    </a:cubicBezTo>
                    <a:cubicBezTo>
                      <a:pt x="6656" y="1215"/>
                      <a:pt x="7513" y="346"/>
                      <a:pt x="8573" y="346"/>
                    </a:cubicBezTo>
                    <a:cubicBezTo>
                      <a:pt x="9513" y="346"/>
                      <a:pt x="10335" y="1061"/>
                      <a:pt x="10478" y="1989"/>
                    </a:cubicBezTo>
                    <a:cubicBezTo>
                      <a:pt x="10490" y="2084"/>
                      <a:pt x="10585" y="2144"/>
                      <a:pt x="10668" y="2144"/>
                    </a:cubicBezTo>
                    <a:cubicBezTo>
                      <a:pt x="10763" y="2132"/>
                      <a:pt x="10823" y="2037"/>
                      <a:pt x="10823" y="1953"/>
                    </a:cubicBezTo>
                    <a:cubicBezTo>
                      <a:pt x="10751" y="1418"/>
                      <a:pt x="10478" y="918"/>
                      <a:pt x="10073" y="572"/>
                    </a:cubicBezTo>
                    <a:cubicBezTo>
                      <a:pt x="9656" y="215"/>
                      <a:pt x="9144" y="1"/>
                      <a:pt x="8608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317" name="Google Shape;7424;p50"/>
              <p:cNvSpPr/>
              <p:nvPr/>
            </p:nvSpPr>
            <p:spPr>
              <a:xfrm>
                <a:off x="2881286" y="2460529"/>
                <a:ext cx="87532" cy="87912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775" extrusionOk="0">
                    <a:moveTo>
                      <a:pt x="1414" y="703"/>
                    </a:moveTo>
                    <a:cubicBezTo>
                      <a:pt x="1786" y="703"/>
                      <a:pt x="2084" y="1020"/>
                      <a:pt x="2084" y="1406"/>
                    </a:cubicBezTo>
                    <a:cubicBezTo>
                      <a:pt x="2084" y="1787"/>
                      <a:pt x="1775" y="2108"/>
                      <a:pt x="1394" y="2108"/>
                    </a:cubicBezTo>
                    <a:cubicBezTo>
                      <a:pt x="1013" y="2108"/>
                      <a:pt x="715" y="1787"/>
                      <a:pt x="715" y="1406"/>
                    </a:cubicBezTo>
                    <a:cubicBezTo>
                      <a:pt x="715" y="1013"/>
                      <a:pt x="1024" y="703"/>
                      <a:pt x="1394" y="703"/>
                    </a:cubicBezTo>
                    <a:cubicBezTo>
                      <a:pt x="1400" y="703"/>
                      <a:pt x="1407" y="703"/>
                      <a:pt x="1414" y="703"/>
                    </a:cubicBezTo>
                    <a:close/>
                    <a:moveTo>
                      <a:pt x="1382" y="1"/>
                    </a:moveTo>
                    <a:cubicBezTo>
                      <a:pt x="1286" y="1"/>
                      <a:pt x="1215" y="72"/>
                      <a:pt x="1215" y="167"/>
                    </a:cubicBezTo>
                    <a:lnTo>
                      <a:pt x="1215" y="370"/>
                    </a:lnTo>
                    <a:cubicBezTo>
                      <a:pt x="1048" y="406"/>
                      <a:pt x="917" y="465"/>
                      <a:pt x="786" y="560"/>
                    </a:cubicBezTo>
                    <a:lnTo>
                      <a:pt x="632" y="406"/>
                    </a:lnTo>
                    <a:cubicBezTo>
                      <a:pt x="607" y="374"/>
                      <a:pt x="559" y="356"/>
                      <a:pt x="511" y="356"/>
                    </a:cubicBezTo>
                    <a:cubicBezTo>
                      <a:pt x="467" y="356"/>
                      <a:pt x="422" y="371"/>
                      <a:pt x="393" y="406"/>
                    </a:cubicBezTo>
                    <a:cubicBezTo>
                      <a:pt x="334" y="465"/>
                      <a:pt x="322" y="584"/>
                      <a:pt x="393" y="644"/>
                    </a:cubicBezTo>
                    <a:lnTo>
                      <a:pt x="548" y="798"/>
                    </a:lnTo>
                    <a:cubicBezTo>
                      <a:pt x="453" y="929"/>
                      <a:pt x="393" y="1072"/>
                      <a:pt x="370" y="1227"/>
                    </a:cubicBezTo>
                    <a:lnTo>
                      <a:pt x="155" y="1227"/>
                    </a:lnTo>
                    <a:cubicBezTo>
                      <a:pt x="72" y="1227"/>
                      <a:pt x="0" y="1299"/>
                      <a:pt x="0" y="1394"/>
                    </a:cubicBezTo>
                    <a:cubicBezTo>
                      <a:pt x="0" y="1477"/>
                      <a:pt x="72" y="1549"/>
                      <a:pt x="155" y="1549"/>
                    </a:cubicBezTo>
                    <a:lnTo>
                      <a:pt x="370" y="1549"/>
                    </a:lnTo>
                    <a:cubicBezTo>
                      <a:pt x="393" y="1715"/>
                      <a:pt x="453" y="1870"/>
                      <a:pt x="548" y="1989"/>
                    </a:cubicBezTo>
                    <a:lnTo>
                      <a:pt x="393" y="2132"/>
                    </a:lnTo>
                    <a:cubicBezTo>
                      <a:pt x="334" y="2191"/>
                      <a:pt x="334" y="2311"/>
                      <a:pt x="393" y="2370"/>
                    </a:cubicBezTo>
                    <a:cubicBezTo>
                      <a:pt x="429" y="2406"/>
                      <a:pt x="477" y="2418"/>
                      <a:pt x="512" y="2418"/>
                    </a:cubicBezTo>
                    <a:cubicBezTo>
                      <a:pt x="560" y="2418"/>
                      <a:pt x="608" y="2394"/>
                      <a:pt x="632" y="2370"/>
                    </a:cubicBezTo>
                    <a:lnTo>
                      <a:pt x="786" y="2227"/>
                    </a:lnTo>
                    <a:cubicBezTo>
                      <a:pt x="905" y="2311"/>
                      <a:pt x="1048" y="2370"/>
                      <a:pt x="1215" y="2406"/>
                    </a:cubicBezTo>
                    <a:lnTo>
                      <a:pt x="1215" y="2608"/>
                    </a:lnTo>
                    <a:cubicBezTo>
                      <a:pt x="1215" y="2703"/>
                      <a:pt x="1286" y="2775"/>
                      <a:pt x="1382" y="2775"/>
                    </a:cubicBezTo>
                    <a:cubicBezTo>
                      <a:pt x="1465" y="2775"/>
                      <a:pt x="1548" y="2703"/>
                      <a:pt x="1548" y="2608"/>
                    </a:cubicBezTo>
                    <a:lnTo>
                      <a:pt x="1548" y="2430"/>
                    </a:lnTo>
                    <a:cubicBezTo>
                      <a:pt x="1703" y="2394"/>
                      <a:pt x="1846" y="2346"/>
                      <a:pt x="1977" y="2251"/>
                    </a:cubicBezTo>
                    <a:lnTo>
                      <a:pt x="2120" y="2394"/>
                    </a:lnTo>
                    <a:cubicBezTo>
                      <a:pt x="2156" y="2430"/>
                      <a:pt x="2203" y="2442"/>
                      <a:pt x="2239" y="2442"/>
                    </a:cubicBezTo>
                    <a:cubicBezTo>
                      <a:pt x="2286" y="2442"/>
                      <a:pt x="2334" y="2430"/>
                      <a:pt x="2358" y="2394"/>
                    </a:cubicBezTo>
                    <a:cubicBezTo>
                      <a:pt x="2417" y="2346"/>
                      <a:pt x="2441" y="2215"/>
                      <a:pt x="2358" y="2156"/>
                    </a:cubicBezTo>
                    <a:lnTo>
                      <a:pt x="2215" y="2013"/>
                    </a:lnTo>
                    <a:cubicBezTo>
                      <a:pt x="2298" y="1882"/>
                      <a:pt x="2358" y="1727"/>
                      <a:pt x="2394" y="1584"/>
                    </a:cubicBezTo>
                    <a:lnTo>
                      <a:pt x="2596" y="1584"/>
                    </a:lnTo>
                    <a:cubicBezTo>
                      <a:pt x="2691" y="1584"/>
                      <a:pt x="2763" y="1501"/>
                      <a:pt x="2763" y="1418"/>
                    </a:cubicBezTo>
                    <a:cubicBezTo>
                      <a:pt x="2763" y="1299"/>
                      <a:pt x="2691" y="1227"/>
                      <a:pt x="2608" y="1227"/>
                    </a:cubicBezTo>
                    <a:lnTo>
                      <a:pt x="2394" y="1227"/>
                    </a:lnTo>
                    <a:cubicBezTo>
                      <a:pt x="2370" y="1060"/>
                      <a:pt x="2310" y="906"/>
                      <a:pt x="2215" y="798"/>
                    </a:cubicBezTo>
                    <a:lnTo>
                      <a:pt x="2370" y="644"/>
                    </a:lnTo>
                    <a:cubicBezTo>
                      <a:pt x="2417" y="584"/>
                      <a:pt x="2417" y="465"/>
                      <a:pt x="2370" y="406"/>
                    </a:cubicBezTo>
                    <a:cubicBezTo>
                      <a:pt x="2340" y="376"/>
                      <a:pt x="2292" y="361"/>
                      <a:pt x="2245" y="361"/>
                    </a:cubicBezTo>
                    <a:cubicBezTo>
                      <a:pt x="2197" y="361"/>
                      <a:pt x="2150" y="376"/>
                      <a:pt x="2120" y="406"/>
                    </a:cubicBezTo>
                    <a:lnTo>
                      <a:pt x="1977" y="560"/>
                    </a:lnTo>
                    <a:cubicBezTo>
                      <a:pt x="1858" y="465"/>
                      <a:pt x="1715" y="406"/>
                      <a:pt x="1548" y="370"/>
                    </a:cubicBezTo>
                    <a:lnTo>
                      <a:pt x="1548" y="167"/>
                    </a:lnTo>
                    <a:cubicBezTo>
                      <a:pt x="1548" y="72"/>
                      <a:pt x="1477" y="1"/>
                      <a:pt x="1382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318" name="Google Shape;7425;p50"/>
              <p:cNvSpPr/>
              <p:nvPr/>
            </p:nvSpPr>
            <p:spPr>
              <a:xfrm>
                <a:off x="2908436" y="2488059"/>
                <a:ext cx="33612" cy="33993"/>
              </a:xfrm>
              <a:custGeom>
                <a:avLst/>
                <a:gdLst/>
                <a:ahLst/>
                <a:cxnLst/>
                <a:rect l="l" t="t" r="r" b="b"/>
                <a:pathLst>
                  <a:path w="1061" h="1073" extrusionOk="0">
                    <a:moveTo>
                      <a:pt x="525" y="346"/>
                    </a:moveTo>
                    <a:cubicBezTo>
                      <a:pt x="632" y="346"/>
                      <a:pt x="715" y="430"/>
                      <a:pt x="715" y="537"/>
                    </a:cubicBezTo>
                    <a:cubicBezTo>
                      <a:pt x="715" y="632"/>
                      <a:pt x="632" y="727"/>
                      <a:pt x="525" y="727"/>
                    </a:cubicBezTo>
                    <a:cubicBezTo>
                      <a:pt x="417" y="727"/>
                      <a:pt x="334" y="632"/>
                      <a:pt x="334" y="537"/>
                    </a:cubicBezTo>
                    <a:cubicBezTo>
                      <a:pt x="334" y="430"/>
                      <a:pt x="417" y="346"/>
                      <a:pt x="525" y="346"/>
                    </a:cubicBezTo>
                    <a:close/>
                    <a:moveTo>
                      <a:pt x="525" y="1"/>
                    </a:moveTo>
                    <a:cubicBezTo>
                      <a:pt x="239" y="1"/>
                      <a:pt x="1" y="239"/>
                      <a:pt x="1" y="537"/>
                    </a:cubicBezTo>
                    <a:cubicBezTo>
                      <a:pt x="1" y="834"/>
                      <a:pt x="239" y="1072"/>
                      <a:pt x="525" y="1072"/>
                    </a:cubicBezTo>
                    <a:cubicBezTo>
                      <a:pt x="810" y="1072"/>
                      <a:pt x="1048" y="834"/>
                      <a:pt x="1048" y="537"/>
                    </a:cubicBezTo>
                    <a:cubicBezTo>
                      <a:pt x="1060" y="239"/>
                      <a:pt x="822" y="1"/>
                      <a:pt x="525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319" name="Google Shape;7426;p50"/>
            <p:cNvGrpSpPr/>
            <p:nvPr/>
          </p:nvGrpSpPr>
          <p:grpSpPr>
            <a:xfrm>
              <a:off x="7310642" y="5556639"/>
              <a:ext cx="365904" cy="350064"/>
              <a:chOff x="2189142" y="2421310"/>
              <a:chExt cx="365904" cy="350064"/>
            </a:xfrm>
            <a:solidFill>
              <a:schemeClr val="bg2">
                <a:lumMod val="75000"/>
              </a:schemeClr>
            </a:solidFill>
          </p:grpSpPr>
          <p:sp>
            <p:nvSpPr>
              <p:cNvPr id="1320" name="Google Shape;7427;p50"/>
              <p:cNvSpPr/>
              <p:nvPr/>
            </p:nvSpPr>
            <p:spPr>
              <a:xfrm>
                <a:off x="2400384" y="2421310"/>
                <a:ext cx="154662" cy="162613"/>
              </a:xfrm>
              <a:custGeom>
                <a:avLst/>
                <a:gdLst/>
                <a:ahLst/>
                <a:cxnLst/>
                <a:rect l="l" t="t" r="r" b="b"/>
                <a:pathLst>
                  <a:path w="4882" h="5133" extrusionOk="0">
                    <a:moveTo>
                      <a:pt x="2482" y="0"/>
                    </a:moveTo>
                    <a:cubicBezTo>
                      <a:pt x="1731" y="0"/>
                      <a:pt x="996" y="363"/>
                      <a:pt x="548" y="1036"/>
                    </a:cubicBezTo>
                    <a:cubicBezTo>
                      <a:pt x="0" y="1870"/>
                      <a:pt x="24" y="2941"/>
                      <a:pt x="619" y="3727"/>
                    </a:cubicBezTo>
                    <a:lnTo>
                      <a:pt x="560" y="4953"/>
                    </a:lnTo>
                    <a:cubicBezTo>
                      <a:pt x="560" y="5013"/>
                      <a:pt x="595" y="5073"/>
                      <a:pt x="643" y="5096"/>
                    </a:cubicBezTo>
                    <a:cubicBezTo>
                      <a:pt x="667" y="5108"/>
                      <a:pt x="702" y="5132"/>
                      <a:pt x="726" y="5132"/>
                    </a:cubicBezTo>
                    <a:cubicBezTo>
                      <a:pt x="762" y="5132"/>
                      <a:pt x="774" y="5132"/>
                      <a:pt x="798" y="5108"/>
                    </a:cubicBezTo>
                    <a:lnTo>
                      <a:pt x="1905" y="4596"/>
                    </a:lnTo>
                    <a:cubicBezTo>
                      <a:pt x="2090" y="4640"/>
                      <a:pt x="2289" y="4665"/>
                      <a:pt x="2486" y="4665"/>
                    </a:cubicBezTo>
                    <a:cubicBezTo>
                      <a:pt x="2555" y="4665"/>
                      <a:pt x="2623" y="4662"/>
                      <a:pt x="2691" y="4656"/>
                    </a:cubicBezTo>
                    <a:cubicBezTo>
                      <a:pt x="2786" y="4632"/>
                      <a:pt x="2858" y="4561"/>
                      <a:pt x="2846" y="4477"/>
                    </a:cubicBezTo>
                    <a:cubicBezTo>
                      <a:pt x="2824" y="4389"/>
                      <a:pt x="2761" y="4321"/>
                      <a:pt x="2685" y="4321"/>
                    </a:cubicBezTo>
                    <a:cubicBezTo>
                      <a:pt x="2679" y="4321"/>
                      <a:pt x="2673" y="4322"/>
                      <a:pt x="2667" y="4322"/>
                    </a:cubicBezTo>
                    <a:cubicBezTo>
                      <a:pt x="2597" y="4332"/>
                      <a:pt x="2528" y="4336"/>
                      <a:pt x="2461" y="4336"/>
                    </a:cubicBezTo>
                    <a:cubicBezTo>
                      <a:pt x="2277" y="4336"/>
                      <a:pt x="2103" y="4303"/>
                      <a:pt x="1929" y="4251"/>
                    </a:cubicBezTo>
                    <a:cubicBezTo>
                      <a:pt x="1913" y="4240"/>
                      <a:pt x="1897" y="4234"/>
                      <a:pt x="1880" y="4234"/>
                    </a:cubicBezTo>
                    <a:cubicBezTo>
                      <a:pt x="1859" y="4234"/>
                      <a:pt x="1836" y="4243"/>
                      <a:pt x="1810" y="4263"/>
                    </a:cubicBezTo>
                    <a:lnTo>
                      <a:pt x="905" y="4680"/>
                    </a:lnTo>
                    <a:lnTo>
                      <a:pt x="953" y="3680"/>
                    </a:lnTo>
                    <a:cubicBezTo>
                      <a:pt x="953" y="3632"/>
                      <a:pt x="941" y="3608"/>
                      <a:pt x="917" y="3560"/>
                    </a:cubicBezTo>
                    <a:cubicBezTo>
                      <a:pt x="381" y="2882"/>
                      <a:pt x="345" y="1941"/>
                      <a:pt x="833" y="1215"/>
                    </a:cubicBezTo>
                    <a:cubicBezTo>
                      <a:pt x="1218" y="642"/>
                      <a:pt x="1855" y="327"/>
                      <a:pt x="2504" y="327"/>
                    </a:cubicBezTo>
                    <a:cubicBezTo>
                      <a:pt x="2880" y="327"/>
                      <a:pt x="3259" y="433"/>
                      <a:pt x="3596" y="655"/>
                    </a:cubicBezTo>
                    <a:cubicBezTo>
                      <a:pt x="4048" y="953"/>
                      <a:pt x="4346" y="1405"/>
                      <a:pt x="4453" y="1929"/>
                    </a:cubicBezTo>
                    <a:cubicBezTo>
                      <a:pt x="4548" y="2441"/>
                      <a:pt x="4453" y="2989"/>
                      <a:pt x="4155" y="3418"/>
                    </a:cubicBezTo>
                    <a:cubicBezTo>
                      <a:pt x="3941" y="3727"/>
                      <a:pt x="3643" y="3977"/>
                      <a:pt x="3286" y="4132"/>
                    </a:cubicBezTo>
                    <a:cubicBezTo>
                      <a:pt x="3203" y="4156"/>
                      <a:pt x="3167" y="4263"/>
                      <a:pt x="3203" y="4346"/>
                    </a:cubicBezTo>
                    <a:cubicBezTo>
                      <a:pt x="3221" y="4419"/>
                      <a:pt x="3288" y="4450"/>
                      <a:pt x="3356" y="4450"/>
                    </a:cubicBezTo>
                    <a:cubicBezTo>
                      <a:pt x="3376" y="4450"/>
                      <a:pt x="3397" y="4447"/>
                      <a:pt x="3417" y="4442"/>
                    </a:cubicBezTo>
                    <a:cubicBezTo>
                      <a:pt x="3834" y="4263"/>
                      <a:pt x="4179" y="3977"/>
                      <a:pt x="4429" y="3608"/>
                    </a:cubicBezTo>
                    <a:cubicBezTo>
                      <a:pt x="4763" y="3108"/>
                      <a:pt x="4882" y="2477"/>
                      <a:pt x="4763" y="1882"/>
                    </a:cubicBezTo>
                    <a:cubicBezTo>
                      <a:pt x="4643" y="1274"/>
                      <a:pt x="4286" y="751"/>
                      <a:pt x="3774" y="393"/>
                    </a:cubicBezTo>
                    <a:cubicBezTo>
                      <a:pt x="3376" y="128"/>
                      <a:pt x="2926" y="0"/>
                      <a:pt x="2482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321" name="Google Shape;7428;p50"/>
              <p:cNvSpPr/>
              <p:nvPr/>
            </p:nvSpPr>
            <p:spPr>
              <a:xfrm>
                <a:off x="2292862" y="2724899"/>
                <a:ext cx="168252" cy="46475"/>
              </a:xfrm>
              <a:custGeom>
                <a:avLst/>
                <a:gdLst/>
                <a:ahLst/>
                <a:cxnLst/>
                <a:rect l="l" t="t" r="r" b="b"/>
                <a:pathLst>
                  <a:path w="5311" h="1467" extrusionOk="0">
                    <a:moveTo>
                      <a:pt x="5139" y="1"/>
                    </a:moveTo>
                    <a:cubicBezTo>
                      <a:pt x="5133" y="1"/>
                      <a:pt x="5127" y="1"/>
                      <a:pt x="5120" y="2"/>
                    </a:cubicBezTo>
                    <a:cubicBezTo>
                      <a:pt x="5025" y="26"/>
                      <a:pt x="4954" y="97"/>
                      <a:pt x="4966" y="193"/>
                    </a:cubicBezTo>
                    <a:cubicBezTo>
                      <a:pt x="4966" y="264"/>
                      <a:pt x="4989" y="323"/>
                      <a:pt x="4989" y="395"/>
                    </a:cubicBezTo>
                    <a:lnTo>
                      <a:pt x="4989" y="1145"/>
                    </a:lnTo>
                    <a:lnTo>
                      <a:pt x="167" y="1145"/>
                    </a:lnTo>
                    <a:cubicBezTo>
                      <a:pt x="72" y="1145"/>
                      <a:pt x="1" y="1216"/>
                      <a:pt x="1" y="1300"/>
                    </a:cubicBezTo>
                    <a:cubicBezTo>
                      <a:pt x="1" y="1395"/>
                      <a:pt x="72" y="1466"/>
                      <a:pt x="167" y="1466"/>
                    </a:cubicBezTo>
                    <a:lnTo>
                      <a:pt x="5144" y="1466"/>
                    </a:lnTo>
                    <a:cubicBezTo>
                      <a:pt x="5239" y="1466"/>
                      <a:pt x="5311" y="1395"/>
                      <a:pt x="5311" y="1300"/>
                    </a:cubicBezTo>
                    <a:lnTo>
                      <a:pt x="5311" y="395"/>
                    </a:lnTo>
                    <a:cubicBezTo>
                      <a:pt x="5311" y="323"/>
                      <a:pt x="5311" y="252"/>
                      <a:pt x="5299" y="157"/>
                    </a:cubicBezTo>
                    <a:cubicBezTo>
                      <a:pt x="5288" y="69"/>
                      <a:pt x="5216" y="1"/>
                      <a:pt x="5139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322" name="Google Shape;7429;p50"/>
              <p:cNvSpPr/>
              <p:nvPr/>
            </p:nvSpPr>
            <p:spPr>
              <a:xfrm>
                <a:off x="2189142" y="2460149"/>
                <a:ext cx="266714" cy="310844"/>
              </a:xfrm>
              <a:custGeom>
                <a:avLst/>
                <a:gdLst/>
                <a:ahLst/>
                <a:cxnLst/>
                <a:rect l="l" t="t" r="r" b="b"/>
                <a:pathLst>
                  <a:path w="8419" h="9812" extrusionOk="0">
                    <a:moveTo>
                      <a:pt x="3525" y="787"/>
                    </a:moveTo>
                    <a:lnTo>
                      <a:pt x="3525" y="787"/>
                    </a:lnTo>
                    <a:cubicBezTo>
                      <a:pt x="3322" y="1382"/>
                      <a:pt x="2977" y="1703"/>
                      <a:pt x="2751" y="1834"/>
                    </a:cubicBezTo>
                    <a:cubicBezTo>
                      <a:pt x="2787" y="1358"/>
                      <a:pt x="3096" y="941"/>
                      <a:pt x="3525" y="787"/>
                    </a:cubicBezTo>
                    <a:close/>
                    <a:moveTo>
                      <a:pt x="4692" y="715"/>
                    </a:moveTo>
                    <a:cubicBezTo>
                      <a:pt x="5323" y="715"/>
                      <a:pt x="5846" y="1239"/>
                      <a:pt x="5846" y="1870"/>
                    </a:cubicBezTo>
                    <a:lnTo>
                      <a:pt x="5846" y="2608"/>
                    </a:lnTo>
                    <a:cubicBezTo>
                      <a:pt x="5168" y="2561"/>
                      <a:pt x="4644" y="2215"/>
                      <a:pt x="4299" y="1596"/>
                    </a:cubicBezTo>
                    <a:cubicBezTo>
                      <a:pt x="4108" y="1251"/>
                      <a:pt x="4013" y="906"/>
                      <a:pt x="3977" y="715"/>
                    </a:cubicBezTo>
                    <a:close/>
                    <a:moveTo>
                      <a:pt x="2048" y="2454"/>
                    </a:moveTo>
                    <a:lnTo>
                      <a:pt x="2048" y="3525"/>
                    </a:lnTo>
                    <a:cubicBezTo>
                      <a:pt x="1858" y="3454"/>
                      <a:pt x="1715" y="3275"/>
                      <a:pt x="1715" y="3049"/>
                    </a:cubicBezTo>
                    <a:lnTo>
                      <a:pt x="1715" y="2930"/>
                    </a:lnTo>
                    <a:cubicBezTo>
                      <a:pt x="1715" y="2704"/>
                      <a:pt x="1846" y="2525"/>
                      <a:pt x="2048" y="2454"/>
                    </a:cubicBezTo>
                    <a:close/>
                    <a:moveTo>
                      <a:pt x="6549" y="2454"/>
                    </a:moveTo>
                    <a:cubicBezTo>
                      <a:pt x="6739" y="2537"/>
                      <a:pt x="6894" y="2715"/>
                      <a:pt x="6894" y="2930"/>
                    </a:cubicBezTo>
                    <a:lnTo>
                      <a:pt x="6894" y="3049"/>
                    </a:lnTo>
                    <a:cubicBezTo>
                      <a:pt x="6894" y="3275"/>
                      <a:pt x="6751" y="3454"/>
                      <a:pt x="6549" y="3525"/>
                    </a:cubicBezTo>
                    <a:lnTo>
                      <a:pt x="6549" y="2454"/>
                    </a:lnTo>
                    <a:close/>
                    <a:moveTo>
                      <a:pt x="3739" y="1168"/>
                    </a:moveTo>
                    <a:cubicBezTo>
                      <a:pt x="3799" y="1346"/>
                      <a:pt x="3870" y="1549"/>
                      <a:pt x="3989" y="1763"/>
                    </a:cubicBezTo>
                    <a:cubicBezTo>
                      <a:pt x="4394" y="2489"/>
                      <a:pt x="5025" y="2906"/>
                      <a:pt x="5835" y="2954"/>
                    </a:cubicBezTo>
                    <a:lnTo>
                      <a:pt x="5835" y="3251"/>
                    </a:lnTo>
                    <a:cubicBezTo>
                      <a:pt x="5846" y="3894"/>
                      <a:pt x="5501" y="4489"/>
                      <a:pt x="4942" y="4835"/>
                    </a:cubicBezTo>
                    <a:lnTo>
                      <a:pt x="4692" y="4990"/>
                    </a:lnTo>
                    <a:cubicBezTo>
                      <a:pt x="4573" y="5055"/>
                      <a:pt x="4439" y="5088"/>
                      <a:pt x="4305" y="5088"/>
                    </a:cubicBezTo>
                    <a:cubicBezTo>
                      <a:pt x="4171" y="5088"/>
                      <a:pt x="4037" y="5055"/>
                      <a:pt x="3918" y="4990"/>
                    </a:cubicBezTo>
                    <a:lnTo>
                      <a:pt x="3656" y="4835"/>
                    </a:lnTo>
                    <a:cubicBezTo>
                      <a:pt x="3096" y="4513"/>
                      <a:pt x="2751" y="3906"/>
                      <a:pt x="2751" y="3251"/>
                    </a:cubicBezTo>
                    <a:lnTo>
                      <a:pt x="2751" y="2215"/>
                    </a:lnTo>
                    <a:cubicBezTo>
                      <a:pt x="2965" y="2108"/>
                      <a:pt x="3418" y="1834"/>
                      <a:pt x="3739" y="1168"/>
                    </a:cubicBezTo>
                    <a:close/>
                    <a:moveTo>
                      <a:pt x="4942" y="5228"/>
                    </a:moveTo>
                    <a:lnTo>
                      <a:pt x="4942" y="5656"/>
                    </a:lnTo>
                    <a:cubicBezTo>
                      <a:pt x="4894" y="5656"/>
                      <a:pt x="4834" y="5668"/>
                      <a:pt x="4787" y="5668"/>
                    </a:cubicBezTo>
                    <a:cubicBezTo>
                      <a:pt x="4751" y="5549"/>
                      <a:pt x="4668" y="5454"/>
                      <a:pt x="4573" y="5382"/>
                    </a:cubicBezTo>
                    <a:cubicBezTo>
                      <a:pt x="4668" y="5359"/>
                      <a:pt x="4763" y="5335"/>
                      <a:pt x="4846" y="5275"/>
                    </a:cubicBezTo>
                    <a:lnTo>
                      <a:pt x="4942" y="5228"/>
                    </a:lnTo>
                    <a:close/>
                    <a:moveTo>
                      <a:pt x="4299" y="5656"/>
                    </a:moveTo>
                    <a:cubicBezTo>
                      <a:pt x="4406" y="5656"/>
                      <a:pt x="4477" y="5728"/>
                      <a:pt x="4477" y="5835"/>
                    </a:cubicBezTo>
                    <a:cubicBezTo>
                      <a:pt x="4477" y="5942"/>
                      <a:pt x="4406" y="6013"/>
                      <a:pt x="4299" y="6013"/>
                    </a:cubicBezTo>
                    <a:cubicBezTo>
                      <a:pt x="4215" y="6013"/>
                      <a:pt x="4120" y="5930"/>
                      <a:pt x="4120" y="5835"/>
                    </a:cubicBezTo>
                    <a:cubicBezTo>
                      <a:pt x="4120" y="5728"/>
                      <a:pt x="4192" y="5656"/>
                      <a:pt x="4299" y="5656"/>
                    </a:cubicBezTo>
                    <a:close/>
                    <a:moveTo>
                      <a:pt x="3656" y="5228"/>
                    </a:moveTo>
                    <a:lnTo>
                      <a:pt x="3751" y="5263"/>
                    </a:lnTo>
                    <a:cubicBezTo>
                      <a:pt x="3834" y="5323"/>
                      <a:pt x="3941" y="5359"/>
                      <a:pt x="4037" y="5382"/>
                    </a:cubicBezTo>
                    <a:cubicBezTo>
                      <a:pt x="3882" y="5478"/>
                      <a:pt x="3775" y="5644"/>
                      <a:pt x="3775" y="5835"/>
                    </a:cubicBezTo>
                    <a:cubicBezTo>
                      <a:pt x="3775" y="6121"/>
                      <a:pt x="4013" y="6359"/>
                      <a:pt x="4299" y="6359"/>
                    </a:cubicBezTo>
                    <a:cubicBezTo>
                      <a:pt x="4525" y="6359"/>
                      <a:pt x="4715" y="6204"/>
                      <a:pt x="4787" y="6013"/>
                    </a:cubicBezTo>
                    <a:cubicBezTo>
                      <a:pt x="4834" y="6013"/>
                      <a:pt x="4894" y="6013"/>
                      <a:pt x="4942" y="6002"/>
                    </a:cubicBezTo>
                    <a:lnTo>
                      <a:pt x="4942" y="6073"/>
                    </a:lnTo>
                    <a:lnTo>
                      <a:pt x="4299" y="6514"/>
                    </a:lnTo>
                    <a:lnTo>
                      <a:pt x="3656" y="6061"/>
                    </a:lnTo>
                    <a:lnTo>
                      <a:pt x="3656" y="5228"/>
                    </a:lnTo>
                    <a:close/>
                    <a:moveTo>
                      <a:pt x="3656" y="6466"/>
                    </a:moveTo>
                    <a:lnTo>
                      <a:pt x="4049" y="6740"/>
                    </a:lnTo>
                    <a:lnTo>
                      <a:pt x="3656" y="7204"/>
                    </a:lnTo>
                    <a:lnTo>
                      <a:pt x="3656" y="6549"/>
                    </a:lnTo>
                    <a:lnTo>
                      <a:pt x="3656" y="6466"/>
                    </a:lnTo>
                    <a:close/>
                    <a:moveTo>
                      <a:pt x="4942" y="6466"/>
                    </a:moveTo>
                    <a:lnTo>
                      <a:pt x="4942" y="6549"/>
                    </a:lnTo>
                    <a:lnTo>
                      <a:pt x="4942" y="7204"/>
                    </a:lnTo>
                    <a:lnTo>
                      <a:pt x="4549" y="6740"/>
                    </a:lnTo>
                    <a:lnTo>
                      <a:pt x="4942" y="6466"/>
                    </a:lnTo>
                    <a:close/>
                    <a:moveTo>
                      <a:pt x="3858" y="1"/>
                    </a:moveTo>
                    <a:cubicBezTo>
                      <a:pt x="2858" y="1"/>
                      <a:pt x="2048" y="799"/>
                      <a:pt x="2048" y="1799"/>
                    </a:cubicBezTo>
                    <a:lnTo>
                      <a:pt x="2048" y="2096"/>
                    </a:lnTo>
                    <a:cubicBezTo>
                      <a:pt x="1667" y="2168"/>
                      <a:pt x="1382" y="2513"/>
                      <a:pt x="1382" y="2918"/>
                    </a:cubicBezTo>
                    <a:lnTo>
                      <a:pt x="1382" y="3037"/>
                    </a:lnTo>
                    <a:cubicBezTo>
                      <a:pt x="1382" y="3501"/>
                      <a:pt x="1751" y="3870"/>
                      <a:pt x="2215" y="3870"/>
                    </a:cubicBezTo>
                    <a:cubicBezTo>
                      <a:pt x="2310" y="3870"/>
                      <a:pt x="2382" y="3799"/>
                      <a:pt x="2382" y="3704"/>
                    </a:cubicBezTo>
                    <a:lnTo>
                      <a:pt x="2382" y="2251"/>
                    </a:lnTo>
                    <a:lnTo>
                      <a:pt x="2382" y="1799"/>
                    </a:lnTo>
                    <a:cubicBezTo>
                      <a:pt x="2382" y="1001"/>
                      <a:pt x="3037" y="346"/>
                      <a:pt x="3834" y="346"/>
                    </a:cubicBezTo>
                    <a:lnTo>
                      <a:pt x="4727" y="346"/>
                    </a:lnTo>
                    <a:cubicBezTo>
                      <a:pt x="5537" y="346"/>
                      <a:pt x="6192" y="1001"/>
                      <a:pt x="6192" y="1799"/>
                    </a:cubicBezTo>
                    <a:lnTo>
                      <a:pt x="6192" y="2251"/>
                    </a:lnTo>
                    <a:lnTo>
                      <a:pt x="6192" y="4180"/>
                    </a:lnTo>
                    <a:cubicBezTo>
                      <a:pt x="6192" y="4811"/>
                      <a:pt x="5799" y="5335"/>
                      <a:pt x="5251" y="5549"/>
                    </a:cubicBezTo>
                    <a:lnTo>
                      <a:pt x="5251" y="5001"/>
                    </a:lnTo>
                    <a:cubicBezTo>
                      <a:pt x="5823" y="4597"/>
                      <a:pt x="6156" y="3930"/>
                      <a:pt x="6156" y="3227"/>
                    </a:cubicBezTo>
                    <a:lnTo>
                      <a:pt x="6156" y="1870"/>
                    </a:lnTo>
                    <a:cubicBezTo>
                      <a:pt x="6156" y="1037"/>
                      <a:pt x="5489" y="370"/>
                      <a:pt x="4656" y="370"/>
                    </a:cubicBezTo>
                    <a:lnTo>
                      <a:pt x="3894" y="370"/>
                    </a:lnTo>
                    <a:cubicBezTo>
                      <a:pt x="3834" y="370"/>
                      <a:pt x="3775" y="370"/>
                      <a:pt x="3715" y="382"/>
                    </a:cubicBezTo>
                    <a:cubicBezTo>
                      <a:pt x="2965" y="477"/>
                      <a:pt x="2394" y="1120"/>
                      <a:pt x="2394" y="1870"/>
                    </a:cubicBezTo>
                    <a:lnTo>
                      <a:pt x="2394" y="2084"/>
                    </a:lnTo>
                    <a:lnTo>
                      <a:pt x="2394" y="3227"/>
                    </a:lnTo>
                    <a:cubicBezTo>
                      <a:pt x="2394" y="3930"/>
                      <a:pt x="2739" y="4585"/>
                      <a:pt x="3299" y="5001"/>
                    </a:cubicBezTo>
                    <a:lnTo>
                      <a:pt x="3299" y="6013"/>
                    </a:lnTo>
                    <a:lnTo>
                      <a:pt x="1596" y="6561"/>
                    </a:lnTo>
                    <a:cubicBezTo>
                      <a:pt x="643" y="6859"/>
                      <a:pt x="1" y="7740"/>
                      <a:pt x="1" y="8740"/>
                    </a:cubicBezTo>
                    <a:lnTo>
                      <a:pt x="1" y="9645"/>
                    </a:lnTo>
                    <a:cubicBezTo>
                      <a:pt x="1" y="9740"/>
                      <a:pt x="72" y="9812"/>
                      <a:pt x="167" y="9812"/>
                    </a:cubicBezTo>
                    <a:lnTo>
                      <a:pt x="2739" y="9812"/>
                    </a:lnTo>
                    <a:cubicBezTo>
                      <a:pt x="2822" y="9812"/>
                      <a:pt x="2906" y="9740"/>
                      <a:pt x="2906" y="9645"/>
                    </a:cubicBezTo>
                    <a:cubicBezTo>
                      <a:pt x="2906" y="9550"/>
                      <a:pt x="2822" y="9478"/>
                      <a:pt x="2739" y="9478"/>
                    </a:cubicBezTo>
                    <a:lnTo>
                      <a:pt x="322" y="9478"/>
                    </a:lnTo>
                    <a:lnTo>
                      <a:pt x="322" y="8740"/>
                    </a:lnTo>
                    <a:cubicBezTo>
                      <a:pt x="322" y="7883"/>
                      <a:pt x="882" y="7133"/>
                      <a:pt x="1679" y="6871"/>
                    </a:cubicBezTo>
                    <a:lnTo>
                      <a:pt x="3287" y="6359"/>
                    </a:lnTo>
                    <a:lnTo>
                      <a:pt x="3287" y="6537"/>
                    </a:lnTo>
                    <a:lnTo>
                      <a:pt x="3287" y="7657"/>
                    </a:lnTo>
                    <a:cubicBezTo>
                      <a:pt x="3287" y="7728"/>
                      <a:pt x="3334" y="7788"/>
                      <a:pt x="3394" y="7811"/>
                    </a:cubicBezTo>
                    <a:cubicBezTo>
                      <a:pt x="3406" y="7811"/>
                      <a:pt x="3441" y="7835"/>
                      <a:pt x="3453" y="7835"/>
                    </a:cubicBezTo>
                    <a:cubicBezTo>
                      <a:pt x="3501" y="7835"/>
                      <a:pt x="3537" y="7811"/>
                      <a:pt x="3584" y="7776"/>
                    </a:cubicBezTo>
                    <a:lnTo>
                      <a:pt x="4275" y="6966"/>
                    </a:lnTo>
                    <a:lnTo>
                      <a:pt x="4954" y="7776"/>
                    </a:lnTo>
                    <a:cubicBezTo>
                      <a:pt x="4989" y="7811"/>
                      <a:pt x="5025" y="7835"/>
                      <a:pt x="5084" y="7835"/>
                    </a:cubicBezTo>
                    <a:cubicBezTo>
                      <a:pt x="5108" y="7835"/>
                      <a:pt x="5132" y="7835"/>
                      <a:pt x="5144" y="7811"/>
                    </a:cubicBezTo>
                    <a:cubicBezTo>
                      <a:pt x="5204" y="7788"/>
                      <a:pt x="5251" y="7728"/>
                      <a:pt x="5251" y="7657"/>
                    </a:cubicBezTo>
                    <a:lnTo>
                      <a:pt x="5251" y="6359"/>
                    </a:lnTo>
                    <a:lnTo>
                      <a:pt x="6859" y="6871"/>
                    </a:lnTo>
                    <a:cubicBezTo>
                      <a:pt x="7382" y="7037"/>
                      <a:pt x="7811" y="7430"/>
                      <a:pt x="8037" y="7918"/>
                    </a:cubicBezTo>
                    <a:cubicBezTo>
                      <a:pt x="8074" y="7991"/>
                      <a:pt x="8131" y="8022"/>
                      <a:pt x="8198" y="8022"/>
                    </a:cubicBezTo>
                    <a:cubicBezTo>
                      <a:pt x="8219" y="8022"/>
                      <a:pt x="8241" y="8019"/>
                      <a:pt x="8263" y="8014"/>
                    </a:cubicBezTo>
                    <a:cubicBezTo>
                      <a:pt x="8383" y="7990"/>
                      <a:pt x="8418" y="7895"/>
                      <a:pt x="8383" y="7799"/>
                    </a:cubicBezTo>
                    <a:cubicBezTo>
                      <a:pt x="8109" y="7216"/>
                      <a:pt x="7609" y="6775"/>
                      <a:pt x="6989" y="6561"/>
                    </a:cubicBezTo>
                    <a:lnTo>
                      <a:pt x="5287" y="6013"/>
                    </a:lnTo>
                    <a:lnTo>
                      <a:pt x="5287" y="5906"/>
                    </a:lnTo>
                    <a:cubicBezTo>
                      <a:pt x="6013" y="5680"/>
                      <a:pt x="6549" y="5001"/>
                      <a:pt x="6549" y="4180"/>
                    </a:cubicBezTo>
                    <a:lnTo>
                      <a:pt x="6549" y="3858"/>
                    </a:lnTo>
                    <a:cubicBezTo>
                      <a:pt x="6930" y="3775"/>
                      <a:pt x="7216" y="3442"/>
                      <a:pt x="7216" y="3037"/>
                    </a:cubicBezTo>
                    <a:lnTo>
                      <a:pt x="7216" y="2918"/>
                    </a:lnTo>
                    <a:cubicBezTo>
                      <a:pt x="7216" y="2513"/>
                      <a:pt x="6930" y="2168"/>
                      <a:pt x="6549" y="2096"/>
                    </a:cubicBezTo>
                    <a:lnTo>
                      <a:pt x="6549" y="1799"/>
                    </a:lnTo>
                    <a:cubicBezTo>
                      <a:pt x="6549" y="799"/>
                      <a:pt x="5739" y="1"/>
                      <a:pt x="4751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323" name="Google Shape;7430;p50"/>
              <p:cNvSpPr/>
              <p:nvPr/>
            </p:nvSpPr>
            <p:spPr>
              <a:xfrm>
                <a:off x="2320012" y="2699682"/>
                <a:ext cx="10993" cy="11341"/>
              </a:xfrm>
              <a:custGeom>
                <a:avLst/>
                <a:gdLst/>
                <a:ahLst/>
                <a:cxnLst/>
                <a:rect l="l" t="t" r="r" b="b"/>
                <a:pathLst>
                  <a:path w="347" h="358" extrusionOk="0">
                    <a:moveTo>
                      <a:pt x="168" y="0"/>
                    </a:moveTo>
                    <a:cubicBezTo>
                      <a:pt x="84" y="0"/>
                      <a:pt x="1" y="72"/>
                      <a:pt x="1" y="167"/>
                    </a:cubicBezTo>
                    <a:lnTo>
                      <a:pt x="1" y="191"/>
                    </a:lnTo>
                    <a:cubicBezTo>
                      <a:pt x="1" y="286"/>
                      <a:pt x="84" y="357"/>
                      <a:pt x="168" y="357"/>
                    </a:cubicBezTo>
                    <a:cubicBezTo>
                      <a:pt x="263" y="357"/>
                      <a:pt x="334" y="286"/>
                      <a:pt x="334" y="191"/>
                    </a:cubicBezTo>
                    <a:lnTo>
                      <a:pt x="334" y="167"/>
                    </a:lnTo>
                    <a:cubicBezTo>
                      <a:pt x="346" y="72"/>
                      <a:pt x="263" y="0"/>
                      <a:pt x="16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324" name="Google Shape;7431;p50"/>
              <p:cNvSpPr/>
              <p:nvPr/>
            </p:nvSpPr>
            <p:spPr>
              <a:xfrm>
                <a:off x="2320012" y="2718151"/>
                <a:ext cx="10993" cy="11341"/>
              </a:xfrm>
              <a:custGeom>
                <a:avLst/>
                <a:gdLst/>
                <a:ahLst/>
                <a:cxnLst/>
                <a:rect l="l" t="t" r="r" b="b"/>
                <a:pathLst>
                  <a:path w="347" h="358" extrusionOk="0">
                    <a:moveTo>
                      <a:pt x="168" y="1"/>
                    </a:moveTo>
                    <a:cubicBezTo>
                      <a:pt x="84" y="1"/>
                      <a:pt x="1" y="72"/>
                      <a:pt x="1" y="167"/>
                    </a:cubicBezTo>
                    <a:lnTo>
                      <a:pt x="1" y="191"/>
                    </a:lnTo>
                    <a:cubicBezTo>
                      <a:pt x="1" y="286"/>
                      <a:pt x="84" y="358"/>
                      <a:pt x="168" y="358"/>
                    </a:cubicBezTo>
                    <a:cubicBezTo>
                      <a:pt x="263" y="358"/>
                      <a:pt x="334" y="286"/>
                      <a:pt x="334" y="191"/>
                    </a:cubicBezTo>
                    <a:lnTo>
                      <a:pt x="334" y="167"/>
                    </a:lnTo>
                    <a:cubicBezTo>
                      <a:pt x="346" y="72"/>
                      <a:pt x="263" y="1"/>
                      <a:pt x="168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325" name="Google Shape;7432;p50"/>
              <p:cNvSpPr/>
              <p:nvPr/>
            </p:nvSpPr>
            <p:spPr>
              <a:xfrm>
                <a:off x="2364522" y="2716662"/>
                <a:ext cx="63804" cy="30571"/>
              </a:xfrm>
              <a:custGeom>
                <a:avLst/>
                <a:gdLst/>
                <a:ahLst/>
                <a:cxnLst/>
                <a:rect l="l" t="t" r="r" b="b"/>
                <a:pathLst>
                  <a:path w="2014" h="965" extrusionOk="0">
                    <a:moveTo>
                      <a:pt x="1596" y="322"/>
                    </a:moveTo>
                    <a:cubicBezTo>
                      <a:pt x="1632" y="322"/>
                      <a:pt x="1668" y="357"/>
                      <a:pt x="1668" y="405"/>
                    </a:cubicBezTo>
                    <a:lnTo>
                      <a:pt x="1668" y="560"/>
                    </a:lnTo>
                    <a:cubicBezTo>
                      <a:pt x="1668" y="607"/>
                      <a:pt x="1632" y="643"/>
                      <a:pt x="1596" y="643"/>
                    </a:cubicBezTo>
                    <a:lnTo>
                      <a:pt x="382" y="643"/>
                    </a:lnTo>
                    <a:cubicBezTo>
                      <a:pt x="346" y="643"/>
                      <a:pt x="310" y="607"/>
                      <a:pt x="310" y="560"/>
                    </a:cubicBezTo>
                    <a:lnTo>
                      <a:pt x="310" y="405"/>
                    </a:lnTo>
                    <a:cubicBezTo>
                      <a:pt x="310" y="357"/>
                      <a:pt x="346" y="322"/>
                      <a:pt x="382" y="322"/>
                    </a:cubicBezTo>
                    <a:close/>
                    <a:moveTo>
                      <a:pt x="406" y="0"/>
                    </a:moveTo>
                    <a:cubicBezTo>
                      <a:pt x="180" y="0"/>
                      <a:pt x="1" y="179"/>
                      <a:pt x="1" y="405"/>
                    </a:cubicBezTo>
                    <a:lnTo>
                      <a:pt x="1" y="572"/>
                    </a:lnTo>
                    <a:cubicBezTo>
                      <a:pt x="1" y="786"/>
                      <a:pt x="180" y="964"/>
                      <a:pt x="406" y="964"/>
                    </a:cubicBezTo>
                    <a:lnTo>
                      <a:pt x="1608" y="964"/>
                    </a:lnTo>
                    <a:cubicBezTo>
                      <a:pt x="1834" y="964"/>
                      <a:pt x="2013" y="786"/>
                      <a:pt x="2013" y="572"/>
                    </a:cubicBezTo>
                    <a:lnTo>
                      <a:pt x="2013" y="405"/>
                    </a:lnTo>
                    <a:cubicBezTo>
                      <a:pt x="2013" y="179"/>
                      <a:pt x="1834" y="0"/>
                      <a:pt x="16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326" name="Google Shape;7433;p50"/>
              <p:cNvSpPr/>
              <p:nvPr/>
            </p:nvSpPr>
            <p:spPr>
              <a:xfrm>
                <a:off x="2437323" y="2454510"/>
                <a:ext cx="82273" cy="83002"/>
              </a:xfrm>
              <a:custGeom>
                <a:avLst/>
                <a:gdLst/>
                <a:ahLst/>
                <a:cxnLst/>
                <a:rect l="l" t="t" r="r" b="b"/>
                <a:pathLst>
                  <a:path w="2597" h="2620" extrusionOk="0">
                    <a:moveTo>
                      <a:pt x="1299" y="655"/>
                    </a:moveTo>
                    <a:cubicBezTo>
                      <a:pt x="1656" y="655"/>
                      <a:pt x="1942" y="953"/>
                      <a:pt x="1942" y="1310"/>
                    </a:cubicBezTo>
                    <a:cubicBezTo>
                      <a:pt x="1930" y="1667"/>
                      <a:pt x="1644" y="1965"/>
                      <a:pt x="1299" y="1965"/>
                    </a:cubicBezTo>
                    <a:cubicBezTo>
                      <a:pt x="941" y="1965"/>
                      <a:pt x="668" y="1667"/>
                      <a:pt x="668" y="1310"/>
                    </a:cubicBezTo>
                    <a:cubicBezTo>
                      <a:pt x="668" y="953"/>
                      <a:pt x="941" y="655"/>
                      <a:pt x="1299" y="655"/>
                    </a:cubicBezTo>
                    <a:close/>
                    <a:moveTo>
                      <a:pt x="1299" y="0"/>
                    </a:moveTo>
                    <a:cubicBezTo>
                      <a:pt x="1215" y="0"/>
                      <a:pt x="1132" y="72"/>
                      <a:pt x="1132" y="167"/>
                    </a:cubicBezTo>
                    <a:lnTo>
                      <a:pt x="1132" y="346"/>
                    </a:lnTo>
                    <a:cubicBezTo>
                      <a:pt x="989" y="369"/>
                      <a:pt x="858" y="429"/>
                      <a:pt x="751" y="500"/>
                    </a:cubicBezTo>
                    <a:lnTo>
                      <a:pt x="620" y="369"/>
                    </a:lnTo>
                    <a:cubicBezTo>
                      <a:pt x="590" y="340"/>
                      <a:pt x="546" y="325"/>
                      <a:pt x="501" y="325"/>
                    </a:cubicBezTo>
                    <a:cubicBezTo>
                      <a:pt x="456" y="325"/>
                      <a:pt x="412" y="340"/>
                      <a:pt x="382" y="369"/>
                    </a:cubicBezTo>
                    <a:cubicBezTo>
                      <a:pt x="322" y="429"/>
                      <a:pt x="322" y="548"/>
                      <a:pt x="382" y="607"/>
                    </a:cubicBezTo>
                    <a:lnTo>
                      <a:pt x="513" y="750"/>
                    </a:lnTo>
                    <a:cubicBezTo>
                      <a:pt x="441" y="857"/>
                      <a:pt x="382" y="1000"/>
                      <a:pt x="346" y="1143"/>
                    </a:cubicBezTo>
                    <a:lnTo>
                      <a:pt x="168" y="1143"/>
                    </a:lnTo>
                    <a:cubicBezTo>
                      <a:pt x="84" y="1143"/>
                      <a:pt x="1" y="1227"/>
                      <a:pt x="1" y="1310"/>
                    </a:cubicBezTo>
                    <a:cubicBezTo>
                      <a:pt x="1" y="1405"/>
                      <a:pt x="84" y="1477"/>
                      <a:pt x="168" y="1477"/>
                    </a:cubicBezTo>
                    <a:lnTo>
                      <a:pt x="346" y="1477"/>
                    </a:lnTo>
                    <a:cubicBezTo>
                      <a:pt x="382" y="1619"/>
                      <a:pt x="441" y="1762"/>
                      <a:pt x="513" y="1881"/>
                    </a:cubicBezTo>
                    <a:lnTo>
                      <a:pt x="382" y="2012"/>
                    </a:lnTo>
                    <a:cubicBezTo>
                      <a:pt x="322" y="2072"/>
                      <a:pt x="322" y="2191"/>
                      <a:pt x="382" y="2251"/>
                    </a:cubicBezTo>
                    <a:cubicBezTo>
                      <a:pt x="406" y="2274"/>
                      <a:pt x="453" y="2298"/>
                      <a:pt x="501" y="2298"/>
                    </a:cubicBezTo>
                    <a:cubicBezTo>
                      <a:pt x="537" y="2298"/>
                      <a:pt x="584" y="2274"/>
                      <a:pt x="620" y="2251"/>
                    </a:cubicBezTo>
                    <a:lnTo>
                      <a:pt x="751" y="2120"/>
                    </a:lnTo>
                    <a:cubicBezTo>
                      <a:pt x="870" y="2191"/>
                      <a:pt x="1001" y="2251"/>
                      <a:pt x="1132" y="2274"/>
                    </a:cubicBezTo>
                    <a:lnTo>
                      <a:pt x="1132" y="2453"/>
                    </a:lnTo>
                    <a:cubicBezTo>
                      <a:pt x="1132" y="2548"/>
                      <a:pt x="1215" y="2620"/>
                      <a:pt x="1299" y="2620"/>
                    </a:cubicBezTo>
                    <a:cubicBezTo>
                      <a:pt x="1394" y="2620"/>
                      <a:pt x="1465" y="2548"/>
                      <a:pt x="1465" y="2453"/>
                    </a:cubicBezTo>
                    <a:lnTo>
                      <a:pt x="1465" y="2274"/>
                    </a:lnTo>
                    <a:cubicBezTo>
                      <a:pt x="1608" y="2251"/>
                      <a:pt x="1751" y="2191"/>
                      <a:pt x="1846" y="2120"/>
                    </a:cubicBezTo>
                    <a:lnTo>
                      <a:pt x="1989" y="2251"/>
                    </a:lnTo>
                    <a:cubicBezTo>
                      <a:pt x="2013" y="2274"/>
                      <a:pt x="2061" y="2298"/>
                      <a:pt x="2108" y="2298"/>
                    </a:cubicBezTo>
                    <a:cubicBezTo>
                      <a:pt x="2144" y="2298"/>
                      <a:pt x="2192" y="2274"/>
                      <a:pt x="2227" y="2251"/>
                    </a:cubicBezTo>
                    <a:cubicBezTo>
                      <a:pt x="2287" y="2191"/>
                      <a:pt x="2287" y="2072"/>
                      <a:pt x="2227" y="2012"/>
                    </a:cubicBezTo>
                    <a:lnTo>
                      <a:pt x="2084" y="1881"/>
                    </a:lnTo>
                    <a:cubicBezTo>
                      <a:pt x="2168" y="1762"/>
                      <a:pt x="2227" y="1619"/>
                      <a:pt x="2251" y="1477"/>
                    </a:cubicBezTo>
                    <a:lnTo>
                      <a:pt x="2430" y="1477"/>
                    </a:lnTo>
                    <a:cubicBezTo>
                      <a:pt x="2525" y="1477"/>
                      <a:pt x="2596" y="1405"/>
                      <a:pt x="2596" y="1310"/>
                    </a:cubicBezTo>
                    <a:cubicBezTo>
                      <a:pt x="2596" y="1227"/>
                      <a:pt x="2525" y="1143"/>
                      <a:pt x="2430" y="1143"/>
                    </a:cubicBezTo>
                    <a:lnTo>
                      <a:pt x="2251" y="1143"/>
                    </a:lnTo>
                    <a:cubicBezTo>
                      <a:pt x="2227" y="1000"/>
                      <a:pt x="2168" y="869"/>
                      <a:pt x="2096" y="750"/>
                    </a:cubicBezTo>
                    <a:lnTo>
                      <a:pt x="2227" y="607"/>
                    </a:lnTo>
                    <a:cubicBezTo>
                      <a:pt x="2287" y="548"/>
                      <a:pt x="2287" y="429"/>
                      <a:pt x="2227" y="369"/>
                    </a:cubicBezTo>
                    <a:cubicBezTo>
                      <a:pt x="2198" y="340"/>
                      <a:pt x="2153" y="325"/>
                      <a:pt x="2108" y="325"/>
                    </a:cubicBezTo>
                    <a:cubicBezTo>
                      <a:pt x="2064" y="325"/>
                      <a:pt x="2019" y="340"/>
                      <a:pt x="1989" y="369"/>
                    </a:cubicBezTo>
                    <a:lnTo>
                      <a:pt x="1846" y="500"/>
                    </a:lnTo>
                    <a:cubicBezTo>
                      <a:pt x="1727" y="429"/>
                      <a:pt x="1596" y="369"/>
                      <a:pt x="1465" y="346"/>
                    </a:cubicBezTo>
                    <a:lnTo>
                      <a:pt x="1465" y="167"/>
                    </a:lnTo>
                    <a:cubicBezTo>
                      <a:pt x="1465" y="72"/>
                      <a:pt x="1394" y="0"/>
                      <a:pt x="1299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327" name="Google Shape;7434;p50"/>
              <p:cNvSpPr/>
              <p:nvPr/>
            </p:nvSpPr>
            <p:spPr>
              <a:xfrm>
                <a:off x="2462603" y="2479759"/>
                <a:ext cx="32092" cy="32092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1013" extrusionOk="0">
                    <a:moveTo>
                      <a:pt x="501" y="358"/>
                    </a:moveTo>
                    <a:cubicBezTo>
                      <a:pt x="596" y="358"/>
                      <a:pt x="667" y="441"/>
                      <a:pt x="667" y="525"/>
                    </a:cubicBezTo>
                    <a:cubicBezTo>
                      <a:pt x="667" y="620"/>
                      <a:pt x="596" y="692"/>
                      <a:pt x="501" y="692"/>
                    </a:cubicBezTo>
                    <a:cubicBezTo>
                      <a:pt x="417" y="692"/>
                      <a:pt x="346" y="620"/>
                      <a:pt x="346" y="525"/>
                    </a:cubicBezTo>
                    <a:cubicBezTo>
                      <a:pt x="346" y="441"/>
                      <a:pt x="417" y="358"/>
                      <a:pt x="501" y="358"/>
                    </a:cubicBezTo>
                    <a:close/>
                    <a:moveTo>
                      <a:pt x="501" y="1"/>
                    </a:moveTo>
                    <a:cubicBezTo>
                      <a:pt x="227" y="1"/>
                      <a:pt x="1" y="227"/>
                      <a:pt x="1" y="513"/>
                    </a:cubicBezTo>
                    <a:cubicBezTo>
                      <a:pt x="1" y="799"/>
                      <a:pt x="227" y="1013"/>
                      <a:pt x="501" y="1013"/>
                    </a:cubicBezTo>
                    <a:cubicBezTo>
                      <a:pt x="786" y="1013"/>
                      <a:pt x="1013" y="799"/>
                      <a:pt x="1013" y="513"/>
                    </a:cubicBezTo>
                    <a:cubicBezTo>
                      <a:pt x="1001" y="251"/>
                      <a:pt x="774" y="1"/>
                      <a:pt x="501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328" name="Google Shape;7435;p50"/>
              <p:cNvSpPr/>
              <p:nvPr/>
            </p:nvSpPr>
            <p:spPr>
              <a:xfrm>
                <a:off x="2314373" y="2546921"/>
                <a:ext cx="21891" cy="36242"/>
              </a:xfrm>
              <a:custGeom>
                <a:avLst/>
                <a:gdLst/>
                <a:ahLst/>
                <a:cxnLst/>
                <a:rect l="l" t="t" r="r" b="b"/>
                <a:pathLst>
                  <a:path w="691" h="1144" extrusionOk="0">
                    <a:moveTo>
                      <a:pt x="167" y="0"/>
                    </a:moveTo>
                    <a:cubicBezTo>
                      <a:pt x="72" y="0"/>
                      <a:pt x="0" y="72"/>
                      <a:pt x="0" y="167"/>
                    </a:cubicBezTo>
                    <a:lnTo>
                      <a:pt x="0" y="988"/>
                    </a:lnTo>
                    <a:cubicBezTo>
                      <a:pt x="0" y="1072"/>
                      <a:pt x="72" y="1143"/>
                      <a:pt x="167" y="1143"/>
                    </a:cubicBezTo>
                    <a:lnTo>
                      <a:pt x="524" y="1143"/>
                    </a:lnTo>
                    <a:cubicBezTo>
                      <a:pt x="620" y="1143"/>
                      <a:pt x="691" y="1072"/>
                      <a:pt x="691" y="988"/>
                    </a:cubicBezTo>
                    <a:cubicBezTo>
                      <a:pt x="691" y="893"/>
                      <a:pt x="620" y="822"/>
                      <a:pt x="524" y="822"/>
                    </a:cubicBezTo>
                    <a:lnTo>
                      <a:pt x="334" y="822"/>
                    </a:lnTo>
                    <a:lnTo>
                      <a:pt x="334" y="167"/>
                    </a:lnTo>
                    <a:cubicBezTo>
                      <a:pt x="334" y="72"/>
                      <a:pt x="262" y="0"/>
                      <a:pt x="167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329" name="Google Shape;7436;p50"/>
            <p:cNvSpPr/>
            <p:nvPr/>
          </p:nvSpPr>
          <p:spPr>
            <a:xfrm>
              <a:off x="8640251" y="5550588"/>
              <a:ext cx="364003" cy="361405"/>
            </a:xfrm>
            <a:custGeom>
              <a:avLst/>
              <a:gdLst/>
              <a:ahLst/>
              <a:cxnLst/>
              <a:rect l="l" t="t" r="r" b="b"/>
              <a:pathLst>
                <a:path w="11490" h="11408" extrusionOk="0">
                  <a:moveTo>
                    <a:pt x="9311" y="394"/>
                  </a:moveTo>
                  <a:lnTo>
                    <a:pt x="11073" y="2144"/>
                  </a:lnTo>
                  <a:lnTo>
                    <a:pt x="10537" y="2680"/>
                  </a:lnTo>
                  <a:lnTo>
                    <a:pt x="10513" y="2668"/>
                  </a:lnTo>
                  <a:lnTo>
                    <a:pt x="8799" y="942"/>
                  </a:lnTo>
                  <a:lnTo>
                    <a:pt x="9311" y="394"/>
                  </a:lnTo>
                  <a:close/>
                  <a:moveTo>
                    <a:pt x="2846" y="1299"/>
                  </a:moveTo>
                  <a:lnTo>
                    <a:pt x="3000" y="1465"/>
                  </a:lnTo>
                  <a:cubicBezTo>
                    <a:pt x="3228" y="1693"/>
                    <a:pt x="3531" y="1812"/>
                    <a:pt x="3838" y="1812"/>
                  </a:cubicBezTo>
                  <a:cubicBezTo>
                    <a:pt x="3852" y="1812"/>
                    <a:pt x="3867" y="1811"/>
                    <a:pt x="3881" y="1811"/>
                  </a:cubicBezTo>
                  <a:cubicBezTo>
                    <a:pt x="4524" y="1775"/>
                    <a:pt x="5334" y="1704"/>
                    <a:pt x="5763" y="1596"/>
                  </a:cubicBezTo>
                  <a:cubicBezTo>
                    <a:pt x="5775" y="1608"/>
                    <a:pt x="5798" y="1656"/>
                    <a:pt x="5834" y="1692"/>
                  </a:cubicBezTo>
                  <a:cubicBezTo>
                    <a:pt x="5858" y="1835"/>
                    <a:pt x="5798" y="1989"/>
                    <a:pt x="5667" y="2073"/>
                  </a:cubicBezTo>
                  <a:lnTo>
                    <a:pt x="4715" y="2466"/>
                  </a:lnTo>
                  <a:cubicBezTo>
                    <a:pt x="4655" y="2477"/>
                    <a:pt x="4632" y="2537"/>
                    <a:pt x="4608" y="2585"/>
                  </a:cubicBezTo>
                  <a:cubicBezTo>
                    <a:pt x="4596" y="2644"/>
                    <a:pt x="4608" y="2704"/>
                    <a:pt x="4655" y="2728"/>
                  </a:cubicBezTo>
                  <a:lnTo>
                    <a:pt x="5513" y="3597"/>
                  </a:lnTo>
                  <a:lnTo>
                    <a:pt x="5227" y="3894"/>
                  </a:lnTo>
                  <a:lnTo>
                    <a:pt x="4929" y="3597"/>
                  </a:lnTo>
                  <a:cubicBezTo>
                    <a:pt x="4899" y="3567"/>
                    <a:pt x="4852" y="3552"/>
                    <a:pt x="4806" y="3552"/>
                  </a:cubicBezTo>
                  <a:cubicBezTo>
                    <a:pt x="4760" y="3552"/>
                    <a:pt x="4715" y="3567"/>
                    <a:pt x="4691" y="3597"/>
                  </a:cubicBezTo>
                  <a:cubicBezTo>
                    <a:pt x="4632" y="3656"/>
                    <a:pt x="4632" y="3775"/>
                    <a:pt x="4691" y="3835"/>
                  </a:cubicBezTo>
                  <a:lnTo>
                    <a:pt x="4989" y="4132"/>
                  </a:lnTo>
                  <a:lnTo>
                    <a:pt x="4691" y="4430"/>
                  </a:lnTo>
                  <a:lnTo>
                    <a:pt x="4191" y="3930"/>
                  </a:lnTo>
                  <a:cubicBezTo>
                    <a:pt x="4161" y="3900"/>
                    <a:pt x="4117" y="3885"/>
                    <a:pt x="4072" y="3885"/>
                  </a:cubicBezTo>
                  <a:cubicBezTo>
                    <a:pt x="4027" y="3885"/>
                    <a:pt x="3983" y="3900"/>
                    <a:pt x="3953" y="3930"/>
                  </a:cubicBezTo>
                  <a:cubicBezTo>
                    <a:pt x="3893" y="3990"/>
                    <a:pt x="3893" y="4109"/>
                    <a:pt x="3953" y="4168"/>
                  </a:cubicBezTo>
                  <a:lnTo>
                    <a:pt x="4441" y="4668"/>
                  </a:lnTo>
                  <a:lnTo>
                    <a:pt x="4143" y="4966"/>
                  </a:lnTo>
                  <a:lnTo>
                    <a:pt x="3846" y="4668"/>
                  </a:lnTo>
                  <a:cubicBezTo>
                    <a:pt x="3822" y="4638"/>
                    <a:pt x="3777" y="4624"/>
                    <a:pt x="3731" y="4624"/>
                  </a:cubicBezTo>
                  <a:cubicBezTo>
                    <a:pt x="3685" y="4624"/>
                    <a:pt x="3637" y="4638"/>
                    <a:pt x="3608" y="4668"/>
                  </a:cubicBezTo>
                  <a:cubicBezTo>
                    <a:pt x="3548" y="4728"/>
                    <a:pt x="3548" y="4847"/>
                    <a:pt x="3608" y="4906"/>
                  </a:cubicBezTo>
                  <a:lnTo>
                    <a:pt x="3905" y="5204"/>
                  </a:lnTo>
                  <a:lnTo>
                    <a:pt x="3608" y="5502"/>
                  </a:lnTo>
                  <a:lnTo>
                    <a:pt x="1976" y="3859"/>
                  </a:lnTo>
                  <a:cubicBezTo>
                    <a:pt x="1929" y="3811"/>
                    <a:pt x="1881" y="3751"/>
                    <a:pt x="1857" y="3680"/>
                  </a:cubicBezTo>
                  <a:cubicBezTo>
                    <a:pt x="1822" y="3620"/>
                    <a:pt x="1810" y="3549"/>
                    <a:pt x="1810" y="3478"/>
                  </a:cubicBezTo>
                  <a:cubicBezTo>
                    <a:pt x="1798" y="3335"/>
                    <a:pt x="1750" y="3216"/>
                    <a:pt x="1667" y="3132"/>
                  </a:cubicBezTo>
                  <a:lnTo>
                    <a:pt x="1334" y="2799"/>
                  </a:lnTo>
                  <a:lnTo>
                    <a:pt x="2846" y="1299"/>
                  </a:lnTo>
                  <a:close/>
                  <a:moveTo>
                    <a:pt x="7882" y="5954"/>
                  </a:moveTo>
                  <a:lnTo>
                    <a:pt x="9525" y="7597"/>
                  </a:lnTo>
                  <a:cubicBezTo>
                    <a:pt x="9620" y="7704"/>
                    <a:pt x="9680" y="7835"/>
                    <a:pt x="9680" y="7966"/>
                  </a:cubicBezTo>
                  <a:cubicBezTo>
                    <a:pt x="9680" y="8026"/>
                    <a:pt x="9704" y="8085"/>
                    <a:pt x="9727" y="8145"/>
                  </a:cubicBezTo>
                  <a:cubicBezTo>
                    <a:pt x="9763" y="8204"/>
                    <a:pt x="9787" y="8252"/>
                    <a:pt x="9835" y="8300"/>
                  </a:cubicBezTo>
                  <a:lnTo>
                    <a:pt x="10156" y="8621"/>
                  </a:lnTo>
                  <a:lnTo>
                    <a:pt x="8680" y="10145"/>
                  </a:lnTo>
                  <a:lnTo>
                    <a:pt x="8513" y="9978"/>
                  </a:lnTo>
                  <a:cubicBezTo>
                    <a:pt x="8286" y="9751"/>
                    <a:pt x="7993" y="9632"/>
                    <a:pt x="7677" y="9632"/>
                  </a:cubicBezTo>
                  <a:cubicBezTo>
                    <a:pt x="7662" y="9632"/>
                    <a:pt x="7647" y="9633"/>
                    <a:pt x="7632" y="9633"/>
                  </a:cubicBezTo>
                  <a:cubicBezTo>
                    <a:pt x="6989" y="9669"/>
                    <a:pt x="6179" y="9740"/>
                    <a:pt x="5763" y="9847"/>
                  </a:cubicBezTo>
                  <a:cubicBezTo>
                    <a:pt x="5739" y="9824"/>
                    <a:pt x="5715" y="9788"/>
                    <a:pt x="5679" y="9752"/>
                  </a:cubicBezTo>
                  <a:cubicBezTo>
                    <a:pt x="5656" y="9609"/>
                    <a:pt x="5715" y="9455"/>
                    <a:pt x="5846" y="9371"/>
                  </a:cubicBezTo>
                  <a:lnTo>
                    <a:pt x="6799" y="8978"/>
                  </a:lnTo>
                  <a:cubicBezTo>
                    <a:pt x="6858" y="8966"/>
                    <a:pt x="6894" y="8907"/>
                    <a:pt x="6906" y="8859"/>
                  </a:cubicBezTo>
                  <a:cubicBezTo>
                    <a:pt x="6918" y="8800"/>
                    <a:pt x="6906" y="8740"/>
                    <a:pt x="6858" y="8716"/>
                  </a:cubicBezTo>
                  <a:lnTo>
                    <a:pt x="6001" y="7847"/>
                  </a:lnTo>
                  <a:lnTo>
                    <a:pt x="6298" y="7550"/>
                  </a:lnTo>
                  <a:lnTo>
                    <a:pt x="6596" y="7847"/>
                  </a:lnTo>
                  <a:cubicBezTo>
                    <a:pt x="6620" y="7883"/>
                    <a:pt x="6668" y="7895"/>
                    <a:pt x="6715" y="7895"/>
                  </a:cubicBezTo>
                  <a:cubicBezTo>
                    <a:pt x="6751" y="7895"/>
                    <a:pt x="6799" y="7883"/>
                    <a:pt x="6834" y="7847"/>
                  </a:cubicBezTo>
                  <a:cubicBezTo>
                    <a:pt x="6894" y="7788"/>
                    <a:pt x="6894" y="7669"/>
                    <a:pt x="6834" y="7609"/>
                  </a:cubicBezTo>
                  <a:lnTo>
                    <a:pt x="6537" y="7311"/>
                  </a:lnTo>
                  <a:lnTo>
                    <a:pt x="6834" y="7014"/>
                  </a:lnTo>
                  <a:lnTo>
                    <a:pt x="7322" y="7502"/>
                  </a:lnTo>
                  <a:cubicBezTo>
                    <a:pt x="7346" y="7538"/>
                    <a:pt x="7394" y="7550"/>
                    <a:pt x="7441" y="7550"/>
                  </a:cubicBezTo>
                  <a:cubicBezTo>
                    <a:pt x="7477" y="7550"/>
                    <a:pt x="7525" y="7538"/>
                    <a:pt x="7561" y="7502"/>
                  </a:cubicBezTo>
                  <a:cubicBezTo>
                    <a:pt x="7620" y="7442"/>
                    <a:pt x="7620" y="7323"/>
                    <a:pt x="7561" y="7264"/>
                  </a:cubicBezTo>
                  <a:lnTo>
                    <a:pt x="7072" y="6776"/>
                  </a:lnTo>
                  <a:lnTo>
                    <a:pt x="7263" y="6585"/>
                  </a:lnTo>
                  <a:lnTo>
                    <a:pt x="7346" y="6490"/>
                  </a:lnTo>
                  <a:lnTo>
                    <a:pt x="7644" y="6788"/>
                  </a:lnTo>
                  <a:cubicBezTo>
                    <a:pt x="7680" y="6823"/>
                    <a:pt x="7715" y="6835"/>
                    <a:pt x="7763" y="6835"/>
                  </a:cubicBezTo>
                  <a:cubicBezTo>
                    <a:pt x="7811" y="6835"/>
                    <a:pt x="7858" y="6823"/>
                    <a:pt x="7882" y="6788"/>
                  </a:cubicBezTo>
                  <a:cubicBezTo>
                    <a:pt x="7942" y="6728"/>
                    <a:pt x="7942" y="6609"/>
                    <a:pt x="7882" y="6549"/>
                  </a:cubicBezTo>
                  <a:lnTo>
                    <a:pt x="7584" y="6252"/>
                  </a:lnTo>
                  <a:lnTo>
                    <a:pt x="7882" y="5954"/>
                  </a:lnTo>
                  <a:close/>
                  <a:moveTo>
                    <a:pt x="964" y="8752"/>
                  </a:moveTo>
                  <a:lnTo>
                    <a:pt x="976" y="8776"/>
                  </a:lnTo>
                  <a:lnTo>
                    <a:pt x="2703" y="10502"/>
                  </a:lnTo>
                  <a:lnTo>
                    <a:pt x="2191" y="11050"/>
                  </a:lnTo>
                  <a:lnTo>
                    <a:pt x="429" y="9288"/>
                  </a:lnTo>
                  <a:lnTo>
                    <a:pt x="964" y="8752"/>
                  </a:lnTo>
                  <a:close/>
                  <a:moveTo>
                    <a:pt x="10537" y="8752"/>
                  </a:moveTo>
                  <a:lnTo>
                    <a:pt x="11073" y="9288"/>
                  </a:lnTo>
                  <a:lnTo>
                    <a:pt x="9311" y="11050"/>
                  </a:lnTo>
                  <a:lnTo>
                    <a:pt x="8775" y="10514"/>
                  </a:lnTo>
                  <a:lnTo>
                    <a:pt x="8799" y="10490"/>
                  </a:lnTo>
                  <a:lnTo>
                    <a:pt x="10525" y="8764"/>
                  </a:lnTo>
                  <a:lnTo>
                    <a:pt x="10537" y="8752"/>
                  </a:lnTo>
                  <a:close/>
                  <a:moveTo>
                    <a:pt x="2203" y="1"/>
                  </a:moveTo>
                  <a:cubicBezTo>
                    <a:pt x="2155" y="1"/>
                    <a:pt x="2107" y="13"/>
                    <a:pt x="2084" y="49"/>
                  </a:cubicBezTo>
                  <a:lnTo>
                    <a:pt x="1429" y="703"/>
                  </a:lnTo>
                  <a:cubicBezTo>
                    <a:pt x="1369" y="763"/>
                    <a:pt x="1369" y="882"/>
                    <a:pt x="1429" y="942"/>
                  </a:cubicBezTo>
                  <a:cubicBezTo>
                    <a:pt x="1459" y="971"/>
                    <a:pt x="1503" y="986"/>
                    <a:pt x="1548" y="986"/>
                  </a:cubicBezTo>
                  <a:cubicBezTo>
                    <a:pt x="1592" y="986"/>
                    <a:pt x="1637" y="971"/>
                    <a:pt x="1667" y="942"/>
                  </a:cubicBezTo>
                  <a:lnTo>
                    <a:pt x="2203" y="406"/>
                  </a:lnTo>
                  <a:lnTo>
                    <a:pt x="2738" y="942"/>
                  </a:lnTo>
                  <a:lnTo>
                    <a:pt x="2727" y="953"/>
                  </a:lnTo>
                  <a:lnTo>
                    <a:pt x="964" y="2668"/>
                  </a:lnTo>
                  <a:lnTo>
                    <a:pt x="953" y="2680"/>
                  </a:lnTo>
                  <a:lnTo>
                    <a:pt x="417" y="2144"/>
                  </a:lnTo>
                  <a:lnTo>
                    <a:pt x="1155" y="1406"/>
                  </a:lnTo>
                  <a:cubicBezTo>
                    <a:pt x="1214" y="1346"/>
                    <a:pt x="1214" y="1227"/>
                    <a:pt x="1155" y="1168"/>
                  </a:cubicBezTo>
                  <a:cubicBezTo>
                    <a:pt x="1125" y="1138"/>
                    <a:pt x="1081" y="1123"/>
                    <a:pt x="1036" y="1123"/>
                  </a:cubicBezTo>
                  <a:cubicBezTo>
                    <a:pt x="991" y="1123"/>
                    <a:pt x="947" y="1138"/>
                    <a:pt x="917" y="1168"/>
                  </a:cubicBezTo>
                  <a:lnTo>
                    <a:pt x="60" y="2025"/>
                  </a:lnTo>
                  <a:cubicBezTo>
                    <a:pt x="24" y="2061"/>
                    <a:pt x="12" y="2096"/>
                    <a:pt x="12" y="2144"/>
                  </a:cubicBezTo>
                  <a:cubicBezTo>
                    <a:pt x="12" y="2192"/>
                    <a:pt x="24" y="2239"/>
                    <a:pt x="60" y="2263"/>
                  </a:cubicBezTo>
                  <a:lnTo>
                    <a:pt x="833" y="3037"/>
                  </a:lnTo>
                  <a:cubicBezTo>
                    <a:pt x="857" y="3073"/>
                    <a:pt x="905" y="3085"/>
                    <a:pt x="953" y="3085"/>
                  </a:cubicBezTo>
                  <a:cubicBezTo>
                    <a:pt x="1000" y="3085"/>
                    <a:pt x="1036" y="3073"/>
                    <a:pt x="1072" y="3037"/>
                  </a:cubicBezTo>
                  <a:lnTo>
                    <a:pt x="1084" y="3025"/>
                  </a:lnTo>
                  <a:lnTo>
                    <a:pt x="1417" y="3347"/>
                  </a:lnTo>
                  <a:cubicBezTo>
                    <a:pt x="1441" y="3382"/>
                    <a:pt x="1476" y="3430"/>
                    <a:pt x="1476" y="3466"/>
                  </a:cubicBezTo>
                  <a:cubicBezTo>
                    <a:pt x="1488" y="3573"/>
                    <a:pt x="1500" y="3692"/>
                    <a:pt x="1548" y="3787"/>
                  </a:cubicBezTo>
                  <a:cubicBezTo>
                    <a:pt x="1595" y="3882"/>
                    <a:pt x="1655" y="3978"/>
                    <a:pt x="1738" y="4049"/>
                  </a:cubicBezTo>
                  <a:lnTo>
                    <a:pt x="3381" y="5692"/>
                  </a:lnTo>
                  <a:lnTo>
                    <a:pt x="2691" y="6371"/>
                  </a:lnTo>
                  <a:lnTo>
                    <a:pt x="2393" y="5645"/>
                  </a:lnTo>
                  <a:cubicBezTo>
                    <a:pt x="2393" y="5645"/>
                    <a:pt x="2393" y="5633"/>
                    <a:pt x="2381" y="5633"/>
                  </a:cubicBezTo>
                  <a:cubicBezTo>
                    <a:pt x="2248" y="5404"/>
                    <a:pt x="2016" y="5274"/>
                    <a:pt x="1775" y="5274"/>
                  </a:cubicBezTo>
                  <a:cubicBezTo>
                    <a:pt x="1715" y="5274"/>
                    <a:pt x="1655" y="5283"/>
                    <a:pt x="1595" y="5299"/>
                  </a:cubicBezTo>
                  <a:cubicBezTo>
                    <a:pt x="1572" y="5299"/>
                    <a:pt x="1560" y="5311"/>
                    <a:pt x="1548" y="5311"/>
                  </a:cubicBezTo>
                  <a:cubicBezTo>
                    <a:pt x="1393" y="5406"/>
                    <a:pt x="1214" y="5573"/>
                    <a:pt x="1274" y="5728"/>
                  </a:cubicBezTo>
                  <a:cubicBezTo>
                    <a:pt x="1369" y="6014"/>
                    <a:pt x="1441" y="6668"/>
                    <a:pt x="1488" y="7573"/>
                  </a:cubicBezTo>
                  <a:cubicBezTo>
                    <a:pt x="1500" y="7811"/>
                    <a:pt x="1417" y="8038"/>
                    <a:pt x="1250" y="8204"/>
                  </a:cubicBezTo>
                  <a:lnTo>
                    <a:pt x="1084" y="8371"/>
                  </a:lnTo>
                  <a:lnTo>
                    <a:pt x="1072" y="8347"/>
                  </a:lnTo>
                  <a:cubicBezTo>
                    <a:pt x="1042" y="8317"/>
                    <a:pt x="997" y="8303"/>
                    <a:pt x="953" y="8303"/>
                  </a:cubicBezTo>
                  <a:cubicBezTo>
                    <a:pt x="908" y="8303"/>
                    <a:pt x="863" y="8317"/>
                    <a:pt x="833" y="8347"/>
                  </a:cubicBezTo>
                  <a:lnTo>
                    <a:pt x="60" y="9121"/>
                  </a:lnTo>
                  <a:cubicBezTo>
                    <a:pt x="0" y="9181"/>
                    <a:pt x="0" y="9300"/>
                    <a:pt x="60" y="9359"/>
                  </a:cubicBezTo>
                  <a:lnTo>
                    <a:pt x="2048" y="11360"/>
                  </a:lnTo>
                  <a:cubicBezTo>
                    <a:pt x="2084" y="11383"/>
                    <a:pt x="2119" y="11407"/>
                    <a:pt x="2167" y="11407"/>
                  </a:cubicBezTo>
                  <a:cubicBezTo>
                    <a:pt x="2215" y="11407"/>
                    <a:pt x="2262" y="11383"/>
                    <a:pt x="2286" y="11360"/>
                  </a:cubicBezTo>
                  <a:lnTo>
                    <a:pt x="3060" y="10586"/>
                  </a:lnTo>
                  <a:cubicBezTo>
                    <a:pt x="3119" y="10526"/>
                    <a:pt x="3119" y="10407"/>
                    <a:pt x="3060" y="10348"/>
                  </a:cubicBezTo>
                  <a:lnTo>
                    <a:pt x="3048" y="10336"/>
                  </a:lnTo>
                  <a:lnTo>
                    <a:pt x="3370" y="10002"/>
                  </a:lnTo>
                  <a:cubicBezTo>
                    <a:pt x="3405" y="9978"/>
                    <a:pt x="3453" y="9943"/>
                    <a:pt x="3489" y="9943"/>
                  </a:cubicBezTo>
                  <a:cubicBezTo>
                    <a:pt x="3572" y="9943"/>
                    <a:pt x="3631" y="9931"/>
                    <a:pt x="3691" y="9919"/>
                  </a:cubicBezTo>
                  <a:cubicBezTo>
                    <a:pt x="3751" y="9895"/>
                    <a:pt x="3822" y="9871"/>
                    <a:pt x="3881" y="9836"/>
                  </a:cubicBezTo>
                  <a:cubicBezTo>
                    <a:pt x="3953" y="9800"/>
                    <a:pt x="3989" y="9693"/>
                    <a:pt x="3941" y="9621"/>
                  </a:cubicBezTo>
                  <a:cubicBezTo>
                    <a:pt x="3910" y="9566"/>
                    <a:pt x="3853" y="9537"/>
                    <a:pt x="3797" y="9537"/>
                  </a:cubicBezTo>
                  <a:cubicBezTo>
                    <a:pt x="3768" y="9537"/>
                    <a:pt x="3739" y="9545"/>
                    <a:pt x="3715" y="9562"/>
                  </a:cubicBezTo>
                  <a:cubicBezTo>
                    <a:pt x="3667" y="9574"/>
                    <a:pt x="3643" y="9597"/>
                    <a:pt x="3596" y="9597"/>
                  </a:cubicBezTo>
                  <a:cubicBezTo>
                    <a:pt x="3548" y="9621"/>
                    <a:pt x="3512" y="9621"/>
                    <a:pt x="3465" y="9633"/>
                  </a:cubicBezTo>
                  <a:cubicBezTo>
                    <a:pt x="3334" y="9645"/>
                    <a:pt x="3215" y="9693"/>
                    <a:pt x="3119" y="9776"/>
                  </a:cubicBezTo>
                  <a:lnTo>
                    <a:pt x="2798" y="10109"/>
                  </a:lnTo>
                  <a:lnTo>
                    <a:pt x="1286" y="8609"/>
                  </a:lnTo>
                  <a:lnTo>
                    <a:pt x="1453" y="8443"/>
                  </a:lnTo>
                  <a:cubicBezTo>
                    <a:pt x="1691" y="8204"/>
                    <a:pt x="1810" y="7895"/>
                    <a:pt x="1798" y="7561"/>
                  </a:cubicBezTo>
                  <a:cubicBezTo>
                    <a:pt x="1762" y="6919"/>
                    <a:pt x="1691" y="6109"/>
                    <a:pt x="1584" y="5692"/>
                  </a:cubicBezTo>
                  <a:cubicBezTo>
                    <a:pt x="1607" y="5668"/>
                    <a:pt x="1643" y="5645"/>
                    <a:pt x="1679" y="5609"/>
                  </a:cubicBezTo>
                  <a:cubicBezTo>
                    <a:pt x="1699" y="5605"/>
                    <a:pt x="1720" y="5604"/>
                    <a:pt x="1741" y="5604"/>
                  </a:cubicBezTo>
                  <a:cubicBezTo>
                    <a:pt x="1865" y="5604"/>
                    <a:pt x="1989" y="5663"/>
                    <a:pt x="2060" y="5776"/>
                  </a:cubicBezTo>
                  <a:lnTo>
                    <a:pt x="2453" y="6728"/>
                  </a:lnTo>
                  <a:cubicBezTo>
                    <a:pt x="2465" y="6788"/>
                    <a:pt x="2524" y="6823"/>
                    <a:pt x="2572" y="6835"/>
                  </a:cubicBezTo>
                  <a:cubicBezTo>
                    <a:pt x="2586" y="6838"/>
                    <a:pt x="2600" y="6839"/>
                    <a:pt x="2613" y="6839"/>
                  </a:cubicBezTo>
                  <a:cubicBezTo>
                    <a:pt x="2657" y="6839"/>
                    <a:pt x="2696" y="6824"/>
                    <a:pt x="2715" y="6788"/>
                  </a:cubicBezTo>
                  <a:lnTo>
                    <a:pt x="4441" y="5061"/>
                  </a:lnTo>
                  <a:lnTo>
                    <a:pt x="5298" y="4216"/>
                  </a:lnTo>
                  <a:lnTo>
                    <a:pt x="5382" y="4121"/>
                  </a:lnTo>
                  <a:cubicBezTo>
                    <a:pt x="5417" y="4085"/>
                    <a:pt x="5465" y="4067"/>
                    <a:pt x="5514" y="4067"/>
                  </a:cubicBezTo>
                  <a:cubicBezTo>
                    <a:pt x="5563" y="4067"/>
                    <a:pt x="5614" y="4085"/>
                    <a:pt x="5656" y="4121"/>
                  </a:cubicBezTo>
                  <a:lnTo>
                    <a:pt x="5679" y="4156"/>
                  </a:lnTo>
                  <a:cubicBezTo>
                    <a:pt x="5715" y="4180"/>
                    <a:pt x="5739" y="4240"/>
                    <a:pt x="5739" y="4287"/>
                  </a:cubicBezTo>
                  <a:cubicBezTo>
                    <a:pt x="5739" y="4335"/>
                    <a:pt x="5727" y="4382"/>
                    <a:pt x="5679" y="4418"/>
                  </a:cubicBezTo>
                  <a:lnTo>
                    <a:pt x="5060" y="5049"/>
                  </a:lnTo>
                  <a:lnTo>
                    <a:pt x="4739" y="5359"/>
                  </a:lnTo>
                  <a:lnTo>
                    <a:pt x="3584" y="6526"/>
                  </a:lnTo>
                  <a:cubicBezTo>
                    <a:pt x="3524" y="6585"/>
                    <a:pt x="3524" y="6704"/>
                    <a:pt x="3584" y="6764"/>
                  </a:cubicBezTo>
                  <a:cubicBezTo>
                    <a:pt x="3608" y="6788"/>
                    <a:pt x="3655" y="6799"/>
                    <a:pt x="3703" y="6799"/>
                  </a:cubicBezTo>
                  <a:cubicBezTo>
                    <a:pt x="3751" y="6799"/>
                    <a:pt x="3786" y="6788"/>
                    <a:pt x="3822" y="6764"/>
                  </a:cubicBezTo>
                  <a:lnTo>
                    <a:pt x="5834" y="4752"/>
                  </a:lnTo>
                  <a:cubicBezTo>
                    <a:pt x="5846" y="4740"/>
                    <a:pt x="5870" y="4716"/>
                    <a:pt x="5894" y="4704"/>
                  </a:cubicBezTo>
                  <a:cubicBezTo>
                    <a:pt x="5912" y="4696"/>
                    <a:pt x="5934" y="4692"/>
                    <a:pt x="5955" y="4692"/>
                  </a:cubicBezTo>
                  <a:cubicBezTo>
                    <a:pt x="6002" y="4692"/>
                    <a:pt x="6052" y="4711"/>
                    <a:pt x="6084" y="4752"/>
                  </a:cubicBezTo>
                  <a:lnTo>
                    <a:pt x="6132" y="4799"/>
                  </a:lnTo>
                  <a:cubicBezTo>
                    <a:pt x="6203" y="4871"/>
                    <a:pt x="6203" y="4978"/>
                    <a:pt x="6132" y="5049"/>
                  </a:cubicBezTo>
                  <a:lnTo>
                    <a:pt x="5132" y="6049"/>
                  </a:lnTo>
                  <a:lnTo>
                    <a:pt x="5072" y="6109"/>
                  </a:lnTo>
                  <a:lnTo>
                    <a:pt x="3941" y="7240"/>
                  </a:lnTo>
                  <a:cubicBezTo>
                    <a:pt x="3881" y="7300"/>
                    <a:pt x="3881" y="7419"/>
                    <a:pt x="3941" y="7478"/>
                  </a:cubicBezTo>
                  <a:cubicBezTo>
                    <a:pt x="3965" y="7502"/>
                    <a:pt x="4012" y="7514"/>
                    <a:pt x="4060" y="7514"/>
                  </a:cubicBezTo>
                  <a:cubicBezTo>
                    <a:pt x="4108" y="7514"/>
                    <a:pt x="4143" y="7502"/>
                    <a:pt x="4179" y="7478"/>
                  </a:cubicBezTo>
                  <a:lnTo>
                    <a:pt x="5310" y="6347"/>
                  </a:lnTo>
                  <a:lnTo>
                    <a:pt x="6310" y="5347"/>
                  </a:lnTo>
                  <a:cubicBezTo>
                    <a:pt x="6334" y="5311"/>
                    <a:pt x="6382" y="5299"/>
                    <a:pt x="6429" y="5299"/>
                  </a:cubicBezTo>
                  <a:cubicBezTo>
                    <a:pt x="6465" y="5299"/>
                    <a:pt x="6513" y="5311"/>
                    <a:pt x="6548" y="5347"/>
                  </a:cubicBezTo>
                  <a:lnTo>
                    <a:pt x="6584" y="5395"/>
                  </a:lnTo>
                  <a:cubicBezTo>
                    <a:pt x="6620" y="5418"/>
                    <a:pt x="6632" y="5466"/>
                    <a:pt x="6632" y="5514"/>
                  </a:cubicBezTo>
                  <a:cubicBezTo>
                    <a:pt x="6632" y="5549"/>
                    <a:pt x="6620" y="5597"/>
                    <a:pt x="6584" y="5633"/>
                  </a:cubicBezTo>
                  <a:lnTo>
                    <a:pt x="5596" y="6621"/>
                  </a:lnTo>
                  <a:lnTo>
                    <a:pt x="4655" y="7561"/>
                  </a:lnTo>
                  <a:cubicBezTo>
                    <a:pt x="4596" y="7621"/>
                    <a:pt x="4596" y="7740"/>
                    <a:pt x="4655" y="7800"/>
                  </a:cubicBezTo>
                  <a:cubicBezTo>
                    <a:pt x="4679" y="7835"/>
                    <a:pt x="4727" y="7847"/>
                    <a:pt x="4774" y="7847"/>
                  </a:cubicBezTo>
                  <a:cubicBezTo>
                    <a:pt x="4822" y="7847"/>
                    <a:pt x="4858" y="7835"/>
                    <a:pt x="4894" y="7800"/>
                  </a:cubicBezTo>
                  <a:lnTo>
                    <a:pt x="6691" y="6002"/>
                  </a:lnTo>
                  <a:cubicBezTo>
                    <a:pt x="6728" y="5965"/>
                    <a:pt x="6764" y="5950"/>
                    <a:pt x="6806" y="5950"/>
                  </a:cubicBezTo>
                  <a:cubicBezTo>
                    <a:pt x="6819" y="5950"/>
                    <a:pt x="6832" y="5951"/>
                    <a:pt x="6846" y="5954"/>
                  </a:cubicBezTo>
                  <a:cubicBezTo>
                    <a:pt x="6870" y="5954"/>
                    <a:pt x="6906" y="5966"/>
                    <a:pt x="6918" y="6002"/>
                  </a:cubicBezTo>
                  <a:lnTo>
                    <a:pt x="6977" y="6061"/>
                  </a:lnTo>
                  <a:cubicBezTo>
                    <a:pt x="7037" y="6121"/>
                    <a:pt x="7037" y="6228"/>
                    <a:pt x="6977" y="6287"/>
                  </a:cubicBezTo>
                  <a:lnTo>
                    <a:pt x="5608" y="7657"/>
                  </a:lnTo>
                  <a:lnTo>
                    <a:pt x="4179" y="9085"/>
                  </a:lnTo>
                  <a:cubicBezTo>
                    <a:pt x="4120" y="9145"/>
                    <a:pt x="4120" y="9264"/>
                    <a:pt x="4179" y="9324"/>
                  </a:cubicBezTo>
                  <a:cubicBezTo>
                    <a:pt x="4203" y="9347"/>
                    <a:pt x="4251" y="9359"/>
                    <a:pt x="4298" y="9359"/>
                  </a:cubicBezTo>
                  <a:cubicBezTo>
                    <a:pt x="4346" y="9359"/>
                    <a:pt x="4382" y="9347"/>
                    <a:pt x="4417" y="9324"/>
                  </a:cubicBezTo>
                  <a:lnTo>
                    <a:pt x="5727" y="8014"/>
                  </a:lnTo>
                  <a:lnTo>
                    <a:pt x="6406" y="8693"/>
                  </a:lnTo>
                  <a:lnTo>
                    <a:pt x="5679" y="8990"/>
                  </a:lnTo>
                  <a:cubicBezTo>
                    <a:pt x="5679" y="8990"/>
                    <a:pt x="5667" y="8990"/>
                    <a:pt x="5667" y="9002"/>
                  </a:cubicBezTo>
                  <a:cubicBezTo>
                    <a:pt x="5382" y="9169"/>
                    <a:pt x="5251" y="9502"/>
                    <a:pt x="5334" y="9800"/>
                  </a:cubicBezTo>
                  <a:cubicBezTo>
                    <a:pt x="5334" y="9812"/>
                    <a:pt x="5358" y="9824"/>
                    <a:pt x="5358" y="9836"/>
                  </a:cubicBezTo>
                  <a:cubicBezTo>
                    <a:pt x="5430" y="9969"/>
                    <a:pt x="5564" y="10121"/>
                    <a:pt x="5707" y="10121"/>
                  </a:cubicBezTo>
                  <a:cubicBezTo>
                    <a:pt x="5730" y="10121"/>
                    <a:pt x="5752" y="10117"/>
                    <a:pt x="5775" y="10109"/>
                  </a:cubicBezTo>
                  <a:cubicBezTo>
                    <a:pt x="6048" y="10014"/>
                    <a:pt x="6703" y="9943"/>
                    <a:pt x="7620" y="9895"/>
                  </a:cubicBezTo>
                  <a:cubicBezTo>
                    <a:pt x="7633" y="9894"/>
                    <a:pt x="7647" y="9894"/>
                    <a:pt x="7660" y="9894"/>
                  </a:cubicBezTo>
                  <a:cubicBezTo>
                    <a:pt x="7882" y="9894"/>
                    <a:pt x="8082" y="9987"/>
                    <a:pt x="8239" y="10133"/>
                  </a:cubicBezTo>
                  <a:lnTo>
                    <a:pt x="8406" y="10300"/>
                  </a:lnTo>
                  <a:lnTo>
                    <a:pt x="8394" y="10312"/>
                  </a:lnTo>
                  <a:cubicBezTo>
                    <a:pt x="8334" y="10371"/>
                    <a:pt x="8334" y="10490"/>
                    <a:pt x="8394" y="10550"/>
                  </a:cubicBezTo>
                  <a:lnTo>
                    <a:pt x="9168" y="11324"/>
                  </a:lnTo>
                  <a:cubicBezTo>
                    <a:pt x="9192" y="11360"/>
                    <a:pt x="9239" y="11371"/>
                    <a:pt x="9287" y="11371"/>
                  </a:cubicBezTo>
                  <a:cubicBezTo>
                    <a:pt x="9323" y="11371"/>
                    <a:pt x="9370" y="11360"/>
                    <a:pt x="9406" y="11324"/>
                  </a:cubicBezTo>
                  <a:lnTo>
                    <a:pt x="11394" y="9335"/>
                  </a:lnTo>
                  <a:cubicBezTo>
                    <a:pt x="11454" y="9276"/>
                    <a:pt x="11454" y="9157"/>
                    <a:pt x="11394" y="9097"/>
                  </a:cubicBezTo>
                  <a:lnTo>
                    <a:pt x="10656" y="8395"/>
                  </a:lnTo>
                  <a:cubicBezTo>
                    <a:pt x="10620" y="8371"/>
                    <a:pt x="10585" y="8359"/>
                    <a:pt x="10537" y="8359"/>
                  </a:cubicBezTo>
                  <a:cubicBezTo>
                    <a:pt x="10489" y="8359"/>
                    <a:pt x="10442" y="8371"/>
                    <a:pt x="10418" y="8395"/>
                  </a:cubicBezTo>
                  <a:lnTo>
                    <a:pt x="10406" y="8419"/>
                  </a:lnTo>
                  <a:lnTo>
                    <a:pt x="10073" y="8085"/>
                  </a:lnTo>
                  <a:cubicBezTo>
                    <a:pt x="10061" y="8073"/>
                    <a:pt x="10049" y="8050"/>
                    <a:pt x="10025" y="8026"/>
                  </a:cubicBezTo>
                  <a:cubicBezTo>
                    <a:pt x="10013" y="8014"/>
                    <a:pt x="10013" y="7978"/>
                    <a:pt x="10013" y="7954"/>
                  </a:cubicBezTo>
                  <a:cubicBezTo>
                    <a:pt x="10001" y="7728"/>
                    <a:pt x="9906" y="7526"/>
                    <a:pt x="9751" y="7359"/>
                  </a:cubicBezTo>
                  <a:lnTo>
                    <a:pt x="8108" y="5716"/>
                  </a:lnTo>
                  <a:lnTo>
                    <a:pt x="8799" y="5037"/>
                  </a:lnTo>
                  <a:lnTo>
                    <a:pt x="9096" y="5764"/>
                  </a:lnTo>
                  <a:cubicBezTo>
                    <a:pt x="9096" y="5764"/>
                    <a:pt x="9096" y="5776"/>
                    <a:pt x="9108" y="5776"/>
                  </a:cubicBezTo>
                  <a:cubicBezTo>
                    <a:pt x="9242" y="6004"/>
                    <a:pt x="9474" y="6134"/>
                    <a:pt x="9714" y="6134"/>
                  </a:cubicBezTo>
                  <a:cubicBezTo>
                    <a:pt x="9774" y="6134"/>
                    <a:pt x="9835" y="6126"/>
                    <a:pt x="9894" y="6109"/>
                  </a:cubicBezTo>
                  <a:cubicBezTo>
                    <a:pt x="9906" y="6109"/>
                    <a:pt x="9930" y="6097"/>
                    <a:pt x="9942" y="6097"/>
                  </a:cubicBezTo>
                  <a:cubicBezTo>
                    <a:pt x="10085" y="6002"/>
                    <a:pt x="10263" y="5835"/>
                    <a:pt x="10204" y="5680"/>
                  </a:cubicBezTo>
                  <a:cubicBezTo>
                    <a:pt x="10120" y="5406"/>
                    <a:pt x="10049" y="4740"/>
                    <a:pt x="10001" y="3835"/>
                  </a:cubicBezTo>
                  <a:cubicBezTo>
                    <a:pt x="9989" y="3632"/>
                    <a:pt x="10049" y="3442"/>
                    <a:pt x="10168" y="3299"/>
                  </a:cubicBezTo>
                  <a:cubicBezTo>
                    <a:pt x="10192" y="3263"/>
                    <a:pt x="10204" y="3239"/>
                    <a:pt x="10239" y="3204"/>
                  </a:cubicBezTo>
                  <a:lnTo>
                    <a:pt x="10406" y="3037"/>
                  </a:lnTo>
                  <a:lnTo>
                    <a:pt x="10418" y="3061"/>
                  </a:lnTo>
                  <a:cubicBezTo>
                    <a:pt x="10442" y="3085"/>
                    <a:pt x="10489" y="3097"/>
                    <a:pt x="10537" y="3097"/>
                  </a:cubicBezTo>
                  <a:cubicBezTo>
                    <a:pt x="10585" y="3097"/>
                    <a:pt x="10620" y="3085"/>
                    <a:pt x="10656" y="3061"/>
                  </a:cubicBezTo>
                  <a:lnTo>
                    <a:pt x="11430" y="2287"/>
                  </a:lnTo>
                  <a:cubicBezTo>
                    <a:pt x="11490" y="2227"/>
                    <a:pt x="11490" y="2096"/>
                    <a:pt x="11430" y="2037"/>
                  </a:cubicBezTo>
                  <a:lnTo>
                    <a:pt x="9430" y="49"/>
                  </a:lnTo>
                  <a:cubicBezTo>
                    <a:pt x="9406" y="13"/>
                    <a:pt x="9358" y="1"/>
                    <a:pt x="9311" y="1"/>
                  </a:cubicBezTo>
                  <a:cubicBezTo>
                    <a:pt x="9275" y="1"/>
                    <a:pt x="9227" y="25"/>
                    <a:pt x="9192" y="49"/>
                  </a:cubicBezTo>
                  <a:lnTo>
                    <a:pt x="8418" y="823"/>
                  </a:lnTo>
                  <a:cubicBezTo>
                    <a:pt x="8358" y="882"/>
                    <a:pt x="8358" y="1001"/>
                    <a:pt x="8418" y="1061"/>
                  </a:cubicBezTo>
                  <a:lnTo>
                    <a:pt x="8442" y="1073"/>
                  </a:lnTo>
                  <a:lnTo>
                    <a:pt x="8108" y="1406"/>
                  </a:lnTo>
                  <a:cubicBezTo>
                    <a:pt x="8096" y="1418"/>
                    <a:pt x="8084" y="1430"/>
                    <a:pt x="8049" y="1454"/>
                  </a:cubicBezTo>
                  <a:cubicBezTo>
                    <a:pt x="8037" y="1465"/>
                    <a:pt x="8001" y="1465"/>
                    <a:pt x="7977" y="1465"/>
                  </a:cubicBezTo>
                  <a:cubicBezTo>
                    <a:pt x="7751" y="1477"/>
                    <a:pt x="7549" y="1573"/>
                    <a:pt x="7382" y="1727"/>
                  </a:cubicBezTo>
                  <a:lnTo>
                    <a:pt x="7191" y="1930"/>
                  </a:lnTo>
                  <a:cubicBezTo>
                    <a:pt x="7132" y="1989"/>
                    <a:pt x="7132" y="2108"/>
                    <a:pt x="7191" y="2168"/>
                  </a:cubicBezTo>
                  <a:cubicBezTo>
                    <a:pt x="7215" y="2192"/>
                    <a:pt x="7263" y="2204"/>
                    <a:pt x="7310" y="2204"/>
                  </a:cubicBezTo>
                  <a:cubicBezTo>
                    <a:pt x="7346" y="2204"/>
                    <a:pt x="7394" y="2192"/>
                    <a:pt x="7418" y="2168"/>
                  </a:cubicBezTo>
                  <a:lnTo>
                    <a:pt x="7632" y="1954"/>
                  </a:lnTo>
                  <a:cubicBezTo>
                    <a:pt x="7739" y="1846"/>
                    <a:pt x="7870" y="1787"/>
                    <a:pt x="8001" y="1787"/>
                  </a:cubicBezTo>
                  <a:cubicBezTo>
                    <a:pt x="8061" y="1787"/>
                    <a:pt x="8132" y="1775"/>
                    <a:pt x="8180" y="1751"/>
                  </a:cubicBezTo>
                  <a:cubicBezTo>
                    <a:pt x="8239" y="1715"/>
                    <a:pt x="8287" y="1692"/>
                    <a:pt x="8346" y="1644"/>
                  </a:cubicBezTo>
                  <a:lnTo>
                    <a:pt x="8680" y="1311"/>
                  </a:lnTo>
                  <a:lnTo>
                    <a:pt x="10180" y="2823"/>
                  </a:lnTo>
                  <a:lnTo>
                    <a:pt x="10013" y="2978"/>
                  </a:lnTo>
                  <a:cubicBezTo>
                    <a:pt x="9966" y="3025"/>
                    <a:pt x="9942" y="3073"/>
                    <a:pt x="9894" y="3120"/>
                  </a:cubicBezTo>
                  <a:cubicBezTo>
                    <a:pt x="9727" y="3335"/>
                    <a:pt x="9656" y="3597"/>
                    <a:pt x="9668" y="3859"/>
                  </a:cubicBezTo>
                  <a:cubicBezTo>
                    <a:pt x="9704" y="4502"/>
                    <a:pt x="9775" y="5311"/>
                    <a:pt x="9882" y="5740"/>
                  </a:cubicBezTo>
                  <a:cubicBezTo>
                    <a:pt x="9870" y="5752"/>
                    <a:pt x="9823" y="5776"/>
                    <a:pt x="9787" y="5811"/>
                  </a:cubicBezTo>
                  <a:cubicBezTo>
                    <a:pt x="9766" y="5815"/>
                    <a:pt x="9745" y="5816"/>
                    <a:pt x="9725" y="5816"/>
                  </a:cubicBezTo>
                  <a:cubicBezTo>
                    <a:pt x="9601" y="5816"/>
                    <a:pt x="9477" y="5757"/>
                    <a:pt x="9406" y="5645"/>
                  </a:cubicBezTo>
                  <a:lnTo>
                    <a:pt x="9013" y="4692"/>
                  </a:lnTo>
                  <a:cubicBezTo>
                    <a:pt x="9001" y="4633"/>
                    <a:pt x="8942" y="4609"/>
                    <a:pt x="8894" y="4585"/>
                  </a:cubicBezTo>
                  <a:cubicBezTo>
                    <a:pt x="8880" y="4582"/>
                    <a:pt x="8866" y="4581"/>
                    <a:pt x="8852" y="4581"/>
                  </a:cubicBezTo>
                  <a:cubicBezTo>
                    <a:pt x="8808" y="4581"/>
                    <a:pt x="8769" y="4596"/>
                    <a:pt x="8751" y="4633"/>
                  </a:cubicBezTo>
                  <a:lnTo>
                    <a:pt x="7346" y="6026"/>
                  </a:lnTo>
                  <a:lnTo>
                    <a:pt x="7263" y="5895"/>
                  </a:lnTo>
                  <a:lnTo>
                    <a:pt x="7203" y="5835"/>
                  </a:lnTo>
                  <a:cubicBezTo>
                    <a:pt x="7156" y="5799"/>
                    <a:pt x="7108" y="5764"/>
                    <a:pt x="7072" y="5752"/>
                  </a:cubicBezTo>
                  <a:lnTo>
                    <a:pt x="7906" y="4918"/>
                  </a:lnTo>
                  <a:cubicBezTo>
                    <a:pt x="7965" y="4859"/>
                    <a:pt x="7965" y="4740"/>
                    <a:pt x="7906" y="4680"/>
                  </a:cubicBezTo>
                  <a:cubicBezTo>
                    <a:pt x="7876" y="4650"/>
                    <a:pt x="7831" y="4635"/>
                    <a:pt x="7787" y="4635"/>
                  </a:cubicBezTo>
                  <a:cubicBezTo>
                    <a:pt x="7742" y="4635"/>
                    <a:pt x="7697" y="4650"/>
                    <a:pt x="7668" y="4680"/>
                  </a:cubicBezTo>
                  <a:lnTo>
                    <a:pt x="6977" y="5359"/>
                  </a:lnTo>
                  <a:cubicBezTo>
                    <a:pt x="6953" y="5299"/>
                    <a:pt x="6918" y="5252"/>
                    <a:pt x="6870" y="5216"/>
                  </a:cubicBezTo>
                  <a:lnTo>
                    <a:pt x="6834" y="5168"/>
                  </a:lnTo>
                  <a:cubicBezTo>
                    <a:pt x="6787" y="5121"/>
                    <a:pt x="6739" y="5097"/>
                    <a:pt x="6679" y="5061"/>
                  </a:cubicBezTo>
                  <a:lnTo>
                    <a:pt x="7549" y="4204"/>
                  </a:lnTo>
                  <a:cubicBezTo>
                    <a:pt x="7608" y="4144"/>
                    <a:pt x="7608" y="4025"/>
                    <a:pt x="7549" y="3966"/>
                  </a:cubicBezTo>
                  <a:cubicBezTo>
                    <a:pt x="7519" y="3936"/>
                    <a:pt x="7474" y="3921"/>
                    <a:pt x="7430" y="3921"/>
                  </a:cubicBezTo>
                  <a:cubicBezTo>
                    <a:pt x="7385" y="3921"/>
                    <a:pt x="7340" y="3936"/>
                    <a:pt x="7310" y="3966"/>
                  </a:cubicBezTo>
                  <a:lnTo>
                    <a:pt x="6513" y="4752"/>
                  </a:lnTo>
                  <a:cubicBezTo>
                    <a:pt x="6489" y="4692"/>
                    <a:pt x="6453" y="4644"/>
                    <a:pt x="6418" y="4597"/>
                  </a:cubicBezTo>
                  <a:lnTo>
                    <a:pt x="6370" y="4561"/>
                  </a:lnTo>
                  <a:cubicBezTo>
                    <a:pt x="6322" y="4513"/>
                    <a:pt x="6275" y="4478"/>
                    <a:pt x="6215" y="4454"/>
                  </a:cubicBezTo>
                  <a:lnTo>
                    <a:pt x="6834" y="3847"/>
                  </a:lnTo>
                  <a:cubicBezTo>
                    <a:pt x="6894" y="3787"/>
                    <a:pt x="6894" y="3668"/>
                    <a:pt x="6834" y="3609"/>
                  </a:cubicBezTo>
                  <a:cubicBezTo>
                    <a:pt x="6804" y="3579"/>
                    <a:pt x="6760" y="3564"/>
                    <a:pt x="6715" y="3564"/>
                  </a:cubicBezTo>
                  <a:cubicBezTo>
                    <a:pt x="6671" y="3564"/>
                    <a:pt x="6626" y="3579"/>
                    <a:pt x="6596" y="3609"/>
                  </a:cubicBezTo>
                  <a:lnTo>
                    <a:pt x="6084" y="4109"/>
                  </a:lnTo>
                  <a:cubicBezTo>
                    <a:pt x="6060" y="4049"/>
                    <a:pt x="6025" y="3990"/>
                    <a:pt x="5977" y="3942"/>
                  </a:cubicBezTo>
                  <a:lnTo>
                    <a:pt x="5953" y="3918"/>
                  </a:lnTo>
                  <a:cubicBezTo>
                    <a:pt x="5906" y="3871"/>
                    <a:pt x="5846" y="3823"/>
                    <a:pt x="5786" y="3811"/>
                  </a:cubicBezTo>
                  <a:lnTo>
                    <a:pt x="6965" y="2632"/>
                  </a:lnTo>
                  <a:cubicBezTo>
                    <a:pt x="7025" y="2573"/>
                    <a:pt x="7025" y="2454"/>
                    <a:pt x="6965" y="2394"/>
                  </a:cubicBezTo>
                  <a:cubicBezTo>
                    <a:pt x="6935" y="2364"/>
                    <a:pt x="6891" y="2349"/>
                    <a:pt x="6846" y="2349"/>
                  </a:cubicBezTo>
                  <a:cubicBezTo>
                    <a:pt x="6801" y="2349"/>
                    <a:pt x="6757" y="2364"/>
                    <a:pt x="6727" y="2394"/>
                  </a:cubicBezTo>
                  <a:lnTo>
                    <a:pt x="5751" y="3370"/>
                  </a:lnTo>
                  <a:lnTo>
                    <a:pt x="5072" y="2680"/>
                  </a:lnTo>
                  <a:lnTo>
                    <a:pt x="5798" y="2382"/>
                  </a:lnTo>
                  <a:cubicBezTo>
                    <a:pt x="5798" y="2382"/>
                    <a:pt x="5810" y="2382"/>
                    <a:pt x="5810" y="2370"/>
                  </a:cubicBezTo>
                  <a:cubicBezTo>
                    <a:pt x="6096" y="2204"/>
                    <a:pt x="6227" y="1882"/>
                    <a:pt x="6144" y="1585"/>
                  </a:cubicBezTo>
                  <a:cubicBezTo>
                    <a:pt x="6144" y="1561"/>
                    <a:pt x="6132" y="1549"/>
                    <a:pt x="6132" y="1537"/>
                  </a:cubicBezTo>
                  <a:cubicBezTo>
                    <a:pt x="6049" y="1403"/>
                    <a:pt x="5914" y="1251"/>
                    <a:pt x="5778" y="1251"/>
                  </a:cubicBezTo>
                  <a:cubicBezTo>
                    <a:pt x="5757" y="1251"/>
                    <a:pt x="5736" y="1255"/>
                    <a:pt x="5715" y="1263"/>
                  </a:cubicBezTo>
                  <a:cubicBezTo>
                    <a:pt x="5429" y="1358"/>
                    <a:pt x="4774" y="1430"/>
                    <a:pt x="3870" y="1477"/>
                  </a:cubicBezTo>
                  <a:cubicBezTo>
                    <a:pt x="3855" y="1478"/>
                    <a:pt x="3840" y="1478"/>
                    <a:pt x="3825" y="1478"/>
                  </a:cubicBezTo>
                  <a:cubicBezTo>
                    <a:pt x="3603" y="1478"/>
                    <a:pt x="3395" y="1395"/>
                    <a:pt x="3239" y="1239"/>
                  </a:cubicBezTo>
                  <a:lnTo>
                    <a:pt x="3072" y="1073"/>
                  </a:lnTo>
                  <a:lnTo>
                    <a:pt x="3096" y="1061"/>
                  </a:lnTo>
                  <a:cubicBezTo>
                    <a:pt x="3155" y="1001"/>
                    <a:pt x="3155" y="882"/>
                    <a:pt x="3096" y="823"/>
                  </a:cubicBezTo>
                  <a:lnTo>
                    <a:pt x="2322" y="49"/>
                  </a:lnTo>
                  <a:cubicBezTo>
                    <a:pt x="2286" y="13"/>
                    <a:pt x="2238" y="1"/>
                    <a:pt x="2203" y="1"/>
                  </a:cubicBez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  <p:grpSp>
          <p:nvGrpSpPr>
            <p:cNvPr id="1330" name="Google Shape;7437;p50"/>
            <p:cNvGrpSpPr/>
            <p:nvPr/>
          </p:nvGrpSpPr>
          <p:grpSpPr>
            <a:xfrm>
              <a:off x="9083423" y="5621646"/>
              <a:ext cx="364415" cy="220936"/>
              <a:chOff x="3961923" y="2486317"/>
              <a:chExt cx="364415" cy="220936"/>
            </a:xfrm>
            <a:solidFill>
              <a:schemeClr val="bg2">
                <a:lumMod val="75000"/>
              </a:schemeClr>
            </a:solidFill>
          </p:grpSpPr>
          <p:sp>
            <p:nvSpPr>
              <p:cNvPr id="1331" name="Google Shape;7438;p50"/>
              <p:cNvSpPr/>
              <p:nvPr/>
            </p:nvSpPr>
            <p:spPr>
              <a:xfrm>
                <a:off x="4106764" y="2486507"/>
                <a:ext cx="219574" cy="220746"/>
              </a:xfrm>
              <a:custGeom>
                <a:avLst/>
                <a:gdLst/>
                <a:ahLst/>
                <a:cxnLst/>
                <a:rect l="l" t="t" r="r" b="b"/>
                <a:pathLst>
                  <a:path w="6931" h="6968" extrusionOk="0">
                    <a:moveTo>
                      <a:pt x="4114" y="1"/>
                    </a:moveTo>
                    <a:cubicBezTo>
                      <a:pt x="4035" y="1"/>
                      <a:pt x="3953" y="69"/>
                      <a:pt x="3942" y="157"/>
                    </a:cubicBezTo>
                    <a:cubicBezTo>
                      <a:pt x="3930" y="240"/>
                      <a:pt x="4001" y="336"/>
                      <a:pt x="4085" y="348"/>
                    </a:cubicBezTo>
                    <a:cubicBezTo>
                      <a:pt x="4906" y="455"/>
                      <a:pt x="5633" y="895"/>
                      <a:pt x="6085" y="1574"/>
                    </a:cubicBezTo>
                    <a:cubicBezTo>
                      <a:pt x="6764" y="2610"/>
                      <a:pt x="6728" y="3943"/>
                      <a:pt x="5954" y="4908"/>
                    </a:cubicBezTo>
                    <a:cubicBezTo>
                      <a:pt x="5918" y="4943"/>
                      <a:pt x="5906" y="4991"/>
                      <a:pt x="5918" y="5027"/>
                    </a:cubicBezTo>
                    <a:lnTo>
                      <a:pt x="5990" y="6539"/>
                    </a:lnTo>
                    <a:lnTo>
                      <a:pt x="5990" y="6539"/>
                    </a:lnTo>
                    <a:lnTo>
                      <a:pt x="4644" y="5896"/>
                    </a:lnTo>
                    <a:cubicBezTo>
                      <a:pt x="4609" y="5884"/>
                      <a:pt x="4561" y="5884"/>
                      <a:pt x="4525" y="5884"/>
                    </a:cubicBezTo>
                    <a:cubicBezTo>
                      <a:pt x="4272" y="5957"/>
                      <a:pt x="4014" y="5992"/>
                      <a:pt x="3758" y="5992"/>
                    </a:cubicBezTo>
                    <a:cubicBezTo>
                      <a:pt x="2969" y="5992"/>
                      <a:pt x="2201" y="5659"/>
                      <a:pt x="1644" y="5074"/>
                    </a:cubicBezTo>
                    <a:cubicBezTo>
                      <a:pt x="1584" y="5015"/>
                      <a:pt x="1549" y="4955"/>
                      <a:pt x="1501" y="4896"/>
                    </a:cubicBezTo>
                    <a:cubicBezTo>
                      <a:pt x="1453" y="4836"/>
                      <a:pt x="1430" y="4789"/>
                      <a:pt x="1382" y="4729"/>
                    </a:cubicBezTo>
                    <a:lnTo>
                      <a:pt x="1382" y="4717"/>
                    </a:lnTo>
                    <a:cubicBezTo>
                      <a:pt x="1620" y="4300"/>
                      <a:pt x="1751" y="3836"/>
                      <a:pt x="1787" y="3384"/>
                    </a:cubicBezTo>
                    <a:cubicBezTo>
                      <a:pt x="1787" y="3288"/>
                      <a:pt x="1727" y="3205"/>
                      <a:pt x="1632" y="3205"/>
                    </a:cubicBezTo>
                    <a:cubicBezTo>
                      <a:pt x="1549" y="3205"/>
                      <a:pt x="1453" y="3265"/>
                      <a:pt x="1453" y="3348"/>
                    </a:cubicBezTo>
                    <a:cubicBezTo>
                      <a:pt x="1430" y="3836"/>
                      <a:pt x="1263" y="4312"/>
                      <a:pt x="977" y="4729"/>
                    </a:cubicBezTo>
                    <a:cubicBezTo>
                      <a:pt x="739" y="5074"/>
                      <a:pt x="441" y="5360"/>
                      <a:pt x="96" y="5586"/>
                    </a:cubicBezTo>
                    <a:cubicBezTo>
                      <a:pt x="25" y="5622"/>
                      <a:pt x="1" y="5729"/>
                      <a:pt x="37" y="5801"/>
                    </a:cubicBezTo>
                    <a:cubicBezTo>
                      <a:pt x="72" y="5848"/>
                      <a:pt x="132" y="5884"/>
                      <a:pt x="191" y="5884"/>
                    </a:cubicBezTo>
                    <a:cubicBezTo>
                      <a:pt x="215" y="5884"/>
                      <a:pt x="251" y="5860"/>
                      <a:pt x="275" y="5848"/>
                    </a:cubicBezTo>
                    <a:cubicBezTo>
                      <a:pt x="632" y="5622"/>
                      <a:pt x="953" y="5348"/>
                      <a:pt x="1192" y="5015"/>
                    </a:cubicBezTo>
                    <a:cubicBezTo>
                      <a:pt x="1203" y="5051"/>
                      <a:pt x="1215" y="5062"/>
                      <a:pt x="1251" y="5086"/>
                    </a:cubicBezTo>
                    <a:cubicBezTo>
                      <a:pt x="1311" y="5170"/>
                      <a:pt x="1370" y="5229"/>
                      <a:pt x="1406" y="5301"/>
                    </a:cubicBezTo>
                    <a:cubicBezTo>
                      <a:pt x="1811" y="5729"/>
                      <a:pt x="2323" y="6039"/>
                      <a:pt x="2894" y="6205"/>
                    </a:cubicBezTo>
                    <a:cubicBezTo>
                      <a:pt x="3179" y="6284"/>
                      <a:pt x="3465" y="6323"/>
                      <a:pt x="3749" y="6323"/>
                    </a:cubicBezTo>
                    <a:cubicBezTo>
                      <a:pt x="4021" y="6323"/>
                      <a:pt x="4293" y="6287"/>
                      <a:pt x="4561" y="6217"/>
                    </a:cubicBezTo>
                    <a:lnTo>
                      <a:pt x="6109" y="6956"/>
                    </a:lnTo>
                    <a:cubicBezTo>
                      <a:pt x="6145" y="6967"/>
                      <a:pt x="6156" y="6967"/>
                      <a:pt x="6192" y="6967"/>
                    </a:cubicBezTo>
                    <a:cubicBezTo>
                      <a:pt x="6216" y="6967"/>
                      <a:pt x="6252" y="6956"/>
                      <a:pt x="6275" y="6932"/>
                    </a:cubicBezTo>
                    <a:cubicBezTo>
                      <a:pt x="6323" y="6908"/>
                      <a:pt x="6347" y="6848"/>
                      <a:pt x="6347" y="6789"/>
                    </a:cubicBezTo>
                    <a:lnTo>
                      <a:pt x="6275" y="5074"/>
                    </a:lnTo>
                    <a:cubicBezTo>
                      <a:pt x="6668" y="4574"/>
                      <a:pt x="6883" y="3955"/>
                      <a:pt x="6918" y="3300"/>
                    </a:cubicBezTo>
                    <a:cubicBezTo>
                      <a:pt x="6930" y="2622"/>
                      <a:pt x="6752" y="1967"/>
                      <a:pt x="6371" y="1383"/>
                    </a:cubicBezTo>
                    <a:cubicBezTo>
                      <a:pt x="5859" y="633"/>
                      <a:pt x="5037" y="121"/>
                      <a:pt x="4132" y="2"/>
                    </a:cubicBezTo>
                    <a:cubicBezTo>
                      <a:pt x="4126" y="1"/>
                      <a:pt x="4120" y="1"/>
                      <a:pt x="4114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332" name="Google Shape;7439;p50"/>
              <p:cNvSpPr/>
              <p:nvPr/>
            </p:nvSpPr>
            <p:spPr>
              <a:xfrm>
                <a:off x="3961923" y="2486317"/>
                <a:ext cx="259839" cy="220936"/>
              </a:xfrm>
              <a:custGeom>
                <a:avLst/>
                <a:gdLst/>
                <a:ahLst/>
                <a:cxnLst/>
                <a:rect l="l" t="t" r="r" b="b"/>
                <a:pathLst>
                  <a:path w="8202" h="6974" extrusionOk="0">
                    <a:moveTo>
                      <a:pt x="3198" y="1"/>
                    </a:moveTo>
                    <a:cubicBezTo>
                      <a:pt x="2177" y="1"/>
                      <a:pt x="1174" y="493"/>
                      <a:pt x="560" y="1413"/>
                    </a:cubicBezTo>
                    <a:cubicBezTo>
                      <a:pt x="179" y="1973"/>
                      <a:pt x="1" y="2640"/>
                      <a:pt x="25" y="3318"/>
                    </a:cubicBezTo>
                    <a:cubicBezTo>
                      <a:pt x="60" y="3949"/>
                      <a:pt x="287" y="4556"/>
                      <a:pt x="668" y="5080"/>
                    </a:cubicBezTo>
                    <a:lnTo>
                      <a:pt x="596" y="6795"/>
                    </a:lnTo>
                    <a:cubicBezTo>
                      <a:pt x="596" y="6854"/>
                      <a:pt x="620" y="6914"/>
                      <a:pt x="668" y="6938"/>
                    </a:cubicBezTo>
                    <a:cubicBezTo>
                      <a:pt x="703" y="6962"/>
                      <a:pt x="727" y="6973"/>
                      <a:pt x="763" y="6973"/>
                    </a:cubicBezTo>
                    <a:cubicBezTo>
                      <a:pt x="787" y="6973"/>
                      <a:pt x="799" y="6973"/>
                      <a:pt x="834" y="6962"/>
                    </a:cubicBezTo>
                    <a:lnTo>
                      <a:pt x="2382" y="6235"/>
                    </a:lnTo>
                    <a:cubicBezTo>
                      <a:pt x="2647" y="6300"/>
                      <a:pt x="2916" y="6333"/>
                      <a:pt x="3186" y="6333"/>
                    </a:cubicBezTo>
                    <a:cubicBezTo>
                      <a:pt x="3512" y="6333"/>
                      <a:pt x="3837" y="6285"/>
                      <a:pt x="4156" y="6188"/>
                    </a:cubicBezTo>
                    <a:cubicBezTo>
                      <a:pt x="4240" y="6152"/>
                      <a:pt x="4287" y="6069"/>
                      <a:pt x="4251" y="5973"/>
                    </a:cubicBezTo>
                    <a:cubicBezTo>
                      <a:pt x="4233" y="5909"/>
                      <a:pt x="4172" y="5866"/>
                      <a:pt x="4107" y="5866"/>
                    </a:cubicBezTo>
                    <a:cubicBezTo>
                      <a:pt x="4088" y="5866"/>
                      <a:pt x="4068" y="5870"/>
                      <a:pt x="4049" y="5878"/>
                    </a:cubicBezTo>
                    <a:cubicBezTo>
                      <a:pt x="3772" y="5971"/>
                      <a:pt x="3484" y="6015"/>
                      <a:pt x="3198" y="6015"/>
                    </a:cubicBezTo>
                    <a:cubicBezTo>
                      <a:pt x="2931" y="6015"/>
                      <a:pt x="2664" y="5976"/>
                      <a:pt x="2406" y="5902"/>
                    </a:cubicBezTo>
                    <a:cubicBezTo>
                      <a:pt x="2391" y="5897"/>
                      <a:pt x="2376" y="5894"/>
                      <a:pt x="2361" y="5894"/>
                    </a:cubicBezTo>
                    <a:cubicBezTo>
                      <a:pt x="2339" y="5894"/>
                      <a:pt x="2315" y="5900"/>
                      <a:pt x="2287" y="5914"/>
                    </a:cubicBezTo>
                    <a:lnTo>
                      <a:pt x="941" y="6533"/>
                    </a:lnTo>
                    <a:lnTo>
                      <a:pt x="941" y="6533"/>
                    </a:lnTo>
                    <a:lnTo>
                      <a:pt x="1013" y="5021"/>
                    </a:lnTo>
                    <a:cubicBezTo>
                      <a:pt x="1013" y="4985"/>
                      <a:pt x="1001" y="4949"/>
                      <a:pt x="977" y="4902"/>
                    </a:cubicBezTo>
                    <a:cubicBezTo>
                      <a:pt x="203" y="3937"/>
                      <a:pt x="168" y="2604"/>
                      <a:pt x="846" y="1568"/>
                    </a:cubicBezTo>
                    <a:cubicBezTo>
                      <a:pt x="1393" y="759"/>
                      <a:pt x="2293" y="318"/>
                      <a:pt x="3208" y="318"/>
                    </a:cubicBezTo>
                    <a:cubicBezTo>
                      <a:pt x="3748" y="318"/>
                      <a:pt x="4294" y="472"/>
                      <a:pt x="4775" y="794"/>
                    </a:cubicBezTo>
                    <a:cubicBezTo>
                      <a:pt x="5430" y="1247"/>
                      <a:pt x="5883" y="1949"/>
                      <a:pt x="6002" y="2735"/>
                    </a:cubicBezTo>
                    <a:cubicBezTo>
                      <a:pt x="6013" y="2811"/>
                      <a:pt x="6083" y="2867"/>
                      <a:pt x="6168" y="2867"/>
                    </a:cubicBezTo>
                    <a:cubicBezTo>
                      <a:pt x="6176" y="2867"/>
                      <a:pt x="6184" y="2867"/>
                      <a:pt x="6192" y="2866"/>
                    </a:cubicBezTo>
                    <a:cubicBezTo>
                      <a:pt x="6275" y="2854"/>
                      <a:pt x="6335" y="2759"/>
                      <a:pt x="6323" y="2675"/>
                    </a:cubicBezTo>
                    <a:cubicBezTo>
                      <a:pt x="6264" y="2282"/>
                      <a:pt x="6133" y="1913"/>
                      <a:pt x="5954" y="1592"/>
                    </a:cubicBezTo>
                    <a:cubicBezTo>
                      <a:pt x="5990" y="1532"/>
                      <a:pt x="6025" y="1473"/>
                      <a:pt x="6073" y="1413"/>
                    </a:cubicBezTo>
                    <a:cubicBezTo>
                      <a:pt x="6133" y="1330"/>
                      <a:pt x="6192" y="1270"/>
                      <a:pt x="6252" y="1199"/>
                    </a:cubicBezTo>
                    <a:cubicBezTo>
                      <a:pt x="6395" y="1056"/>
                      <a:pt x="6561" y="901"/>
                      <a:pt x="6740" y="782"/>
                    </a:cubicBezTo>
                    <a:cubicBezTo>
                      <a:pt x="7121" y="520"/>
                      <a:pt x="7585" y="365"/>
                      <a:pt x="8050" y="318"/>
                    </a:cubicBezTo>
                    <a:cubicBezTo>
                      <a:pt x="8057" y="320"/>
                      <a:pt x="8065" y="322"/>
                      <a:pt x="8073" y="322"/>
                    </a:cubicBezTo>
                    <a:cubicBezTo>
                      <a:pt x="8137" y="322"/>
                      <a:pt x="8202" y="238"/>
                      <a:pt x="8180" y="163"/>
                    </a:cubicBezTo>
                    <a:cubicBezTo>
                      <a:pt x="8169" y="75"/>
                      <a:pt x="8107" y="7"/>
                      <a:pt x="8022" y="7"/>
                    </a:cubicBezTo>
                    <a:cubicBezTo>
                      <a:pt x="8016" y="7"/>
                      <a:pt x="8009" y="7"/>
                      <a:pt x="8002" y="8"/>
                    </a:cubicBezTo>
                    <a:cubicBezTo>
                      <a:pt x="7490" y="56"/>
                      <a:pt x="6978" y="234"/>
                      <a:pt x="6549" y="532"/>
                    </a:cubicBezTo>
                    <a:cubicBezTo>
                      <a:pt x="6359" y="663"/>
                      <a:pt x="6156" y="818"/>
                      <a:pt x="6002" y="996"/>
                    </a:cubicBezTo>
                    <a:cubicBezTo>
                      <a:pt x="5918" y="1068"/>
                      <a:pt x="5859" y="1139"/>
                      <a:pt x="5799" y="1211"/>
                    </a:cubicBezTo>
                    <a:cubicBezTo>
                      <a:pt x="5787" y="1247"/>
                      <a:pt x="5764" y="1258"/>
                      <a:pt x="5740" y="1294"/>
                    </a:cubicBezTo>
                    <a:cubicBezTo>
                      <a:pt x="5525" y="996"/>
                      <a:pt x="5252" y="735"/>
                      <a:pt x="4954" y="532"/>
                    </a:cubicBezTo>
                    <a:cubicBezTo>
                      <a:pt x="4414" y="174"/>
                      <a:pt x="3803" y="1"/>
                      <a:pt x="3198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333" name="Google Shape;7440;p50"/>
              <p:cNvSpPr/>
              <p:nvPr/>
            </p:nvSpPr>
            <p:spPr>
              <a:xfrm>
                <a:off x="4015113" y="2540870"/>
                <a:ext cx="96212" cy="95832"/>
              </a:xfrm>
              <a:custGeom>
                <a:avLst/>
                <a:gdLst/>
                <a:ahLst/>
                <a:cxnLst/>
                <a:rect l="l" t="t" r="r" b="b"/>
                <a:pathLst>
                  <a:path w="3037" h="3025" extrusionOk="0">
                    <a:moveTo>
                      <a:pt x="1418" y="346"/>
                    </a:moveTo>
                    <a:cubicBezTo>
                      <a:pt x="2013" y="346"/>
                      <a:pt x="2501" y="834"/>
                      <a:pt x="2501" y="1430"/>
                    </a:cubicBezTo>
                    <a:cubicBezTo>
                      <a:pt x="2501" y="1668"/>
                      <a:pt x="2430" y="1894"/>
                      <a:pt x="2299" y="2072"/>
                    </a:cubicBezTo>
                    <a:lnTo>
                      <a:pt x="1537" y="1310"/>
                    </a:lnTo>
                    <a:cubicBezTo>
                      <a:pt x="1507" y="1281"/>
                      <a:pt x="1462" y="1266"/>
                      <a:pt x="1418" y="1266"/>
                    </a:cubicBezTo>
                    <a:cubicBezTo>
                      <a:pt x="1373" y="1266"/>
                      <a:pt x="1328" y="1281"/>
                      <a:pt x="1298" y="1310"/>
                    </a:cubicBezTo>
                    <a:cubicBezTo>
                      <a:pt x="1239" y="1370"/>
                      <a:pt x="1239" y="1489"/>
                      <a:pt x="1298" y="1549"/>
                    </a:cubicBezTo>
                    <a:lnTo>
                      <a:pt x="2060" y="2311"/>
                    </a:lnTo>
                    <a:cubicBezTo>
                      <a:pt x="1870" y="2442"/>
                      <a:pt x="1656" y="2513"/>
                      <a:pt x="1418" y="2513"/>
                    </a:cubicBezTo>
                    <a:cubicBezTo>
                      <a:pt x="822" y="2513"/>
                      <a:pt x="334" y="2025"/>
                      <a:pt x="334" y="1430"/>
                    </a:cubicBezTo>
                    <a:cubicBezTo>
                      <a:pt x="334" y="834"/>
                      <a:pt x="822" y="346"/>
                      <a:pt x="1418" y="346"/>
                    </a:cubicBezTo>
                    <a:close/>
                    <a:moveTo>
                      <a:pt x="1429" y="1"/>
                    </a:moveTo>
                    <a:cubicBezTo>
                      <a:pt x="644" y="1"/>
                      <a:pt x="1" y="644"/>
                      <a:pt x="1" y="1430"/>
                    </a:cubicBezTo>
                    <a:cubicBezTo>
                      <a:pt x="1" y="2215"/>
                      <a:pt x="644" y="2858"/>
                      <a:pt x="1429" y="2858"/>
                    </a:cubicBezTo>
                    <a:cubicBezTo>
                      <a:pt x="1763" y="2858"/>
                      <a:pt x="2072" y="2739"/>
                      <a:pt x="2310" y="2549"/>
                    </a:cubicBezTo>
                    <a:lnTo>
                      <a:pt x="2739" y="2977"/>
                    </a:lnTo>
                    <a:cubicBezTo>
                      <a:pt x="2775" y="3001"/>
                      <a:pt x="2811" y="3025"/>
                      <a:pt x="2858" y="3025"/>
                    </a:cubicBezTo>
                    <a:cubicBezTo>
                      <a:pt x="2906" y="3025"/>
                      <a:pt x="2953" y="3001"/>
                      <a:pt x="2977" y="2977"/>
                    </a:cubicBezTo>
                    <a:cubicBezTo>
                      <a:pt x="3037" y="2918"/>
                      <a:pt x="3037" y="2811"/>
                      <a:pt x="2977" y="2739"/>
                    </a:cubicBezTo>
                    <a:lnTo>
                      <a:pt x="2549" y="2311"/>
                    </a:lnTo>
                    <a:cubicBezTo>
                      <a:pt x="2739" y="2072"/>
                      <a:pt x="2858" y="1751"/>
                      <a:pt x="2858" y="1430"/>
                    </a:cubicBezTo>
                    <a:cubicBezTo>
                      <a:pt x="2858" y="644"/>
                      <a:pt x="2215" y="1"/>
                      <a:pt x="1429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334" name="Google Shape;7441;p50"/>
              <p:cNvSpPr/>
              <p:nvPr/>
            </p:nvSpPr>
            <p:spPr>
              <a:xfrm>
                <a:off x="4186375" y="2539381"/>
                <a:ext cx="77331" cy="90541"/>
              </a:xfrm>
              <a:custGeom>
                <a:avLst/>
                <a:gdLst/>
                <a:ahLst/>
                <a:cxnLst/>
                <a:rect l="l" t="t" r="r" b="b"/>
                <a:pathLst>
                  <a:path w="2441" h="2858" extrusionOk="0">
                    <a:moveTo>
                      <a:pt x="1203" y="607"/>
                    </a:moveTo>
                    <a:lnTo>
                      <a:pt x="1572" y="1524"/>
                    </a:lnTo>
                    <a:lnTo>
                      <a:pt x="834" y="1524"/>
                    </a:lnTo>
                    <a:lnTo>
                      <a:pt x="1203" y="607"/>
                    </a:lnTo>
                    <a:close/>
                    <a:moveTo>
                      <a:pt x="1215" y="0"/>
                    </a:moveTo>
                    <a:cubicBezTo>
                      <a:pt x="1155" y="0"/>
                      <a:pt x="1084" y="48"/>
                      <a:pt x="1072" y="107"/>
                    </a:cubicBezTo>
                    <a:lnTo>
                      <a:pt x="441" y="1619"/>
                    </a:lnTo>
                    <a:lnTo>
                      <a:pt x="24" y="2620"/>
                    </a:lnTo>
                    <a:cubicBezTo>
                      <a:pt x="0" y="2715"/>
                      <a:pt x="24" y="2798"/>
                      <a:pt x="119" y="2846"/>
                    </a:cubicBezTo>
                    <a:cubicBezTo>
                      <a:pt x="139" y="2851"/>
                      <a:pt x="159" y="2854"/>
                      <a:pt x="179" y="2854"/>
                    </a:cubicBezTo>
                    <a:cubicBezTo>
                      <a:pt x="245" y="2854"/>
                      <a:pt x="309" y="2823"/>
                      <a:pt x="345" y="2750"/>
                    </a:cubicBezTo>
                    <a:lnTo>
                      <a:pt x="714" y="1858"/>
                    </a:lnTo>
                    <a:lnTo>
                      <a:pt x="1750" y="1858"/>
                    </a:lnTo>
                    <a:lnTo>
                      <a:pt x="2131" y="2750"/>
                    </a:lnTo>
                    <a:cubicBezTo>
                      <a:pt x="2155" y="2810"/>
                      <a:pt x="2215" y="2858"/>
                      <a:pt x="2274" y="2858"/>
                    </a:cubicBezTo>
                    <a:cubicBezTo>
                      <a:pt x="2286" y="2858"/>
                      <a:pt x="2322" y="2858"/>
                      <a:pt x="2334" y="2846"/>
                    </a:cubicBezTo>
                    <a:cubicBezTo>
                      <a:pt x="2405" y="2798"/>
                      <a:pt x="2441" y="2715"/>
                      <a:pt x="2405" y="2620"/>
                    </a:cubicBezTo>
                    <a:lnTo>
                      <a:pt x="1988" y="1619"/>
                    </a:lnTo>
                    <a:lnTo>
                      <a:pt x="1369" y="107"/>
                    </a:lnTo>
                    <a:cubicBezTo>
                      <a:pt x="1334" y="48"/>
                      <a:pt x="1274" y="0"/>
                      <a:pt x="1215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335" name="Google Shape;7442;p50"/>
            <p:cNvSpPr/>
            <p:nvPr/>
          </p:nvSpPr>
          <p:spPr>
            <a:xfrm>
              <a:off x="6869339" y="5549479"/>
              <a:ext cx="361754" cy="362514"/>
            </a:xfrm>
            <a:custGeom>
              <a:avLst/>
              <a:gdLst/>
              <a:ahLst/>
              <a:cxnLst/>
              <a:rect l="l" t="t" r="r" b="b"/>
              <a:pathLst>
                <a:path w="11419" h="11443" extrusionOk="0">
                  <a:moveTo>
                    <a:pt x="4644" y="3560"/>
                  </a:moveTo>
                  <a:lnTo>
                    <a:pt x="4727" y="3655"/>
                  </a:lnTo>
                  <a:lnTo>
                    <a:pt x="4132" y="4263"/>
                  </a:lnTo>
                  <a:cubicBezTo>
                    <a:pt x="3989" y="4084"/>
                    <a:pt x="3965" y="3834"/>
                    <a:pt x="4108" y="3655"/>
                  </a:cubicBezTo>
                  <a:lnTo>
                    <a:pt x="4120" y="3655"/>
                  </a:lnTo>
                  <a:cubicBezTo>
                    <a:pt x="4298" y="3655"/>
                    <a:pt x="4465" y="3620"/>
                    <a:pt x="4644" y="3560"/>
                  </a:cubicBezTo>
                  <a:close/>
                  <a:moveTo>
                    <a:pt x="8751" y="5739"/>
                  </a:moveTo>
                  <a:lnTo>
                    <a:pt x="8918" y="5906"/>
                  </a:lnTo>
                  <a:cubicBezTo>
                    <a:pt x="8944" y="5932"/>
                    <a:pt x="8994" y="5951"/>
                    <a:pt x="9043" y="5951"/>
                  </a:cubicBezTo>
                  <a:cubicBezTo>
                    <a:pt x="9061" y="5951"/>
                    <a:pt x="9080" y="5948"/>
                    <a:pt x="9097" y="5941"/>
                  </a:cubicBezTo>
                  <a:cubicBezTo>
                    <a:pt x="9275" y="5894"/>
                    <a:pt x="9430" y="5858"/>
                    <a:pt x="9597" y="5846"/>
                  </a:cubicBezTo>
                  <a:lnTo>
                    <a:pt x="9704" y="5858"/>
                  </a:lnTo>
                  <a:cubicBezTo>
                    <a:pt x="10478" y="5918"/>
                    <a:pt x="11073" y="6561"/>
                    <a:pt x="11073" y="7335"/>
                  </a:cubicBezTo>
                  <a:cubicBezTo>
                    <a:pt x="11085" y="7454"/>
                    <a:pt x="11073" y="7585"/>
                    <a:pt x="11025" y="7716"/>
                  </a:cubicBezTo>
                  <a:lnTo>
                    <a:pt x="10121" y="6811"/>
                  </a:lnTo>
                  <a:cubicBezTo>
                    <a:pt x="10061" y="6739"/>
                    <a:pt x="9966" y="6692"/>
                    <a:pt x="9870" y="6644"/>
                  </a:cubicBezTo>
                  <a:cubicBezTo>
                    <a:pt x="9787" y="6620"/>
                    <a:pt x="9704" y="6608"/>
                    <a:pt x="9609" y="6608"/>
                  </a:cubicBezTo>
                  <a:cubicBezTo>
                    <a:pt x="9418" y="6608"/>
                    <a:pt x="9239" y="6680"/>
                    <a:pt x="9108" y="6811"/>
                  </a:cubicBezTo>
                  <a:cubicBezTo>
                    <a:pt x="8918" y="7001"/>
                    <a:pt x="8858" y="7299"/>
                    <a:pt x="8942" y="7573"/>
                  </a:cubicBezTo>
                  <a:cubicBezTo>
                    <a:pt x="8978" y="7680"/>
                    <a:pt x="9037" y="7763"/>
                    <a:pt x="9108" y="7823"/>
                  </a:cubicBezTo>
                  <a:lnTo>
                    <a:pt x="10013" y="8728"/>
                  </a:lnTo>
                  <a:cubicBezTo>
                    <a:pt x="9882" y="8775"/>
                    <a:pt x="9751" y="8787"/>
                    <a:pt x="9609" y="8787"/>
                  </a:cubicBezTo>
                  <a:cubicBezTo>
                    <a:pt x="8835" y="8787"/>
                    <a:pt x="8204" y="8180"/>
                    <a:pt x="8156" y="7418"/>
                  </a:cubicBezTo>
                  <a:lnTo>
                    <a:pt x="8144" y="7323"/>
                  </a:lnTo>
                  <a:cubicBezTo>
                    <a:pt x="8144" y="7156"/>
                    <a:pt x="8168" y="6977"/>
                    <a:pt x="8227" y="6811"/>
                  </a:cubicBezTo>
                  <a:cubicBezTo>
                    <a:pt x="8263" y="6751"/>
                    <a:pt x="8239" y="6680"/>
                    <a:pt x="8180" y="6632"/>
                  </a:cubicBezTo>
                  <a:lnTo>
                    <a:pt x="8025" y="6465"/>
                  </a:lnTo>
                  <a:lnTo>
                    <a:pt x="8751" y="5739"/>
                  </a:lnTo>
                  <a:close/>
                  <a:moveTo>
                    <a:pt x="2393" y="6537"/>
                  </a:moveTo>
                  <a:lnTo>
                    <a:pt x="2751" y="6894"/>
                  </a:lnTo>
                  <a:lnTo>
                    <a:pt x="4632" y="8775"/>
                  </a:lnTo>
                  <a:lnTo>
                    <a:pt x="4894" y="9037"/>
                  </a:lnTo>
                  <a:lnTo>
                    <a:pt x="4358" y="9573"/>
                  </a:lnTo>
                  <a:lnTo>
                    <a:pt x="1858" y="7084"/>
                  </a:lnTo>
                  <a:lnTo>
                    <a:pt x="2393" y="6537"/>
                  </a:lnTo>
                  <a:close/>
                  <a:moveTo>
                    <a:pt x="4155" y="0"/>
                  </a:moveTo>
                  <a:cubicBezTo>
                    <a:pt x="3882" y="0"/>
                    <a:pt x="3632" y="60"/>
                    <a:pt x="3382" y="179"/>
                  </a:cubicBezTo>
                  <a:cubicBezTo>
                    <a:pt x="3334" y="203"/>
                    <a:pt x="3286" y="250"/>
                    <a:pt x="3286" y="298"/>
                  </a:cubicBezTo>
                  <a:cubicBezTo>
                    <a:pt x="3274" y="357"/>
                    <a:pt x="3298" y="393"/>
                    <a:pt x="3334" y="441"/>
                  </a:cubicBezTo>
                  <a:lnTo>
                    <a:pt x="4417" y="1524"/>
                  </a:lnTo>
                  <a:cubicBezTo>
                    <a:pt x="4453" y="1560"/>
                    <a:pt x="4477" y="1608"/>
                    <a:pt x="4513" y="1667"/>
                  </a:cubicBezTo>
                  <a:cubicBezTo>
                    <a:pt x="4548" y="1810"/>
                    <a:pt x="4525" y="1965"/>
                    <a:pt x="4417" y="2060"/>
                  </a:cubicBezTo>
                  <a:cubicBezTo>
                    <a:pt x="4346" y="2143"/>
                    <a:pt x="4251" y="2167"/>
                    <a:pt x="4155" y="2167"/>
                  </a:cubicBezTo>
                  <a:cubicBezTo>
                    <a:pt x="4108" y="2167"/>
                    <a:pt x="4060" y="2155"/>
                    <a:pt x="4013" y="2143"/>
                  </a:cubicBezTo>
                  <a:cubicBezTo>
                    <a:pt x="3953" y="2108"/>
                    <a:pt x="3917" y="2096"/>
                    <a:pt x="3882" y="2048"/>
                  </a:cubicBezTo>
                  <a:lnTo>
                    <a:pt x="2798" y="965"/>
                  </a:lnTo>
                  <a:cubicBezTo>
                    <a:pt x="2762" y="928"/>
                    <a:pt x="2725" y="913"/>
                    <a:pt x="2684" y="913"/>
                  </a:cubicBezTo>
                  <a:cubicBezTo>
                    <a:pt x="2671" y="913"/>
                    <a:pt x="2657" y="914"/>
                    <a:pt x="2643" y="917"/>
                  </a:cubicBezTo>
                  <a:cubicBezTo>
                    <a:pt x="2584" y="929"/>
                    <a:pt x="2548" y="965"/>
                    <a:pt x="2524" y="1012"/>
                  </a:cubicBezTo>
                  <a:cubicBezTo>
                    <a:pt x="2405" y="1262"/>
                    <a:pt x="2346" y="1512"/>
                    <a:pt x="2346" y="1786"/>
                  </a:cubicBezTo>
                  <a:cubicBezTo>
                    <a:pt x="2346" y="2239"/>
                    <a:pt x="2524" y="2679"/>
                    <a:pt x="2846" y="3013"/>
                  </a:cubicBezTo>
                  <a:cubicBezTo>
                    <a:pt x="3096" y="3286"/>
                    <a:pt x="3417" y="3465"/>
                    <a:pt x="3798" y="3548"/>
                  </a:cubicBezTo>
                  <a:cubicBezTo>
                    <a:pt x="3655" y="3846"/>
                    <a:pt x="3715" y="4203"/>
                    <a:pt x="3941" y="4465"/>
                  </a:cubicBezTo>
                  <a:lnTo>
                    <a:pt x="3560" y="4846"/>
                  </a:lnTo>
                  <a:cubicBezTo>
                    <a:pt x="3405" y="5001"/>
                    <a:pt x="3334" y="5191"/>
                    <a:pt x="3334" y="5394"/>
                  </a:cubicBezTo>
                  <a:cubicBezTo>
                    <a:pt x="3334" y="5596"/>
                    <a:pt x="3405" y="5775"/>
                    <a:pt x="3524" y="5906"/>
                  </a:cubicBezTo>
                  <a:lnTo>
                    <a:pt x="2917" y="6513"/>
                  </a:lnTo>
                  <a:lnTo>
                    <a:pt x="2560" y="6156"/>
                  </a:lnTo>
                  <a:cubicBezTo>
                    <a:pt x="2530" y="6126"/>
                    <a:pt x="2486" y="6111"/>
                    <a:pt x="2441" y="6111"/>
                  </a:cubicBezTo>
                  <a:cubicBezTo>
                    <a:pt x="2396" y="6111"/>
                    <a:pt x="2352" y="6126"/>
                    <a:pt x="2322" y="6156"/>
                  </a:cubicBezTo>
                  <a:lnTo>
                    <a:pt x="1417" y="7061"/>
                  </a:lnTo>
                  <a:lnTo>
                    <a:pt x="60" y="8418"/>
                  </a:lnTo>
                  <a:cubicBezTo>
                    <a:pt x="0" y="8478"/>
                    <a:pt x="0" y="8597"/>
                    <a:pt x="60" y="8656"/>
                  </a:cubicBezTo>
                  <a:lnTo>
                    <a:pt x="1096" y="9704"/>
                  </a:lnTo>
                  <a:cubicBezTo>
                    <a:pt x="1125" y="9734"/>
                    <a:pt x="1170" y="9748"/>
                    <a:pt x="1215" y="9748"/>
                  </a:cubicBezTo>
                  <a:cubicBezTo>
                    <a:pt x="1259" y="9748"/>
                    <a:pt x="1304" y="9734"/>
                    <a:pt x="1334" y="9704"/>
                  </a:cubicBezTo>
                  <a:cubicBezTo>
                    <a:pt x="1393" y="9644"/>
                    <a:pt x="1393" y="9525"/>
                    <a:pt x="1334" y="9466"/>
                  </a:cubicBezTo>
                  <a:lnTo>
                    <a:pt x="417" y="8537"/>
                  </a:lnTo>
                  <a:lnTo>
                    <a:pt x="1667" y="7287"/>
                  </a:lnTo>
                  <a:lnTo>
                    <a:pt x="4167" y="9787"/>
                  </a:lnTo>
                  <a:lnTo>
                    <a:pt x="2917" y="11037"/>
                  </a:lnTo>
                  <a:lnTo>
                    <a:pt x="1810" y="9942"/>
                  </a:lnTo>
                  <a:cubicBezTo>
                    <a:pt x="1780" y="9912"/>
                    <a:pt x="1736" y="9897"/>
                    <a:pt x="1691" y="9897"/>
                  </a:cubicBezTo>
                  <a:cubicBezTo>
                    <a:pt x="1646" y="9897"/>
                    <a:pt x="1602" y="9912"/>
                    <a:pt x="1572" y="9942"/>
                  </a:cubicBezTo>
                  <a:cubicBezTo>
                    <a:pt x="1512" y="10002"/>
                    <a:pt x="1512" y="10121"/>
                    <a:pt x="1572" y="10180"/>
                  </a:cubicBezTo>
                  <a:lnTo>
                    <a:pt x="2798" y="11395"/>
                  </a:lnTo>
                  <a:cubicBezTo>
                    <a:pt x="2822" y="11430"/>
                    <a:pt x="2870" y="11442"/>
                    <a:pt x="2917" y="11442"/>
                  </a:cubicBezTo>
                  <a:cubicBezTo>
                    <a:pt x="2965" y="11442"/>
                    <a:pt x="3001" y="11430"/>
                    <a:pt x="3036" y="11395"/>
                  </a:cubicBezTo>
                  <a:lnTo>
                    <a:pt x="4394" y="10037"/>
                  </a:lnTo>
                  <a:lnTo>
                    <a:pt x="5298" y="9132"/>
                  </a:lnTo>
                  <a:cubicBezTo>
                    <a:pt x="5322" y="9109"/>
                    <a:pt x="5346" y="9061"/>
                    <a:pt x="5346" y="9013"/>
                  </a:cubicBezTo>
                  <a:cubicBezTo>
                    <a:pt x="5346" y="8966"/>
                    <a:pt x="5322" y="8930"/>
                    <a:pt x="5298" y="8894"/>
                  </a:cubicBezTo>
                  <a:lnTo>
                    <a:pt x="5025" y="8632"/>
                  </a:lnTo>
                  <a:lnTo>
                    <a:pt x="5644" y="8013"/>
                  </a:lnTo>
                  <a:cubicBezTo>
                    <a:pt x="5770" y="8094"/>
                    <a:pt x="5916" y="8135"/>
                    <a:pt x="6062" y="8135"/>
                  </a:cubicBezTo>
                  <a:cubicBezTo>
                    <a:pt x="6217" y="8135"/>
                    <a:pt x="6372" y="8088"/>
                    <a:pt x="6501" y="7989"/>
                  </a:cubicBezTo>
                  <a:cubicBezTo>
                    <a:pt x="6572" y="7930"/>
                    <a:pt x="6596" y="7823"/>
                    <a:pt x="6537" y="7751"/>
                  </a:cubicBezTo>
                  <a:cubicBezTo>
                    <a:pt x="6500" y="7708"/>
                    <a:pt x="6446" y="7682"/>
                    <a:pt x="6393" y="7682"/>
                  </a:cubicBezTo>
                  <a:cubicBezTo>
                    <a:pt x="6360" y="7682"/>
                    <a:pt x="6326" y="7692"/>
                    <a:pt x="6299" y="7716"/>
                  </a:cubicBezTo>
                  <a:cubicBezTo>
                    <a:pt x="6220" y="7778"/>
                    <a:pt x="6131" y="7806"/>
                    <a:pt x="6041" y="7806"/>
                  </a:cubicBezTo>
                  <a:cubicBezTo>
                    <a:pt x="5927" y="7806"/>
                    <a:pt x="5814" y="7760"/>
                    <a:pt x="5727" y="7680"/>
                  </a:cubicBezTo>
                  <a:cubicBezTo>
                    <a:pt x="5703" y="7644"/>
                    <a:pt x="5656" y="7632"/>
                    <a:pt x="5608" y="7632"/>
                  </a:cubicBezTo>
                  <a:cubicBezTo>
                    <a:pt x="5560" y="7632"/>
                    <a:pt x="5525" y="7644"/>
                    <a:pt x="5489" y="7680"/>
                  </a:cubicBezTo>
                  <a:lnTo>
                    <a:pt x="4763" y="8406"/>
                  </a:lnTo>
                  <a:lnTo>
                    <a:pt x="3108" y="6799"/>
                  </a:lnTo>
                  <a:lnTo>
                    <a:pt x="3834" y="6072"/>
                  </a:lnTo>
                  <a:cubicBezTo>
                    <a:pt x="3894" y="6013"/>
                    <a:pt x="3894" y="5894"/>
                    <a:pt x="3834" y="5834"/>
                  </a:cubicBezTo>
                  <a:lnTo>
                    <a:pt x="3751" y="5739"/>
                  </a:lnTo>
                  <a:cubicBezTo>
                    <a:pt x="3655" y="5644"/>
                    <a:pt x="3620" y="5549"/>
                    <a:pt x="3620" y="5430"/>
                  </a:cubicBezTo>
                  <a:cubicBezTo>
                    <a:pt x="3620" y="5310"/>
                    <a:pt x="3655" y="5203"/>
                    <a:pt x="3751" y="5108"/>
                  </a:cubicBezTo>
                  <a:lnTo>
                    <a:pt x="4251" y="4608"/>
                  </a:lnTo>
                  <a:lnTo>
                    <a:pt x="5096" y="3763"/>
                  </a:lnTo>
                  <a:lnTo>
                    <a:pt x="6013" y="2846"/>
                  </a:lnTo>
                  <a:cubicBezTo>
                    <a:pt x="6025" y="2834"/>
                    <a:pt x="6037" y="2822"/>
                    <a:pt x="6049" y="2822"/>
                  </a:cubicBezTo>
                  <a:cubicBezTo>
                    <a:pt x="6106" y="2780"/>
                    <a:pt x="6170" y="2761"/>
                    <a:pt x="6233" y="2761"/>
                  </a:cubicBezTo>
                  <a:cubicBezTo>
                    <a:pt x="6314" y="2761"/>
                    <a:pt x="6393" y="2792"/>
                    <a:pt x="6453" y="2846"/>
                  </a:cubicBezTo>
                  <a:lnTo>
                    <a:pt x="6477" y="2870"/>
                  </a:lnTo>
                  <a:cubicBezTo>
                    <a:pt x="6572" y="2965"/>
                    <a:pt x="6596" y="3132"/>
                    <a:pt x="6501" y="3263"/>
                  </a:cubicBezTo>
                  <a:cubicBezTo>
                    <a:pt x="6489" y="3286"/>
                    <a:pt x="6477" y="3298"/>
                    <a:pt x="6477" y="3310"/>
                  </a:cubicBezTo>
                  <a:lnTo>
                    <a:pt x="5477" y="4310"/>
                  </a:lnTo>
                  <a:cubicBezTo>
                    <a:pt x="5418" y="4370"/>
                    <a:pt x="5418" y="4489"/>
                    <a:pt x="5477" y="4548"/>
                  </a:cubicBezTo>
                  <a:cubicBezTo>
                    <a:pt x="5501" y="4584"/>
                    <a:pt x="5549" y="4596"/>
                    <a:pt x="5596" y="4596"/>
                  </a:cubicBezTo>
                  <a:cubicBezTo>
                    <a:pt x="5644" y="4596"/>
                    <a:pt x="5679" y="4572"/>
                    <a:pt x="5715" y="4548"/>
                  </a:cubicBezTo>
                  <a:lnTo>
                    <a:pt x="6715" y="3548"/>
                  </a:lnTo>
                  <a:cubicBezTo>
                    <a:pt x="6727" y="3536"/>
                    <a:pt x="6739" y="3525"/>
                    <a:pt x="6751" y="3525"/>
                  </a:cubicBezTo>
                  <a:cubicBezTo>
                    <a:pt x="6805" y="3481"/>
                    <a:pt x="6872" y="3460"/>
                    <a:pt x="6939" y="3460"/>
                  </a:cubicBezTo>
                  <a:cubicBezTo>
                    <a:pt x="7018" y="3460"/>
                    <a:pt x="7098" y="3490"/>
                    <a:pt x="7156" y="3548"/>
                  </a:cubicBezTo>
                  <a:lnTo>
                    <a:pt x="7168" y="3560"/>
                  </a:lnTo>
                  <a:cubicBezTo>
                    <a:pt x="7275" y="3667"/>
                    <a:pt x="7287" y="3834"/>
                    <a:pt x="7203" y="3965"/>
                  </a:cubicBezTo>
                  <a:cubicBezTo>
                    <a:pt x="7192" y="3989"/>
                    <a:pt x="7192" y="4001"/>
                    <a:pt x="7168" y="4013"/>
                  </a:cubicBezTo>
                  <a:lnTo>
                    <a:pt x="6180" y="5013"/>
                  </a:lnTo>
                  <a:cubicBezTo>
                    <a:pt x="6120" y="5072"/>
                    <a:pt x="6120" y="5191"/>
                    <a:pt x="6180" y="5251"/>
                  </a:cubicBezTo>
                  <a:cubicBezTo>
                    <a:pt x="6203" y="5275"/>
                    <a:pt x="6251" y="5299"/>
                    <a:pt x="6299" y="5299"/>
                  </a:cubicBezTo>
                  <a:cubicBezTo>
                    <a:pt x="6334" y="5299"/>
                    <a:pt x="6382" y="5275"/>
                    <a:pt x="6418" y="5251"/>
                  </a:cubicBezTo>
                  <a:lnTo>
                    <a:pt x="7406" y="4251"/>
                  </a:lnTo>
                  <a:cubicBezTo>
                    <a:pt x="7430" y="4239"/>
                    <a:pt x="7442" y="4215"/>
                    <a:pt x="7454" y="4215"/>
                  </a:cubicBezTo>
                  <a:cubicBezTo>
                    <a:pt x="7506" y="4179"/>
                    <a:pt x="7569" y="4160"/>
                    <a:pt x="7633" y="4160"/>
                  </a:cubicBezTo>
                  <a:cubicBezTo>
                    <a:pt x="7715" y="4160"/>
                    <a:pt x="7798" y="4191"/>
                    <a:pt x="7858" y="4251"/>
                  </a:cubicBezTo>
                  <a:lnTo>
                    <a:pt x="7870" y="4263"/>
                  </a:lnTo>
                  <a:cubicBezTo>
                    <a:pt x="7977" y="4370"/>
                    <a:pt x="7989" y="4537"/>
                    <a:pt x="7906" y="4668"/>
                  </a:cubicBezTo>
                  <a:cubicBezTo>
                    <a:pt x="7882" y="4679"/>
                    <a:pt x="7882" y="4703"/>
                    <a:pt x="7870" y="4715"/>
                  </a:cubicBezTo>
                  <a:lnTo>
                    <a:pt x="6870" y="5715"/>
                  </a:lnTo>
                  <a:cubicBezTo>
                    <a:pt x="6811" y="5775"/>
                    <a:pt x="6811" y="5894"/>
                    <a:pt x="6870" y="5953"/>
                  </a:cubicBezTo>
                  <a:cubicBezTo>
                    <a:pt x="6906" y="5977"/>
                    <a:pt x="6953" y="5989"/>
                    <a:pt x="6989" y="5989"/>
                  </a:cubicBezTo>
                  <a:cubicBezTo>
                    <a:pt x="7037" y="5989"/>
                    <a:pt x="7084" y="5977"/>
                    <a:pt x="7108" y="5953"/>
                  </a:cubicBezTo>
                  <a:lnTo>
                    <a:pt x="8108" y="4953"/>
                  </a:lnTo>
                  <a:cubicBezTo>
                    <a:pt x="8120" y="4941"/>
                    <a:pt x="8144" y="4918"/>
                    <a:pt x="8156" y="4918"/>
                  </a:cubicBezTo>
                  <a:cubicBezTo>
                    <a:pt x="8208" y="4881"/>
                    <a:pt x="8272" y="4863"/>
                    <a:pt x="8335" y="4863"/>
                  </a:cubicBezTo>
                  <a:cubicBezTo>
                    <a:pt x="8418" y="4863"/>
                    <a:pt x="8501" y="4893"/>
                    <a:pt x="8561" y="4953"/>
                  </a:cubicBezTo>
                  <a:lnTo>
                    <a:pt x="8573" y="4965"/>
                  </a:lnTo>
                  <a:cubicBezTo>
                    <a:pt x="8680" y="5072"/>
                    <a:pt x="8692" y="5239"/>
                    <a:pt x="8597" y="5370"/>
                  </a:cubicBezTo>
                  <a:cubicBezTo>
                    <a:pt x="8585" y="5382"/>
                    <a:pt x="8573" y="5394"/>
                    <a:pt x="8573" y="5418"/>
                  </a:cubicBezTo>
                  <a:lnTo>
                    <a:pt x="6715" y="7275"/>
                  </a:lnTo>
                  <a:cubicBezTo>
                    <a:pt x="6656" y="7335"/>
                    <a:pt x="6656" y="7454"/>
                    <a:pt x="6715" y="7513"/>
                  </a:cubicBezTo>
                  <a:cubicBezTo>
                    <a:pt x="6739" y="7537"/>
                    <a:pt x="6787" y="7561"/>
                    <a:pt x="6834" y="7561"/>
                  </a:cubicBezTo>
                  <a:cubicBezTo>
                    <a:pt x="6870" y="7561"/>
                    <a:pt x="6918" y="7537"/>
                    <a:pt x="6953" y="7513"/>
                  </a:cubicBezTo>
                  <a:lnTo>
                    <a:pt x="7787" y="6680"/>
                  </a:lnTo>
                  <a:lnTo>
                    <a:pt x="7870" y="6763"/>
                  </a:lnTo>
                  <a:cubicBezTo>
                    <a:pt x="7811" y="6942"/>
                    <a:pt x="7787" y="7120"/>
                    <a:pt x="7787" y="7287"/>
                  </a:cubicBezTo>
                  <a:lnTo>
                    <a:pt x="7787" y="7299"/>
                  </a:lnTo>
                  <a:lnTo>
                    <a:pt x="7799" y="7406"/>
                  </a:lnTo>
                  <a:cubicBezTo>
                    <a:pt x="7823" y="7870"/>
                    <a:pt x="8037" y="8287"/>
                    <a:pt x="8358" y="8597"/>
                  </a:cubicBezTo>
                  <a:cubicBezTo>
                    <a:pt x="8692" y="8906"/>
                    <a:pt x="9132" y="9085"/>
                    <a:pt x="9597" y="9085"/>
                  </a:cubicBezTo>
                  <a:cubicBezTo>
                    <a:pt x="9870" y="9085"/>
                    <a:pt x="10121" y="9025"/>
                    <a:pt x="10371" y="8906"/>
                  </a:cubicBezTo>
                  <a:cubicBezTo>
                    <a:pt x="10418" y="8882"/>
                    <a:pt x="10466" y="8835"/>
                    <a:pt x="10466" y="8787"/>
                  </a:cubicBezTo>
                  <a:cubicBezTo>
                    <a:pt x="10478" y="8728"/>
                    <a:pt x="10442" y="8692"/>
                    <a:pt x="10418" y="8644"/>
                  </a:cubicBezTo>
                  <a:lnTo>
                    <a:pt x="9335" y="7537"/>
                  </a:lnTo>
                  <a:cubicBezTo>
                    <a:pt x="9287" y="7501"/>
                    <a:pt x="9251" y="7454"/>
                    <a:pt x="9251" y="7406"/>
                  </a:cubicBezTo>
                  <a:cubicBezTo>
                    <a:pt x="9192" y="7263"/>
                    <a:pt x="9239" y="7108"/>
                    <a:pt x="9347" y="7001"/>
                  </a:cubicBezTo>
                  <a:cubicBezTo>
                    <a:pt x="9418" y="6930"/>
                    <a:pt x="9513" y="6882"/>
                    <a:pt x="9609" y="6882"/>
                  </a:cubicBezTo>
                  <a:cubicBezTo>
                    <a:pt x="9656" y="6882"/>
                    <a:pt x="9704" y="6906"/>
                    <a:pt x="9751" y="6918"/>
                  </a:cubicBezTo>
                  <a:cubicBezTo>
                    <a:pt x="9811" y="6942"/>
                    <a:pt x="9847" y="6965"/>
                    <a:pt x="9882" y="7001"/>
                  </a:cubicBezTo>
                  <a:lnTo>
                    <a:pt x="10966" y="8097"/>
                  </a:lnTo>
                  <a:cubicBezTo>
                    <a:pt x="11000" y="8122"/>
                    <a:pt x="11034" y="8142"/>
                    <a:pt x="11073" y="8142"/>
                  </a:cubicBezTo>
                  <a:cubicBezTo>
                    <a:pt x="11088" y="8142"/>
                    <a:pt x="11104" y="8139"/>
                    <a:pt x="11121" y="8132"/>
                  </a:cubicBezTo>
                  <a:cubicBezTo>
                    <a:pt x="11180" y="8120"/>
                    <a:pt x="11216" y="8097"/>
                    <a:pt x="11240" y="8049"/>
                  </a:cubicBezTo>
                  <a:cubicBezTo>
                    <a:pt x="11359" y="7799"/>
                    <a:pt x="11418" y="7537"/>
                    <a:pt x="11418" y="7275"/>
                  </a:cubicBezTo>
                  <a:cubicBezTo>
                    <a:pt x="11418" y="6858"/>
                    <a:pt x="11252" y="6430"/>
                    <a:pt x="10918" y="6084"/>
                  </a:cubicBezTo>
                  <a:cubicBezTo>
                    <a:pt x="10609" y="5751"/>
                    <a:pt x="10180" y="5549"/>
                    <a:pt x="9728" y="5513"/>
                  </a:cubicBezTo>
                  <a:lnTo>
                    <a:pt x="9632" y="5501"/>
                  </a:lnTo>
                  <a:lnTo>
                    <a:pt x="9609" y="5501"/>
                  </a:lnTo>
                  <a:cubicBezTo>
                    <a:pt x="9454" y="5501"/>
                    <a:pt x="9275" y="5537"/>
                    <a:pt x="9097" y="5596"/>
                  </a:cubicBezTo>
                  <a:lnTo>
                    <a:pt x="8954" y="5453"/>
                  </a:lnTo>
                  <a:cubicBezTo>
                    <a:pt x="9049" y="5215"/>
                    <a:pt x="9001" y="4953"/>
                    <a:pt x="8811" y="4763"/>
                  </a:cubicBezTo>
                  <a:lnTo>
                    <a:pt x="8799" y="4739"/>
                  </a:lnTo>
                  <a:cubicBezTo>
                    <a:pt x="8656" y="4608"/>
                    <a:pt x="8477" y="4548"/>
                    <a:pt x="8299" y="4548"/>
                  </a:cubicBezTo>
                  <a:cubicBezTo>
                    <a:pt x="8323" y="4370"/>
                    <a:pt x="8239" y="4191"/>
                    <a:pt x="8108" y="4060"/>
                  </a:cubicBezTo>
                  <a:lnTo>
                    <a:pt x="8096" y="4048"/>
                  </a:lnTo>
                  <a:cubicBezTo>
                    <a:pt x="7965" y="3906"/>
                    <a:pt x="7775" y="3846"/>
                    <a:pt x="7596" y="3846"/>
                  </a:cubicBezTo>
                  <a:cubicBezTo>
                    <a:pt x="7620" y="3667"/>
                    <a:pt x="7537" y="3489"/>
                    <a:pt x="7406" y="3358"/>
                  </a:cubicBezTo>
                  <a:lnTo>
                    <a:pt x="7394" y="3346"/>
                  </a:lnTo>
                  <a:cubicBezTo>
                    <a:pt x="7263" y="3215"/>
                    <a:pt x="7084" y="3155"/>
                    <a:pt x="6906" y="3155"/>
                  </a:cubicBezTo>
                  <a:cubicBezTo>
                    <a:pt x="6918" y="2977"/>
                    <a:pt x="6846" y="2798"/>
                    <a:pt x="6703" y="2655"/>
                  </a:cubicBezTo>
                  <a:lnTo>
                    <a:pt x="6692" y="2643"/>
                  </a:lnTo>
                  <a:cubicBezTo>
                    <a:pt x="6565" y="2516"/>
                    <a:pt x="6400" y="2453"/>
                    <a:pt x="6235" y="2453"/>
                  </a:cubicBezTo>
                  <a:cubicBezTo>
                    <a:pt x="6152" y="2453"/>
                    <a:pt x="6068" y="2469"/>
                    <a:pt x="5989" y="2501"/>
                  </a:cubicBezTo>
                  <a:lnTo>
                    <a:pt x="5858" y="2358"/>
                  </a:lnTo>
                  <a:cubicBezTo>
                    <a:pt x="5918" y="2179"/>
                    <a:pt x="5953" y="2001"/>
                    <a:pt x="5953" y="1846"/>
                  </a:cubicBezTo>
                  <a:lnTo>
                    <a:pt x="5953" y="1822"/>
                  </a:lnTo>
                  <a:lnTo>
                    <a:pt x="5930" y="1727"/>
                  </a:lnTo>
                  <a:cubicBezTo>
                    <a:pt x="5918" y="1465"/>
                    <a:pt x="5846" y="1215"/>
                    <a:pt x="5727" y="988"/>
                  </a:cubicBezTo>
                  <a:cubicBezTo>
                    <a:pt x="5693" y="937"/>
                    <a:pt x="5628" y="898"/>
                    <a:pt x="5567" y="898"/>
                  </a:cubicBezTo>
                  <a:cubicBezTo>
                    <a:pt x="5544" y="898"/>
                    <a:pt x="5521" y="904"/>
                    <a:pt x="5501" y="917"/>
                  </a:cubicBezTo>
                  <a:cubicBezTo>
                    <a:pt x="5429" y="965"/>
                    <a:pt x="5382" y="1072"/>
                    <a:pt x="5429" y="1143"/>
                  </a:cubicBezTo>
                  <a:cubicBezTo>
                    <a:pt x="5537" y="1334"/>
                    <a:pt x="5596" y="1524"/>
                    <a:pt x="5608" y="1739"/>
                  </a:cubicBezTo>
                  <a:lnTo>
                    <a:pt x="5620" y="1846"/>
                  </a:lnTo>
                  <a:cubicBezTo>
                    <a:pt x="5620" y="2001"/>
                    <a:pt x="5596" y="2167"/>
                    <a:pt x="5513" y="2346"/>
                  </a:cubicBezTo>
                  <a:cubicBezTo>
                    <a:pt x="5489" y="2405"/>
                    <a:pt x="5513" y="2477"/>
                    <a:pt x="5560" y="2524"/>
                  </a:cubicBezTo>
                  <a:lnTo>
                    <a:pt x="5727" y="2691"/>
                  </a:lnTo>
                  <a:lnTo>
                    <a:pt x="5001" y="3417"/>
                  </a:lnTo>
                  <a:lnTo>
                    <a:pt x="4834" y="3251"/>
                  </a:lnTo>
                  <a:cubicBezTo>
                    <a:pt x="4800" y="3225"/>
                    <a:pt x="4753" y="3205"/>
                    <a:pt x="4707" y="3205"/>
                  </a:cubicBezTo>
                  <a:cubicBezTo>
                    <a:pt x="4690" y="3205"/>
                    <a:pt x="4672" y="3208"/>
                    <a:pt x="4656" y="3215"/>
                  </a:cubicBezTo>
                  <a:cubicBezTo>
                    <a:pt x="4477" y="3274"/>
                    <a:pt x="4310" y="3298"/>
                    <a:pt x="4155" y="3298"/>
                  </a:cubicBezTo>
                  <a:lnTo>
                    <a:pt x="4048" y="3286"/>
                  </a:lnTo>
                  <a:cubicBezTo>
                    <a:pt x="3274" y="3227"/>
                    <a:pt x="2679" y="2584"/>
                    <a:pt x="2679" y="1822"/>
                  </a:cubicBezTo>
                  <a:cubicBezTo>
                    <a:pt x="2679" y="1691"/>
                    <a:pt x="2691" y="1560"/>
                    <a:pt x="2739" y="1429"/>
                  </a:cubicBezTo>
                  <a:lnTo>
                    <a:pt x="3644" y="2334"/>
                  </a:lnTo>
                  <a:cubicBezTo>
                    <a:pt x="3703" y="2405"/>
                    <a:pt x="3798" y="2453"/>
                    <a:pt x="3894" y="2501"/>
                  </a:cubicBezTo>
                  <a:cubicBezTo>
                    <a:pt x="3989" y="2524"/>
                    <a:pt x="4060" y="2536"/>
                    <a:pt x="4155" y="2536"/>
                  </a:cubicBezTo>
                  <a:cubicBezTo>
                    <a:pt x="4346" y="2536"/>
                    <a:pt x="4525" y="2465"/>
                    <a:pt x="4656" y="2334"/>
                  </a:cubicBezTo>
                  <a:cubicBezTo>
                    <a:pt x="4846" y="2143"/>
                    <a:pt x="4929" y="1846"/>
                    <a:pt x="4822" y="1572"/>
                  </a:cubicBezTo>
                  <a:lnTo>
                    <a:pt x="4822" y="1560"/>
                  </a:lnTo>
                  <a:cubicBezTo>
                    <a:pt x="4787" y="1489"/>
                    <a:pt x="4751" y="1393"/>
                    <a:pt x="4656" y="1310"/>
                  </a:cubicBezTo>
                  <a:lnTo>
                    <a:pt x="3751" y="393"/>
                  </a:lnTo>
                  <a:cubicBezTo>
                    <a:pt x="3882" y="357"/>
                    <a:pt x="4013" y="334"/>
                    <a:pt x="4144" y="334"/>
                  </a:cubicBezTo>
                  <a:cubicBezTo>
                    <a:pt x="4489" y="334"/>
                    <a:pt x="4798" y="441"/>
                    <a:pt x="5060" y="655"/>
                  </a:cubicBezTo>
                  <a:cubicBezTo>
                    <a:pt x="5088" y="678"/>
                    <a:pt x="5121" y="689"/>
                    <a:pt x="5155" y="689"/>
                  </a:cubicBezTo>
                  <a:cubicBezTo>
                    <a:pt x="5208" y="689"/>
                    <a:pt x="5262" y="663"/>
                    <a:pt x="5298" y="619"/>
                  </a:cubicBezTo>
                  <a:cubicBezTo>
                    <a:pt x="5358" y="548"/>
                    <a:pt x="5346" y="441"/>
                    <a:pt x="5263" y="381"/>
                  </a:cubicBezTo>
                  <a:cubicBezTo>
                    <a:pt x="4941" y="131"/>
                    <a:pt x="4548" y="0"/>
                    <a:pt x="4155" y="0"/>
                  </a:cubicBez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  <p:grpSp>
          <p:nvGrpSpPr>
            <p:cNvPr id="1336" name="Google Shape;7443;p50"/>
            <p:cNvGrpSpPr/>
            <p:nvPr/>
          </p:nvGrpSpPr>
          <p:grpSpPr>
            <a:xfrm>
              <a:off x="11294468" y="5549479"/>
              <a:ext cx="363275" cy="354626"/>
              <a:chOff x="1303876" y="2419377"/>
              <a:chExt cx="363275" cy="354626"/>
            </a:xfrm>
            <a:solidFill>
              <a:schemeClr val="bg2">
                <a:lumMod val="75000"/>
              </a:schemeClr>
            </a:solidFill>
          </p:grpSpPr>
          <p:sp>
            <p:nvSpPr>
              <p:cNvPr id="1337" name="Google Shape;7444;p50"/>
              <p:cNvSpPr/>
              <p:nvPr/>
            </p:nvSpPr>
            <p:spPr>
              <a:xfrm>
                <a:off x="1303876" y="2507701"/>
                <a:ext cx="363275" cy="266302"/>
              </a:xfrm>
              <a:custGeom>
                <a:avLst/>
                <a:gdLst/>
                <a:ahLst/>
                <a:cxnLst/>
                <a:rect l="l" t="t" r="r" b="b"/>
                <a:pathLst>
                  <a:path w="11467" h="8406" extrusionOk="0">
                    <a:moveTo>
                      <a:pt x="3251" y="1631"/>
                    </a:moveTo>
                    <a:lnTo>
                      <a:pt x="3680" y="2060"/>
                    </a:lnTo>
                    <a:lnTo>
                      <a:pt x="2060" y="3691"/>
                    </a:lnTo>
                    <a:lnTo>
                      <a:pt x="1620" y="3262"/>
                    </a:lnTo>
                    <a:lnTo>
                      <a:pt x="3251" y="1631"/>
                    </a:lnTo>
                    <a:close/>
                    <a:moveTo>
                      <a:pt x="8156" y="1929"/>
                    </a:moveTo>
                    <a:lnTo>
                      <a:pt x="9799" y="3560"/>
                    </a:lnTo>
                    <a:lnTo>
                      <a:pt x="9371" y="3989"/>
                    </a:lnTo>
                    <a:lnTo>
                      <a:pt x="7728" y="2357"/>
                    </a:lnTo>
                    <a:lnTo>
                      <a:pt x="8156" y="1929"/>
                    </a:lnTo>
                    <a:close/>
                    <a:moveTo>
                      <a:pt x="7609" y="2715"/>
                    </a:moveTo>
                    <a:lnTo>
                      <a:pt x="9014" y="4108"/>
                    </a:lnTo>
                    <a:lnTo>
                      <a:pt x="8692" y="4405"/>
                    </a:lnTo>
                    <a:cubicBezTo>
                      <a:pt x="8656" y="4453"/>
                      <a:pt x="8621" y="4501"/>
                      <a:pt x="8597" y="4560"/>
                    </a:cubicBezTo>
                    <a:cubicBezTo>
                      <a:pt x="8561" y="4620"/>
                      <a:pt x="8549" y="4679"/>
                      <a:pt x="8549" y="4739"/>
                    </a:cubicBezTo>
                    <a:cubicBezTo>
                      <a:pt x="8537" y="4870"/>
                      <a:pt x="8490" y="4989"/>
                      <a:pt x="8383" y="5072"/>
                    </a:cubicBezTo>
                    <a:lnTo>
                      <a:pt x="7847" y="5620"/>
                    </a:lnTo>
                    <a:lnTo>
                      <a:pt x="5930" y="3691"/>
                    </a:lnTo>
                    <a:lnTo>
                      <a:pt x="6609" y="3429"/>
                    </a:lnTo>
                    <a:cubicBezTo>
                      <a:pt x="6609" y="3429"/>
                      <a:pt x="6632" y="3429"/>
                      <a:pt x="6632" y="3417"/>
                    </a:cubicBezTo>
                    <a:cubicBezTo>
                      <a:pt x="6739" y="3358"/>
                      <a:pt x="6823" y="3262"/>
                      <a:pt x="6882" y="3155"/>
                    </a:cubicBezTo>
                    <a:cubicBezTo>
                      <a:pt x="7109" y="3119"/>
                      <a:pt x="7299" y="3012"/>
                      <a:pt x="7466" y="2858"/>
                    </a:cubicBezTo>
                    <a:lnTo>
                      <a:pt x="7609" y="2715"/>
                    </a:lnTo>
                    <a:close/>
                    <a:moveTo>
                      <a:pt x="3846" y="6084"/>
                    </a:moveTo>
                    <a:lnTo>
                      <a:pt x="4120" y="6358"/>
                    </a:lnTo>
                    <a:lnTo>
                      <a:pt x="3739" y="6727"/>
                    </a:lnTo>
                    <a:lnTo>
                      <a:pt x="3656" y="6822"/>
                    </a:lnTo>
                    <a:cubicBezTo>
                      <a:pt x="3620" y="6846"/>
                      <a:pt x="3584" y="6858"/>
                      <a:pt x="3537" y="6858"/>
                    </a:cubicBezTo>
                    <a:cubicBezTo>
                      <a:pt x="3489" y="6858"/>
                      <a:pt x="3441" y="6846"/>
                      <a:pt x="3418" y="6822"/>
                    </a:cubicBezTo>
                    <a:lnTo>
                      <a:pt x="3382" y="6787"/>
                    </a:lnTo>
                    <a:cubicBezTo>
                      <a:pt x="3322" y="6727"/>
                      <a:pt x="3322" y="6608"/>
                      <a:pt x="3382" y="6548"/>
                    </a:cubicBezTo>
                    <a:lnTo>
                      <a:pt x="3846" y="6084"/>
                    </a:lnTo>
                    <a:close/>
                    <a:moveTo>
                      <a:pt x="4334" y="6608"/>
                    </a:moveTo>
                    <a:lnTo>
                      <a:pt x="4608" y="6882"/>
                    </a:lnTo>
                    <a:lnTo>
                      <a:pt x="4311" y="7156"/>
                    </a:lnTo>
                    <a:lnTo>
                      <a:pt x="4227" y="7239"/>
                    </a:lnTo>
                    <a:cubicBezTo>
                      <a:pt x="4203" y="7263"/>
                      <a:pt x="4156" y="7275"/>
                      <a:pt x="4108" y="7275"/>
                    </a:cubicBezTo>
                    <a:cubicBezTo>
                      <a:pt x="4072" y="7275"/>
                      <a:pt x="4025" y="7263"/>
                      <a:pt x="3989" y="7239"/>
                    </a:cubicBezTo>
                    <a:lnTo>
                      <a:pt x="3965" y="7203"/>
                    </a:lnTo>
                    <a:cubicBezTo>
                      <a:pt x="3906" y="7144"/>
                      <a:pt x="3906" y="7037"/>
                      <a:pt x="3965" y="6977"/>
                    </a:cubicBezTo>
                    <a:lnTo>
                      <a:pt x="4334" y="6608"/>
                    </a:lnTo>
                    <a:close/>
                    <a:moveTo>
                      <a:pt x="4858" y="7096"/>
                    </a:moveTo>
                    <a:lnTo>
                      <a:pt x="5132" y="7370"/>
                    </a:lnTo>
                    <a:lnTo>
                      <a:pt x="4954" y="7537"/>
                    </a:lnTo>
                    <a:lnTo>
                      <a:pt x="4811" y="7668"/>
                    </a:lnTo>
                    <a:cubicBezTo>
                      <a:pt x="4781" y="7697"/>
                      <a:pt x="4742" y="7712"/>
                      <a:pt x="4704" y="7712"/>
                    </a:cubicBezTo>
                    <a:cubicBezTo>
                      <a:pt x="4665" y="7712"/>
                      <a:pt x="4626" y="7697"/>
                      <a:pt x="4596" y="7668"/>
                    </a:cubicBezTo>
                    <a:lnTo>
                      <a:pt x="4549" y="7620"/>
                    </a:lnTo>
                    <a:cubicBezTo>
                      <a:pt x="4513" y="7596"/>
                      <a:pt x="4501" y="7549"/>
                      <a:pt x="4501" y="7513"/>
                    </a:cubicBezTo>
                    <a:cubicBezTo>
                      <a:pt x="4501" y="7477"/>
                      <a:pt x="4513" y="7441"/>
                      <a:pt x="4549" y="7418"/>
                    </a:cubicBezTo>
                    <a:lnTo>
                      <a:pt x="4858" y="7096"/>
                    </a:lnTo>
                    <a:close/>
                    <a:moveTo>
                      <a:pt x="3811" y="2417"/>
                    </a:moveTo>
                    <a:lnTo>
                      <a:pt x="3965" y="2560"/>
                    </a:lnTo>
                    <a:cubicBezTo>
                      <a:pt x="4181" y="2776"/>
                      <a:pt x="4462" y="2894"/>
                      <a:pt x="4756" y="2894"/>
                    </a:cubicBezTo>
                    <a:cubicBezTo>
                      <a:pt x="4771" y="2894"/>
                      <a:pt x="4785" y="2894"/>
                      <a:pt x="4799" y="2893"/>
                    </a:cubicBezTo>
                    <a:cubicBezTo>
                      <a:pt x="5394" y="2858"/>
                      <a:pt x="6168" y="2798"/>
                      <a:pt x="6549" y="2703"/>
                    </a:cubicBezTo>
                    <a:cubicBezTo>
                      <a:pt x="6573" y="2715"/>
                      <a:pt x="6597" y="2738"/>
                      <a:pt x="6609" y="2774"/>
                    </a:cubicBezTo>
                    <a:cubicBezTo>
                      <a:pt x="6632" y="2834"/>
                      <a:pt x="6632" y="2893"/>
                      <a:pt x="6597" y="2953"/>
                    </a:cubicBezTo>
                    <a:cubicBezTo>
                      <a:pt x="6573" y="3024"/>
                      <a:pt x="6525" y="3084"/>
                      <a:pt x="6466" y="3119"/>
                    </a:cubicBezTo>
                    <a:lnTo>
                      <a:pt x="5561" y="3489"/>
                    </a:lnTo>
                    <a:cubicBezTo>
                      <a:pt x="5501" y="3500"/>
                      <a:pt x="5466" y="3560"/>
                      <a:pt x="5454" y="3608"/>
                    </a:cubicBezTo>
                    <a:cubicBezTo>
                      <a:pt x="5442" y="3667"/>
                      <a:pt x="5454" y="3727"/>
                      <a:pt x="5501" y="3750"/>
                    </a:cubicBezTo>
                    <a:lnTo>
                      <a:pt x="7716" y="5977"/>
                    </a:lnTo>
                    <a:lnTo>
                      <a:pt x="8013" y="6275"/>
                    </a:lnTo>
                    <a:cubicBezTo>
                      <a:pt x="8097" y="6346"/>
                      <a:pt x="8097" y="6453"/>
                      <a:pt x="8025" y="6513"/>
                    </a:cubicBezTo>
                    <a:lnTo>
                      <a:pt x="8002" y="6537"/>
                    </a:lnTo>
                    <a:cubicBezTo>
                      <a:pt x="7972" y="6566"/>
                      <a:pt x="7927" y="6581"/>
                      <a:pt x="7882" y="6581"/>
                    </a:cubicBezTo>
                    <a:cubicBezTo>
                      <a:pt x="7838" y="6581"/>
                      <a:pt x="7793" y="6566"/>
                      <a:pt x="7763" y="6537"/>
                    </a:cubicBezTo>
                    <a:lnTo>
                      <a:pt x="7668" y="6453"/>
                    </a:lnTo>
                    <a:lnTo>
                      <a:pt x="5775" y="4560"/>
                    </a:lnTo>
                    <a:cubicBezTo>
                      <a:pt x="5745" y="4530"/>
                      <a:pt x="5701" y="4515"/>
                      <a:pt x="5656" y="4515"/>
                    </a:cubicBezTo>
                    <a:cubicBezTo>
                      <a:pt x="5611" y="4515"/>
                      <a:pt x="5567" y="4530"/>
                      <a:pt x="5537" y="4560"/>
                    </a:cubicBezTo>
                    <a:cubicBezTo>
                      <a:pt x="5477" y="4620"/>
                      <a:pt x="5477" y="4739"/>
                      <a:pt x="5537" y="4798"/>
                    </a:cubicBezTo>
                    <a:lnTo>
                      <a:pt x="7430" y="6691"/>
                    </a:lnTo>
                    <a:cubicBezTo>
                      <a:pt x="7490" y="6751"/>
                      <a:pt x="7490" y="6846"/>
                      <a:pt x="7430" y="6906"/>
                    </a:cubicBezTo>
                    <a:lnTo>
                      <a:pt x="7406" y="6941"/>
                    </a:lnTo>
                    <a:cubicBezTo>
                      <a:pt x="7376" y="6971"/>
                      <a:pt x="7335" y="6986"/>
                      <a:pt x="7293" y="6986"/>
                    </a:cubicBezTo>
                    <a:cubicBezTo>
                      <a:pt x="7251" y="6986"/>
                      <a:pt x="7210" y="6971"/>
                      <a:pt x="7180" y="6941"/>
                    </a:cubicBezTo>
                    <a:lnTo>
                      <a:pt x="7120" y="6882"/>
                    </a:lnTo>
                    <a:lnTo>
                      <a:pt x="5120" y="4882"/>
                    </a:lnTo>
                    <a:cubicBezTo>
                      <a:pt x="5096" y="4852"/>
                      <a:pt x="5055" y="4837"/>
                      <a:pt x="5010" y="4837"/>
                    </a:cubicBezTo>
                    <a:cubicBezTo>
                      <a:pt x="4965" y="4837"/>
                      <a:pt x="4918" y="4852"/>
                      <a:pt x="4882" y="4882"/>
                    </a:cubicBezTo>
                    <a:cubicBezTo>
                      <a:pt x="4823" y="4941"/>
                      <a:pt x="4823" y="5060"/>
                      <a:pt x="4882" y="5120"/>
                    </a:cubicBezTo>
                    <a:lnTo>
                      <a:pt x="6882" y="7120"/>
                    </a:lnTo>
                    <a:cubicBezTo>
                      <a:pt x="6906" y="7144"/>
                      <a:pt x="6930" y="7191"/>
                      <a:pt x="6930" y="7227"/>
                    </a:cubicBezTo>
                    <a:cubicBezTo>
                      <a:pt x="6930" y="7251"/>
                      <a:pt x="6906" y="7299"/>
                      <a:pt x="6882" y="7322"/>
                    </a:cubicBezTo>
                    <a:lnTo>
                      <a:pt x="6835" y="7370"/>
                    </a:lnTo>
                    <a:cubicBezTo>
                      <a:pt x="6805" y="7400"/>
                      <a:pt x="6763" y="7415"/>
                      <a:pt x="6722" y="7415"/>
                    </a:cubicBezTo>
                    <a:cubicBezTo>
                      <a:pt x="6680" y="7415"/>
                      <a:pt x="6638" y="7400"/>
                      <a:pt x="6609" y="7370"/>
                    </a:cubicBezTo>
                    <a:lnTo>
                      <a:pt x="6478" y="7239"/>
                    </a:lnTo>
                    <a:lnTo>
                      <a:pt x="4799" y="5560"/>
                    </a:lnTo>
                    <a:cubicBezTo>
                      <a:pt x="4769" y="5530"/>
                      <a:pt x="4724" y="5516"/>
                      <a:pt x="4680" y="5516"/>
                    </a:cubicBezTo>
                    <a:cubicBezTo>
                      <a:pt x="4635" y="5516"/>
                      <a:pt x="4590" y="5530"/>
                      <a:pt x="4561" y="5560"/>
                    </a:cubicBezTo>
                    <a:cubicBezTo>
                      <a:pt x="4501" y="5620"/>
                      <a:pt x="4501" y="5739"/>
                      <a:pt x="4561" y="5798"/>
                    </a:cubicBezTo>
                    <a:lnTo>
                      <a:pt x="6239" y="7477"/>
                    </a:lnTo>
                    <a:cubicBezTo>
                      <a:pt x="6275" y="7501"/>
                      <a:pt x="6287" y="7537"/>
                      <a:pt x="6287" y="7584"/>
                    </a:cubicBezTo>
                    <a:cubicBezTo>
                      <a:pt x="6287" y="7620"/>
                      <a:pt x="6275" y="7656"/>
                      <a:pt x="6239" y="7680"/>
                    </a:cubicBezTo>
                    <a:lnTo>
                      <a:pt x="6180" y="7739"/>
                    </a:lnTo>
                    <a:cubicBezTo>
                      <a:pt x="6150" y="7769"/>
                      <a:pt x="6114" y="7784"/>
                      <a:pt x="6080" y="7784"/>
                    </a:cubicBezTo>
                    <a:cubicBezTo>
                      <a:pt x="6046" y="7784"/>
                      <a:pt x="6013" y="7769"/>
                      <a:pt x="5989" y="7739"/>
                    </a:cubicBezTo>
                    <a:lnTo>
                      <a:pt x="3037" y="4798"/>
                    </a:lnTo>
                    <a:cubicBezTo>
                      <a:pt x="2953" y="4703"/>
                      <a:pt x="2894" y="4584"/>
                      <a:pt x="2882" y="4453"/>
                    </a:cubicBezTo>
                    <a:cubicBezTo>
                      <a:pt x="2882" y="4393"/>
                      <a:pt x="2858" y="4334"/>
                      <a:pt x="2834" y="4274"/>
                    </a:cubicBezTo>
                    <a:cubicBezTo>
                      <a:pt x="2799" y="4215"/>
                      <a:pt x="2775" y="4167"/>
                      <a:pt x="2727" y="4131"/>
                    </a:cubicBezTo>
                    <a:lnTo>
                      <a:pt x="2418" y="3810"/>
                    </a:lnTo>
                    <a:lnTo>
                      <a:pt x="3811" y="2417"/>
                    </a:lnTo>
                    <a:close/>
                    <a:moveTo>
                      <a:pt x="5370" y="7572"/>
                    </a:moveTo>
                    <a:lnTo>
                      <a:pt x="5632" y="7846"/>
                    </a:lnTo>
                    <a:lnTo>
                      <a:pt x="5454" y="8025"/>
                    </a:lnTo>
                    <a:cubicBezTo>
                      <a:pt x="5430" y="8061"/>
                      <a:pt x="5394" y="8072"/>
                      <a:pt x="5346" y="8072"/>
                    </a:cubicBezTo>
                    <a:cubicBezTo>
                      <a:pt x="5311" y="8072"/>
                      <a:pt x="5275" y="8049"/>
                      <a:pt x="5251" y="8025"/>
                    </a:cubicBezTo>
                    <a:lnTo>
                      <a:pt x="5192" y="7965"/>
                    </a:lnTo>
                    <a:cubicBezTo>
                      <a:pt x="5156" y="7941"/>
                      <a:pt x="5144" y="7906"/>
                      <a:pt x="5144" y="7858"/>
                    </a:cubicBezTo>
                    <a:cubicBezTo>
                      <a:pt x="5144" y="7822"/>
                      <a:pt x="5156" y="7787"/>
                      <a:pt x="5192" y="7751"/>
                    </a:cubicBezTo>
                    <a:lnTo>
                      <a:pt x="5370" y="7572"/>
                    </a:lnTo>
                    <a:close/>
                    <a:moveTo>
                      <a:pt x="2251" y="0"/>
                    </a:moveTo>
                    <a:cubicBezTo>
                      <a:pt x="2203" y="0"/>
                      <a:pt x="2167" y="12"/>
                      <a:pt x="2132" y="48"/>
                    </a:cubicBezTo>
                    <a:lnTo>
                      <a:pt x="1394" y="786"/>
                    </a:lnTo>
                    <a:cubicBezTo>
                      <a:pt x="1334" y="845"/>
                      <a:pt x="1334" y="964"/>
                      <a:pt x="1394" y="1024"/>
                    </a:cubicBezTo>
                    <a:cubicBezTo>
                      <a:pt x="1423" y="1054"/>
                      <a:pt x="1468" y="1069"/>
                      <a:pt x="1513" y="1069"/>
                    </a:cubicBezTo>
                    <a:cubicBezTo>
                      <a:pt x="1557" y="1069"/>
                      <a:pt x="1602" y="1054"/>
                      <a:pt x="1632" y="1024"/>
                    </a:cubicBezTo>
                    <a:lnTo>
                      <a:pt x="2251" y="405"/>
                    </a:lnTo>
                    <a:lnTo>
                      <a:pt x="3156" y="1310"/>
                    </a:lnTo>
                    <a:lnTo>
                      <a:pt x="1334" y="3143"/>
                    </a:lnTo>
                    <a:lnTo>
                      <a:pt x="417" y="2238"/>
                    </a:lnTo>
                    <a:lnTo>
                      <a:pt x="1155" y="1500"/>
                    </a:lnTo>
                    <a:cubicBezTo>
                      <a:pt x="1215" y="1441"/>
                      <a:pt x="1215" y="1322"/>
                      <a:pt x="1155" y="1262"/>
                    </a:cubicBezTo>
                    <a:cubicBezTo>
                      <a:pt x="1126" y="1232"/>
                      <a:pt x="1081" y="1217"/>
                      <a:pt x="1036" y="1217"/>
                    </a:cubicBezTo>
                    <a:cubicBezTo>
                      <a:pt x="992" y="1217"/>
                      <a:pt x="947" y="1232"/>
                      <a:pt x="917" y="1262"/>
                    </a:cubicBezTo>
                    <a:lnTo>
                      <a:pt x="60" y="2119"/>
                    </a:lnTo>
                    <a:cubicBezTo>
                      <a:pt x="1" y="2179"/>
                      <a:pt x="1" y="2298"/>
                      <a:pt x="60" y="2357"/>
                    </a:cubicBezTo>
                    <a:lnTo>
                      <a:pt x="1191" y="3489"/>
                    </a:lnTo>
                    <a:cubicBezTo>
                      <a:pt x="1227" y="3512"/>
                      <a:pt x="1275" y="3524"/>
                      <a:pt x="1310" y="3524"/>
                    </a:cubicBezTo>
                    <a:cubicBezTo>
                      <a:pt x="1346" y="3524"/>
                      <a:pt x="1370" y="3512"/>
                      <a:pt x="1405" y="3500"/>
                    </a:cubicBezTo>
                    <a:lnTo>
                      <a:pt x="1953" y="4048"/>
                    </a:lnTo>
                    <a:cubicBezTo>
                      <a:pt x="1989" y="4084"/>
                      <a:pt x="2025" y="4096"/>
                      <a:pt x="2072" y="4096"/>
                    </a:cubicBezTo>
                    <a:cubicBezTo>
                      <a:pt x="2120" y="4096"/>
                      <a:pt x="2167" y="4084"/>
                      <a:pt x="2191" y="4048"/>
                    </a:cubicBezTo>
                    <a:lnTo>
                      <a:pt x="2501" y="4358"/>
                    </a:lnTo>
                    <a:cubicBezTo>
                      <a:pt x="2525" y="4382"/>
                      <a:pt x="2537" y="4393"/>
                      <a:pt x="2537" y="4405"/>
                    </a:cubicBezTo>
                    <a:cubicBezTo>
                      <a:pt x="2548" y="4417"/>
                      <a:pt x="2548" y="4453"/>
                      <a:pt x="2548" y="4465"/>
                    </a:cubicBezTo>
                    <a:cubicBezTo>
                      <a:pt x="2560" y="4679"/>
                      <a:pt x="2656" y="4882"/>
                      <a:pt x="2799" y="5036"/>
                    </a:cubicBezTo>
                    <a:lnTo>
                      <a:pt x="3632" y="5870"/>
                    </a:lnTo>
                    <a:lnTo>
                      <a:pt x="3180" y="6322"/>
                    </a:lnTo>
                    <a:cubicBezTo>
                      <a:pt x="2977" y="6525"/>
                      <a:pt x="2977" y="6846"/>
                      <a:pt x="3180" y="7037"/>
                    </a:cubicBezTo>
                    <a:lnTo>
                      <a:pt x="3203" y="7072"/>
                    </a:lnTo>
                    <a:cubicBezTo>
                      <a:pt x="3299" y="7156"/>
                      <a:pt x="3430" y="7215"/>
                      <a:pt x="3561" y="7215"/>
                    </a:cubicBezTo>
                    <a:lnTo>
                      <a:pt x="3632" y="7215"/>
                    </a:lnTo>
                    <a:cubicBezTo>
                      <a:pt x="3656" y="7310"/>
                      <a:pt x="3691" y="7382"/>
                      <a:pt x="3775" y="7453"/>
                    </a:cubicBezTo>
                    <a:lnTo>
                      <a:pt x="3799" y="7489"/>
                    </a:lnTo>
                    <a:cubicBezTo>
                      <a:pt x="3894" y="7572"/>
                      <a:pt x="4025" y="7632"/>
                      <a:pt x="4156" y="7632"/>
                    </a:cubicBezTo>
                    <a:lnTo>
                      <a:pt x="4203" y="7632"/>
                    </a:lnTo>
                    <a:cubicBezTo>
                      <a:pt x="4215" y="7727"/>
                      <a:pt x="4263" y="7811"/>
                      <a:pt x="4334" y="7870"/>
                    </a:cubicBezTo>
                    <a:lnTo>
                      <a:pt x="4382" y="7918"/>
                    </a:lnTo>
                    <a:cubicBezTo>
                      <a:pt x="4475" y="8011"/>
                      <a:pt x="4593" y="8062"/>
                      <a:pt x="4713" y="8062"/>
                    </a:cubicBezTo>
                    <a:cubicBezTo>
                      <a:pt x="4762" y="8062"/>
                      <a:pt x="4810" y="8054"/>
                      <a:pt x="4858" y="8037"/>
                    </a:cubicBezTo>
                    <a:cubicBezTo>
                      <a:pt x="4882" y="8096"/>
                      <a:pt x="4918" y="8156"/>
                      <a:pt x="4977" y="8215"/>
                    </a:cubicBezTo>
                    <a:lnTo>
                      <a:pt x="5037" y="8275"/>
                    </a:lnTo>
                    <a:cubicBezTo>
                      <a:pt x="5120" y="8370"/>
                      <a:pt x="5239" y="8406"/>
                      <a:pt x="5382" y="8406"/>
                    </a:cubicBezTo>
                    <a:cubicBezTo>
                      <a:pt x="5513" y="8406"/>
                      <a:pt x="5632" y="8370"/>
                      <a:pt x="5716" y="8275"/>
                    </a:cubicBezTo>
                    <a:lnTo>
                      <a:pt x="5918" y="8084"/>
                    </a:lnTo>
                    <a:cubicBezTo>
                      <a:pt x="5977" y="8108"/>
                      <a:pt x="6049" y="8132"/>
                      <a:pt x="6120" y="8132"/>
                    </a:cubicBezTo>
                    <a:cubicBezTo>
                      <a:pt x="6239" y="8132"/>
                      <a:pt x="6358" y="8084"/>
                      <a:pt x="6466" y="7989"/>
                    </a:cubicBezTo>
                    <a:lnTo>
                      <a:pt x="6525" y="7930"/>
                    </a:lnTo>
                    <a:cubicBezTo>
                      <a:pt x="6573" y="7894"/>
                      <a:pt x="6609" y="7834"/>
                      <a:pt x="6644" y="7751"/>
                    </a:cubicBezTo>
                    <a:cubicBezTo>
                      <a:pt x="6687" y="7763"/>
                      <a:pt x="6732" y="7769"/>
                      <a:pt x="6777" y="7769"/>
                    </a:cubicBezTo>
                    <a:cubicBezTo>
                      <a:pt x="6905" y="7769"/>
                      <a:pt x="7032" y="7720"/>
                      <a:pt x="7120" y="7632"/>
                    </a:cubicBezTo>
                    <a:lnTo>
                      <a:pt x="7168" y="7596"/>
                    </a:lnTo>
                    <a:cubicBezTo>
                      <a:pt x="7240" y="7513"/>
                      <a:pt x="7287" y="7441"/>
                      <a:pt x="7299" y="7358"/>
                    </a:cubicBezTo>
                    <a:cubicBezTo>
                      <a:pt x="7313" y="7359"/>
                      <a:pt x="7327" y="7360"/>
                      <a:pt x="7341" y="7360"/>
                    </a:cubicBezTo>
                    <a:cubicBezTo>
                      <a:pt x="7470" y="7360"/>
                      <a:pt x="7597" y="7311"/>
                      <a:pt x="7704" y="7203"/>
                    </a:cubicBezTo>
                    <a:lnTo>
                      <a:pt x="7728" y="7179"/>
                    </a:lnTo>
                    <a:cubicBezTo>
                      <a:pt x="7799" y="7096"/>
                      <a:pt x="7835" y="7025"/>
                      <a:pt x="7859" y="6941"/>
                    </a:cubicBezTo>
                    <a:cubicBezTo>
                      <a:pt x="7874" y="6943"/>
                      <a:pt x="7889" y="6943"/>
                      <a:pt x="7905" y="6943"/>
                    </a:cubicBezTo>
                    <a:cubicBezTo>
                      <a:pt x="8046" y="6943"/>
                      <a:pt x="8192" y="6894"/>
                      <a:pt x="8299" y="6787"/>
                    </a:cubicBezTo>
                    <a:lnTo>
                      <a:pt x="8323" y="6763"/>
                    </a:lnTo>
                    <a:cubicBezTo>
                      <a:pt x="8514" y="6560"/>
                      <a:pt x="8514" y="6239"/>
                      <a:pt x="8323" y="6048"/>
                    </a:cubicBezTo>
                    <a:lnTo>
                      <a:pt x="8144" y="5870"/>
                    </a:lnTo>
                    <a:lnTo>
                      <a:pt x="8680" y="5334"/>
                    </a:lnTo>
                    <a:cubicBezTo>
                      <a:pt x="8835" y="5179"/>
                      <a:pt x="8918" y="4989"/>
                      <a:pt x="8930" y="4763"/>
                    </a:cubicBezTo>
                    <a:cubicBezTo>
                      <a:pt x="8930" y="4751"/>
                      <a:pt x="8930" y="4715"/>
                      <a:pt x="8954" y="4703"/>
                    </a:cubicBezTo>
                    <a:cubicBezTo>
                      <a:pt x="8966" y="4691"/>
                      <a:pt x="8966" y="4679"/>
                      <a:pt x="8978" y="4655"/>
                    </a:cubicBezTo>
                    <a:lnTo>
                      <a:pt x="9287" y="4346"/>
                    </a:lnTo>
                    <a:cubicBezTo>
                      <a:pt x="9323" y="4382"/>
                      <a:pt x="9371" y="4393"/>
                      <a:pt x="9406" y="4393"/>
                    </a:cubicBezTo>
                    <a:cubicBezTo>
                      <a:pt x="9454" y="4393"/>
                      <a:pt x="9502" y="4382"/>
                      <a:pt x="9526" y="4346"/>
                    </a:cubicBezTo>
                    <a:lnTo>
                      <a:pt x="10085" y="3798"/>
                    </a:lnTo>
                    <a:cubicBezTo>
                      <a:pt x="10109" y="3810"/>
                      <a:pt x="10145" y="3822"/>
                      <a:pt x="10168" y="3822"/>
                    </a:cubicBezTo>
                    <a:cubicBezTo>
                      <a:pt x="10216" y="3822"/>
                      <a:pt x="10264" y="3810"/>
                      <a:pt x="10288" y="3786"/>
                    </a:cubicBezTo>
                    <a:lnTo>
                      <a:pt x="11419" y="2655"/>
                    </a:lnTo>
                    <a:cubicBezTo>
                      <a:pt x="11466" y="2560"/>
                      <a:pt x="11466" y="2465"/>
                      <a:pt x="11395" y="2393"/>
                    </a:cubicBezTo>
                    <a:lnTo>
                      <a:pt x="10490" y="1488"/>
                    </a:lnTo>
                    <a:cubicBezTo>
                      <a:pt x="10460" y="1459"/>
                      <a:pt x="10416" y="1444"/>
                      <a:pt x="10369" y="1444"/>
                    </a:cubicBezTo>
                    <a:cubicBezTo>
                      <a:pt x="10323" y="1444"/>
                      <a:pt x="10276" y="1459"/>
                      <a:pt x="10240" y="1488"/>
                    </a:cubicBezTo>
                    <a:cubicBezTo>
                      <a:pt x="10180" y="1548"/>
                      <a:pt x="10180" y="1667"/>
                      <a:pt x="10240" y="1726"/>
                    </a:cubicBezTo>
                    <a:lnTo>
                      <a:pt x="11038" y="2512"/>
                    </a:lnTo>
                    <a:lnTo>
                      <a:pt x="10121" y="3429"/>
                    </a:lnTo>
                    <a:lnTo>
                      <a:pt x="8299" y="1595"/>
                    </a:lnTo>
                    <a:lnTo>
                      <a:pt x="9204" y="691"/>
                    </a:lnTo>
                    <a:lnTo>
                      <a:pt x="9787" y="1262"/>
                    </a:lnTo>
                    <a:cubicBezTo>
                      <a:pt x="9817" y="1292"/>
                      <a:pt x="9862" y="1307"/>
                      <a:pt x="9907" y="1307"/>
                    </a:cubicBezTo>
                    <a:cubicBezTo>
                      <a:pt x="9951" y="1307"/>
                      <a:pt x="9996" y="1292"/>
                      <a:pt x="10026" y="1262"/>
                    </a:cubicBezTo>
                    <a:cubicBezTo>
                      <a:pt x="10085" y="1203"/>
                      <a:pt x="10085" y="1083"/>
                      <a:pt x="10026" y="1024"/>
                    </a:cubicBezTo>
                    <a:lnTo>
                      <a:pt x="9323" y="333"/>
                    </a:lnTo>
                    <a:cubicBezTo>
                      <a:pt x="9287" y="298"/>
                      <a:pt x="9252" y="286"/>
                      <a:pt x="9204" y="286"/>
                    </a:cubicBezTo>
                    <a:cubicBezTo>
                      <a:pt x="9156" y="286"/>
                      <a:pt x="9109" y="298"/>
                      <a:pt x="9085" y="333"/>
                    </a:cubicBezTo>
                    <a:lnTo>
                      <a:pt x="7954" y="1464"/>
                    </a:lnTo>
                    <a:cubicBezTo>
                      <a:pt x="7894" y="1524"/>
                      <a:pt x="7894" y="1607"/>
                      <a:pt x="7942" y="1667"/>
                    </a:cubicBezTo>
                    <a:lnTo>
                      <a:pt x="7382" y="2215"/>
                    </a:lnTo>
                    <a:cubicBezTo>
                      <a:pt x="7359" y="2250"/>
                      <a:pt x="7347" y="2298"/>
                      <a:pt x="7347" y="2334"/>
                    </a:cubicBezTo>
                    <a:cubicBezTo>
                      <a:pt x="7347" y="2381"/>
                      <a:pt x="7359" y="2429"/>
                      <a:pt x="7382" y="2453"/>
                    </a:cubicBezTo>
                    <a:lnTo>
                      <a:pt x="7240" y="2607"/>
                    </a:lnTo>
                    <a:cubicBezTo>
                      <a:pt x="7168" y="2679"/>
                      <a:pt x="7073" y="2738"/>
                      <a:pt x="6966" y="2786"/>
                    </a:cubicBezTo>
                    <a:cubicBezTo>
                      <a:pt x="6966" y="2738"/>
                      <a:pt x="6954" y="2691"/>
                      <a:pt x="6942" y="2655"/>
                    </a:cubicBezTo>
                    <a:cubicBezTo>
                      <a:pt x="6942" y="2631"/>
                      <a:pt x="6930" y="2619"/>
                      <a:pt x="6930" y="2607"/>
                    </a:cubicBezTo>
                    <a:cubicBezTo>
                      <a:pt x="6849" y="2476"/>
                      <a:pt x="6734" y="2344"/>
                      <a:pt x="6599" y="2344"/>
                    </a:cubicBezTo>
                    <a:cubicBezTo>
                      <a:pt x="6575" y="2344"/>
                      <a:pt x="6550" y="2349"/>
                      <a:pt x="6525" y="2357"/>
                    </a:cubicBezTo>
                    <a:cubicBezTo>
                      <a:pt x="6275" y="2441"/>
                      <a:pt x="5644" y="2500"/>
                      <a:pt x="4799" y="2548"/>
                    </a:cubicBezTo>
                    <a:cubicBezTo>
                      <a:pt x="4785" y="2549"/>
                      <a:pt x="4770" y="2549"/>
                      <a:pt x="4756" y="2549"/>
                    </a:cubicBezTo>
                    <a:cubicBezTo>
                      <a:pt x="4547" y="2549"/>
                      <a:pt x="4360" y="2467"/>
                      <a:pt x="4215" y="2322"/>
                    </a:cubicBezTo>
                    <a:lnTo>
                      <a:pt x="4072" y="2179"/>
                    </a:lnTo>
                    <a:cubicBezTo>
                      <a:pt x="4132" y="2119"/>
                      <a:pt x="4132" y="2000"/>
                      <a:pt x="4072" y="1941"/>
                    </a:cubicBezTo>
                    <a:lnTo>
                      <a:pt x="3513" y="1381"/>
                    </a:lnTo>
                    <a:cubicBezTo>
                      <a:pt x="3561" y="1322"/>
                      <a:pt x="3561" y="1238"/>
                      <a:pt x="3501" y="1179"/>
                    </a:cubicBezTo>
                    <a:lnTo>
                      <a:pt x="2370" y="48"/>
                    </a:lnTo>
                    <a:cubicBezTo>
                      <a:pt x="2346" y="12"/>
                      <a:pt x="2298" y="0"/>
                      <a:pt x="225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338" name="Google Shape;7445;p50"/>
              <p:cNvSpPr/>
              <p:nvPr/>
            </p:nvSpPr>
            <p:spPr>
              <a:xfrm>
                <a:off x="1399296" y="2419377"/>
                <a:ext cx="172054" cy="104924"/>
              </a:xfrm>
              <a:custGeom>
                <a:avLst/>
                <a:gdLst/>
                <a:ahLst/>
                <a:cxnLst/>
                <a:rect l="l" t="t" r="r" b="b"/>
                <a:pathLst>
                  <a:path w="5431" h="3312" extrusionOk="0">
                    <a:moveTo>
                      <a:pt x="1561" y="323"/>
                    </a:moveTo>
                    <a:cubicBezTo>
                      <a:pt x="1787" y="323"/>
                      <a:pt x="2013" y="395"/>
                      <a:pt x="2215" y="514"/>
                    </a:cubicBezTo>
                    <a:cubicBezTo>
                      <a:pt x="2751" y="883"/>
                      <a:pt x="2894" y="1609"/>
                      <a:pt x="2537" y="2157"/>
                    </a:cubicBezTo>
                    <a:cubicBezTo>
                      <a:pt x="2313" y="2493"/>
                      <a:pt x="1942" y="2675"/>
                      <a:pt x="1558" y="2675"/>
                    </a:cubicBezTo>
                    <a:cubicBezTo>
                      <a:pt x="1452" y="2675"/>
                      <a:pt x="1345" y="2662"/>
                      <a:pt x="1239" y="2633"/>
                    </a:cubicBezTo>
                    <a:cubicBezTo>
                      <a:pt x="1218" y="2623"/>
                      <a:pt x="1201" y="2617"/>
                      <a:pt x="1185" y="2617"/>
                    </a:cubicBezTo>
                    <a:cubicBezTo>
                      <a:pt x="1165" y="2617"/>
                      <a:pt x="1146" y="2625"/>
                      <a:pt x="1120" y="2645"/>
                    </a:cubicBezTo>
                    <a:lnTo>
                      <a:pt x="656" y="2871"/>
                    </a:lnTo>
                    <a:lnTo>
                      <a:pt x="656" y="2871"/>
                    </a:lnTo>
                    <a:lnTo>
                      <a:pt x="679" y="2347"/>
                    </a:lnTo>
                    <a:cubicBezTo>
                      <a:pt x="679" y="2300"/>
                      <a:pt x="668" y="2276"/>
                      <a:pt x="656" y="2228"/>
                    </a:cubicBezTo>
                    <a:cubicBezTo>
                      <a:pt x="346" y="1824"/>
                      <a:pt x="310" y="1276"/>
                      <a:pt x="596" y="847"/>
                    </a:cubicBezTo>
                    <a:cubicBezTo>
                      <a:pt x="775" y="585"/>
                      <a:pt x="1025" y="407"/>
                      <a:pt x="1346" y="347"/>
                    </a:cubicBezTo>
                    <a:cubicBezTo>
                      <a:pt x="1418" y="335"/>
                      <a:pt x="1489" y="323"/>
                      <a:pt x="1561" y="323"/>
                    </a:cubicBezTo>
                    <a:close/>
                    <a:moveTo>
                      <a:pt x="3883" y="0"/>
                    </a:moveTo>
                    <a:cubicBezTo>
                      <a:pt x="3588" y="0"/>
                      <a:pt x="3291" y="87"/>
                      <a:pt x="3037" y="264"/>
                    </a:cubicBezTo>
                    <a:cubicBezTo>
                      <a:pt x="2942" y="323"/>
                      <a:pt x="2858" y="395"/>
                      <a:pt x="2787" y="478"/>
                    </a:cubicBezTo>
                    <a:lnTo>
                      <a:pt x="2739" y="526"/>
                    </a:lnTo>
                    <a:cubicBezTo>
                      <a:pt x="2644" y="419"/>
                      <a:pt x="2549" y="335"/>
                      <a:pt x="2442" y="264"/>
                    </a:cubicBezTo>
                    <a:cubicBezTo>
                      <a:pt x="2191" y="94"/>
                      <a:pt x="1906" y="11"/>
                      <a:pt x="1608" y="11"/>
                    </a:cubicBezTo>
                    <a:cubicBezTo>
                      <a:pt x="1510" y="11"/>
                      <a:pt x="1411" y="20"/>
                      <a:pt x="1311" y="38"/>
                    </a:cubicBezTo>
                    <a:cubicBezTo>
                      <a:pt x="906" y="109"/>
                      <a:pt x="584" y="347"/>
                      <a:pt x="358" y="681"/>
                    </a:cubicBezTo>
                    <a:cubicBezTo>
                      <a:pt x="1" y="1193"/>
                      <a:pt x="13" y="1883"/>
                      <a:pt x="382" y="2407"/>
                    </a:cubicBezTo>
                    <a:lnTo>
                      <a:pt x="358" y="3133"/>
                    </a:lnTo>
                    <a:cubicBezTo>
                      <a:pt x="358" y="3193"/>
                      <a:pt x="382" y="3252"/>
                      <a:pt x="429" y="3276"/>
                    </a:cubicBezTo>
                    <a:cubicBezTo>
                      <a:pt x="465" y="3300"/>
                      <a:pt x="489" y="3312"/>
                      <a:pt x="525" y="3312"/>
                    </a:cubicBezTo>
                    <a:cubicBezTo>
                      <a:pt x="549" y="3312"/>
                      <a:pt x="560" y="3312"/>
                      <a:pt x="596" y="3300"/>
                    </a:cubicBezTo>
                    <a:lnTo>
                      <a:pt x="1251" y="2979"/>
                    </a:lnTo>
                    <a:cubicBezTo>
                      <a:pt x="1369" y="3009"/>
                      <a:pt x="1489" y="3024"/>
                      <a:pt x="1608" y="3024"/>
                    </a:cubicBezTo>
                    <a:cubicBezTo>
                      <a:pt x="2040" y="3024"/>
                      <a:pt x="2459" y="2829"/>
                      <a:pt x="2739" y="2502"/>
                    </a:cubicBezTo>
                    <a:cubicBezTo>
                      <a:pt x="2751" y="2526"/>
                      <a:pt x="2751" y="2538"/>
                      <a:pt x="2763" y="2538"/>
                    </a:cubicBezTo>
                    <a:cubicBezTo>
                      <a:pt x="3049" y="2848"/>
                      <a:pt x="3466" y="3026"/>
                      <a:pt x="3882" y="3026"/>
                    </a:cubicBezTo>
                    <a:cubicBezTo>
                      <a:pt x="4001" y="3026"/>
                      <a:pt x="4120" y="3014"/>
                      <a:pt x="4228" y="2979"/>
                    </a:cubicBezTo>
                    <a:lnTo>
                      <a:pt x="4882" y="3300"/>
                    </a:lnTo>
                    <a:cubicBezTo>
                      <a:pt x="4906" y="3312"/>
                      <a:pt x="4930" y="3312"/>
                      <a:pt x="4954" y="3312"/>
                    </a:cubicBezTo>
                    <a:cubicBezTo>
                      <a:pt x="4990" y="3312"/>
                      <a:pt x="5013" y="3300"/>
                      <a:pt x="5049" y="3276"/>
                    </a:cubicBezTo>
                    <a:cubicBezTo>
                      <a:pt x="5085" y="3252"/>
                      <a:pt x="5121" y="3193"/>
                      <a:pt x="5121" y="3133"/>
                    </a:cubicBezTo>
                    <a:lnTo>
                      <a:pt x="5085" y="2407"/>
                    </a:lnTo>
                    <a:cubicBezTo>
                      <a:pt x="5359" y="1978"/>
                      <a:pt x="5430" y="1419"/>
                      <a:pt x="5251" y="943"/>
                    </a:cubicBezTo>
                    <a:cubicBezTo>
                      <a:pt x="5234" y="882"/>
                      <a:pt x="5173" y="840"/>
                      <a:pt x="5109" y="840"/>
                    </a:cubicBezTo>
                    <a:cubicBezTo>
                      <a:pt x="5085" y="840"/>
                      <a:pt x="5060" y="846"/>
                      <a:pt x="5037" y="859"/>
                    </a:cubicBezTo>
                    <a:cubicBezTo>
                      <a:pt x="4942" y="883"/>
                      <a:pt x="4894" y="990"/>
                      <a:pt x="4942" y="1074"/>
                    </a:cubicBezTo>
                    <a:cubicBezTo>
                      <a:pt x="5085" y="1466"/>
                      <a:pt x="5013" y="1895"/>
                      <a:pt x="4763" y="2228"/>
                    </a:cubicBezTo>
                    <a:cubicBezTo>
                      <a:pt x="4740" y="2252"/>
                      <a:pt x="4716" y="2300"/>
                      <a:pt x="4740" y="2347"/>
                    </a:cubicBezTo>
                    <a:lnTo>
                      <a:pt x="4763" y="2859"/>
                    </a:lnTo>
                    <a:lnTo>
                      <a:pt x="4299" y="2645"/>
                    </a:lnTo>
                    <a:cubicBezTo>
                      <a:pt x="4275" y="2621"/>
                      <a:pt x="4228" y="2621"/>
                      <a:pt x="4180" y="2621"/>
                    </a:cubicBezTo>
                    <a:cubicBezTo>
                      <a:pt x="4077" y="2651"/>
                      <a:pt x="3971" y="2665"/>
                      <a:pt x="3864" y="2665"/>
                    </a:cubicBezTo>
                    <a:cubicBezTo>
                      <a:pt x="3539" y="2665"/>
                      <a:pt x="3213" y="2533"/>
                      <a:pt x="2989" y="2300"/>
                    </a:cubicBezTo>
                    <a:cubicBezTo>
                      <a:pt x="2977" y="2288"/>
                      <a:pt x="2942" y="2252"/>
                      <a:pt x="2930" y="2228"/>
                    </a:cubicBezTo>
                    <a:cubicBezTo>
                      <a:pt x="2930" y="2205"/>
                      <a:pt x="2918" y="2205"/>
                      <a:pt x="2918" y="2193"/>
                    </a:cubicBezTo>
                    <a:cubicBezTo>
                      <a:pt x="3144" y="1752"/>
                      <a:pt x="3144" y="1240"/>
                      <a:pt x="2918" y="812"/>
                    </a:cubicBezTo>
                    <a:cubicBezTo>
                      <a:pt x="2918" y="800"/>
                      <a:pt x="2930" y="800"/>
                      <a:pt x="2930" y="776"/>
                    </a:cubicBezTo>
                    <a:cubicBezTo>
                      <a:pt x="2965" y="752"/>
                      <a:pt x="2977" y="716"/>
                      <a:pt x="3001" y="693"/>
                    </a:cubicBezTo>
                    <a:cubicBezTo>
                      <a:pt x="3061" y="633"/>
                      <a:pt x="3144" y="573"/>
                      <a:pt x="3216" y="526"/>
                    </a:cubicBezTo>
                    <a:cubicBezTo>
                      <a:pt x="3411" y="396"/>
                      <a:pt x="3639" y="332"/>
                      <a:pt x="3865" y="332"/>
                    </a:cubicBezTo>
                    <a:cubicBezTo>
                      <a:pt x="4134" y="332"/>
                      <a:pt x="4401" y="422"/>
                      <a:pt x="4609" y="597"/>
                    </a:cubicBezTo>
                    <a:cubicBezTo>
                      <a:pt x="4646" y="624"/>
                      <a:pt x="4686" y="636"/>
                      <a:pt x="4724" y="636"/>
                    </a:cubicBezTo>
                    <a:cubicBezTo>
                      <a:pt x="4770" y="636"/>
                      <a:pt x="4814" y="618"/>
                      <a:pt x="4847" y="585"/>
                    </a:cubicBezTo>
                    <a:cubicBezTo>
                      <a:pt x="4906" y="514"/>
                      <a:pt x="4894" y="407"/>
                      <a:pt x="4835" y="347"/>
                    </a:cubicBezTo>
                    <a:cubicBezTo>
                      <a:pt x="4566" y="117"/>
                      <a:pt x="4226" y="0"/>
                      <a:pt x="3883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339" name="Google Shape;7446;p50"/>
              <p:cNvSpPr/>
              <p:nvPr/>
            </p:nvSpPr>
            <p:spPr>
              <a:xfrm>
                <a:off x="1428346" y="2463191"/>
                <a:ext cx="10581" cy="11341"/>
              </a:xfrm>
              <a:custGeom>
                <a:avLst/>
                <a:gdLst/>
                <a:ahLst/>
                <a:cxnLst/>
                <a:rect l="l" t="t" r="r" b="b"/>
                <a:pathLst>
                  <a:path w="334" h="358" extrusionOk="0">
                    <a:moveTo>
                      <a:pt x="167" y="0"/>
                    </a:moveTo>
                    <a:cubicBezTo>
                      <a:pt x="84" y="0"/>
                      <a:pt x="1" y="72"/>
                      <a:pt x="1" y="155"/>
                    </a:cubicBezTo>
                    <a:lnTo>
                      <a:pt x="1" y="191"/>
                    </a:lnTo>
                    <a:cubicBezTo>
                      <a:pt x="1" y="274"/>
                      <a:pt x="84" y="357"/>
                      <a:pt x="167" y="357"/>
                    </a:cubicBezTo>
                    <a:cubicBezTo>
                      <a:pt x="263" y="357"/>
                      <a:pt x="334" y="274"/>
                      <a:pt x="334" y="191"/>
                    </a:cubicBezTo>
                    <a:lnTo>
                      <a:pt x="334" y="155"/>
                    </a:lnTo>
                    <a:cubicBezTo>
                      <a:pt x="334" y="72"/>
                      <a:pt x="263" y="0"/>
                      <a:pt x="167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340" name="Google Shape;7447;p50"/>
              <p:cNvSpPr/>
              <p:nvPr/>
            </p:nvSpPr>
            <p:spPr>
              <a:xfrm>
                <a:off x="1443426" y="2463191"/>
                <a:ext cx="10613" cy="11341"/>
              </a:xfrm>
              <a:custGeom>
                <a:avLst/>
                <a:gdLst/>
                <a:ahLst/>
                <a:cxnLst/>
                <a:rect l="l" t="t" r="r" b="b"/>
                <a:pathLst>
                  <a:path w="335" h="358" extrusionOk="0">
                    <a:moveTo>
                      <a:pt x="168" y="0"/>
                    </a:moveTo>
                    <a:cubicBezTo>
                      <a:pt x="84" y="0"/>
                      <a:pt x="1" y="72"/>
                      <a:pt x="1" y="155"/>
                    </a:cubicBezTo>
                    <a:lnTo>
                      <a:pt x="1" y="191"/>
                    </a:lnTo>
                    <a:cubicBezTo>
                      <a:pt x="1" y="274"/>
                      <a:pt x="84" y="357"/>
                      <a:pt x="168" y="357"/>
                    </a:cubicBezTo>
                    <a:cubicBezTo>
                      <a:pt x="263" y="357"/>
                      <a:pt x="334" y="274"/>
                      <a:pt x="334" y="191"/>
                    </a:cubicBezTo>
                    <a:lnTo>
                      <a:pt x="334" y="155"/>
                    </a:lnTo>
                    <a:cubicBezTo>
                      <a:pt x="334" y="72"/>
                      <a:pt x="263" y="0"/>
                      <a:pt x="16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341" name="Google Shape;7448;p50"/>
              <p:cNvSpPr/>
              <p:nvPr/>
            </p:nvSpPr>
            <p:spPr>
              <a:xfrm>
                <a:off x="1458537" y="2463191"/>
                <a:ext cx="10581" cy="11341"/>
              </a:xfrm>
              <a:custGeom>
                <a:avLst/>
                <a:gdLst/>
                <a:ahLst/>
                <a:cxnLst/>
                <a:rect l="l" t="t" r="r" b="b"/>
                <a:pathLst>
                  <a:path w="334" h="358" extrusionOk="0">
                    <a:moveTo>
                      <a:pt x="167" y="0"/>
                    </a:moveTo>
                    <a:cubicBezTo>
                      <a:pt x="83" y="0"/>
                      <a:pt x="0" y="72"/>
                      <a:pt x="0" y="155"/>
                    </a:cubicBezTo>
                    <a:lnTo>
                      <a:pt x="0" y="191"/>
                    </a:lnTo>
                    <a:cubicBezTo>
                      <a:pt x="0" y="274"/>
                      <a:pt x="83" y="357"/>
                      <a:pt x="167" y="357"/>
                    </a:cubicBezTo>
                    <a:cubicBezTo>
                      <a:pt x="262" y="357"/>
                      <a:pt x="333" y="274"/>
                      <a:pt x="333" y="191"/>
                    </a:cubicBezTo>
                    <a:lnTo>
                      <a:pt x="333" y="155"/>
                    </a:lnTo>
                    <a:cubicBezTo>
                      <a:pt x="333" y="72"/>
                      <a:pt x="262" y="0"/>
                      <a:pt x="167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342" name="Google Shape;7449;p50"/>
              <p:cNvSpPr/>
              <p:nvPr/>
            </p:nvSpPr>
            <p:spPr>
              <a:xfrm>
                <a:off x="1502287" y="2463191"/>
                <a:ext cx="10201" cy="11341"/>
              </a:xfrm>
              <a:custGeom>
                <a:avLst/>
                <a:gdLst/>
                <a:ahLst/>
                <a:cxnLst/>
                <a:rect l="l" t="t" r="r" b="b"/>
                <a:pathLst>
                  <a:path w="322" h="358" extrusionOk="0">
                    <a:moveTo>
                      <a:pt x="155" y="0"/>
                    </a:moveTo>
                    <a:cubicBezTo>
                      <a:pt x="72" y="0"/>
                      <a:pt x="0" y="72"/>
                      <a:pt x="0" y="155"/>
                    </a:cubicBezTo>
                    <a:lnTo>
                      <a:pt x="0" y="191"/>
                    </a:lnTo>
                    <a:cubicBezTo>
                      <a:pt x="0" y="274"/>
                      <a:pt x="72" y="357"/>
                      <a:pt x="155" y="357"/>
                    </a:cubicBezTo>
                    <a:cubicBezTo>
                      <a:pt x="250" y="357"/>
                      <a:pt x="322" y="274"/>
                      <a:pt x="322" y="191"/>
                    </a:cubicBezTo>
                    <a:lnTo>
                      <a:pt x="322" y="155"/>
                    </a:lnTo>
                    <a:cubicBezTo>
                      <a:pt x="322" y="72"/>
                      <a:pt x="250" y="0"/>
                      <a:pt x="155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343" name="Google Shape;7450;p50"/>
              <p:cNvSpPr/>
              <p:nvPr/>
            </p:nvSpPr>
            <p:spPr>
              <a:xfrm>
                <a:off x="1517367" y="2463191"/>
                <a:ext cx="10201" cy="11341"/>
              </a:xfrm>
              <a:custGeom>
                <a:avLst/>
                <a:gdLst/>
                <a:ahLst/>
                <a:cxnLst/>
                <a:rect l="l" t="t" r="r" b="b"/>
                <a:pathLst>
                  <a:path w="322" h="358" extrusionOk="0">
                    <a:moveTo>
                      <a:pt x="155" y="0"/>
                    </a:moveTo>
                    <a:cubicBezTo>
                      <a:pt x="72" y="0"/>
                      <a:pt x="0" y="72"/>
                      <a:pt x="0" y="155"/>
                    </a:cubicBezTo>
                    <a:lnTo>
                      <a:pt x="0" y="191"/>
                    </a:lnTo>
                    <a:cubicBezTo>
                      <a:pt x="0" y="274"/>
                      <a:pt x="72" y="357"/>
                      <a:pt x="155" y="357"/>
                    </a:cubicBezTo>
                    <a:cubicBezTo>
                      <a:pt x="251" y="357"/>
                      <a:pt x="322" y="274"/>
                      <a:pt x="322" y="191"/>
                    </a:cubicBezTo>
                    <a:lnTo>
                      <a:pt x="322" y="155"/>
                    </a:lnTo>
                    <a:cubicBezTo>
                      <a:pt x="322" y="72"/>
                      <a:pt x="251" y="0"/>
                      <a:pt x="155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344" name="Google Shape;7451;p50"/>
              <p:cNvSpPr/>
              <p:nvPr/>
            </p:nvSpPr>
            <p:spPr>
              <a:xfrm>
                <a:off x="1532067" y="2463191"/>
                <a:ext cx="10613" cy="11341"/>
              </a:xfrm>
              <a:custGeom>
                <a:avLst/>
                <a:gdLst/>
                <a:ahLst/>
                <a:cxnLst/>
                <a:rect l="l" t="t" r="r" b="b"/>
                <a:pathLst>
                  <a:path w="335" h="358" extrusionOk="0">
                    <a:moveTo>
                      <a:pt x="168" y="0"/>
                    </a:moveTo>
                    <a:cubicBezTo>
                      <a:pt x="84" y="0"/>
                      <a:pt x="1" y="72"/>
                      <a:pt x="1" y="155"/>
                    </a:cubicBezTo>
                    <a:lnTo>
                      <a:pt x="1" y="191"/>
                    </a:lnTo>
                    <a:cubicBezTo>
                      <a:pt x="1" y="274"/>
                      <a:pt x="84" y="357"/>
                      <a:pt x="168" y="357"/>
                    </a:cubicBezTo>
                    <a:cubicBezTo>
                      <a:pt x="263" y="357"/>
                      <a:pt x="334" y="274"/>
                      <a:pt x="334" y="191"/>
                    </a:cubicBezTo>
                    <a:lnTo>
                      <a:pt x="334" y="155"/>
                    </a:lnTo>
                    <a:cubicBezTo>
                      <a:pt x="334" y="72"/>
                      <a:pt x="263" y="0"/>
                      <a:pt x="16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345" name="Google Shape;7452;p50"/>
            <p:cNvGrpSpPr/>
            <p:nvPr/>
          </p:nvGrpSpPr>
          <p:grpSpPr>
            <a:xfrm>
              <a:off x="11247058" y="2814952"/>
              <a:ext cx="362134" cy="363623"/>
              <a:chOff x="861053" y="2414910"/>
              <a:chExt cx="362134" cy="363623"/>
            </a:xfrm>
            <a:solidFill>
              <a:schemeClr val="bg2">
                <a:lumMod val="75000"/>
              </a:schemeClr>
            </a:solidFill>
          </p:grpSpPr>
          <p:sp>
            <p:nvSpPr>
              <p:cNvPr id="1346" name="Google Shape;7453;p50"/>
              <p:cNvSpPr/>
              <p:nvPr/>
            </p:nvSpPr>
            <p:spPr>
              <a:xfrm>
                <a:off x="965153" y="2609235"/>
                <a:ext cx="64912" cy="63677"/>
              </a:xfrm>
              <a:custGeom>
                <a:avLst/>
                <a:gdLst/>
                <a:ahLst/>
                <a:cxnLst/>
                <a:rect l="l" t="t" r="r" b="b"/>
                <a:pathLst>
                  <a:path w="2049" h="2010" extrusionOk="0">
                    <a:moveTo>
                      <a:pt x="1382" y="1"/>
                    </a:moveTo>
                    <a:cubicBezTo>
                      <a:pt x="1337" y="1"/>
                      <a:pt x="1293" y="16"/>
                      <a:pt x="1263" y="45"/>
                    </a:cubicBezTo>
                    <a:lnTo>
                      <a:pt x="858" y="450"/>
                    </a:lnTo>
                    <a:cubicBezTo>
                      <a:pt x="798" y="510"/>
                      <a:pt x="798" y="629"/>
                      <a:pt x="858" y="688"/>
                    </a:cubicBezTo>
                    <a:cubicBezTo>
                      <a:pt x="888" y="718"/>
                      <a:pt x="932" y="733"/>
                      <a:pt x="977" y="733"/>
                    </a:cubicBezTo>
                    <a:cubicBezTo>
                      <a:pt x="1022" y="733"/>
                      <a:pt x="1066" y="718"/>
                      <a:pt x="1096" y="688"/>
                    </a:cubicBezTo>
                    <a:lnTo>
                      <a:pt x="1382" y="403"/>
                    </a:lnTo>
                    <a:lnTo>
                      <a:pt x="1620" y="641"/>
                    </a:lnTo>
                    <a:lnTo>
                      <a:pt x="656" y="1605"/>
                    </a:lnTo>
                    <a:lnTo>
                      <a:pt x="417" y="1367"/>
                    </a:lnTo>
                    <a:lnTo>
                      <a:pt x="620" y="1165"/>
                    </a:lnTo>
                    <a:cubicBezTo>
                      <a:pt x="679" y="1105"/>
                      <a:pt x="679" y="986"/>
                      <a:pt x="620" y="926"/>
                    </a:cubicBezTo>
                    <a:cubicBezTo>
                      <a:pt x="590" y="897"/>
                      <a:pt x="545" y="882"/>
                      <a:pt x="501" y="882"/>
                    </a:cubicBezTo>
                    <a:cubicBezTo>
                      <a:pt x="456" y="882"/>
                      <a:pt x="411" y="897"/>
                      <a:pt x="382" y="926"/>
                    </a:cubicBezTo>
                    <a:lnTo>
                      <a:pt x="60" y="1248"/>
                    </a:lnTo>
                    <a:cubicBezTo>
                      <a:pt x="1" y="1307"/>
                      <a:pt x="1" y="1427"/>
                      <a:pt x="60" y="1486"/>
                    </a:cubicBezTo>
                    <a:lnTo>
                      <a:pt x="537" y="1962"/>
                    </a:lnTo>
                    <a:cubicBezTo>
                      <a:pt x="560" y="1998"/>
                      <a:pt x="608" y="2010"/>
                      <a:pt x="656" y="2010"/>
                    </a:cubicBezTo>
                    <a:cubicBezTo>
                      <a:pt x="703" y="2010"/>
                      <a:pt x="739" y="1998"/>
                      <a:pt x="775" y="1962"/>
                    </a:cubicBezTo>
                    <a:lnTo>
                      <a:pt x="1977" y="760"/>
                    </a:lnTo>
                    <a:cubicBezTo>
                      <a:pt x="2049" y="676"/>
                      <a:pt x="2049" y="581"/>
                      <a:pt x="1977" y="522"/>
                    </a:cubicBezTo>
                    <a:lnTo>
                      <a:pt x="1501" y="45"/>
                    </a:lnTo>
                    <a:cubicBezTo>
                      <a:pt x="1471" y="16"/>
                      <a:pt x="1426" y="1"/>
                      <a:pt x="1382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347" name="Google Shape;7454;p50"/>
              <p:cNvSpPr/>
              <p:nvPr/>
            </p:nvSpPr>
            <p:spPr>
              <a:xfrm>
                <a:off x="861053" y="2479854"/>
                <a:ext cx="298394" cy="298679"/>
              </a:xfrm>
              <a:custGeom>
                <a:avLst/>
                <a:gdLst/>
                <a:ahLst/>
                <a:cxnLst/>
                <a:rect l="l" t="t" r="r" b="b"/>
                <a:pathLst>
                  <a:path w="9419" h="9428" extrusionOk="0">
                    <a:moveTo>
                      <a:pt x="6938" y="1115"/>
                    </a:moveTo>
                    <a:cubicBezTo>
                      <a:pt x="7280" y="1115"/>
                      <a:pt x="7617" y="1256"/>
                      <a:pt x="7883" y="1510"/>
                    </a:cubicBezTo>
                    <a:cubicBezTo>
                      <a:pt x="8156" y="1772"/>
                      <a:pt x="8287" y="2165"/>
                      <a:pt x="8275" y="2534"/>
                    </a:cubicBezTo>
                    <a:lnTo>
                      <a:pt x="6859" y="1117"/>
                    </a:lnTo>
                    <a:cubicBezTo>
                      <a:pt x="6885" y="1115"/>
                      <a:pt x="6912" y="1115"/>
                      <a:pt x="6938" y="1115"/>
                    </a:cubicBezTo>
                    <a:close/>
                    <a:moveTo>
                      <a:pt x="4799" y="2903"/>
                    </a:moveTo>
                    <a:lnTo>
                      <a:pt x="4954" y="3058"/>
                    </a:lnTo>
                    <a:lnTo>
                      <a:pt x="6335" y="4439"/>
                    </a:lnTo>
                    <a:lnTo>
                      <a:pt x="6490" y="4582"/>
                    </a:lnTo>
                    <a:lnTo>
                      <a:pt x="6311" y="4760"/>
                    </a:lnTo>
                    <a:lnTo>
                      <a:pt x="4620" y="3082"/>
                    </a:lnTo>
                    <a:lnTo>
                      <a:pt x="4799" y="2903"/>
                    </a:lnTo>
                    <a:close/>
                    <a:moveTo>
                      <a:pt x="751" y="7856"/>
                    </a:moveTo>
                    <a:lnTo>
                      <a:pt x="1525" y="8630"/>
                    </a:lnTo>
                    <a:lnTo>
                      <a:pt x="1156" y="9011"/>
                    </a:lnTo>
                    <a:lnTo>
                      <a:pt x="382" y="8237"/>
                    </a:lnTo>
                    <a:lnTo>
                      <a:pt x="751" y="7856"/>
                    </a:lnTo>
                    <a:close/>
                    <a:moveTo>
                      <a:pt x="5668" y="1"/>
                    </a:moveTo>
                    <a:cubicBezTo>
                      <a:pt x="5623" y="1"/>
                      <a:pt x="5579" y="16"/>
                      <a:pt x="5549" y="46"/>
                    </a:cubicBezTo>
                    <a:lnTo>
                      <a:pt x="5073" y="522"/>
                    </a:lnTo>
                    <a:cubicBezTo>
                      <a:pt x="5013" y="581"/>
                      <a:pt x="5013" y="700"/>
                      <a:pt x="5073" y="760"/>
                    </a:cubicBezTo>
                    <a:cubicBezTo>
                      <a:pt x="5102" y="790"/>
                      <a:pt x="5147" y="805"/>
                      <a:pt x="5192" y="805"/>
                    </a:cubicBezTo>
                    <a:cubicBezTo>
                      <a:pt x="5236" y="805"/>
                      <a:pt x="5281" y="790"/>
                      <a:pt x="5311" y="760"/>
                    </a:cubicBezTo>
                    <a:lnTo>
                      <a:pt x="5668" y="403"/>
                    </a:lnTo>
                    <a:lnTo>
                      <a:pt x="9014" y="3760"/>
                    </a:lnTo>
                    <a:lnTo>
                      <a:pt x="8549" y="4213"/>
                    </a:lnTo>
                    <a:cubicBezTo>
                      <a:pt x="8287" y="4487"/>
                      <a:pt x="7942" y="4618"/>
                      <a:pt x="7573" y="4618"/>
                    </a:cubicBezTo>
                    <a:cubicBezTo>
                      <a:pt x="7204" y="4618"/>
                      <a:pt x="6859" y="4475"/>
                      <a:pt x="6585" y="4213"/>
                    </a:cubicBezTo>
                    <a:lnTo>
                      <a:pt x="5906" y="3534"/>
                    </a:lnTo>
                    <a:lnTo>
                      <a:pt x="5216" y="2844"/>
                    </a:lnTo>
                    <a:cubicBezTo>
                      <a:pt x="4799" y="2427"/>
                      <a:pt x="4704" y="1796"/>
                      <a:pt x="4954" y="1260"/>
                    </a:cubicBezTo>
                    <a:cubicBezTo>
                      <a:pt x="5001" y="1165"/>
                      <a:pt x="4954" y="1081"/>
                      <a:pt x="4882" y="1034"/>
                    </a:cubicBezTo>
                    <a:cubicBezTo>
                      <a:pt x="4856" y="1020"/>
                      <a:pt x="4830" y="1015"/>
                      <a:pt x="4806" y="1015"/>
                    </a:cubicBezTo>
                    <a:cubicBezTo>
                      <a:pt x="4743" y="1015"/>
                      <a:pt x="4690" y="1054"/>
                      <a:pt x="4656" y="1105"/>
                    </a:cubicBezTo>
                    <a:cubicBezTo>
                      <a:pt x="4418" y="1593"/>
                      <a:pt x="4430" y="2165"/>
                      <a:pt x="4668" y="2629"/>
                    </a:cubicBezTo>
                    <a:lnTo>
                      <a:pt x="4299" y="2998"/>
                    </a:lnTo>
                    <a:cubicBezTo>
                      <a:pt x="4263" y="3022"/>
                      <a:pt x="4251" y="3070"/>
                      <a:pt x="4251" y="3117"/>
                    </a:cubicBezTo>
                    <a:cubicBezTo>
                      <a:pt x="4251" y="3165"/>
                      <a:pt x="4263" y="3201"/>
                      <a:pt x="4299" y="3236"/>
                    </a:cubicBezTo>
                    <a:lnTo>
                      <a:pt x="4442" y="3379"/>
                    </a:lnTo>
                    <a:lnTo>
                      <a:pt x="489" y="7344"/>
                    </a:lnTo>
                    <a:cubicBezTo>
                      <a:pt x="453" y="7368"/>
                      <a:pt x="441" y="7416"/>
                      <a:pt x="441" y="7463"/>
                    </a:cubicBezTo>
                    <a:cubicBezTo>
                      <a:pt x="441" y="7511"/>
                      <a:pt x="453" y="7547"/>
                      <a:pt x="489" y="7582"/>
                    </a:cubicBezTo>
                    <a:lnTo>
                      <a:pt x="548" y="7642"/>
                    </a:lnTo>
                    <a:lnTo>
                      <a:pt x="60" y="8130"/>
                    </a:lnTo>
                    <a:cubicBezTo>
                      <a:pt x="1" y="8189"/>
                      <a:pt x="1" y="8309"/>
                      <a:pt x="60" y="8368"/>
                    </a:cubicBezTo>
                    <a:lnTo>
                      <a:pt x="1072" y="9380"/>
                    </a:lnTo>
                    <a:cubicBezTo>
                      <a:pt x="1096" y="9416"/>
                      <a:pt x="1144" y="9428"/>
                      <a:pt x="1191" y="9428"/>
                    </a:cubicBezTo>
                    <a:cubicBezTo>
                      <a:pt x="1227" y="9428"/>
                      <a:pt x="1275" y="9404"/>
                      <a:pt x="1310" y="9380"/>
                    </a:cubicBezTo>
                    <a:lnTo>
                      <a:pt x="1798" y="8892"/>
                    </a:lnTo>
                    <a:lnTo>
                      <a:pt x="1858" y="8951"/>
                    </a:lnTo>
                    <a:cubicBezTo>
                      <a:pt x="1882" y="8975"/>
                      <a:pt x="1929" y="8987"/>
                      <a:pt x="1977" y="8987"/>
                    </a:cubicBezTo>
                    <a:cubicBezTo>
                      <a:pt x="2025" y="8987"/>
                      <a:pt x="2060" y="8975"/>
                      <a:pt x="2096" y="8951"/>
                    </a:cubicBezTo>
                    <a:lnTo>
                      <a:pt x="3251" y="7785"/>
                    </a:lnTo>
                    <a:cubicBezTo>
                      <a:pt x="3311" y="7725"/>
                      <a:pt x="3311" y="7606"/>
                      <a:pt x="3251" y="7547"/>
                    </a:cubicBezTo>
                    <a:cubicBezTo>
                      <a:pt x="3221" y="7517"/>
                      <a:pt x="3177" y="7502"/>
                      <a:pt x="3132" y="7502"/>
                    </a:cubicBezTo>
                    <a:cubicBezTo>
                      <a:pt x="3087" y="7502"/>
                      <a:pt x="3043" y="7517"/>
                      <a:pt x="3013" y="7547"/>
                    </a:cubicBezTo>
                    <a:lnTo>
                      <a:pt x="1977" y="8594"/>
                    </a:lnTo>
                    <a:lnTo>
                      <a:pt x="1918" y="8535"/>
                    </a:lnTo>
                    <a:lnTo>
                      <a:pt x="905" y="7523"/>
                    </a:lnTo>
                    <a:lnTo>
                      <a:pt x="846" y="7463"/>
                    </a:lnTo>
                    <a:lnTo>
                      <a:pt x="4680" y="3617"/>
                    </a:lnTo>
                    <a:lnTo>
                      <a:pt x="5835" y="4772"/>
                    </a:lnTo>
                    <a:lnTo>
                      <a:pt x="3489" y="7106"/>
                    </a:lnTo>
                    <a:cubicBezTo>
                      <a:pt x="3430" y="7166"/>
                      <a:pt x="3430" y="7285"/>
                      <a:pt x="3489" y="7344"/>
                    </a:cubicBezTo>
                    <a:cubicBezTo>
                      <a:pt x="3525" y="7368"/>
                      <a:pt x="3572" y="7392"/>
                      <a:pt x="3608" y="7392"/>
                    </a:cubicBezTo>
                    <a:cubicBezTo>
                      <a:pt x="3656" y="7392"/>
                      <a:pt x="3703" y="7368"/>
                      <a:pt x="3727" y="7344"/>
                    </a:cubicBezTo>
                    <a:lnTo>
                      <a:pt x="6073" y="5010"/>
                    </a:lnTo>
                    <a:lnTo>
                      <a:pt x="6216" y="5153"/>
                    </a:lnTo>
                    <a:cubicBezTo>
                      <a:pt x="6251" y="5189"/>
                      <a:pt x="6287" y="5201"/>
                      <a:pt x="6335" y="5201"/>
                    </a:cubicBezTo>
                    <a:cubicBezTo>
                      <a:pt x="6382" y="5201"/>
                      <a:pt x="6430" y="5189"/>
                      <a:pt x="6454" y="5153"/>
                    </a:cubicBezTo>
                    <a:lnTo>
                      <a:pt x="6811" y="4796"/>
                    </a:lnTo>
                    <a:cubicBezTo>
                      <a:pt x="7049" y="4915"/>
                      <a:pt x="7323" y="4975"/>
                      <a:pt x="7585" y="4975"/>
                    </a:cubicBezTo>
                    <a:cubicBezTo>
                      <a:pt x="8049" y="4975"/>
                      <a:pt x="8478" y="4796"/>
                      <a:pt x="8811" y="4475"/>
                    </a:cubicBezTo>
                    <a:lnTo>
                      <a:pt x="9383" y="3891"/>
                    </a:lnTo>
                    <a:cubicBezTo>
                      <a:pt x="9418" y="3784"/>
                      <a:pt x="9418" y="3677"/>
                      <a:pt x="9359" y="3617"/>
                    </a:cubicBezTo>
                    <a:lnTo>
                      <a:pt x="8573" y="2832"/>
                    </a:lnTo>
                    <a:cubicBezTo>
                      <a:pt x="8704" y="2272"/>
                      <a:pt x="8537" y="1689"/>
                      <a:pt x="8121" y="1284"/>
                    </a:cubicBezTo>
                    <a:cubicBezTo>
                      <a:pt x="7809" y="972"/>
                      <a:pt x="7384" y="795"/>
                      <a:pt x="6956" y="795"/>
                    </a:cubicBezTo>
                    <a:cubicBezTo>
                      <a:pt x="6827" y="795"/>
                      <a:pt x="6699" y="810"/>
                      <a:pt x="6573" y="843"/>
                    </a:cubicBezTo>
                    <a:lnTo>
                      <a:pt x="5787" y="46"/>
                    </a:lnTo>
                    <a:cubicBezTo>
                      <a:pt x="5757" y="16"/>
                      <a:pt x="5713" y="1"/>
                      <a:pt x="5668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348" name="Google Shape;7455;p50"/>
              <p:cNvSpPr/>
              <p:nvPr/>
            </p:nvSpPr>
            <p:spPr>
              <a:xfrm>
                <a:off x="1128875" y="2455366"/>
                <a:ext cx="54711" cy="53856"/>
              </a:xfrm>
              <a:custGeom>
                <a:avLst/>
                <a:gdLst/>
                <a:ahLst/>
                <a:cxnLst/>
                <a:rect l="l" t="t" r="r" b="b"/>
                <a:pathLst>
                  <a:path w="1727" h="1700" extrusionOk="0">
                    <a:moveTo>
                      <a:pt x="1548" y="0"/>
                    </a:moveTo>
                    <a:cubicBezTo>
                      <a:pt x="1503" y="0"/>
                      <a:pt x="1459" y="15"/>
                      <a:pt x="1429" y="45"/>
                    </a:cubicBezTo>
                    <a:lnTo>
                      <a:pt x="60" y="1414"/>
                    </a:lnTo>
                    <a:cubicBezTo>
                      <a:pt x="0" y="1473"/>
                      <a:pt x="0" y="1592"/>
                      <a:pt x="60" y="1652"/>
                    </a:cubicBezTo>
                    <a:cubicBezTo>
                      <a:pt x="83" y="1688"/>
                      <a:pt x="131" y="1700"/>
                      <a:pt x="179" y="1700"/>
                    </a:cubicBezTo>
                    <a:cubicBezTo>
                      <a:pt x="214" y="1700"/>
                      <a:pt x="262" y="1688"/>
                      <a:pt x="298" y="1652"/>
                    </a:cubicBezTo>
                    <a:lnTo>
                      <a:pt x="1667" y="283"/>
                    </a:lnTo>
                    <a:cubicBezTo>
                      <a:pt x="1726" y="223"/>
                      <a:pt x="1726" y="104"/>
                      <a:pt x="1667" y="45"/>
                    </a:cubicBezTo>
                    <a:cubicBezTo>
                      <a:pt x="1637" y="15"/>
                      <a:pt x="1592" y="0"/>
                      <a:pt x="154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349" name="Google Shape;7456;p50"/>
              <p:cNvSpPr/>
              <p:nvPr/>
            </p:nvSpPr>
            <p:spPr>
              <a:xfrm>
                <a:off x="1099445" y="2414910"/>
                <a:ext cx="10581" cy="71692"/>
              </a:xfrm>
              <a:custGeom>
                <a:avLst/>
                <a:gdLst/>
                <a:ahLst/>
                <a:cxnLst/>
                <a:rect l="l" t="t" r="r" b="b"/>
                <a:pathLst>
                  <a:path w="334" h="2263" extrusionOk="0">
                    <a:moveTo>
                      <a:pt x="167" y="0"/>
                    </a:moveTo>
                    <a:cubicBezTo>
                      <a:pt x="72" y="0"/>
                      <a:pt x="0" y="72"/>
                      <a:pt x="0" y="167"/>
                    </a:cubicBezTo>
                    <a:lnTo>
                      <a:pt x="0" y="2096"/>
                    </a:lnTo>
                    <a:cubicBezTo>
                      <a:pt x="0" y="2191"/>
                      <a:pt x="72" y="2262"/>
                      <a:pt x="167" y="2262"/>
                    </a:cubicBezTo>
                    <a:cubicBezTo>
                      <a:pt x="250" y="2262"/>
                      <a:pt x="334" y="2191"/>
                      <a:pt x="334" y="2096"/>
                    </a:cubicBezTo>
                    <a:lnTo>
                      <a:pt x="334" y="167"/>
                    </a:lnTo>
                    <a:cubicBezTo>
                      <a:pt x="334" y="72"/>
                      <a:pt x="250" y="0"/>
                      <a:pt x="167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350" name="Google Shape;7457;p50"/>
              <p:cNvSpPr/>
              <p:nvPr/>
            </p:nvSpPr>
            <p:spPr>
              <a:xfrm>
                <a:off x="1151495" y="2528420"/>
                <a:ext cx="71692" cy="10613"/>
              </a:xfrm>
              <a:custGeom>
                <a:avLst/>
                <a:gdLst/>
                <a:ahLst/>
                <a:cxnLst/>
                <a:rect l="l" t="t" r="r" b="b"/>
                <a:pathLst>
                  <a:path w="2263" h="335" extrusionOk="0">
                    <a:moveTo>
                      <a:pt x="155" y="1"/>
                    </a:moveTo>
                    <a:cubicBezTo>
                      <a:pt x="72" y="1"/>
                      <a:pt x="0" y="84"/>
                      <a:pt x="0" y="168"/>
                    </a:cubicBezTo>
                    <a:cubicBezTo>
                      <a:pt x="0" y="263"/>
                      <a:pt x="72" y="334"/>
                      <a:pt x="155" y="334"/>
                    </a:cubicBezTo>
                    <a:lnTo>
                      <a:pt x="2096" y="334"/>
                    </a:lnTo>
                    <a:cubicBezTo>
                      <a:pt x="2179" y="334"/>
                      <a:pt x="2263" y="263"/>
                      <a:pt x="2263" y="168"/>
                    </a:cubicBezTo>
                    <a:cubicBezTo>
                      <a:pt x="2263" y="84"/>
                      <a:pt x="2203" y="1"/>
                      <a:pt x="2096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351" name="Google Shape;7520;p50"/>
            <p:cNvGrpSpPr/>
            <p:nvPr/>
          </p:nvGrpSpPr>
          <p:grpSpPr>
            <a:xfrm>
              <a:off x="4590555" y="5551206"/>
              <a:ext cx="366664" cy="366981"/>
              <a:chOff x="2185372" y="1957799"/>
              <a:chExt cx="366664" cy="366981"/>
            </a:xfrm>
            <a:solidFill>
              <a:schemeClr val="bg2">
                <a:lumMod val="75000"/>
              </a:schemeClr>
            </a:solidFill>
          </p:grpSpPr>
          <p:sp>
            <p:nvSpPr>
              <p:cNvPr id="1352" name="Google Shape;7521;p50"/>
              <p:cNvSpPr/>
              <p:nvPr/>
            </p:nvSpPr>
            <p:spPr>
              <a:xfrm>
                <a:off x="2228742" y="2000853"/>
                <a:ext cx="75082" cy="74226"/>
              </a:xfrm>
              <a:custGeom>
                <a:avLst/>
                <a:gdLst/>
                <a:ahLst/>
                <a:cxnLst/>
                <a:rect l="l" t="t" r="r" b="b"/>
                <a:pathLst>
                  <a:path w="2370" h="2343" extrusionOk="0">
                    <a:moveTo>
                      <a:pt x="179" y="0"/>
                    </a:moveTo>
                    <a:cubicBezTo>
                      <a:pt x="135" y="0"/>
                      <a:pt x="90" y="15"/>
                      <a:pt x="60" y="45"/>
                    </a:cubicBezTo>
                    <a:cubicBezTo>
                      <a:pt x="1" y="104"/>
                      <a:pt x="1" y="223"/>
                      <a:pt x="60" y="283"/>
                    </a:cubicBezTo>
                    <a:lnTo>
                      <a:pt x="2072" y="2295"/>
                    </a:lnTo>
                    <a:cubicBezTo>
                      <a:pt x="2096" y="2331"/>
                      <a:pt x="2144" y="2343"/>
                      <a:pt x="2191" y="2343"/>
                    </a:cubicBezTo>
                    <a:cubicBezTo>
                      <a:pt x="2227" y="2343"/>
                      <a:pt x="2275" y="2331"/>
                      <a:pt x="2310" y="2295"/>
                    </a:cubicBezTo>
                    <a:cubicBezTo>
                      <a:pt x="2370" y="2235"/>
                      <a:pt x="2370" y="2116"/>
                      <a:pt x="2310" y="2057"/>
                    </a:cubicBezTo>
                    <a:lnTo>
                      <a:pt x="298" y="45"/>
                    </a:lnTo>
                    <a:cubicBezTo>
                      <a:pt x="269" y="15"/>
                      <a:pt x="224" y="0"/>
                      <a:pt x="179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353" name="Google Shape;7522;p50"/>
              <p:cNvSpPr/>
              <p:nvPr/>
            </p:nvSpPr>
            <p:spPr>
              <a:xfrm>
                <a:off x="2188001" y="2067159"/>
                <a:ext cx="98873" cy="35070"/>
              </a:xfrm>
              <a:custGeom>
                <a:avLst/>
                <a:gdLst/>
                <a:ahLst/>
                <a:cxnLst/>
                <a:rect l="l" t="t" r="r" b="b"/>
                <a:pathLst>
                  <a:path w="3121" h="1107" extrusionOk="0">
                    <a:moveTo>
                      <a:pt x="188" y="1"/>
                    </a:moveTo>
                    <a:cubicBezTo>
                      <a:pt x="120" y="1"/>
                      <a:pt x="56" y="54"/>
                      <a:pt x="37" y="131"/>
                    </a:cubicBezTo>
                    <a:cubicBezTo>
                      <a:pt x="1" y="214"/>
                      <a:pt x="60" y="309"/>
                      <a:pt x="156" y="333"/>
                    </a:cubicBezTo>
                    <a:lnTo>
                      <a:pt x="2882" y="1107"/>
                    </a:lnTo>
                    <a:lnTo>
                      <a:pt x="2918" y="1107"/>
                    </a:lnTo>
                    <a:cubicBezTo>
                      <a:pt x="3001" y="1107"/>
                      <a:pt x="3073" y="1071"/>
                      <a:pt x="3085" y="988"/>
                    </a:cubicBezTo>
                    <a:cubicBezTo>
                      <a:pt x="3120" y="904"/>
                      <a:pt x="3061" y="809"/>
                      <a:pt x="2965" y="785"/>
                    </a:cubicBezTo>
                    <a:lnTo>
                      <a:pt x="239" y="11"/>
                    </a:lnTo>
                    <a:cubicBezTo>
                      <a:pt x="222" y="4"/>
                      <a:pt x="205" y="1"/>
                      <a:pt x="188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354" name="Google Shape;7523;p50"/>
              <p:cNvSpPr/>
              <p:nvPr/>
            </p:nvSpPr>
            <p:spPr>
              <a:xfrm>
                <a:off x="2185372" y="2119114"/>
                <a:ext cx="97733" cy="37066"/>
              </a:xfrm>
              <a:custGeom>
                <a:avLst/>
                <a:gdLst/>
                <a:ahLst/>
                <a:cxnLst/>
                <a:rect l="l" t="t" r="r" b="b"/>
                <a:pathLst>
                  <a:path w="3085" h="1170" extrusionOk="0">
                    <a:moveTo>
                      <a:pt x="2872" y="1"/>
                    </a:moveTo>
                    <a:cubicBezTo>
                      <a:pt x="2863" y="1"/>
                      <a:pt x="2855" y="1"/>
                      <a:pt x="2846" y="3"/>
                    </a:cubicBezTo>
                    <a:lnTo>
                      <a:pt x="131" y="836"/>
                    </a:lnTo>
                    <a:cubicBezTo>
                      <a:pt x="48" y="872"/>
                      <a:pt x="0" y="955"/>
                      <a:pt x="12" y="1050"/>
                    </a:cubicBezTo>
                    <a:cubicBezTo>
                      <a:pt x="48" y="1122"/>
                      <a:pt x="108" y="1169"/>
                      <a:pt x="179" y="1169"/>
                    </a:cubicBezTo>
                    <a:cubicBezTo>
                      <a:pt x="191" y="1169"/>
                      <a:pt x="203" y="1169"/>
                      <a:pt x="227" y="1158"/>
                    </a:cubicBezTo>
                    <a:lnTo>
                      <a:pt x="2929" y="324"/>
                    </a:lnTo>
                    <a:cubicBezTo>
                      <a:pt x="3037" y="300"/>
                      <a:pt x="3084" y="217"/>
                      <a:pt x="3048" y="122"/>
                    </a:cubicBezTo>
                    <a:cubicBezTo>
                      <a:pt x="3027" y="47"/>
                      <a:pt x="2948" y="1"/>
                      <a:pt x="2872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355" name="Google Shape;7524;p50"/>
              <p:cNvSpPr/>
              <p:nvPr/>
            </p:nvSpPr>
            <p:spPr>
              <a:xfrm>
                <a:off x="2294763" y="1960587"/>
                <a:ext cx="36242" cy="97131"/>
              </a:xfrm>
              <a:custGeom>
                <a:avLst/>
                <a:gdLst/>
                <a:ahLst/>
                <a:cxnLst/>
                <a:rect l="l" t="t" r="r" b="b"/>
                <a:pathLst>
                  <a:path w="1144" h="3066" extrusionOk="0">
                    <a:moveTo>
                      <a:pt x="185" y="1"/>
                    </a:moveTo>
                    <a:cubicBezTo>
                      <a:pt x="172" y="1"/>
                      <a:pt x="158" y="2"/>
                      <a:pt x="143" y="6"/>
                    </a:cubicBezTo>
                    <a:cubicBezTo>
                      <a:pt x="60" y="42"/>
                      <a:pt x="0" y="125"/>
                      <a:pt x="24" y="220"/>
                    </a:cubicBezTo>
                    <a:lnTo>
                      <a:pt x="798" y="2947"/>
                    </a:lnTo>
                    <a:cubicBezTo>
                      <a:pt x="822" y="3018"/>
                      <a:pt x="893" y="3066"/>
                      <a:pt x="965" y="3066"/>
                    </a:cubicBezTo>
                    <a:lnTo>
                      <a:pt x="1012" y="3066"/>
                    </a:lnTo>
                    <a:cubicBezTo>
                      <a:pt x="1096" y="3030"/>
                      <a:pt x="1143" y="2947"/>
                      <a:pt x="1131" y="2852"/>
                    </a:cubicBezTo>
                    <a:lnTo>
                      <a:pt x="357" y="125"/>
                    </a:lnTo>
                    <a:cubicBezTo>
                      <a:pt x="327" y="54"/>
                      <a:pt x="262" y="1"/>
                      <a:pt x="185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356" name="Google Shape;7525;p50"/>
              <p:cNvSpPr/>
              <p:nvPr/>
            </p:nvSpPr>
            <p:spPr>
              <a:xfrm>
                <a:off x="2346433" y="1957799"/>
                <a:ext cx="38491" cy="96909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3059" extrusionOk="0">
                    <a:moveTo>
                      <a:pt x="1021" y="0"/>
                    </a:moveTo>
                    <a:cubicBezTo>
                      <a:pt x="953" y="0"/>
                      <a:pt x="889" y="54"/>
                      <a:pt x="870" y="130"/>
                    </a:cubicBezTo>
                    <a:lnTo>
                      <a:pt x="36" y="2832"/>
                    </a:lnTo>
                    <a:cubicBezTo>
                      <a:pt x="0" y="2928"/>
                      <a:pt x="60" y="3011"/>
                      <a:pt x="155" y="3047"/>
                    </a:cubicBezTo>
                    <a:cubicBezTo>
                      <a:pt x="167" y="3047"/>
                      <a:pt x="179" y="3059"/>
                      <a:pt x="203" y="3059"/>
                    </a:cubicBezTo>
                    <a:cubicBezTo>
                      <a:pt x="274" y="3059"/>
                      <a:pt x="334" y="3011"/>
                      <a:pt x="358" y="2940"/>
                    </a:cubicBezTo>
                    <a:lnTo>
                      <a:pt x="1191" y="237"/>
                    </a:lnTo>
                    <a:cubicBezTo>
                      <a:pt x="1215" y="130"/>
                      <a:pt x="1167" y="23"/>
                      <a:pt x="1072" y="11"/>
                    </a:cubicBezTo>
                    <a:cubicBezTo>
                      <a:pt x="1055" y="4"/>
                      <a:pt x="1038" y="0"/>
                      <a:pt x="102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357" name="Google Shape;7526;p50"/>
              <p:cNvSpPr/>
              <p:nvPr/>
            </p:nvSpPr>
            <p:spPr>
              <a:xfrm>
                <a:off x="2290993" y="2100391"/>
                <a:ext cx="37731" cy="121778"/>
              </a:xfrm>
              <a:custGeom>
                <a:avLst/>
                <a:gdLst/>
                <a:ahLst/>
                <a:cxnLst/>
                <a:rect l="l" t="t" r="r" b="b"/>
                <a:pathLst>
                  <a:path w="1191" h="3844" extrusionOk="0">
                    <a:moveTo>
                      <a:pt x="721" y="1"/>
                    </a:moveTo>
                    <a:cubicBezTo>
                      <a:pt x="670" y="1"/>
                      <a:pt x="616" y="30"/>
                      <a:pt x="572" y="82"/>
                    </a:cubicBezTo>
                    <a:cubicBezTo>
                      <a:pt x="191" y="629"/>
                      <a:pt x="0" y="1296"/>
                      <a:pt x="60" y="1987"/>
                    </a:cubicBezTo>
                    <a:cubicBezTo>
                      <a:pt x="119" y="2665"/>
                      <a:pt x="417" y="3308"/>
                      <a:pt x="893" y="3796"/>
                    </a:cubicBezTo>
                    <a:cubicBezTo>
                      <a:pt x="917" y="3832"/>
                      <a:pt x="965" y="3844"/>
                      <a:pt x="1012" y="3844"/>
                    </a:cubicBezTo>
                    <a:cubicBezTo>
                      <a:pt x="1060" y="3844"/>
                      <a:pt x="1096" y="3832"/>
                      <a:pt x="1131" y="3796"/>
                    </a:cubicBezTo>
                    <a:cubicBezTo>
                      <a:pt x="1191" y="3725"/>
                      <a:pt x="1191" y="3618"/>
                      <a:pt x="1131" y="3546"/>
                    </a:cubicBezTo>
                    <a:cubicBezTo>
                      <a:pt x="250" y="2665"/>
                      <a:pt x="131" y="1284"/>
                      <a:pt x="857" y="272"/>
                    </a:cubicBezTo>
                    <a:cubicBezTo>
                      <a:pt x="917" y="201"/>
                      <a:pt x="893" y="94"/>
                      <a:pt x="810" y="34"/>
                    </a:cubicBezTo>
                    <a:cubicBezTo>
                      <a:pt x="783" y="12"/>
                      <a:pt x="752" y="1"/>
                      <a:pt x="721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358" name="Google Shape;7527;p50"/>
              <p:cNvSpPr/>
              <p:nvPr/>
            </p:nvSpPr>
            <p:spPr>
              <a:xfrm>
                <a:off x="2353592" y="2091362"/>
                <a:ext cx="68302" cy="20307"/>
              </a:xfrm>
              <a:custGeom>
                <a:avLst/>
                <a:gdLst/>
                <a:ahLst/>
                <a:cxnLst/>
                <a:rect l="l" t="t" r="r" b="b"/>
                <a:pathLst>
                  <a:path w="2156" h="641" extrusionOk="0">
                    <a:moveTo>
                      <a:pt x="971" y="1"/>
                    </a:moveTo>
                    <a:cubicBezTo>
                      <a:pt x="708" y="1"/>
                      <a:pt x="417" y="59"/>
                      <a:pt x="120" y="224"/>
                    </a:cubicBezTo>
                    <a:cubicBezTo>
                      <a:pt x="24" y="271"/>
                      <a:pt x="1" y="379"/>
                      <a:pt x="60" y="462"/>
                    </a:cubicBezTo>
                    <a:cubicBezTo>
                      <a:pt x="90" y="522"/>
                      <a:pt x="144" y="554"/>
                      <a:pt x="201" y="554"/>
                    </a:cubicBezTo>
                    <a:cubicBezTo>
                      <a:pt x="234" y="554"/>
                      <a:pt x="268" y="543"/>
                      <a:pt x="298" y="521"/>
                    </a:cubicBezTo>
                    <a:cubicBezTo>
                      <a:pt x="537" y="391"/>
                      <a:pt x="771" y="345"/>
                      <a:pt x="982" y="345"/>
                    </a:cubicBezTo>
                    <a:cubicBezTo>
                      <a:pt x="1488" y="345"/>
                      <a:pt x="1869" y="608"/>
                      <a:pt x="1894" y="617"/>
                    </a:cubicBezTo>
                    <a:cubicBezTo>
                      <a:pt x="1918" y="629"/>
                      <a:pt x="1953" y="640"/>
                      <a:pt x="2001" y="640"/>
                    </a:cubicBezTo>
                    <a:cubicBezTo>
                      <a:pt x="2060" y="640"/>
                      <a:pt x="2096" y="617"/>
                      <a:pt x="2132" y="569"/>
                    </a:cubicBezTo>
                    <a:cubicBezTo>
                      <a:pt x="2156" y="498"/>
                      <a:pt x="2144" y="390"/>
                      <a:pt x="2072" y="331"/>
                    </a:cubicBezTo>
                    <a:cubicBezTo>
                      <a:pt x="2039" y="314"/>
                      <a:pt x="1581" y="1"/>
                      <a:pt x="971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359" name="Google Shape;7528;p50"/>
              <p:cNvSpPr/>
              <p:nvPr/>
            </p:nvSpPr>
            <p:spPr>
              <a:xfrm>
                <a:off x="2321532" y="2064434"/>
                <a:ext cx="230504" cy="260346"/>
              </a:xfrm>
              <a:custGeom>
                <a:avLst/>
                <a:gdLst/>
                <a:ahLst/>
                <a:cxnLst/>
                <a:rect l="l" t="t" r="r" b="b"/>
                <a:pathLst>
                  <a:path w="7276" h="8218" extrusionOk="0">
                    <a:moveTo>
                      <a:pt x="3322" y="3038"/>
                    </a:moveTo>
                    <a:cubicBezTo>
                      <a:pt x="3394" y="3038"/>
                      <a:pt x="3489" y="3074"/>
                      <a:pt x="3549" y="3134"/>
                    </a:cubicBezTo>
                    <a:cubicBezTo>
                      <a:pt x="3668" y="3241"/>
                      <a:pt x="3668" y="3431"/>
                      <a:pt x="3525" y="3562"/>
                    </a:cubicBezTo>
                    <a:cubicBezTo>
                      <a:pt x="3465" y="3622"/>
                      <a:pt x="3388" y="3651"/>
                      <a:pt x="3311" y="3651"/>
                    </a:cubicBezTo>
                    <a:cubicBezTo>
                      <a:pt x="3233" y="3651"/>
                      <a:pt x="3156" y="3622"/>
                      <a:pt x="3096" y="3562"/>
                    </a:cubicBezTo>
                    <a:cubicBezTo>
                      <a:pt x="2977" y="3443"/>
                      <a:pt x="2977" y="3253"/>
                      <a:pt x="3096" y="3134"/>
                    </a:cubicBezTo>
                    <a:cubicBezTo>
                      <a:pt x="3156" y="3074"/>
                      <a:pt x="3227" y="3038"/>
                      <a:pt x="3322" y="3038"/>
                    </a:cubicBezTo>
                    <a:close/>
                    <a:moveTo>
                      <a:pt x="2441" y="3919"/>
                    </a:moveTo>
                    <a:cubicBezTo>
                      <a:pt x="2537" y="3919"/>
                      <a:pt x="2608" y="3955"/>
                      <a:pt x="2668" y="4015"/>
                    </a:cubicBezTo>
                    <a:cubicBezTo>
                      <a:pt x="2727" y="4074"/>
                      <a:pt x="2751" y="4146"/>
                      <a:pt x="2751" y="4229"/>
                    </a:cubicBezTo>
                    <a:cubicBezTo>
                      <a:pt x="2739" y="4312"/>
                      <a:pt x="2715" y="4384"/>
                      <a:pt x="2656" y="4443"/>
                    </a:cubicBezTo>
                    <a:cubicBezTo>
                      <a:pt x="2596" y="4503"/>
                      <a:pt x="2516" y="4533"/>
                      <a:pt x="2435" y="4533"/>
                    </a:cubicBezTo>
                    <a:cubicBezTo>
                      <a:pt x="2355" y="4533"/>
                      <a:pt x="2275" y="4503"/>
                      <a:pt x="2215" y="4443"/>
                    </a:cubicBezTo>
                    <a:cubicBezTo>
                      <a:pt x="2096" y="4324"/>
                      <a:pt x="2096" y="4134"/>
                      <a:pt x="2215" y="4015"/>
                    </a:cubicBezTo>
                    <a:cubicBezTo>
                      <a:pt x="2275" y="3955"/>
                      <a:pt x="2358" y="3919"/>
                      <a:pt x="2441" y="3919"/>
                    </a:cubicBezTo>
                    <a:close/>
                    <a:moveTo>
                      <a:pt x="6109" y="5062"/>
                    </a:moveTo>
                    <a:lnTo>
                      <a:pt x="6620" y="5586"/>
                    </a:lnTo>
                    <a:lnTo>
                      <a:pt x="4775" y="7432"/>
                    </a:lnTo>
                    <a:lnTo>
                      <a:pt x="4656" y="7551"/>
                    </a:lnTo>
                    <a:lnTo>
                      <a:pt x="4144" y="7027"/>
                    </a:lnTo>
                    <a:lnTo>
                      <a:pt x="4215" y="6955"/>
                    </a:lnTo>
                    <a:lnTo>
                      <a:pt x="4680" y="6491"/>
                    </a:lnTo>
                    <a:lnTo>
                      <a:pt x="5573" y="5598"/>
                    </a:lnTo>
                    <a:lnTo>
                      <a:pt x="6025" y="5146"/>
                    </a:lnTo>
                    <a:lnTo>
                      <a:pt x="6109" y="5062"/>
                    </a:lnTo>
                    <a:close/>
                    <a:moveTo>
                      <a:pt x="6644" y="6062"/>
                    </a:moveTo>
                    <a:lnTo>
                      <a:pt x="6668" y="6098"/>
                    </a:lnTo>
                    <a:cubicBezTo>
                      <a:pt x="6859" y="6289"/>
                      <a:pt x="6978" y="6551"/>
                      <a:pt x="6978" y="6836"/>
                    </a:cubicBezTo>
                    <a:cubicBezTo>
                      <a:pt x="6978" y="7122"/>
                      <a:pt x="6859" y="7384"/>
                      <a:pt x="6668" y="7586"/>
                    </a:cubicBezTo>
                    <a:cubicBezTo>
                      <a:pt x="6478" y="7777"/>
                      <a:pt x="6204" y="7896"/>
                      <a:pt x="5930" y="7896"/>
                    </a:cubicBezTo>
                    <a:cubicBezTo>
                      <a:pt x="5644" y="7896"/>
                      <a:pt x="5370" y="7789"/>
                      <a:pt x="5180" y="7586"/>
                    </a:cubicBezTo>
                    <a:lnTo>
                      <a:pt x="5156" y="7551"/>
                    </a:lnTo>
                    <a:lnTo>
                      <a:pt x="6644" y="6062"/>
                    </a:lnTo>
                    <a:close/>
                    <a:moveTo>
                      <a:pt x="1942" y="1"/>
                    </a:moveTo>
                    <a:cubicBezTo>
                      <a:pt x="1249" y="1"/>
                      <a:pt x="584" y="249"/>
                      <a:pt x="72" y="693"/>
                    </a:cubicBezTo>
                    <a:cubicBezTo>
                      <a:pt x="1" y="752"/>
                      <a:pt x="1" y="859"/>
                      <a:pt x="60" y="931"/>
                    </a:cubicBezTo>
                    <a:cubicBezTo>
                      <a:pt x="91" y="968"/>
                      <a:pt x="135" y="986"/>
                      <a:pt x="181" y="986"/>
                    </a:cubicBezTo>
                    <a:cubicBezTo>
                      <a:pt x="222" y="986"/>
                      <a:pt x="264" y="971"/>
                      <a:pt x="298" y="943"/>
                    </a:cubicBezTo>
                    <a:cubicBezTo>
                      <a:pt x="775" y="540"/>
                      <a:pt x="1365" y="340"/>
                      <a:pt x="1953" y="340"/>
                    </a:cubicBezTo>
                    <a:cubicBezTo>
                      <a:pt x="2601" y="340"/>
                      <a:pt x="3247" y="582"/>
                      <a:pt x="3739" y="1062"/>
                    </a:cubicBezTo>
                    <a:cubicBezTo>
                      <a:pt x="4144" y="1467"/>
                      <a:pt x="4406" y="1967"/>
                      <a:pt x="4477" y="2538"/>
                    </a:cubicBezTo>
                    <a:cubicBezTo>
                      <a:pt x="4620" y="3491"/>
                      <a:pt x="5013" y="4336"/>
                      <a:pt x="5668" y="5003"/>
                    </a:cubicBezTo>
                    <a:lnTo>
                      <a:pt x="5454" y="5229"/>
                    </a:lnTo>
                    <a:lnTo>
                      <a:pt x="3882" y="3669"/>
                    </a:lnTo>
                    <a:cubicBezTo>
                      <a:pt x="4037" y="3419"/>
                      <a:pt x="3989" y="3098"/>
                      <a:pt x="3787" y="2884"/>
                    </a:cubicBezTo>
                    <a:cubicBezTo>
                      <a:pt x="3656" y="2753"/>
                      <a:pt x="3486" y="2687"/>
                      <a:pt x="3318" y="2687"/>
                    </a:cubicBezTo>
                    <a:cubicBezTo>
                      <a:pt x="3150" y="2687"/>
                      <a:pt x="2983" y="2753"/>
                      <a:pt x="2858" y="2884"/>
                    </a:cubicBezTo>
                    <a:cubicBezTo>
                      <a:pt x="2656" y="3086"/>
                      <a:pt x="2608" y="3419"/>
                      <a:pt x="2751" y="3669"/>
                    </a:cubicBezTo>
                    <a:cubicBezTo>
                      <a:pt x="2656" y="3610"/>
                      <a:pt x="2549" y="3574"/>
                      <a:pt x="2429" y="3574"/>
                    </a:cubicBezTo>
                    <a:cubicBezTo>
                      <a:pt x="2251" y="3574"/>
                      <a:pt x="2084" y="3657"/>
                      <a:pt x="1965" y="3776"/>
                    </a:cubicBezTo>
                    <a:cubicBezTo>
                      <a:pt x="1715" y="4027"/>
                      <a:pt x="1715" y="4443"/>
                      <a:pt x="1965" y="4693"/>
                    </a:cubicBezTo>
                    <a:cubicBezTo>
                      <a:pt x="2096" y="4824"/>
                      <a:pt x="2263" y="4884"/>
                      <a:pt x="2429" y="4884"/>
                    </a:cubicBezTo>
                    <a:cubicBezTo>
                      <a:pt x="2537" y="4884"/>
                      <a:pt x="2656" y="4860"/>
                      <a:pt x="2739" y="4800"/>
                    </a:cubicBezTo>
                    <a:cubicBezTo>
                      <a:pt x="2834" y="4884"/>
                      <a:pt x="2906" y="4967"/>
                      <a:pt x="2989" y="5039"/>
                    </a:cubicBezTo>
                    <a:cubicBezTo>
                      <a:pt x="3025" y="5062"/>
                      <a:pt x="3072" y="5086"/>
                      <a:pt x="3108" y="5086"/>
                    </a:cubicBezTo>
                    <a:cubicBezTo>
                      <a:pt x="3156" y="5086"/>
                      <a:pt x="3203" y="5062"/>
                      <a:pt x="3227" y="5027"/>
                    </a:cubicBezTo>
                    <a:cubicBezTo>
                      <a:pt x="3287" y="4943"/>
                      <a:pt x="3287" y="4848"/>
                      <a:pt x="3215" y="4789"/>
                    </a:cubicBezTo>
                    <a:cubicBezTo>
                      <a:pt x="3144" y="4705"/>
                      <a:pt x="3049" y="4634"/>
                      <a:pt x="2977" y="4562"/>
                    </a:cubicBezTo>
                    <a:cubicBezTo>
                      <a:pt x="3037" y="4455"/>
                      <a:pt x="3072" y="4348"/>
                      <a:pt x="3072" y="4229"/>
                    </a:cubicBezTo>
                    <a:cubicBezTo>
                      <a:pt x="3072" y="4110"/>
                      <a:pt x="3037" y="3991"/>
                      <a:pt x="2977" y="3907"/>
                    </a:cubicBezTo>
                    <a:lnTo>
                      <a:pt x="2977" y="3907"/>
                    </a:lnTo>
                    <a:cubicBezTo>
                      <a:pt x="3084" y="3967"/>
                      <a:pt x="3203" y="3991"/>
                      <a:pt x="3311" y="3991"/>
                    </a:cubicBezTo>
                    <a:cubicBezTo>
                      <a:pt x="3430" y="3991"/>
                      <a:pt x="3525" y="3967"/>
                      <a:pt x="3632" y="3907"/>
                    </a:cubicBezTo>
                    <a:lnTo>
                      <a:pt x="5192" y="5467"/>
                    </a:lnTo>
                    <a:lnTo>
                      <a:pt x="4537" y="6122"/>
                    </a:lnTo>
                    <a:lnTo>
                      <a:pt x="3751" y="5336"/>
                    </a:lnTo>
                    <a:cubicBezTo>
                      <a:pt x="3721" y="5300"/>
                      <a:pt x="3677" y="5283"/>
                      <a:pt x="3632" y="5283"/>
                    </a:cubicBezTo>
                    <a:cubicBezTo>
                      <a:pt x="3587" y="5283"/>
                      <a:pt x="3543" y="5300"/>
                      <a:pt x="3513" y="5336"/>
                    </a:cubicBezTo>
                    <a:cubicBezTo>
                      <a:pt x="3442" y="5396"/>
                      <a:pt x="3442" y="5515"/>
                      <a:pt x="3513" y="5574"/>
                    </a:cubicBezTo>
                    <a:lnTo>
                      <a:pt x="4299" y="6360"/>
                    </a:lnTo>
                    <a:lnTo>
                      <a:pt x="4084" y="6586"/>
                    </a:lnTo>
                    <a:cubicBezTo>
                      <a:pt x="3394" y="5932"/>
                      <a:pt x="2537" y="5515"/>
                      <a:pt x="1620" y="5396"/>
                    </a:cubicBezTo>
                    <a:cubicBezTo>
                      <a:pt x="1286" y="5348"/>
                      <a:pt x="941" y="5229"/>
                      <a:pt x="644" y="5050"/>
                    </a:cubicBezTo>
                    <a:cubicBezTo>
                      <a:pt x="621" y="5035"/>
                      <a:pt x="595" y="5029"/>
                      <a:pt x="568" y="5029"/>
                    </a:cubicBezTo>
                    <a:cubicBezTo>
                      <a:pt x="510" y="5029"/>
                      <a:pt x="446" y="5061"/>
                      <a:pt x="405" y="5110"/>
                    </a:cubicBezTo>
                    <a:cubicBezTo>
                      <a:pt x="358" y="5181"/>
                      <a:pt x="394" y="5289"/>
                      <a:pt x="465" y="5348"/>
                    </a:cubicBezTo>
                    <a:cubicBezTo>
                      <a:pt x="810" y="5562"/>
                      <a:pt x="1179" y="5681"/>
                      <a:pt x="1560" y="5741"/>
                    </a:cubicBezTo>
                    <a:cubicBezTo>
                      <a:pt x="2394" y="5836"/>
                      <a:pt x="3191" y="6229"/>
                      <a:pt x="3823" y="6824"/>
                    </a:cubicBezTo>
                    <a:lnTo>
                      <a:pt x="3751" y="6896"/>
                    </a:lnTo>
                    <a:cubicBezTo>
                      <a:pt x="3692" y="6955"/>
                      <a:pt x="3692" y="7075"/>
                      <a:pt x="3751" y="7134"/>
                    </a:cubicBezTo>
                    <a:lnTo>
                      <a:pt x="4525" y="7908"/>
                    </a:lnTo>
                    <a:cubicBezTo>
                      <a:pt x="4561" y="7944"/>
                      <a:pt x="4596" y="7956"/>
                      <a:pt x="4644" y="7956"/>
                    </a:cubicBezTo>
                    <a:cubicBezTo>
                      <a:pt x="4692" y="7956"/>
                      <a:pt x="4739" y="7944"/>
                      <a:pt x="4763" y="7908"/>
                    </a:cubicBezTo>
                    <a:lnTo>
                      <a:pt x="4882" y="7789"/>
                    </a:lnTo>
                    <a:lnTo>
                      <a:pt x="4918" y="7825"/>
                    </a:lnTo>
                    <a:cubicBezTo>
                      <a:pt x="5180" y="8087"/>
                      <a:pt x="5525" y="8217"/>
                      <a:pt x="5894" y="8217"/>
                    </a:cubicBezTo>
                    <a:cubicBezTo>
                      <a:pt x="6263" y="8217"/>
                      <a:pt x="6620" y="8075"/>
                      <a:pt x="6882" y="7825"/>
                    </a:cubicBezTo>
                    <a:cubicBezTo>
                      <a:pt x="7144" y="7551"/>
                      <a:pt x="7275" y="7205"/>
                      <a:pt x="7275" y="6836"/>
                    </a:cubicBezTo>
                    <a:cubicBezTo>
                      <a:pt x="7275" y="6467"/>
                      <a:pt x="7180" y="6122"/>
                      <a:pt x="6906" y="5860"/>
                    </a:cubicBezTo>
                    <a:lnTo>
                      <a:pt x="6882" y="5824"/>
                    </a:lnTo>
                    <a:lnTo>
                      <a:pt x="6990" y="5705"/>
                    </a:lnTo>
                    <a:cubicBezTo>
                      <a:pt x="7049" y="5646"/>
                      <a:pt x="7049" y="5527"/>
                      <a:pt x="6990" y="5467"/>
                    </a:cubicBezTo>
                    <a:lnTo>
                      <a:pt x="6216" y="4693"/>
                    </a:lnTo>
                    <a:cubicBezTo>
                      <a:pt x="6192" y="4669"/>
                      <a:pt x="6144" y="4646"/>
                      <a:pt x="6097" y="4646"/>
                    </a:cubicBezTo>
                    <a:cubicBezTo>
                      <a:pt x="6061" y="4646"/>
                      <a:pt x="6013" y="4669"/>
                      <a:pt x="5989" y="4693"/>
                    </a:cubicBezTo>
                    <a:lnTo>
                      <a:pt x="5906" y="4765"/>
                    </a:lnTo>
                    <a:cubicBezTo>
                      <a:pt x="5311" y="4157"/>
                      <a:pt x="4942" y="3372"/>
                      <a:pt x="4823" y="2491"/>
                    </a:cubicBezTo>
                    <a:cubicBezTo>
                      <a:pt x="4739" y="1848"/>
                      <a:pt x="4454" y="1276"/>
                      <a:pt x="3977" y="824"/>
                    </a:cubicBezTo>
                    <a:cubicBezTo>
                      <a:pt x="3453" y="324"/>
                      <a:pt x="2775" y="26"/>
                      <a:pt x="2037" y="2"/>
                    </a:cubicBezTo>
                    <a:cubicBezTo>
                      <a:pt x="2005" y="1"/>
                      <a:pt x="1973" y="1"/>
                      <a:pt x="1942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360" name="Google Shape;7529;p50"/>
            <p:cNvGrpSpPr/>
            <p:nvPr/>
          </p:nvGrpSpPr>
          <p:grpSpPr>
            <a:xfrm>
              <a:off x="4142441" y="5581778"/>
              <a:ext cx="370814" cy="307359"/>
              <a:chOff x="1737258" y="1988371"/>
              <a:chExt cx="370814" cy="307359"/>
            </a:xfrm>
            <a:solidFill>
              <a:schemeClr val="bg2">
                <a:lumMod val="75000"/>
              </a:schemeClr>
            </a:solidFill>
          </p:grpSpPr>
          <p:sp>
            <p:nvSpPr>
              <p:cNvPr id="1361" name="Google Shape;7530;p50"/>
              <p:cNvSpPr/>
              <p:nvPr/>
            </p:nvSpPr>
            <p:spPr>
              <a:xfrm>
                <a:off x="1963200" y="1996607"/>
                <a:ext cx="144873" cy="144492"/>
              </a:xfrm>
              <a:custGeom>
                <a:avLst/>
                <a:gdLst/>
                <a:ahLst/>
                <a:cxnLst/>
                <a:rect l="l" t="t" r="r" b="b"/>
                <a:pathLst>
                  <a:path w="4573" h="4561" extrusionOk="0">
                    <a:moveTo>
                      <a:pt x="167" y="0"/>
                    </a:moveTo>
                    <a:cubicBezTo>
                      <a:pt x="72" y="0"/>
                      <a:pt x="1" y="83"/>
                      <a:pt x="1" y="167"/>
                    </a:cubicBezTo>
                    <a:lnTo>
                      <a:pt x="1" y="4393"/>
                    </a:lnTo>
                    <a:cubicBezTo>
                      <a:pt x="1" y="4489"/>
                      <a:pt x="72" y="4560"/>
                      <a:pt x="167" y="4560"/>
                    </a:cubicBezTo>
                    <a:lnTo>
                      <a:pt x="4394" y="4560"/>
                    </a:lnTo>
                    <a:cubicBezTo>
                      <a:pt x="4477" y="4560"/>
                      <a:pt x="4561" y="4489"/>
                      <a:pt x="4561" y="4393"/>
                    </a:cubicBezTo>
                    <a:cubicBezTo>
                      <a:pt x="4573" y="3596"/>
                      <a:pt x="4346" y="2798"/>
                      <a:pt x="3930" y="2119"/>
                    </a:cubicBezTo>
                    <a:cubicBezTo>
                      <a:pt x="3897" y="2070"/>
                      <a:pt x="3842" y="2038"/>
                      <a:pt x="3780" y="2038"/>
                    </a:cubicBezTo>
                    <a:cubicBezTo>
                      <a:pt x="3751" y="2038"/>
                      <a:pt x="3721" y="2045"/>
                      <a:pt x="3692" y="2060"/>
                    </a:cubicBezTo>
                    <a:cubicBezTo>
                      <a:pt x="3620" y="2107"/>
                      <a:pt x="3584" y="2203"/>
                      <a:pt x="3632" y="2298"/>
                    </a:cubicBezTo>
                    <a:cubicBezTo>
                      <a:pt x="3989" y="2881"/>
                      <a:pt x="4204" y="3548"/>
                      <a:pt x="4227" y="4227"/>
                    </a:cubicBezTo>
                    <a:lnTo>
                      <a:pt x="346" y="4227"/>
                    </a:lnTo>
                    <a:lnTo>
                      <a:pt x="346" y="345"/>
                    </a:lnTo>
                    <a:cubicBezTo>
                      <a:pt x="1465" y="393"/>
                      <a:pt x="2513" y="893"/>
                      <a:pt x="3251" y="1762"/>
                    </a:cubicBezTo>
                    <a:cubicBezTo>
                      <a:pt x="3276" y="1800"/>
                      <a:pt x="3317" y="1817"/>
                      <a:pt x="3363" y="1817"/>
                    </a:cubicBezTo>
                    <a:cubicBezTo>
                      <a:pt x="3404" y="1817"/>
                      <a:pt x="3449" y="1803"/>
                      <a:pt x="3489" y="1774"/>
                    </a:cubicBezTo>
                    <a:cubicBezTo>
                      <a:pt x="3561" y="1715"/>
                      <a:pt x="3561" y="1607"/>
                      <a:pt x="3501" y="1536"/>
                    </a:cubicBezTo>
                    <a:cubicBezTo>
                      <a:pt x="2668" y="560"/>
                      <a:pt x="1441" y="0"/>
                      <a:pt x="167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362" name="Google Shape;7531;p50"/>
              <p:cNvSpPr/>
              <p:nvPr/>
            </p:nvSpPr>
            <p:spPr>
              <a:xfrm>
                <a:off x="1737258" y="1988371"/>
                <a:ext cx="350064" cy="307359"/>
              </a:xfrm>
              <a:custGeom>
                <a:avLst/>
                <a:gdLst/>
                <a:ahLst/>
                <a:cxnLst/>
                <a:rect l="l" t="t" r="r" b="b"/>
                <a:pathLst>
                  <a:path w="11050" h="9702" extrusionOk="0">
                    <a:moveTo>
                      <a:pt x="10693" y="5463"/>
                    </a:moveTo>
                    <a:cubicBezTo>
                      <a:pt x="10621" y="7320"/>
                      <a:pt x="9323" y="8868"/>
                      <a:pt x="7502" y="9249"/>
                    </a:cubicBezTo>
                    <a:lnTo>
                      <a:pt x="6847" y="5463"/>
                    </a:lnTo>
                    <a:close/>
                    <a:moveTo>
                      <a:pt x="6537" y="5666"/>
                    </a:moveTo>
                    <a:lnTo>
                      <a:pt x="7168" y="9297"/>
                    </a:lnTo>
                    <a:cubicBezTo>
                      <a:pt x="7002" y="9345"/>
                      <a:pt x="6823" y="9345"/>
                      <a:pt x="6656" y="9345"/>
                    </a:cubicBezTo>
                    <a:cubicBezTo>
                      <a:pt x="5752" y="9345"/>
                      <a:pt x="4859" y="9035"/>
                      <a:pt x="4144" y="8463"/>
                    </a:cubicBezTo>
                    <a:lnTo>
                      <a:pt x="4561" y="7975"/>
                    </a:lnTo>
                    <a:lnTo>
                      <a:pt x="6537" y="5666"/>
                    </a:lnTo>
                    <a:close/>
                    <a:moveTo>
                      <a:pt x="2413" y="1"/>
                    </a:moveTo>
                    <a:cubicBezTo>
                      <a:pt x="1956" y="1"/>
                      <a:pt x="1511" y="130"/>
                      <a:pt x="1120" y="379"/>
                    </a:cubicBezTo>
                    <a:cubicBezTo>
                      <a:pt x="394" y="879"/>
                      <a:pt x="1" y="1725"/>
                      <a:pt x="96" y="2582"/>
                    </a:cubicBezTo>
                    <a:cubicBezTo>
                      <a:pt x="107" y="2670"/>
                      <a:pt x="169" y="2738"/>
                      <a:pt x="264" y="2738"/>
                    </a:cubicBezTo>
                    <a:cubicBezTo>
                      <a:pt x="271" y="2738"/>
                      <a:pt x="279" y="2737"/>
                      <a:pt x="287" y="2737"/>
                    </a:cubicBezTo>
                    <a:cubicBezTo>
                      <a:pt x="382" y="2725"/>
                      <a:pt x="453" y="2641"/>
                      <a:pt x="441" y="2546"/>
                    </a:cubicBezTo>
                    <a:cubicBezTo>
                      <a:pt x="346" y="1796"/>
                      <a:pt x="691" y="1070"/>
                      <a:pt x="1311" y="653"/>
                    </a:cubicBezTo>
                    <a:cubicBezTo>
                      <a:pt x="1648" y="431"/>
                      <a:pt x="2026" y="315"/>
                      <a:pt x="2408" y="315"/>
                    </a:cubicBezTo>
                    <a:cubicBezTo>
                      <a:pt x="2538" y="315"/>
                      <a:pt x="2669" y="328"/>
                      <a:pt x="2799" y="355"/>
                    </a:cubicBezTo>
                    <a:cubicBezTo>
                      <a:pt x="3323" y="462"/>
                      <a:pt x="3775" y="760"/>
                      <a:pt x="4073" y="1201"/>
                    </a:cubicBezTo>
                    <a:cubicBezTo>
                      <a:pt x="4168" y="1367"/>
                      <a:pt x="4263" y="1534"/>
                      <a:pt x="4311" y="1713"/>
                    </a:cubicBezTo>
                    <a:lnTo>
                      <a:pt x="4311" y="1725"/>
                    </a:lnTo>
                    <a:cubicBezTo>
                      <a:pt x="4501" y="2332"/>
                      <a:pt x="4382" y="3022"/>
                      <a:pt x="3966" y="3558"/>
                    </a:cubicBezTo>
                    <a:cubicBezTo>
                      <a:pt x="3930" y="3582"/>
                      <a:pt x="3918" y="3630"/>
                      <a:pt x="3930" y="3677"/>
                    </a:cubicBezTo>
                    <a:lnTo>
                      <a:pt x="3978" y="4665"/>
                    </a:lnTo>
                    <a:lnTo>
                      <a:pt x="3073" y="4249"/>
                    </a:lnTo>
                    <a:cubicBezTo>
                      <a:pt x="3037" y="4237"/>
                      <a:pt x="3001" y="4237"/>
                      <a:pt x="2954" y="4237"/>
                    </a:cubicBezTo>
                    <a:cubicBezTo>
                      <a:pt x="2799" y="4284"/>
                      <a:pt x="2644" y="4308"/>
                      <a:pt x="2489" y="4308"/>
                    </a:cubicBezTo>
                    <a:lnTo>
                      <a:pt x="2465" y="4308"/>
                    </a:lnTo>
                    <a:cubicBezTo>
                      <a:pt x="2442" y="4309"/>
                      <a:pt x="2418" y="4309"/>
                      <a:pt x="2395" y="4309"/>
                    </a:cubicBezTo>
                    <a:cubicBezTo>
                      <a:pt x="1742" y="4309"/>
                      <a:pt x="1119" y="3991"/>
                      <a:pt x="751" y="3439"/>
                    </a:cubicBezTo>
                    <a:cubicBezTo>
                      <a:pt x="691" y="3344"/>
                      <a:pt x="644" y="3272"/>
                      <a:pt x="596" y="3177"/>
                    </a:cubicBezTo>
                    <a:cubicBezTo>
                      <a:pt x="571" y="3119"/>
                      <a:pt x="512" y="3084"/>
                      <a:pt x="454" y="3084"/>
                    </a:cubicBezTo>
                    <a:cubicBezTo>
                      <a:pt x="429" y="3084"/>
                      <a:pt x="404" y="3091"/>
                      <a:pt x="382" y="3106"/>
                    </a:cubicBezTo>
                    <a:cubicBezTo>
                      <a:pt x="287" y="3153"/>
                      <a:pt x="263" y="3260"/>
                      <a:pt x="298" y="3332"/>
                    </a:cubicBezTo>
                    <a:cubicBezTo>
                      <a:pt x="346" y="3439"/>
                      <a:pt x="406" y="3534"/>
                      <a:pt x="477" y="3630"/>
                    </a:cubicBezTo>
                    <a:cubicBezTo>
                      <a:pt x="894" y="4249"/>
                      <a:pt x="1584" y="4630"/>
                      <a:pt x="2299" y="4653"/>
                    </a:cubicBezTo>
                    <a:cubicBezTo>
                      <a:pt x="2263" y="4868"/>
                      <a:pt x="2251" y="5082"/>
                      <a:pt x="2251" y="5308"/>
                    </a:cubicBezTo>
                    <a:cubicBezTo>
                      <a:pt x="2251" y="5916"/>
                      <a:pt x="2370" y="6499"/>
                      <a:pt x="2608" y="7047"/>
                    </a:cubicBezTo>
                    <a:cubicBezTo>
                      <a:pt x="2632" y="7106"/>
                      <a:pt x="2692" y="7154"/>
                      <a:pt x="2751" y="7154"/>
                    </a:cubicBezTo>
                    <a:cubicBezTo>
                      <a:pt x="2787" y="7154"/>
                      <a:pt x="2799" y="7154"/>
                      <a:pt x="2835" y="7142"/>
                    </a:cubicBezTo>
                    <a:cubicBezTo>
                      <a:pt x="2918" y="7094"/>
                      <a:pt x="2954" y="7011"/>
                      <a:pt x="2918" y="6916"/>
                    </a:cubicBezTo>
                    <a:cubicBezTo>
                      <a:pt x="2692" y="6416"/>
                      <a:pt x="2596" y="5868"/>
                      <a:pt x="2596" y="5308"/>
                    </a:cubicBezTo>
                    <a:cubicBezTo>
                      <a:pt x="2596" y="5082"/>
                      <a:pt x="2608" y="4856"/>
                      <a:pt x="2656" y="4653"/>
                    </a:cubicBezTo>
                    <a:cubicBezTo>
                      <a:pt x="2775" y="4642"/>
                      <a:pt x="2894" y="4630"/>
                      <a:pt x="3013" y="4594"/>
                    </a:cubicBezTo>
                    <a:lnTo>
                      <a:pt x="4108" y="5118"/>
                    </a:lnTo>
                    <a:cubicBezTo>
                      <a:pt x="4144" y="5130"/>
                      <a:pt x="4156" y="5130"/>
                      <a:pt x="4180" y="5130"/>
                    </a:cubicBezTo>
                    <a:cubicBezTo>
                      <a:pt x="4216" y="5130"/>
                      <a:pt x="4239" y="5118"/>
                      <a:pt x="4275" y="5106"/>
                    </a:cubicBezTo>
                    <a:cubicBezTo>
                      <a:pt x="4323" y="5070"/>
                      <a:pt x="4347" y="5011"/>
                      <a:pt x="4347" y="4951"/>
                    </a:cubicBezTo>
                    <a:lnTo>
                      <a:pt x="4287" y="3737"/>
                    </a:lnTo>
                    <a:cubicBezTo>
                      <a:pt x="4716" y="3153"/>
                      <a:pt x="4859" y="2439"/>
                      <a:pt x="4692" y="1772"/>
                    </a:cubicBezTo>
                    <a:cubicBezTo>
                      <a:pt x="5240" y="1475"/>
                      <a:pt x="5847" y="1296"/>
                      <a:pt x="6478" y="1260"/>
                    </a:cubicBezTo>
                    <a:lnTo>
                      <a:pt x="6478" y="5249"/>
                    </a:lnTo>
                    <a:lnTo>
                      <a:pt x="4787" y="7201"/>
                    </a:lnTo>
                    <a:lnTo>
                      <a:pt x="3870" y="8261"/>
                    </a:lnTo>
                    <a:cubicBezTo>
                      <a:pt x="3632" y="8035"/>
                      <a:pt x="3406" y="7785"/>
                      <a:pt x="3239" y="7499"/>
                    </a:cubicBezTo>
                    <a:cubicBezTo>
                      <a:pt x="3208" y="7453"/>
                      <a:pt x="3152" y="7421"/>
                      <a:pt x="3091" y="7421"/>
                    </a:cubicBezTo>
                    <a:cubicBezTo>
                      <a:pt x="3058" y="7421"/>
                      <a:pt x="3023" y="7431"/>
                      <a:pt x="2989" y="7451"/>
                    </a:cubicBezTo>
                    <a:cubicBezTo>
                      <a:pt x="2918" y="7499"/>
                      <a:pt x="2894" y="7606"/>
                      <a:pt x="2954" y="7690"/>
                    </a:cubicBezTo>
                    <a:cubicBezTo>
                      <a:pt x="3168" y="8047"/>
                      <a:pt x="3454" y="8356"/>
                      <a:pt x="3763" y="8642"/>
                    </a:cubicBezTo>
                    <a:cubicBezTo>
                      <a:pt x="4561" y="9333"/>
                      <a:pt x="5585" y="9702"/>
                      <a:pt x="6645" y="9702"/>
                    </a:cubicBezTo>
                    <a:cubicBezTo>
                      <a:pt x="6895" y="9702"/>
                      <a:pt x="7145" y="9690"/>
                      <a:pt x="7383" y="9642"/>
                    </a:cubicBezTo>
                    <a:cubicBezTo>
                      <a:pt x="8395" y="9464"/>
                      <a:pt x="9323" y="8940"/>
                      <a:pt x="9990" y="8154"/>
                    </a:cubicBezTo>
                    <a:cubicBezTo>
                      <a:pt x="10657" y="7368"/>
                      <a:pt x="11026" y="6356"/>
                      <a:pt x="11026" y="5308"/>
                    </a:cubicBezTo>
                    <a:cubicBezTo>
                      <a:pt x="11050" y="5201"/>
                      <a:pt x="10978" y="5130"/>
                      <a:pt x="10871" y="5130"/>
                    </a:cubicBezTo>
                    <a:lnTo>
                      <a:pt x="6823" y="5130"/>
                    </a:lnTo>
                    <a:lnTo>
                      <a:pt x="6823" y="1082"/>
                    </a:lnTo>
                    <a:cubicBezTo>
                      <a:pt x="6823" y="998"/>
                      <a:pt x="6752" y="915"/>
                      <a:pt x="6656" y="915"/>
                    </a:cubicBezTo>
                    <a:cubicBezTo>
                      <a:pt x="5930" y="915"/>
                      <a:pt x="5228" y="1094"/>
                      <a:pt x="4585" y="1439"/>
                    </a:cubicBezTo>
                    <a:cubicBezTo>
                      <a:pt x="4525" y="1308"/>
                      <a:pt x="4454" y="1177"/>
                      <a:pt x="4370" y="1034"/>
                    </a:cubicBezTo>
                    <a:cubicBezTo>
                      <a:pt x="4025" y="522"/>
                      <a:pt x="3489" y="177"/>
                      <a:pt x="2882" y="46"/>
                    </a:cubicBezTo>
                    <a:cubicBezTo>
                      <a:pt x="2725" y="16"/>
                      <a:pt x="2569" y="1"/>
                      <a:pt x="2413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363" name="Google Shape;7532;p50"/>
              <p:cNvSpPr/>
              <p:nvPr/>
            </p:nvSpPr>
            <p:spPr>
              <a:xfrm>
                <a:off x="1799129" y="2040738"/>
                <a:ext cx="28322" cy="53571"/>
              </a:xfrm>
              <a:custGeom>
                <a:avLst/>
                <a:gdLst/>
                <a:ahLst/>
                <a:cxnLst/>
                <a:rect l="l" t="t" r="r" b="b"/>
                <a:pathLst>
                  <a:path w="894" h="1691" extrusionOk="0">
                    <a:moveTo>
                      <a:pt x="179" y="0"/>
                    </a:moveTo>
                    <a:cubicBezTo>
                      <a:pt x="84" y="0"/>
                      <a:pt x="12" y="72"/>
                      <a:pt x="12" y="155"/>
                    </a:cubicBezTo>
                    <a:cubicBezTo>
                      <a:pt x="12" y="250"/>
                      <a:pt x="84" y="322"/>
                      <a:pt x="179" y="322"/>
                    </a:cubicBezTo>
                    <a:lnTo>
                      <a:pt x="262" y="322"/>
                    </a:lnTo>
                    <a:lnTo>
                      <a:pt x="262" y="1369"/>
                    </a:lnTo>
                    <a:lnTo>
                      <a:pt x="167" y="1369"/>
                    </a:lnTo>
                    <a:cubicBezTo>
                      <a:pt x="72" y="1369"/>
                      <a:pt x="0" y="1441"/>
                      <a:pt x="0" y="1524"/>
                    </a:cubicBezTo>
                    <a:cubicBezTo>
                      <a:pt x="0" y="1619"/>
                      <a:pt x="72" y="1691"/>
                      <a:pt x="167" y="1691"/>
                    </a:cubicBezTo>
                    <a:lnTo>
                      <a:pt x="727" y="1691"/>
                    </a:lnTo>
                    <a:cubicBezTo>
                      <a:pt x="822" y="1691"/>
                      <a:pt x="893" y="1619"/>
                      <a:pt x="893" y="1524"/>
                    </a:cubicBezTo>
                    <a:cubicBezTo>
                      <a:pt x="893" y="1441"/>
                      <a:pt x="834" y="1381"/>
                      <a:pt x="727" y="1381"/>
                    </a:cubicBezTo>
                    <a:lnTo>
                      <a:pt x="608" y="1381"/>
                    </a:lnTo>
                    <a:lnTo>
                      <a:pt x="608" y="155"/>
                    </a:lnTo>
                    <a:cubicBezTo>
                      <a:pt x="608" y="72"/>
                      <a:pt x="536" y="0"/>
                      <a:pt x="44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364" name="Google Shape;7533;p50"/>
              <p:cNvSpPr/>
              <p:nvPr/>
            </p:nvSpPr>
            <p:spPr>
              <a:xfrm>
                <a:off x="1802899" y="2024137"/>
                <a:ext cx="16252" cy="15872"/>
              </a:xfrm>
              <a:custGeom>
                <a:avLst/>
                <a:gdLst/>
                <a:ahLst/>
                <a:cxnLst/>
                <a:rect l="l" t="t" r="r" b="b"/>
                <a:pathLst>
                  <a:path w="513" h="501" extrusionOk="0">
                    <a:moveTo>
                      <a:pt x="251" y="0"/>
                    </a:moveTo>
                    <a:cubicBezTo>
                      <a:pt x="120" y="0"/>
                      <a:pt x="1" y="107"/>
                      <a:pt x="1" y="250"/>
                    </a:cubicBezTo>
                    <a:cubicBezTo>
                      <a:pt x="1" y="381"/>
                      <a:pt x="108" y="500"/>
                      <a:pt x="251" y="500"/>
                    </a:cubicBezTo>
                    <a:cubicBezTo>
                      <a:pt x="393" y="500"/>
                      <a:pt x="512" y="405"/>
                      <a:pt x="512" y="250"/>
                    </a:cubicBezTo>
                    <a:cubicBezTo>
                      <a:pt x="512" y="119"/>
                      <a:pt x="393" y="0"/>
                      <a:pt x="25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365" name="Google Shape;7534;p50"/>
            <p:cNvGrpSpPr/>
            <p:nvPr/>
          </p:nvGrpSpPr>
          <p:grpSpPr>
            <a:xfrm>
              <a:off x="11234988" y="2389553"/>
              <a:ext cx="369294" cy="304350"/>
              <a:chOff x="848983" y="1989511"/>
              <a:chExt cx="369294" cy="304350"/>
            </a:xfrm>
            <a:solidFill>
              <a:schemeClr val="bg2">
                <a:lumMod val="75000"/>
              </a:schemeClr>
            </a:solidFill>
          </p:grpSpPr>
          <p:sp>
            <p:nvSpPr>
              <p:cNvPr id="1366" name="Google Shape;7535;p50"/>
              <p:cNvSpPr/>
              <p:nvPr/>
            </p:nvSpPr>
            <p:spPr>
              <a:xfrm>
                <a:off x="890483" y="1989511"/>
                <a:ext cx="286704" cy="304350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9607" extrusionOk="0">
                    <a:moveTo>
                      <a:pt x="3798" y="3677"/>
                    </a:moveTo>
                    <a:cubicBezTo>
                      <a:pt x="3831" y="3677"/>
                      <a:pt x="3864" y="3689"/>
                      <a:pt x="3882" y="3713"/>
                    </a:cubicBezTo>
                    <a:cubicBezTo>
                      <a:pt x="3917" y="3736"/>
                      <a:pt x="3929" y="3772"/>
                      <a:pt x="3929" y="3796"/>
                    </a:cubicBezTo>
                    <a:cubicBezTo>
                      <a:pt x="3929" y="3832"/>
                      <a:pt x="3917" y="3879"/>
                      <a:pt x="3882" y="3891"/>
                    </a:cubicBezTo>
                    <a:cubicBezTo>
                      <a:pt x="3864" y="3915"/>
                      <a:pt x="3831" y="3927"/>
                      <a:pt x="3798" y="3927"/>
                    </a:cubicBezTo>
                    <a:cubicBezTo>
                      <a:pt x="3766" y="3927"/>
                      <a:pt x="3733" y="3915"/>
                      <a:pt x="3715" y="3891"/>
                    </a:cubicBezTo>
                    <a:cubicBezTo>
                      <a:pt x="3656" y="3844"/>
                      <a:pt x="3656" y="3760"/>
                      <a:pt x="3715" y="3713"/>
                    </a:cubicBezTo>
                    <a:cubicBezTo>
                      <a:pt x="3733" y="3689"/>
                      <a:pt x="3766" y="3677"/>
                      <a:pt x="3798" y="3677"/>
                    </a:cubicBezTo>
                    <a:close/>
                    <a:moveTo>
                      <a:pt x="5239" y="3665"/>
                    </a:moveTo>
                    <a:cubicBezTo>
                      <a:pt x="5275" y="3665"/>
                      <a:pt x="5299" y="3677"/>
                      <a:pt x="5334" y="3713"/>
                    </a:cubicBezTo>
                    <a:cubicBezTo>
                      <a:pt x="5382" y="3760"/>
                      <a:pt x="5382" y="3844"/>
                      <a:pt x="5334" y="3891"/>
                    </a:cubicBezTo>
                    <a:cubicBezTo>
                      <a:pt x="5310" y="3915"/>
                      <a:pt x="5278" y="3927"/>
                      <a:pt x="5245" y="3927"/>
                    </a:cubicBezTo>
                    <a:cubicBezTo>
                      <a:pt x="5212" y="3927"/>
                      <a:pt x="5180" y="3915"/>
                      <a:pt x="5156" y="3891"/>
                    </a:cubicBezTo>
                    <a:cubicBezTo>
                      <a:pt x="5120" y="3855"/>
                      <a:pt x="5108" y="3832"/>
                      <a:pt x="5108" y="3796"/>
                    </a:cubicBezTo>
                    <a:cubicBezTo>
                      <a:pt x="5108" y="3772"/>
                      <a:pt x="5120" y="3725"/>
                      <a:pt x="5156" y="3713"/>
                    </a:cubicBezTo>
                    <a:cubicBezTo>
                      <a:pt x="5180" y="3677"/>
                      <a:pt x="5215" y="3665"/>
                      <a:pt x="5239" y="3665"/>
                    </a:cubicBezTo>
                    <a:close/>
                    <a:moveTo>
                      <a:pt x="8323" y="4665"/>
                    </a:moveTo>
                    <a:lnTo>
                      <a:pt x="8323" y="4844"/>
                    </a:lnTo>
                    <a:lnTo>
                      <a:pt x="8358" y="4844"/>
                    </a:lnTo>
                    <a:cubicBezTo>
                      <a:pt x="8335" y="5034"/>
                      <a:pt x="8013" y="5332"/>
                      <a:pt x="7108" y="5570"/>
                    </a:cubicBezTo>
                    <a:cubicBezTo>
                      <a:pt x="6394" y="5749"/>
                      <a:pt x="5465" y="5856"/>
                      <a:pt x="4513" y="5856"/>
                    </a:cubicBezTo>
                    <a:cubicBezTo>
                      <a:pt x="3560" y="5856"/>
                      <a:pt x="2643" y="5749"/>
                      <a:pt x="1929" y="5570"/>
                    </a:cubicBezTo>
                    <a:cubicBezTo>
                      <a:pt x="1000" y="5332"/>
                      <a:pt x="679" y="5034"/>
                      <a:pt x="679" y="4844"/>
                    </a:cubicBezTo>
                    <a:lnTo>
                      <a:pt x="679" y="4665"/>
                    </a:lnTo>
                    <a:cubicBezTo>
                      <a:pt x="893" y="4832"/>
                      <a:pt x="1203" y="4975"/>
                      <a:pt x="1631" y="5094"/>
                    </a:cubicBezTo>
                    <a:cubicBezTo>
                      <a:pt x="2393" y="5320"/>
                      <a:pt x="3417" y="5451"/>
                      <a:pt x="4501" y="5451"/>
                    </a:cubicBezTo>
                    <a:cubicBezTo>
                      <a:pt x="5584" y="5451"/>
                      <a:pt x="6608" y="5332"/>
                      <a:pt x="7370" y="5094"/>
                    </a:cubicBezTo>
                    <a:cubicBezTo>
                      <a:pt x="7787" y="4975"/>
                      <a:pt x="8097" y="4832"/>
                      <a:pt x="8323" y="4665"/>
                    </a:cubicBezTo>
                    <a:close/>
                    <a:moveTo>
                      <a:pt x="8358" y="5403"/>
                    </a:moveTo>
                    <a:lnTo>
                      <a:pt x="8358" y="8249"/>
                    </a:lnTo>
                    <a:cubicBezTo>
                      <a:pt x="8358" y="8439"/>
                      <a:pt x="8025" y="8713"/>
                      <a:pt x="7311" y="8916"/>
                    </a:cubicBezTo>
                    <a:lnTo>
                      <a:pt x="7311" y="5868"/>
                    </a:lnTo>
                    <a:cubicBezTo>
                      <a:pt x="7680" y="5760"/>
                      <a:pt x="8073" y="5618"/>
                      <a:pt x="8358" y="5403"/>
                    </a:cubicBezTo>
                    <a:close/>
                    <a:moveTo>
                      <a:pt x="715" y="5379"/>
                    </a:moveTo>
                    <a:cubicBezTo>
                      <a:pt x="953" y="5558"/>
                      <a:pt x="1298" y="5701"/>
                      <a:pt x="1751" y="5820"/>
                    </a:cubicBezTo>
                    <a:lnTo>
                      <a:pt x="1751" y="6951"/>
                    </a:lnTo>
                    <a:cubicBezTo>
                      <a:pt x="1751" y="7046"/>
                      <a:pt x="1822" y="7118"/>
                      <a:pt x="1905" y="7118"/>
                    </a:cubicBezTo>
                    <a:cubicBezTo>
                      <a:pt x="2001" y="7118"/>
                      <a:pt x="2072" y="7046"/>
                      <a:pt x="2072" y="6951"/>
                    </a:cubicBezTo>
                    <a:lnTo>
                      <a:pt x="2072" y="5915"/>
                    </a:lnTo>
                    <a:cubicBezTo>
                      <a:pt x="2727" y="6058"/>
                      <a:pt x="3536" y="6153"/>
                      <a:pt x="4370" y="6153"/>
                    </a:cubicBezTo>
                    <a:lnTo>
                      <a:pt x="4346" y="9249"/>
                    </a:lnTo>
                    <a:cubicBezTo>
                      <a:pt x="4203" y="9249"/>
                      <a:pt x="4048" y="9249"/>
                      <a:pt x="3906" y="9225"/>
                    </a:cubicBezTo>
                    <a:cubicBezTo>
                      <a:pt x="3334" y="9201"/>
                      <a:pt x="2822" y="9142"/>
                      <a:pt x="2358" y="9059"/>
                    </a:cubicBezTo>
                    <a:cubicBezTo>
                      <a:pt x="2262" y="9035"/>
                      <a:pt x="2167" y="9011"/>
                      <a:pt x="2072" y="8999"/>
                    </a:cubicBezTo>
                    <a:lnTo>
                      <a:pt x="2072" y="7689"/>
                    </a:lnTo>
                    <a:cubicBezTo>
                      <a:pt x="2072" y="7594"/>
                      <a:pt x="2001" y="7523"/>
                      <a:pt x="1905" y="7511"/>
                    </a:cubicBezTo>
                    <a:cubicBezTo>
                      <a:pt x="1822" y="7511"/>
                      <a:pt x="1751" y="7582"/>
                      <a:pt x="1751" y="7665"/>
                    </a:cubicBezTo>
                    <a:lnTo>
                      <a:pt x="1751" y="8892"/>
                    </a:lnTo>
                    <a:cubicBezTo>
                      <a:pt x="1655" y="8856"/>
                      <a:pt x="1548" y="8832"/>
                      <a:pt x="1477" y="8797"/>
                    </a:cubicBezTo>
                    <a:cubicBezTo>
                      <a:pt x="1000" y="8618"/>
                      <a:pt x="715" y="8416"/>
                      <a:pt x="715" y="8225"/>
                    </a:cubicBezTo>
                    <a:lnTo>
                      <a:pt x="715" y="5379"/>
                    </a:lnTo>
                    <a:close/>
                    <a:moveTo>
                      <a:pt x="8870" y="1"/>
                    </a:moveTo>
                    <a:cubicBezTo>
                      <a:pt x="8826" y="1"/>
                      <a:pt x="8781" y="16"/>
                      <a:pt x="8751" y="45"/>
                    </a:cubicBezTo>
                    <a:lnTo>
                      <a:pt x="5977" y="2832"/>
                    </a:lnTo>
                    <a:cubicBezTo>
                      <a:pt x="5680" y="2808"/>
                      <a:pt x="5358" y="2772"/>
                      <a:pt x="5049" y="2760"/>
                    </a:cubicBezTo>
                    <a:cubicBezTo>
                      <a:pt x="4965" y="2760"/>
                      <a:pt x="4870" y="2832"/>
                      <a:pt x="4870" y="2927"/>
                    </a:cubicBezTo>
                    <a:cubicBezTo>
                      <a:pt x="4870" y="3010"/>
                      <a:pt x="4941" y="3105"/>
                      <a:pt x="5037" y="3105"/>
                    </a:cubicBezTo>
                    <a:cubicBezTo>
                      <a:pt x="5263" y="3117"/>
                      <a:pt x="5465" y="3117"/>
                      <a:pt x="5656" y="3141"/>
                    </a:cubicBezTo>
                    <a:lnTo>
                      <a:pt x="5441" y="3367"/>
                    </a:lnTo>
                    <a:cubicBezTo>
                      <a:pt x="5379" y="3342"/>
                      <a:pt x="5311" y="3329"/>
                      <a:pt x="5245" y="3329"/>
                    </a:cubicBezTo>
                    <a:cubicBezTo>
                      <a:pt x="5122" y="3329"/>
                      <a:pt x="5002" y="3374"/>
                      <a:pt x="4918" y="3474"/>
                    </a:cubicBezTo>
                    <a:cubicBezTo>
                      <a:pt x="4822" y="3558"/>
                      <a:pt x="4787" y="3677"/>
                      <a:pt x="4787" y="3796"/>
                    </a:cubicBezTo>
                    <a:cubicBezTo>
                      <a:pt x="4787" y="3915"/>
                      <a:pt x="4822" y="4034"/>
                      <a:pt x="4918" y="4129"/>
                    </a:cubicBezTo>
                    <a:cubicBezTo>
                      <a:pt x="5001" y="4213"/>
                      <a:pt x="5120" y="4260"/>
                      <a:pt x="5239" y="4260"/>
                    </a:cubicBezTo>
                    <a:cubicBezTo>
                      <a:pt x="5358" y="4260"/>
                      <a:pt x="5477" y="4213"/>
                      <a:pt x="5572" y="4129"/>
                    </a:cubicBezTo>
                    <a:cubicBezTo>
                      <a:pt x="5703" y="3998"/>
                      <a:pt x="5751" y="3784"/>
                      <a:pt x="5668" y="3605"/>
                    </a:cubicBezTo>
                    <a:lnTo>
                      <a:pt x="6096" y="3189"/>
                    </a:lnTo>
                    <a:cubicBezTo>
                      <a:pt x="7561" y="3379"/>
                      <a:pt x="8347" y="3796"/>
                      <a:pt x="8347" y="4094"/>
                    </a:cubicBezTo>
                    <a:cubicBezTo>
                      <a:pt x="8347" y="4510"/>
                      <a:pt x="6894" y="5106"/>
                      <a:pt x="4525" y="5106"/>
                    </a:cubicBezTo>
                    <a:cubicBezTo>
                      <a:pt x="2167" y="5106"/>
                      <a:pt x="703" y="4534"/>
                      <a:pt x="703" y="4094"/>
                    </a:cubicBezTo>
                    <a:cubicBezTo>
                      <a:pt x="703" y="3784"/>
                      <a:pt x="1489" y="3367"/>
                      <a:pt x="2965" y="3189"/>
                    </a:cubicBezTo>
                    <a:lnTo>
                      <a:pt x="3394" y="3617"/>
                    </a:lnTo>
                    <a:cubicBezTo>
                      <a:pt x="3322" y="3796"/>
                      <a:pt x="3358" y="4010"/>
                      <a:pt x="3501" y="4141"/>
                    </a:cubicBezTo>
                    <a:cubicBezTo>
                      <a:pt x="3584" y="4236"/>
                      <a:pt x="3715" y="4272"/>
                      <a:pt x="3822" y="4272"/>
                    </a:cubicBezTo>
                    <a:cubicBezTo>
                      <a:pt x="3953" y="4272"/>
                      <a:pt x="4060" y="4225"/>
                      <a:pt x="4156" y="4141"/>
                    </a:cubicBezTo>
                    <a:cubicBezTo>
                      <a:pt x="4239" y="4046"/>
                      <a:pt x="4287" y="3939"/>
                      <a:pt x="4287" y="3820"/>
                    </a:cubicBezTo>
                    <a:cubicBezTo>
                      <a:pt x="4287" y="3701"/>
                      <a:pt x="4239" y="3570"/>
                      <a:pt x="4156" y="3486"/>
                    </a:cubicBezTo>
                    <a:cubicBezTo>
                      <a:pt x="4066" y="3397"/>
                      <a:pt x="3937" y="3346"/>
                      <a:pt x="3807" y="3346"/>
                    </a:cubicBezTo>
                    <a:cubicBezTo>
                      <a:pt x="3748" y="3346"/>
                      <a:pt x="3688" y="3357"/>
                      <a:pt x="3632" y="3379"/>
                    </a:cubicBezTo>
                    <a:lnTo>
                      <a:pt x="3405" y="3165"/>
                    </a:lnTo>
                    <a:cubicBezTo>
                      <a:pt x="3703" y="3129"/>
                      <a:pt x="4048" y="3117"/>
                      <a:pt x="4394" y="3117"/>
                    </a:cubicBezTo>
                    <a:cubicBezTo>
                      <a:pt x="4477" y="3117"/>
                      <a:pt x="4560" y="3046"/>
                      <a:pt x="4560" y="2939"/>
                    </a:cubicBezTo>
                    <a:cubicBezTo>
                      <a:pt x="4560" y="2843"/>
                      <a:pt x="4477" y="2772"/>
                      <a:pt x="4382" y="2772"/>
                    </a:cubicBezTo>
                    <a:cubicBezTo>
                      <a:pt x="3941" y="2772"/>
                      <a:pt x="3501" y="2808"/>
                      <a:pt x="3084" y="2843"/>
                    </a:cubicBezTo>
                    <a:lnTo>
                      <a:pt x="298" y="69"/>
                    </a:lnTo>
                    <a:cubicBezTo>
                      <a:pt x="268" y="40"/>
                      <a:pt x="224" y="25"/>
                      <a:pt x="179" y="25"/>
                    </a:cubicBezTo>
                    <a:cubicBezTo>
                      <a:pt x="134" y="25"/>
                      <a:pt x="90" y="40"/>
                      <a:pt x="60" y="69"/>
                    </a:cubicBezTo>
                    <a:cubicBezTo>
                      <a:pt x="0" y="129"/>
                      <a:pt x="0" y="248"/>
                      <a:pt x="60" y="307"/>
                    </a:cubicBezTo>
                    <a:lnTo>
                      <a:pt x="2667" y="2903"/>
                    </a:lnTo>
                    <a:cubicBezTo>
                      <a:pt x="1370" y="3105"/>
                      <a:pt x="357" y="3522"/>
                      <a:pt x="357" y="4117"/>
                    </a:cubicBezTo>
                    <a:lnTo>
                      <a:pt x="357" y="4415"/>
                    </a:lnTo>
                    <a:lnTo>
                      <a:pt x="357" y="4856"/>
                    </a:lnTo>
                    <a:lnTo>
                      <a:pt x="357" y="8261"/>
                    </a:lnTo>
                    <a:cubicBezTo>
                      <a:pt x="357" y="8499"/>
                      <a:pt x="524" y="8856"/>
                      <a:pt x="1346" y="9154"/>
                    </a:cubicBezTo>
                    <a:cubicBezTo>
                      <a:pt x="1608" y="9261"/>
                      <a:pt x="1941" y="9332"/>
                      <a:pt x="2298" y="9416"/>
                    </a:cubicBezTo>
                    <a:cubicBezTo>
                      <a:pt x="2786" y="9499"/>
                      <a:pt x="3322" y="9570"/>
                      <a:pt x="3906" y="9594"/>
                    </a:cubicBezTo>
                    <a:cubicBezTo>
                      <a:pt x="4108" y="9606"/>
                      <a:pt x="4334" y="9606"/>
                      <a:pt x="4548" y="9606"/>
                    </a:cubicBezTo>
                    <a:cubicBezTo>
                      <a:pt x="4965" y="9606"/>
                      <a:pt x="5382" y="9594"/>
                      <a:pt x="5775" y="9547"/>
                    </a:cubicBezTo>
                    <a:cubicBezTo>
                      <a:pt x="5870" y="9535"/>
                      <a:pt x="5942" y="9451"/>
                      <a:pt x="5930" y="9368"/>
                    </a:cubicBezTo>
                    <a:cubicBezTo>
                      <a:pt x="5919" y="9280"/>
                      <a:pt x="5846" y="9212"/>
                      <a:pt x="5769" y="9212"/>
                    </a:cubicBezTo>
                    <a:cubicBezTo>
                      <a:pt x="5763" y="9212"/>
                      <a:pt x="5757" y="9212"/>
                      <a:pt x="5751" y="9213"/>
                    </a:cubicBezTo>
                    <a:cubicBezTo>
                      <a:pt x="5406" y="9249"/>
                      <a:pt x="5060" y="9261"/>
                      <a:pt x="4703" y="9273"/>
                    </a:cubicBezTo>
                    <a:lnTo>
                      <a:pt x="4703" y="6213"/>
                    </a:lnTo>
                    <a:cubicBezTo>
                      <a:pt x="5537" y="6201"/>
                      <a:pt x="6334" y="6118"/>
                      <a:pt x="7001" y="5975"/>
                    </a:cubicBezTo>
                    <a:lnTo>
                      <a:pt x="7001" y="9035"/>
                    </a:lnTo>
                    <a:cubicBezTo>
                      <a:pt x="6823" y="9082"/>
                      <a:pt x="6632" y="9118"/>
                      <a:pt x="6406" y="9154"/>
                    </a:cubicBezTo>
                    <a:cubicBezTo>
                      <a:pt x="6311" y="9178"/>
                      <a:pt x="6251" y="9261"/>
                      <a:pt x="6251" y="9356"/>
                    </a:cubicBezTo>
                    <a:cubicBezTo>
                      <a:pt x="6275" y="9440"/>
                      <a:pt x="6346" y="9499"/>
                      <a:pt x="6418" y="9499"/>
                    </a:cubicBezTo>
                    <a:lnTo>
                      <a:pt x="6453" y="9499"/>
                    </a:lnTo>
                    <a:cubicBezTo>
                      <a:pt x="6644" y="9475"/>
                      <a:pt x="6906" y="9428"/>
                      <a:pt x="7180" y="9356"/>
                    </a:cubicBezTo>
                    <a:cubicBezTo>
                      <a:pt x="7192" y="9356"/>
                      <a:pt x="7192" y="9356"/>
                      <a:pt x="7204" y="9332"/>
                    </a:cubicBezTo>
                    <a:cubicBezTo>
                      <a:pt x="7906" y="9154"/>
                      <a:pt x="8692" y="8832"/>
                      <a:pt x="8692" y="8297"/>
                    </a:cubicBezTo>
                    <a:lnTo>
                      <a:pt x="8692" y="4903"/>
                    </a:lnTo>
                    <a:lnTo>
                      <a:pt x="8692" y="4891"/>
                    </a:lnTo>
                    <a:lnTo>
                      <a:pt x="8692" y="4141"/>
                    </a:lnTo>
                    <a:cubicBezTo>
                      <a:pt x="8692" y="3772"/>
                      <a:pt x="8311" y="3439"/>
                      <a:pt x="7585" y="3201"/>
                    </a:cubicBezTo>
                    <a:cubicBezTo>
                      <a:pt x="7239" y="3082"/>
                      <a:pt x="6834" y="2998"/>
                      <a:pt x="6406" y="2939"/>
                    </a:cubicBezTo>
                    <a:lnTo>
                      <a:pt x="9013" y="331"/>
                    </a:lnTo>
                    <a:cubicBezTo>
                      <a:pt x="9049" y="224"/>
                      <a:pt x="9049" y="105"/>
                      <a:pt x="8990" y="45"/>
                    </a:cubicBezTo>
                    <a:cubicBezTo>
                      <a:pt x="8960" y="16"/>
                      <a:pt x="8915" y="1"/>
                      <a:pt x="8870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367" name="Google Shape;7536;p50"/>
              <p:cNvSpPr/>
              <p:nvPr/>
            </p:nvSpPr>
            <p:spPr>
              <a:xfrm>
                <a:off x="882943" y="2031107"/>
                <a:ext cx="42641" cy="56802"/>
              </a:xfrm>
              <a:custGeom>
                <a:avLst/>
                <a:gdLst/>
                <a:ahLst/>
                <a:cxnLst/>
                <a:rect l="l" t="t" r="r" b="b"/>
                <a:pathLst>
                  <a:path w="1346" h="1793" extrusionOk="0">
                    <a:moveTo>
                      <a:pt x="195" y="0"/>
                    </a:moveTo>
                    <a:cubicBezTo>
                      <a:pt x="163" y="0"/>
                      <a:pt x="132" y="9"/>
                      <a:pt x="107" y="30"/>
                    </a:cubicBezTo>
                    <a:cubicBezTo>
                      <a:pt x="36" y="78"/>
                      <a:pt x="0" y="197"/>
                      <a:pt x="60" y="268"/>
                    </a:cubicBezTo>
                    <a:lnTo>
                      <a:pt x="1000" y="1709"/>
                    </a:lnTo>
                    <a:cubicBezTo>
                      <a:pt x="1036" y="1757"/>
                      <a:pt x="1096" y="1792"/>
                      <a:pt x="1155" y="1792"/>
                    </a:cubicBezTo>
                    <a:cubicBezTo>
                      <a:pt x="1179" y="1792"/>
                      <a:pt x="1215" y="1769"/>
                      <a:pt x="1238" y="1757"/>
                    </a:cubicBezTo>
                    <a:cubicBezTo>
                      <a:pt x="1310" y="1697"/>
                      <a:pt x="1346" y="1590"/>
                      <a:pt x="1286" y="1519"/>
                    </a:cubicBezTo>
                    <a:lnTo>
                      <a:pt x="345" y="78"/>
                    </a:lnTo>
                    <a:cubicBezTo>
                      <a:pt x="315" y="32"/>
                      <a:pt x="254" y="0"/>
                      <a:pt x="195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368" name="Google Shape;7537;p50"/>
              <p:cNvSpPr/>
              <p:nvPr/>
            </p:nvSpPr>
            <p:spPr>
              <a:xfrm>
                <a:off x="848983" y="2072354"/>
                <a:ext cx="59622" cy="30635"/>
              </a:xfrm>
              <a:custGeom>
                <a:avLst/>
                <a:gdLst/>
                <a:ahLst/>
                <a:cxnLst/>
                <a:rect l="l" t="t" r="r" b="b"/>
                <a:pathLst>
                  <a:path w="1882" h="967" extrusionOk="0">
                    <a:moveTo>
                      <a:pt x="187" y="0"/>
                    </a:moveTo>
                    <a:cubicBezTo>
                      <a:pt x="117" y="0"/>
                      <a:pt x="54" y="36"/>
                      <a:pt x="36" y="97"/>
                    </a:cubicBezTo>
                    <a:cubicBezTo>
                      <a:pt x="1" y="193"/>
                      <a:pt x="36" y="288"/>
                      <a:pt x="120" y="324"/>
                    </a:cubicBezTo>
                    <a:lnTo>
                      <a:pt x="1608" y="943"/>
                    </a:lnTo>
                    <a:cubicBezTo>
                      <a:pt x="1620" y="967"/>
                      <a:pt x="1656" y="967"/>
                      <a:pt x="1667" y="967"/>
                    </a:cubicBezTo>
                    <a:cubicBezTo>
                      <a:pt x="1727" y="967"/>
                      <a:pt x="1810" y="919"/>
                      <a:pt x="1834" y="859"/>
                    </a:cubicBezTo>
                    <a:cubicBezTo>
                      <a:pt x="1882" y="764"/>
                      <a:pt x="1834" y="669"/>
                      <a:pt x="1751" y="633"/>
                    </a:cubicBezTo>
                    <a:lnTo>
                      <a:pt x="263" y="14"/>
                    </a:lnTo>
                    <a:cubicBezTo>
                      <a:pt x="238" y="5"/>
                      <a:pt x="212" y="0"/>
                      <a:pt x="187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369" name="Google Shape;7538;p50"/>
              <p:cNvSpPr/>
              <p:nvPr/>
            </p:nvSpPr>
            <p:spPr>
              <a:xfrm>
                <a:off x="1142054" y="2031265"/>
                <a:ext cx="41913" cy="56644"/>
              </a:xfrm>
              <a:custGeom>
                <a:avLst/>
                <a:gdLst/>
                <a:ahLst/>
                <a:cxnLst/>
                <a:rect l="l" t="t" r="r" b="b"/>
                <a:pathLst>
                  <a:path w="1323" h="1788" extrusionOk="0">
                    <a:moveTo>
                      <a:pt x="1130" y="0"/>
                    </a:moveTo>
                    <a:cubicBezTo>
                      <a:pt x="1074" y="0"/>
                      <a:pt x="1016" y="27"/>
                      <a:pt x="977" y="73"/>
                    </a:cubicBezTo>
                    <a:lnTo>
                      <a:pt x="36" y="1514"/>
                    </a:lnTo>
                    <a:cubicBezTo>
                      <a:pt x="1" y="1585"/>
                      <a:pt x="13" y="1692"/>
                      <a:pt x="84" y="1752"/>
                    </a:cubicBezTo>
                    <a:cubicBezTo>
                      <a:pt x="120" y="1764"/>
                      <a:pt x="144" y="1787"/>
                      <a:pt x="179" y="1787"/>
                    </a:cubicBezTo>
                    <a:cubicBezTo>
                      <a:pt x="239" y="1787"/>
                      <a:pt x="275" y="1752"/>
                      <a:pt x="322" y="1704"/>
                    </a:cubicBezTo>
                    <a:lnTo>
                      <a:pt x="1263" y="263"/>
                    </a:lnTo>
                    <a:cubicBezTo>
                      <a:pt x="1322" y="180"/>
                      <a:pt x="1287" y="73"/>
                      <a:pt x="1215" y="25"/>
                    </a:cubicBezTo>
                    <a:cubicBezTo>
                      <a:pt x="1190" y="8"/>
                      <a:pt x="1160" y="0"/>
                      <a:pt x="113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370" name="Google Shape;7539;p50"/>
              <p:cNvSpPr/>
              <p:nvPr/>
            </p:nvSpPr>
            <p:spPr>
              <a:xfrm>
                <a:off x="1158274" y="2072196"/>
                <a:ext cx="60002" cy="30413"/>
              </a:xfrm>
              <a:custGeom>
                <a:avLst/>
                <a:gdLst/>
                <a:ahLst/>
                <a:cxnLst/>
                <a:rect l="l" t="t" r="r" b="b"/>
                <a:pathLst>
                  <a:path w="1894" h="960" extrusionOk="0">
                    <a:moveTo>
                      <a:pt x="1703" y="0"/>
                    </a:moveTo>
                    <a:cubicBezTo>
                      <a:pt x="1679" y="0"/>
                      <a:pt x="1655" y="6"/>
                      <a:pt x="1632" y="19"/>
                    </a:cubicBezTo>
                    <a:lnTo>
                      <a:pt x="144" y="638"/>
                    </a:lnTo>
                    <a:cubicBezTo>
                      <a:pt x="48" y="662"/>
                      <a:pt x="1" y="769"/>
                      <a:pt x="48" y="864"/>
                    </a:cubicBezTo>
                    <a:cubicBezTo>
                      <a:pt x="84" y="924"/>
                      <a:pt x="144" y="960"/>
                      <a:pt x="215" y="960"/>
                    </a:cubicBezTo>
                    <a:cubicBezTo>
                      <a:pt x="227" y="960"/>
                      <a:pt x="263" y="960"/>
                      <a:pt x="275" y="948"/>
                    </a:cubicBezTo>
                    <a:lnTo>
                      <a:pt x="1763" y="329"/>
                    </a:lnTo>
                    <a:cubicBezTo>
                      <a:pt x="1846" y="293"/>
                      <a:pt x="1894" y="198"/>
                      <a:pt x="1846" y="102"/>
                    </a:cubicBezTo>
                    <a:cubicBezTo>
                      <a:pt x="1829" y="42"/>
                      <a:pt x="1768" y="0"/>
                      <a:pt x="1703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371" name="Google Shape;7540;p50"/>
            <p:cNvGrpSpPr/>
            <p:nvPr/>
          </p:nvGrpSpPr>
          <p:grpSpPr>
            <a:xfrm>
              <a:off x="5479210" y="5577184"/>
              <a:ext cx="380604" cy="313854"/>
              <a:chOff x="3074027" y="1983777"/>
              <a:chExt cx="380604" cy="313854"/>
            </a:xfrm>
            <a:solidFill>
              <a:schemeClr val="bg2">
                <a:lumMod val="75000"/>
              </a:schemeClr>
            </a:solidFill>
          </p:grpSpPr>
          <p:sp>
            <p:nvSpPr>
              <p:cNvPr id="1372" name="Google Shape;7541;p50"/>
              <p:cNvSpPr/>
              <p:nvPr/>
            </p:nvSpPr>
            <p:spPr>
              <a:xfrm>
                <a:off x="3130608" y="1984886"/>
                <a:ext cx="324023" cy="312745"/>
              </a:xfrm>
              <a:custGeom>
                <a:avLst/>
                <a:gdLst/>
                <a:ahLst/>
                <a:cxnLst/>
                <a:rect l="l" t="t" r="r" b="b"/>
                <a:pathLst>
                  <a:path w="10228" h="9872" extrusionOk="0">
                    <a:moveTo>
                      <a:pt x="3918" y="5704"/>
                    </a:moveTo>
                    <a:cubicBezTo>
                      <a:pt x="3941" y="5752"/>
                      <a:pt x="3989" y="5811"/>
                      <a:pt x="4049" y="5847"/>
                    </a:cubicBezTo>
                    <a:cubicBezTo>
                      <a:pt x="4096" y="5895"/>
                      <a:pt x="4156" y="5942"/>
                      <a:pt x="4203" y="5990"/>
                    </a:cubicBezTo>
                    <a:lnTo>
                      <a:pt x="3430" y="6764"/>
                    </a:lnTo>
                    <a:lnTo>
                      <a:pt x="3144" y="6478"/>
                    </a:lnTo>
                    <a:lnTo>
                      <a:pt x="3918" y="5704"/>
                    </a:lnTo>
                    <a:close/>
                    <a:moveTo>
                      <a:pt x="6466" y="1"/>
                    </a:moveTo>
                    <a:cubicBezTo>
                      <a:pt x="5537" y="1"/>
                      <a:pt x="4692" y="358"/>
                      <a:pt x="4037" y="1001"/>
                    </a:cubicBezTo>
                    <a:cubicBezTo>
                      <a:pt x="3394" y="1644"/>
                      <a:pt x="3037" y="2501"/>
                      <a:pt x="3037" y="3430"/>
                    </a:cubicBezTo>
                    <a:cubicBezTo>
                      <a:pt x="3037" y="4156"/>
                      <a:pt x="3263" y="4859"/>
                      <a:pt x="3691" y="5430"/>
                    </a:cubicBezTo>
                    <a:lnTo>
                      <a:pt x="2894" y="6240"/>
                    </a:lnTo>
                    <a:lnTo>
                      <a:pt x="2846" y="6192"/>
                    </a:lnTo>
                    <a:cubicBezTo>
                      <a:pt x="2816" y="6162"/>
                      <a:pt x="2772" y="6148"/>
                      <a:pt x="2727" y="6148"/>
                    </a:cubicBezTo>
                    <a:cubicBezTo>
                      <a:pt x="2682" y="6148"/>
                      <a:pt x="2638" y="6162"/>
                      <a:pt x="2608" y="6192"/>
                    </a:cubicBezTo>
                    <a:lnTo>
                      <a:pt x="1501" y="7288"/>
                    </a:lnTo>
                    <a:cubicBezTo>
                      <a:pt x="1441" y="7347"/>
                      <a:pt x="1441" y="7466"/>
                      <a:pt x="1501" y="7538"/>
                    </a:cubicBezTo>
                    <a:cubicBezTo>
                      <a:pt x="1530" y="7561"/>
                      <a:pt x="1575" y="7573"/>
                      <a:pt x="1620" y="7573"/>
                    </a:cubicBezTo>
                    <a:cubicBezTo>
                      <a:pt x="1664" y="7573"/>
                      <a:pt x="1709" y="7561"/>
                      <a:pt x="1739" y="7538"/>
                    </a:cubicBezTo>
                    <a:lnTo>
                      <a:pt x="2727" y="6549"/>
                    </a:lnTo>
                    <a:lnTo>
                      <a:pt x="2775" y="6597"/>
                    </a:lnTo>
                    <a:lnTo>
                      <a:pt x="3287" y="7121"/>
                    </a:lnTo>
                    <a:lnTo>
                      <a:pt x="3334" y="7157"/>
                    </a:lnTo>
                    <a:lnTo>
                      <a:pt x="1048" y="9455"/>
                    </a:lnTo>
                    <a:lnTo>
                      <a:pt x="417" y="8824"/>
                    </a:lnTo>
                    <a:lnTo>
                      <a:pt x="1251" y="7990"/>
                    </a:lnTo>
                    <a:cubicBezTo>
                      <a:pt x="1310" y="7931"/>
                      <a:pt x="1310" y="7811"/>
                      <a:pt x="1251" y="7752"/>
                    </a:cubicBezTo>
                    <a:cubicBezTo>
                      <a:pt x="1221" y="7722"/>
                      <a:pt x="1176" y="7707"/>
                      <a:pt x="1132" y="7707"/>
                    </a:cubicBezTo>
                    <a:cubicBezTo>
                      <a:pt x="1087" y="7707"/>
                      <a:pt x="1042" y="7722"/>
                      <a:pt x="1013" y="7752"/>
                    </a:cubicBezTo>
                    <a:lnTo>
                      <a:pt x="48" y="8716"/>
                    </a:lnTo>
                    <a:cubicBezTo>
                      <a:pt x="12" y="8752"/>
                      <a:pt x="1" y="8800"/>
                      <a:pt x="1" y="8835"/>
                    </a:cubicBezTo>
                    <a:cubicBezTo>
                      <a:pt x="1" y="8883"/>
                      <a:pt x="12" y="8931"/>
                      <a:pt x="48" y="8954"/>
                    </a:cubicBezTo>
                    <a:lnTo>
                      <a:pt x="905" y="9824"/>
                    </a:lnTo>
                    <a:cubicBezTo>
                      <a:pt x="941" y="9847"/>
                      <a:pt x="989" y="9871"/>
                      <a:pt x="1024" y="9871"/>
                    </a:cubicBezTo>
                    <a:cubicBezTo>
                      <a:pt x="1072" y="9871"/>
                      <a:pt x="1120" y="9847"/>
                      <a:pt x="1144" y="9824"/>
                    </a:cubicBezTo>
                    <a:lnTo>
                      <a:pt x="3691" y="7276"/>
                    </a:lnTo>
                    <a:cubicBezTo>
                      <a:pt x="3727" y="7252"/>
                      <a:pt x="3739" y="7204"/>
                      <a:pt x="3739" y="7157"/>
                    </a:cubicBezTo>
                    <a:cubicBezTo>
                      <a:pt x="3739" y="7109"/>
                      <a:pt x="3715" y="7073"/>
                      <a:pt x="3691" y="7038"/>
                    </a:cubicBezTo>
                    <a:lnTo>
                      <a:pt x="3644" y="6990"/>
                    </a:lnTo>
                    <a:lnTo>
                      <a:pt x="4453" y="6192"/>
                    </a:lnTo>
                    <a:cubicBezTo>
                      <a:pt x="4942" y="6549"/>
                      <a:pt x="5537" y="6776"/>
                      <a:pt x="6144" y="6835"/>
                    </a:cubicBezTo>
                    <a:lnTo>
                      <a:pt x="6168" y="6835"/>
                    </a:lnTo>
                    <a:cubicBezTo>
                      <a:pt x="6251" y="6835"/>
                      <a:pt x="6323" y="6776"/>
                      <a:pt x="6323" y="6680"/>
                    </a:cubicBezTo>
                    <a:cubicBezTo>
                      <a:pt x="6347" y="6597"/>
                      <a:pt x="6263" y="6502"/>
                      <a:pt x="6180" y="6502"/>
                    </a:cubicBezTo>
                    <a:cubicBezTo>
                      <a:pt x="5465" y="6442"/>
                      <a:pt x="4799" y="6121"/>
                      <a:pt x="4287" y="5609"/>
                    </a:cubicBezTo>
                    <a:cubicBezTo>
                      <a:pt x="4192" y="5525"/>
                      <a:pt x="4120" y="5430"/>
                      <a:pt x="4049" y="5347"/>
                    </a:cubicBezTo>
                    <a:cubicBezTo>
                      <a:pt x="3620" y="4787"/>
                      <a:pt x="3382" y="4132"/>
                      <a:pt x="3382" y="3418"/>
                    </a:cubicBezTo>
                    <a:cubicBezTo>
                      <a:pt x="3382" y="2608"/>
                      <a:pt x="3703" y="1835"/>
                      <a:pt x="4287" y="1239"/>
                    </a:cubicBezTo>
                    <a:cubicBezTo>
                      <a:pt x="4870" y="656"/>
                      <a:pt x="5644" y="322"/>
                      <a:pt x="6478" y="322"/>
                    </a:cubicBezTo>
                    <a:cubicBezTo>
                      <a:pt x="7299" y="322"/>
                      <a:pt x="8073" y="656"/>
                      <a:pt x="8668" y="1239"/>
                    </a:cubicBezTo>
                    <a:cubicBezTo>
                      <a:pt x="9871" y="2442"/>
                      <a:pt x="9871" y="4394"/>
                      <a:pt x="8668" y="5597"/>
                    </a:cubicBezTo>
                    <a:cubicBezTo>
                      <a:pt x="8156" y="6097"/>
                      <a:pt x="7537" y="6395"/>
                      <a:pt x="6835" y="6478"/>
                    </a:cubicBezTo>
                    <a:cubicBezTo>
                      <a:pt x="6739" y="6490"/>
                      <a:pt x="6668" y="6561"/>
                      <a:pt x="6680" y="6668"/>
                    </a:cubicBezTo>
                    <a:cubicBezTo>
                      <a:pt x="6702" y="6757"/>
                      <a:pt x="6765" y="6825"/>
                      <a:pt x="6859" y="6825"/>
                    </a:cubicBezTo>
                    <a:cubicBezTo>
                      <a:pt x="6867" y="6825"/>
                      <a:pt x="6874" y="6824"/>
                      <a:pt x="6882" y="6823"/>
                    </a:cubicBezTo>
                    <a:cubicBezTo>
                      <a:pt x="7656" y="6728"/>
                      <a:pt x="8371" y="6383"/>
                      <a:pt x="8918" y="5835"/>
                    </a:cubicBezTo>
                    <a:cubicBezTo>
                      <a:pt x="10228" y="4513"/>
                      <a:pt x="10228" y="2335"/>
                      <a:pt x="8883" y="1001"/>
                    </a:cubicBezTo>
                    <a:cubicBezTo>
                      <a:pt x="8252" y="358"/>
                      <a:pt x="7382" y="1"/>
                      <a:pt x="6466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373" name="Google Shape;7542;p50"/>
              <p:cNvSpPr/>
              <p:nvPr/>
            </p:nvSpPr>
            <p:spPr>
              <a:xfrm>
                <a:off x="3243008" y="2008678"/>
                <a:ext cx="185613" cy="169741"/>
              </a:xfrm>
              <a:custGeom>
                <a:avLst/>
                <a:gdLst/>
                <a:ahLst/>
                <a:cxnLst/>
                <a:rect l="l" t="t" r="r" b="b"/>
                <a:pathLst>
                  <a:path w="5859" h="5358" extrusionOk="0">
                    <a:moveTo>
                      <a:pt x="2918" y="333"/>
                    </a:moveTo>
                    <a:cubicBezTo>
                      <a:pt x="3513" y="333"/>
                      <a:pt x="4108" y="560"/>
                      <a:pt x="4561" y="1024"/>
                    </a:cubicBezTo>
                    <a:cubicBezTo>
                      <a:pt x="5489" y="1929"/>
                      <a:pt x="5489" y="3417"/>
                      <a:pt x="4561" y="4322"/>
                    </a:cubicBezTo>
                    <a:cubicBezTo>
                      <a:pt x="4108" y="4780"/>
                      <a:pt x="3510" y="5010"/>
                      <a:pt x="2912" y="5010"/>
                    </a:cubicBezTo>
                    <a:cubicBezTo>
                      <a:pt x="2313" y="5010"/>
                      <a:pt x="1715" y="4780"/>
                      <a:pt x="1263" y="4322"/>
                    </a:cubicBezTo>
                    <a:cubicBezTo>
                      <a:pt x="346" y="3417"/>
                      <a:pt x="346" y="1929"/>
                      <a:pt x="1263" y="1024"/>
                    </a:cubicBezTo>
                    <a:cubicBezTo>
                      <a:pt x="1727" y="560"/>
                      <a:pt x="2322" y="333"/>
                      <a:pt x="2918" y="333"/>
                    </a:cubicBezTo>
                    <a:close/>
                    <a:moveTo>
                      <a:pt x="2930" y="0"/>
                    </a:moveTo>
                    <a:cubicBezTo>
                      <a:pt x="2245" y="0"/>
                      <a:pt x="1560" y="262"/>
                      <a:pt x="1036" y="786"/>
                    </a:cubicBezTo>
                    <a:cubicBezTo>
                      <a:pt x="1" y="1822"/>
                      <a:pt x="1" y="3524"/>
                      <a:pt x="1036" y="4560"/>
                    </a:cubicBezTo>
                    <a:cubicBezTo>
                      <a:pt x="1560" y="5084"/>
                      <a:pt x="2239" y="5358"/>
                      <a:pt x="2930" y="5358"/>
                    </a:cubicBezTo>
                    <a:cubicBezTo>
                      <a:pt x="3608" y="5358"/>
                      <a:pt x="4299" y="5084"/>
                      <a:pt x="4823" y="4560"/>
                    </a:cubicBezTo>
                    <a:cubicBezTo>
                      <a:pt x="5858" y="3524"/>
                      <a:pt x="5858" y="1822"/>
                      <a:pt x="4823" y="786"/>
                    </a:cubicBezTo>
                    <a:cubicBezTo>
                      <a:pt x="4299" y="262"/>
                      <a:pt x="3614" y="0"/>
                      <a:pt x="293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374" name="Google Shape;7543;p50"/>
              <p:cNvSpPr/>
              <p:nvPr/>
            </p:nvSpPr>
            <p:spPr>
              <a:xfrm>
                <a:off x="3074027" y="1983777"/>
                <a:ext cx="155802" cy="163342"/>
              </a:xfrm>
              <a:custGeom>
                <a:avLst/>
                <a:gdLst/>
                <a:ahLst/>
                <a:cxnLst/>
                <a:rect l="l" t="t" r="r" b="b"/>
                <a:pathLst>
                  <a:path w="4918" h="5156" extrusionOk="0">
                    <a:moveTo>
                      <a:pt x="2370" y="0"/>
                    </a:moveTo>
                    <a:cubicBezTo>
                      <a:pt x="1917" y="24"/>
                      <a:pt x="1489" y="155"/>
                      <a:pt x="1120" y="405"/>
                    </a:cubicBezTo>
                    <a:cubicBezTo>
                      <a:pt x="596" y="750"/>
                      <a:pt x="239" y="1286"/>
                      <a:pt x="120" y="1893"/>
                    </a:cubicBezTo>
                    <a:cubicBezTo>
                      <a:pt x="1" y="2501"/>
                      <a:pt x="120" y="3132"/>
                      <a:pt x="477" y="3655"/>
                    </a:cubicBezTo>
                    <a:cubicBezTo>
                      <a:pt x="913" y="4319"/>
                      <a:pt x="1643" y="4696"/>
                      <a:pt x="2409" y="4696"/>
                    </a:cubicBezTo>
                    <a:cubicBezTo>
                      <a:pt x="2605" y="4696"/>
                      <a:pt x="2804" y="4671"/>
                      <a:pt x="3001" y="4620"/>
                    </a:cubicBezTo>
                    <a:lnTo>
                      <a:pt x="4108" y="5144"/>
                    </a:lnTo>
                    <a:cubicBezTo>
                      <a:pt x="4132" y="5156"/>
                      <a:pt x="4156" y="5156"/>
                      <a:pt x="4180" y="5156"/>
                    </a:cubicBezTo>
                    <a:cubicBezTo>
                      <a:pt x="4215" y="5156"/>
                      <a:pt x="4239" y="5144"/>
                      <a:pt x="4275" y="5120"/>
                    </a:cubicBezTo>
                    <a:cubicBezTo>
                      <a:pt x="4311" y="5096"/>
                      <a:pt x="4346" y="5037"/>
                      <a:pt x="4346" y="4977"/>
                    </a:cubicBezTo>
                    <a:lnTo>
                      <a:pt x="4287" y="3751"/>
                    </a:lnTo>
                    <a:cubicBezTo>
                      <a:pt x="4882" y="2989"/>
                      <a:pt x="4918" y="1893"/>
                      <a:pt x="4358" y="1084"/>
                    </a:cubicBezTo>
                    <a:cubicBezTo>
                      <a:pt x="4061" y="631"/>
                      <a:pt x="3608" y="286"/>
                      <a:pt x="3084" y="143"/>
                    </a:cubicBezTo>
                    <a:cubicBezTo>
                      <a:pt x="3065" y="136"/>
                      <a:pt x="3047" y="133"/>
                      <a:pt x="3029" y="133"/>
                    </a:cubicBezTo>
                    <a:cubicBezTo>
                      <a:pt x="2958" y="133"/>
                      <a:pt x="2899" y="186"/>
                      <a:pt x="2870" y="262"/>
                    </a:cubicBezTo>
                    <a:cubicBezTo>
                      <a:pt x="2846" y="346"/>
                      <a:pt x="2906" y="441"/>
                      <a:pt x="2989" y="465"/>
                    </a:cubicBezTo>
                    <a:cubicBezTo>
                      <a:pt x="3441" y="607"/>
                      <a:pt x="3822" y="881"/>
                      <a:pt x="4096" y="1274"/>
                    </a:cubicBezTo>
                    <a:cubicBezTo>
                      <a:pt x="4584" y="2001"/>
                      <a:pt x="4537" y="2941"/>
                      <a:pt x="4001" y="3620"/>
                    </a:cubicBezTo>
                    <a:cubicBezTo>
                      <a:pt x="3977" y="3655"/>
                      <a:pt x="3965" y="3703"/>
                      <a:pt x="3977" y="3739"/>
                    </a:cubicBezTo>
                    <a:lnTo>
                      <a:pt x="4013" y="4739"/>
                    </a:lnTo>
                    <a:lnTo>
                      <a:pt x="3108" y="4310"/>
                    </a:lnTo>
                    <a:cubicBezTo>
                      <a:pt x="3084" y="4298"/>
                      <a:pt x="3037" y="4298"/>
                      <a:pt x="2989" y="4298"/>
                    </a:cubicBezTo>
                    <a:cubicBezTo>
                      <a:pt x="2810" y="4346"/>
                      <a:pt x="2620" y="4370"/>
                      <a:pt x="2441" y="4370"/>
                    </a:cubicBezTo>
                    <a:cubicBezTo>
                      <a:pt x="1787" y="4370"/>
                      <a:pt x="1155" y="4036"/>
                      <a:pt x="774" y="3477"/>
                    </a:cubicBezTo>
                    <a:cubicBezTo>
                      <a:pt x="477" y="3024"/>
                      <a:pt x="370" y="2489"/>
                      <a:pt x="477" y="1965"/>
                    </a:cubicBezTo>
                    <a:cubicBezTo>
                      <a:pt x="584" y="1453"/>
                      <a:pt x="882" y="988"/>
                      <a:pt x="1322" y="691"/>
                    </a:cubicBezTo>
                    <a:cubicBezTo>
                      <a:pt x="1632" y="477"/>
                      <a:pt x="2013" y="357"/>
                      <a:pt x="2382" y="346"/>
                    </a:cubicBezTo>
                    <a:cubicBezTo>
                      <a:pt x="2465" y="346"/>
                      <a:pt x="2549" y="274"/>
                      <a:pt x="2549" y="167"/>
                    </a:cubicBezTo>
                    <a:cubicBezTo>
                      <a:pt x="2549" y="84"/>
                      <a:pt x="2465" y="0"/>
                      <a:pt x="237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375" name="Google Shape;7544;p50"/>
              <p:cNvSpPr/>
              <p:nvPr/>
            </p:nvSpPr>
            <p:spPr>
              <a:xfrm>
                <a:off x="3135518" y="2038077"/>
                <a:ext cx="28322" cy="54363"/>
              </a:xfrm>
              <a:custGeom>
                <a:avLst/>
                <a:gdLst/>
                <a:ahLst/>
                <a:cxnLst/>
                <a:rect l="l" t="t" r="r" b="b"/>
                <a:pathLst>
                  <a:path w="894" h="1716" extrusionOk="0">
                    <a:moveTo>
                      <a:pt x="179" y="1"/>
                    </a:moveTo>
                    <a:cubicBezTo>
                      <a:pt x="84" y="1"/>
                      <a:pt x="12" y="84"/>
                      <a:pt x="12" y="167"/>
                    </a:cubicBezTo>
                    <a:cubicBezTo>
                      <a:pt x="12" y="263"/>
                      <a:pt x="84" y="334"/>
                      <a:pt x="179" y="334"/>
                    </a:cubicBezTo>
                    <a:lnTo>
                      <a:pt x="262" y="334"/>
                    </a:lnTo>
                    <a:lnTo>
                      <a:pt x="262" y="1394"/>
                    </a:lnTo>
                    <a:lnTo>
                      <a:pt x="155" y="1394"/>
                    </a:lnTo>
                    <a:cubicBezTo>
                      <a:pt x="72" y="1394"/>
                      <a:pt x="0" y="1465"/>
                      <a:pt x="0" y="1549"/>
                    </a:cubicBezTo>
                    <a:cubicBezTo>
                      <a:pt x="0" y="1644"/>
                      <a:pt x="72" y="1715"/>
                      <a:pt x="155" y="1715"/>
                    </a:cubicBezTo>
                    <a:lnTo>
                      <a:pt x="727" y="1715"/>
                    </a:lnTo>
                    <a:cubicBezTo>
                      <a:pt x="810" y="1715"/>
                      <a:pt x="893" y="1644"/>
                      <a:pt x="893" y="1549"/>
                    </a:cubicBezTo>
                    <a:cubicBezTo>
                      <a:pt x="893" y="1465"/>
                      <a:pt x="834" y="1394"/>
                      <a:pt x="727" y="1394"/>
                    </a:cubicBezTo>
                    <a:lnTo>
                      <a:pt x="608" y="1394"/>
                    </a:lnTo>
                    <a:lnTo>
                      <a:pt x="608" y="167"/>
                    </a:lnTo>
                    <a:cubicBezTo>
                      <a:pt x="608" y="84"/>
                      <a:pt x="536" y="1"/>
                      <a:pt x="441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376" name="Google Shape;7545;p50"/>
              <p:cNvSpPr/>
              <p:nvPr/>
            </p:nvSpPr>
            <p:spPr>
              <a:xfrm>
                <a:off x="3138908" y="2021096"/>
                <a:ext cx="16252" cy="16252"/>
              </a:xfrm>
              <a:custGeom>
                <a:avLst/>
                <a:gdLst/>
                <a:ahLst/>
                <a:cxnLst/>
                <a:rect l="l" t="t" r="r" b="b"/>
                <a:pathLst>
                  <a:path w="513" h="513" extrusionOk="0">
                    <a:moveTo>
                      <a:pt x="262" y="1"/>
                    </a:moveTo>
                    <a:cubicBezTo>
                      <a:pt x="131" y="1"/>
                      <a:pt x="0" y="120"/>
                      <a:pt x="0" y="263"/>
                    </a:cubicBezTo>
                    <a:cubicBezTo>
                      <a:pt x="0" y="394"/>
                      <a:pt x="120" y="513"/>
                      <a:pt x="262" y="513"/>
                    </a:cubicBezTo>
                    <a:cubicBezTo>
                      <a:pt x="393" y="513"/>
                      <a:pt x="512" y="394"/>
                      <a:pt x="512" y="263"/>
                    </a:cubicBezTo>
                    <a:cubicBezTo>
                      <a:pt x="512" y="120"/>
                      <a:pt x="393" y="1"/>
                      <a:pt x="262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377" name="Google Shape;7546;p50"/>
            <p:cNvGrpSpPr/>
            <p:nvPr/>
          </p:nvGrpSpPr>
          <p:grpSpPr>
            <a:xfrm>
              <a:off x="5927704" y="5569264"/>
              <a:ext cx="367013" cy="331278"/>
              <a:chOff x="3522521" y="1975857"/>
              <a:chExt cx="367013" cy="331278"/>
            </a:xfrm>
            <a:solidFill>
              <a:schemeClr val="bg2">
                <a:lumMod val="75000"/>
              </a:schemeClr>
            </a:solidFill>
          </p:grpSpPr>
          <p:sp>
            <p:nvSpPr>
              <p:cNvPr id="1378" name="Google Shape;7547;p50"/>
              <p:cNvSpPr/>
              <p:nvPr/>
            </p:nvSpPr>
            <p:spPr>
              <a:xfrm>
                <a:off x="3665841" y="1975857"/>
                <a:ext cx="91302" cy="91682"/>
              </a:xfrm>
              <a:custGeom>
                <a:avLst/>
                <a:gdLst/>
                <a:ahLst/>
                <a:cxnLst/>
                <a:rect l="l" t="t" r="r" b="b"/>
                <a:pathLst>
                  <a:path w="2882" h="2894" extrusionOk="0">
                    <a:moveTo>
                      <a:pt x="1429" y="703"/>
                    </a:moveTo>
                    <a:cubicBezTo>
                      <a:pt x="1846" y="703"/>
                      <a:pt x="2167" y="1036"/>
                      <a:pt x="2167" y="1453"/>
                    </a:cubicBezTo>
                    <a:cubicBezTo>
                      <a:pt x="2167" y="1870"/>
                      <a:pt x="1834" y="2191"/>
                      <a:pt x="1429" y="2191"/>
                    </a:cubicBezTo>
                    <a:cubicBezTo>
                      <a:pt x="1024" y="2191"/>
                      <a:pt x="679" y="1870"/>
                      <a:pt x="679" y="1453"/>
                    </a:cubicBezTo>
                    <a:cubicBezTo>
                      <a:pt x="679" y="1048"/>
                      <a:pt x="1013" y="703"/>
                      <a:pt x="1429" y="703"/>
                    </a:cubicBezTo>
                    <a:close/>
                    <a:moveTo>
                      <a:pt x="1441" y="0"/>
                    </a:moveTo>
                    <a:cubicBezTo>
                      <a:pt x="1358" y="0"/>
                      <a:pt x="1274" y="84"/>
                      <a:pt x="1274" y="167"/>
                    </a:cubicBezTo>
                    <a:lnTo>
                      <a:pt x="1274" y="393"/>
                    </a:lnTo>
                    <a:cubicBezTo>
                      <a:pt x="1096" y="417"/>
                      <a:pt x="953" y="476"/>
                      <a:pt x="822" y="584"/>
                    </a:cubicBezTo>
                    <a:lnTo>
                      <a:pt x="655" y="417"/>
                    </a:lnTo>
                    <a:cubicBezTo>
                      <a:pt x="626" y="387"/>
                      <a:pt x="581" y="372"/>
                      <a:pt x="536" y="372"/>
                    </a:cubicBezTo>
                    <a:cubicBezTo>
                      <a:pt x="492" y="372"/>
                      <a:pt x="447" y="387"/>
                      <a:pt x="417" y="417"/>
                    </a:cubicBezTo>
                    <a:cubicBezTo>
                      <a:pt x="358" y="476"/>
                      <a:pt x="358" y="596"/>
                      <a:pt x="417" y="655"/>
                    </a:cubicBezTo>
                    <a:lnTo>
                      <a:pt x="584" y="822"/>
                    </a:lnTo>
                    <a:cubicBezTo>
                      <a:pt x="477" y="953"/>
                      <a:pt x="417" y="1119"/>
                      <a:pt x="381" y="1286"/>
                    </a:cubicBezTo>
                    <a:lnTo>
                      <a:pt x="167" y="1286"/>
                    </a:lnTo>
                    <a:cubicBezTo>
                      <a:pt x="72" y="1286"/>
                      <a:pt x="0" y="1358"/>
                      <a:pt x="0" y="1453"/>
                    </a:cubicBezTo>
                    <a:cubicBezTo>
                      <a:pt x="0" y="1536"/>
                      <a:pt x="72" y="1608"/>
                      <a:pt x="167" y="1608"/>
                    </a:cubicBezTo>
                    <a:lnTo>
                      <a:pt x="381" y="1608"/>
                    </a:lnTo>
                    <a:cubicBezTo>
                      <a:pt x="417" y="1786"/>
                      <a:pt x="477" y="1941"/>
                      <a:pt x="584" y="2072"/>
                    </a:cubicBezTo>
                    <a:lnTo>
                      <a:pt x="417" y="2239"/>
                    </a:lnTo>
                    <a:cubicBezTo>
                      <a:pt x="358" y="2298"/>
                      <a:pt x="358" y="2417"/>
                      <a:pt x="417" y="2477"/>
                    </a:cubicBezTo>
                    <a:cubicBezTo>
                      <a:pt x="441" y="2501"/>
                      <a:pt x="489" y="2524"/>
                      <a:pt x="536" y="2524"/>
                    </a:cubicBezTo>
                    <a:cubicBezTo>
                      <a:pt x="572" y="2524"/>
                      <a:pt x="620" y="2501"/>
                      <a:pt x="655" y="2477"/>
                    </a:cubicBezTo>
                    <a:lnTo>
                      <a:pt x="810" y="2310"/>
                    </a:lnTo>
                    <a:cubicBezTo>
                      <a:pt x="953" y="2417"/>
                      <a:pt x="1108" y="2477"/>
                      <a:pt x="1274" y="2501"/>
                    </a:cubicBezTo>
                    <a:lnTo>
                      <a:pt x="1274" y="2727"/>
                    </a:lnTo>
                    <a:cubicBezTo>
                      <a:pt x="1274" y="2822"/>
                      <a:pt x="1346" y="2893"/>
                      <a:pt x="1441" y="2893"/>
                    </a:cubicBezTo>
                    <a:cubicBezTo>
                      <a:pt x="1536" y="2893"/>
                      <a:pt x="1608" y="2822"/>
                      <a:pt x="1608" y="2727"/>
                    </a:cubicBezTo>
                    <a:lnTo>
                      <a:pt x="1608" y="2501"/>
                    </a:lnTo>
                    <a:cubicBezTo>
                      <a:pt x="1786" y="2477"/>
                      <a:pt x="1929" y="2417"/>
                      <a:pt x="2072" y="2310"/>
                    </a:cubicBezTo>
                    <a:lnTo>
                      <a:pt x="2227" y="2477"/>
                    </a:lnTo>
                    <a:cubicBezTo>
                      <a:pt x="2263" y="2501"/>
                      <a:pt x="2310" y="2524"/>
                      <a:pt x="2346" y="2524"/>
                    </a:cubicBezTo>
                    <a:cubicBezTo>
                      <a:pt x="2394" y="2524"/>
                      <a:pt x="2441" y="2501"/>
                      <a:pt x="2465" y="2477"/>
                    </a:cubicBezTo>
                    <a:cubicBezTo>
                      <a:pt x="2525" y="2417"/>
                      <a:pt x="2525" y="2298"/>
                      <a:pt x="2465" y="2239"/>
                    </a:cubicBezTo>
                    <a:lnTo>
                      <a:pt x="2298" y="2072"/>
                    </a:lnTo>
                    <a:cubicBezTo>
                      <a:pt x="2406" y="1941"/>
                      <a:pt x="2465" y="1774"/>
                      <a:pt x="2501" y="1608"/>
                    </a:cubicBezTo>
                    <a:lnTo>
                      <a:pt x="2715" y="1608"/>
                    </a:lnTo>
                    <a:cubicBezTo>
                      <a:pt x="2810" y="1608"/>
                      <a:pt x="2882" y="1536"/>
                      <a:pt x="2882" y="1453"/>
                    </a:cubicBezTo>
                    <a:cubicBezTo>
                      <a:pt x="2882" y="1358"/>
                      <a:pt x="2810" y="1286"/>
                      <a:pt x="2727" y="1286"/>
                    </a:cubicBezTo>
                    <a:lnTo>
                      <a:pt x="2501" y="1286"/>
                    </a:lnTo>
                    <a:cubicBezTo>
                      <a:pt x="2465" y="1108"/>
                      <a:pt x="2406" y="953"/>
                      <a:pt x="2310" y="822"/>
                    </a:cubicBezTo>
                    <a:lnTo>
                      <a:pt x="2465" y="655"/>
                    </a:lnTo>
                    <a:cubicBezTo>
                      <a:pt x="2525" y="596"/>
                      <a:pt x="2525" y="476"/>
                      <a:pt x="2465" y="417"/>
                    </a:cubicBezTo>
                    <a:cubicBezTo>
                      <a:pt x="2435" y="387"/>
                      <a:pt x="2391" y="372"/>
                      <a:pt x="2346" y="372"/>
                    </a:cubicBezTo>
                    <a:cubicBezTo>
                      <a:pt x="2301" y="372"/>
                      <a:pt x="2257" y="387"/>
                      <a:pt x="2227" y="417"/>
                    </a:cubicBezTo>
                    <a:lnTo>
                      <a:pt x="2072" y="584"/>
                    </a:lnTo>
                    <a:cubicBezTo>
                      <a:pt x="1929" y="476"/>
                      <a:pt x="1775" y="417"/>
                      <a:pt x="1608" y="393"/>
                    </a:cubicBezTo>
                    <a:lnTo>
                      <a:pt x="1608" y="167"/>
                    </a:lnTo>
                    <a:cubicBezTo>
                      <a:pt x="1608" y="84"/>
                      <a:pt x="1536" y="0"/>
                      <a:pt x="144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379" name="Google Shape;7548;p50"/>
              <p:cNvSpPr/>
              <p:nvPr/>
            </p:nvSpPr>
            <p:spPr>
              <a:xfrm>
                <a:off x="3693751" y="2004147"/>
                <a:ext cx="34721" cy="35101"/>
              </a:xfrm>
              <a:custGeom>
                <a:avLst/>
                <a:gdLst/>
                <a:ahLst/>
                <a:cxnLst/>
                <a:rect l="l" t="t" r="r" b="b"/>
                <a:pathLst>
                  <a:path w="1096" h="1108" extrusionOk="0">
                    <a:moveTo>
                      <a:pt x="548" y="345"/>
                    </a:moveTo>
                    <a:cubicBezTo>
                      <a:pt x="667" y="345"/>
                      <a:pt x="751" y="441"/>
                      <a:pt x="751" y="560"/>
                    </a:cubicBezTo>
                    <a:cubicBezTo>
                      <a:pt x="751" y="679"/>
                      <a:pt x="667" y="762"/>
                      <a:pt x="548" y="762"/>
                    </a:cubicBezTo>
                    <a:cubicBezTo>
                      <a:pt x="429" y="762"/>
                      <a:pt x="334" y="679"/>
                      <a:pt x="334" y="560"/>
                    </a:cubicBezTo>
                    <a:cubicBezTo>
                      <a:pt x="334" y="441"/>
                      <a:pt x="429" y="345"/>
                      <a:pt x="548" y="345"/>
                    </a:cubicBezTo>
                    <a:close/>
                    <a:moveTo>
                      <a:pt x="548" y="0"/>
                    </a:moveTo>
                    <a:cubicBezTo>
                      <a:pt x="251" y="0"/>
                      <a:pt x="1" y="262"/>
                      <a:pt x="1" y="560"/>
                    </a:cubicBezTo>
                    <a:cubicBezTo>
                      <a:pt x="1" y="857"/>
                      <a:pt x="251" y="1107"/>
                      <a:pt x="548" y="1107"/>
                    </a:cubicBezTo>
                    <a:cubicBezTo>
                      <a:pt x="846" y="1107"/>
                      <a:pt x="1096" y="857"/>
                      <a:pt x="1096" y="560"/>
                    </a:cubicBezTo>
                    <a:cubicBezTo>
                      <a:pt x="1096" y="262"/>
                      <a:pt x="846" y="0"/>
                      <a:pt x="54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380" name="Google Shape;7549;p50"/>
              <p:cNvSpPr/>
              <p:nvPr/>
            </p:nvSpPr>
            <p:spPr>
              <a:xfrm>
                <a:off x="3679052" y="2008297"/>
                <a:ext cx="210482" cy="228983"/>
              </a:xfrm>
              <a:custGeom>
                <a:avLst/>
                <a:gdLst/>
                <a:ahLst/>
                <a:cxnLst/>
                <a:rect l="l" t="t" r="r" b="b"/>
                <a:pathLst>
                  <a:path w="6644" h="7228" extrusionOk="0">
                    <a:moveTo>
                      <a:pt x="4179" y="334"/>
                    </a:moveTo>
                    <a:lnTo>
                      <a:pt x="4179" y="762"/>
                    </a:lnTo>
                    <a:lnTo>
                      <a:pt x="4179" y="786"/>
                    </a:lnTo>
                    <a:cubicBezTo>
                      <a:pt x="4179" y="869"/>
                      <a:pt x="4239" y="941"/>
                      <a:pt x="4334" y="965"/>
                    </a:cubicBezTo>
                    <a:cubicBezTo>
                      <a:pt x="4596" y="988"/>
                      <a:pt x="4846" y="1107"/>
                      <a:pt x="5072" y="1274"/>
                    </a:cubicBezTo>
                    <a:cubicBezTo>
                      <a:pt x="5102" y="1299"/>
                      <a:pt x="5138" y="1311"/>
                      <a:pt x="5174" y="1311"/>
                    </a:cubicBezTo>
                    <a:cubicBezTo>
                      <a:pt x="5225" y="1311"/>
                      <a:pt x="5276" y="1287"/>
                      <a:pt x="5310" y="1238"/>
                    </a:cubicBezTo>
                    <a:lnTo>
                      <a:pt x="5322" y="1227"/>
                    </a:lnTo>
                    <a:lnTo>
                      <a:pt x="5620" y="929"/>
                    </a:lnTo>
                    <a:lnTo>
                      <a:pt x="5715" y="1024"/>
                    </a:lnTo>
                    <a:lnTo>
                      <a:pt x="5418" y="1322"/>
                    </a:lnTo>
                    <a:lnTo>
                      <a:pt x="5406" y="1334"/>
                    </a:lnTo>
                    <a:cubicBezTo>
                      <a:pt x="5322" y="1393"/>
                      <a:pt x="5322" y="1500"/>
                      <a:pt x="5370" y="1572"/>
                    </a:cubicBezTo>
                    <a:cubicBezTo>
                      <a:pt x="5537" y="1798"/>
                      <a:pt x="5632" y="2048"/>
                      <a:pt x="5679" y="2310"/>
                    </a:cubicBezTo>
                    <a:cubicBezTo>
                      <a:pt x="5703" y="2405"/>
                      <a:pt x="5775" y="2465"/>
                      <a:pt x="5858" y="2465"/>
                    </a:cubicBezTo>
                    <a:lnTo>
                      <a:pt x="6311" y="2465"/>
                    </a:lnTo>
                    <a:lnTo>
                      <a:pt x="6311" y="2572"/>
                    </a:lnTo>
                    <a:lnTo>
                      <a:pt x="5846" y="2572"/>
                    </a:lnTo>
                    <a:cubicBezTo>
                      <a:pt x="5763" y="2572"/>
                      <a:pt x="5679" y="2631"/>
                      <a:pt x="5668" y="2715"/>
                    </a:cubicBezTo>
                    <a:cubicBezTo>
                      <a:pt x="5632" y="2989"/>
                      <a:pt x="5525" y="3239"/>
                      <a:pt x="5358" y="3465"/>
                    </a:cubicBezTo>
                    <a:cubicBezTo>
                      <a:pt x="5298" y="3536"/>
                      <a:pt x="5310" y="3643"/>
                      <a:pt x="5382" y="3703"/>
                    </a:cubicBezTo>
                    <a:lnTo>
                      <a:pt x="5406" y="3715"/>
                    </a:lnTo>
                    <a:lnTo>
                      <a:pt x="5715" y="4024"/>
                    </a:lnTo>
                    <a:lnTo>
                      <a:pt x="5620" y="4120"/>
                    </a:lnTo>
                    <a:lnTo>
                      <a:pt x="5310" y="3798"/>
                    </a:lnTo>
                    <a:cubicBezTo>
                      <a:pt x="5310" y="3798"/>
                      <a:pt x="5310" y="3786"/>
                      <a:pt x="5298" y="3786"/>
                    </a:cubicBezTo>
                    <a:cubicBezTo>
                      <a:pt x="5266" y="3747"/>
                      <a:pt x="5218" y="3729"/>
                      <a:pt x="5171" y="3729"/>
                    </a:cubicBezTo>
                    <a:cubicBezTo>
                      <a:pt x="5132" y="3729"/>
                      <a:pt x="5092" y="3741"/>
                      <a:pt x="5060" y="3763"/>
                    </a:cubicBezTo>
                    <a:cubicBezTo>
                      <a:pt x="4846" y="3917"/>
                      <a:pt x="4584" y="4024"/>
                      <a:pt x="4310" y="4072"/>
                    </a:cubicBezTo>
                    <a:cubicBezTo>
                      <a:pt x="4227" y="4084"/>
                      <a:pt x="4167" y="4155"/>
                      <a:pt x="4167" y="4251"/>
                    </a:cubicBezTo>
                    <a:lnTo>
                      <a:pt x="4167" y="4263"/>
                    </a:lnTo>
                    <a:lnTo>
                      <a:pt x="4167" y="4715"/>
                    </a:lnTo>
                    <a:lnTo>
                      <a:pt x="4060" y="4715"/>
                    </a:lnTo>
                    <a:lnTo>
                      <a:pt x="4060" y="4275"/>
                    </a:lnTo>
                    <a:lnTo>
                      <a:pt x="4060" y="4263"/>
                    </a:lnTo>
                    <a:cubicBezTo>
                      <a:pt x="4060" y="4179"/>
                      <a:pt x="4001" y="4096"/>
                      <a:pt x="3917" y="4084"/>
                    </a:cubicBezTo>
                    <a:cubicBezTo>
                      <a:pt x="3644" y="4060"/>
                      <a:pt x="3393" y="3941"/>
                      <a:pt x="3167" y="3774"/>
                    </a:cubicBezTo>
                    <a:cubicBezTo>
                      <a:pt x="3136" y="3749"/>
                      <a:pt x="3099" y="3736"/>
                      <a:pt x="3061" y="3736"/>
                    </a:cubicBezTo>
                    <a:cubicBezTo>
                      <a:pt x="3012" y="3736"/>
                      <a:pt x="2963" y="3758"/>
                      <a:pt x="2929" y="3798"/>
                    </a:cubicBezTo>
                    <a:cubicBezTo>
                      <a:pt x="2929" y="3798"/>
                      <a:pt x="2929" y="3822"/>
                      <a:pt x="2917" y="3822"/>
                    </a:cubicBezTo>
                    <a:lnTo>
                      <a:pt x="2608" y="4132"/>
                    </a:lnTo>
                    <a:lnTo>
                      <a:pt x="2512" y="4036"/>
                    </a:lnTo>
                    <a:lnTo>
                      <a:pt x="2810" y="3739"/>
                    </a:lnTo>
                    <a:lnTo>
                      <a:pt x="2822" y="3727"/>
                    </a:lnTo>
                    <a:cubicBezTo>
                      <a:pt x="2822" y="3727"/>
                      <a:pt x="2846" y="3727"/>
                      <a:pt x="2846" y="3715"/>
                    </a:cubicBezTo>
                    <a:cubicBezTo>
                      <a:pt x="2917" y="3655"/>
                      <a:pt x="2917" y="3548"/>
                      <a:pt x="2870" y="3477"/>
                    </a:cubicBezTo>
                    <a:cubicBezTo>
                      <a:pt x="2703" y="3262"/>
                      <a:pt x="2608" y="3001"/>
                      <a:pt x="2560" y="2727"/>
                    </a:cubicBezTo>
                    <a:cubicBezTo>
                      <a:pt x="2548" y="2643"/>
                      <a:pt x="2465" y="2584"/>
                      <a:pt x="2381" y="2584"/>
                    </a:cubicBezTo>
                    <a:lnTo>
                      <a:pt x="1929" y="2584"/>
                    </a:lnTo>
                    <a:lnTo>
                      <a:pt x="1929" y="2465"/>
                    </a:lnTo>
                    <a:lnTo>
                      <a:pt x="2381" y="2465"/>
                    </a:lnTo>
                    <a:cubicBezTo>
                      <a:pt x="2465" y="2465"/>
                      <a:pt x="2548" y="2405"/>
                      <a:pt x="2560" y="2310"/>
                    </a:cubicBezTo>
                    <a:cubicBezTo>
                      <a:pt x="2584" y="2048"/>
                      <a:pt x="2703" y="1798"/>
                      <a:pt x="2870" y="1572"/>
                    </a:cubicBezTo>
                    <a:cubicBezTo>
                      <a:pt x="2929" y="1500"/>
                      <a:pt x="2917" y="1393"/>
                      <a:pt x="2846" y="1334"/>
                    </a:cubicBezTo>
                    <a:lnTo>
                      <a:pt x="2822" y="1322"/>
                    </a:lnTo>
                    <a:lnTo>
                      <a:pt x="2524" y="1024"/>
                    </a:lnTo>
                    <a:lnTo>
                      <a:pt x="2620" y="929"/>
                    </a:lnTo>
                    <a:lnTo>
                      <a:pt x="2917" y="1227"/>
                    </a:lnTo>
                    <a:lnTo>
                      <a:pt x="2929" y="1238"/>
                    </a:lnTo>
                    <a:cubicBezTo>
                      <a:pt x="2963" y="1286"/>
                      <a:pt x="3012" y="1306"/>
                      <a:pt x="3062" y="1306"/>
                    </a:cubicBezTo>
                    <a:cubicBezTo>
                      <a:pt x="3099" y="1306"/>
                      <a:pt x="3137" y="1295"/>
                      <a:pt x="3167" y="1274"/>
                    </a:cubicBezTo>
                    <a:cubicBezTo>
                      <a:pt x="3393" y="1107"/>
                      <a:pt x="3644" y="1000"/>
                      <a:pt x="3917" y="953"/>
                    </a:cubicBezTo>
                    <a:cubicBezTo>
                      <a:pt x="4001" y="941"/>
                      <a:pt x="4060" y="869"/>
                      <a:pt x="4060" y="774"/>
                    </a:cubicBezTo>
                    <a:lnTo>
                      <a:pt x="4060" y="762"/>
                    </a:lnTo>
                    <a:lnTo>
                      <a:pt x="4060" y="334"/>
                    </a:lnTo>
                    <a:close/>
                    <a:moveTo>
                      <a:pt x="3894" y="0"/>
                    </a:moveTo>
                    <a:cubicBezTo>
                      <a:pt x="3810" y="0"/>
                      <a:pt x="3739" y="84"/>
                      <a:pt x="3739" y="167"/>
                    </a:cubicBezTo>
                    <a:lnTo>
                      <a:pt x="3739" y="667"/>
                    </a:lnTo>
                    <a:cubicBezTo>
                      <a:pt x="3513" y="703"/>
                      <a:pt x="3298" y="798"/>
                      <a:pt x="3108" y="929"/>
                    </a:cubicBezTo>
                    <a:lnTo>
                      <a:pt x="2762" y="584"/>
                    </a:lnTo>
                    <a:cubicBezTo>
                      <a:pt x="2733" y="554"/>
                      <a:pt x="2688" y="539"/>
                      <a:pt x="2643" y="539"/>
                    </a:cubicBezTo>
                    <a:cubicBezTo>
                      <a:pt x="2599" y="539"/>
                      <a:pt x="2554" y="554"/>
                      <a:pt x="2524" y="584"/>
                    </a:cubicBezTo>
                    <a:lnTo>
                      <a:pt x="2203" y="917"/>
                    </a:lnTo>
                    <a:cubicBezTo>
                      <a:pt x="2167" y="941"/>
                      <a:pt x="2155" y="988"/>
                      <a:pt x="2155" y="1036"/>
                    </a:cubicBezTo>
                    <a:cubicBezTo>
                      <a:pt x="2155" y="1084"/>
                      <a:pt x="2167" y="1119"/>
                      <a:pt x="2203" y="1155"/>
                    </a:cubicBezTo>
                    <a:lnTo>
                      <a:pt x="2536" y="1500"/>
                    </a:lnTo>
                    <a:cubicBezTo>
                      <a:pt x="2417" y="1691"/>
                      <a:pt x="2334" y="1893"/>
                      <a:pt x="2274" y="2119"/>
                    </a:cubicBezTo>
                    <a:lnTo>
                      <a:pt x="1786" y="2119"/>
                    </a:lnTo>
                    <a:cubicBezTo>
                      <a:pt x="1691" y="2119"/>
                      <a:pt x="1619" y="2191"/>
                      <a:pt x="1619" y="2286"/>
                    </a:cubicBezTo>
                    <a:lnTo>
                      <a:pt x="1619" y="2751"/>
                    </a:lnTo>
                    <a:cubicBezTo>
                      <a:pt x="1619" y="2834"/>
                      <a:pt x="1691" y="2905"/>
                      <a:pt x="1786" y="2905"/>
                    </a:cubicBezTo>
                    <a:lnTo>
                      <a:pt x="2274" y="2905"/>
                    </a:lnTo>
                    <a:cubicBezTo>
                      <a:pt x="2322" y="3084"/>
                      <a:pt x="2381" y="3251"/>
                      <a:pt x="2465" y="3417"/>
                    </a:cubicBezTo>
                    <a:lnTo>
                      <a:pt x="1084" y="3417"/>
                    </a:lnTo>
                    <a:cubicBezTo>
                      <a:pt x="988" y="3417"/>
                      <a:pt x="917" y="3489"/>
                      <a:pt x="917" y="3584"/>
                    </a:cubicBezTo>
                    <a:cubicBezTo>
                      <a:pt x="917" y="3667"/>
                      <a:pt x="988" y="3739"/>
                      <a:pt x="1084" y="3739"/>
                    </a:cubicBezTo>
                    <a:lnTo>
                      <a:pt x="2334" y="3739"/>
                    </a:lnTo>
                    <a:lnTo>
                      <a:pt x="2203" y="3882"/>
                    </a:lnTo>
                    <a:cubicBezTo>
                      <a:pt x="2143" y="3941"/>
                      <a:pt x="2143" y="4060"/>
                      <a:pt x="2203" y="4120"/>
                    </a:cubicBezTo>
                    <a:lnTo>
                      <a:pt x="2524" y="4441"/>
                    </a:lnTo>
                    <a:cubicBezTo>
                      <a:pt x="2560" y="4477"/>
                      <a:pt x="2608" y="4489"/>
                      <a:pt x="2643" y="4489"/>
                    </a:cubicBezTo>
                    <a:cubicBezTo>
                      <a:pt x="2691" y="4489"/>
                      <a:pt x="2739" y="4477"/>
                      <a:pt x="2762" y="4441"/>
                    </a:cubicBezTo>
                    <a:lnTo>
                      <a:pt x="3108" y="4096"/>
                    </a:lnTo>
                    <a:cubicBezTo>
                      <a:pt x="3286" y="4215"/>
                      <a:pt x="3489" y="4310"/>
                      <a:pt x="3703" y="4358"/>
                    </a:cubicBezTo>
                    <a:lnTo>
                      <a:pt x="3703" y="4370"/>
                    </a:lnTo>
                    <a:lnTo>
                      <a:pt x="3703" y="5144"/>
                    </a:lnTo>
                    <a:lnTo>
                      <a:pt x="155" y="5144"/>
                    </a:lnTo>
                    <a:cubicBezTo>
                      <a:pt x="72" y="5144"/>
                      <a:pt x="0" y="5215"/>
                      <a:pt x="0" y="5310"/>
                    </a:cubicBezTo>
                    <a:cubicBezTo>
                      <a:pt x="0" y="5394"/>
                      <a:pt x="72" y="5465"/>
                      <a:pt x="155" y="5465"/>
                    </a:cubicBezTo>
                    <a:lnTo>
                      <a:pt x="4417" y="5465"/>
                    </a:lnTo>
                    <a:lnTo>
                      <a:pt x="4120" y="7037"/>
                    </a:lnTo>
                    <a:cubicBezTo>
                      <a:pt x="4108" y="7120"/>
                      <a:pt x="4167" y="7215"/>
                      <a:pt x="4251" y="7227"/>
                    </a:cubicBezTo>
                    <a:lnTo>
                      <a:pt x="4286" y="7227"/>
                    </a:lnTo>
                    <a:cubicBezTo>
                      <a:pt x="4358" y="7227"/>
                      <a:pt x="4429" y="7168"/>
                      <a:pt x="4441" y="7096"/>
                    </a:cubicBezTo>
                    <a:lnTo>
                      <a:pt x="4787" y="5322"/>
                    </a:lnTo>
                    <a:cubicBezTo>
                      <a:pt x="4798" y="5275"/>
                      <a:pt x="4787" y="5215"/>
                      <a:pt x="4763" y="5191"/>
                    </a:cubicBezTo>
                    <a:cubicBezTo>
                      <a:pt x="4727" y="5144"/>
                      <a:pt x="4679" y="5132"/>
                      <a:pt x="4620" y="5132"/>
                    </a:cubicBezTo>
                    <a:lnTo>
                      <a:pt x="4048" y="5132"/>
                    </a:lnTo>
                    <a:lnTo>
                      <a:pt x="4048" y="5013"/>
                    </a:lnTo>
                    <a:lnTo>
                      <a:pt x="4370" y="5013"/>
                    </a:lnTo>
                    <a:cubicBezTo>
                      <a:pt x="4465" y="5013"/>
                      <a:pt x="4536" y="4929"/>
                      <a:pt x="4536" y="4846"/>
                    </a:cubicBezTo>
                    <a:lnTo>
                      <a:pt x="4536" y="4358"/>
                    </a:lnTo>
                    <a:cubicBezTo>
                      <a:pt x="4763" y="4310"/>
                      <a:pt x="4965" y="4215"/>
                      <a:pt x="5168" y="4084"/>
                    </a:cubicBezTo>
                    <a:lnTo>
                      <a:pt x="5501" y="4429"/>
                    </a:lnTo>
                    <a:cubicBezTo>
                      <a:pt x="5537" y="4453"/>
                      <a:pt x="5584" y="4477"/>
                      <a:pt x="5620" y="4477"/>
                    </a:cubicBezTo>
                    <a:cubicBezTo>
                      <a:pt x="5668" y="4477"/>
                      <a:pt x="5715" y="4453"/>
                      <a:pt x="5739" y="4429"/>
                    </a:cubicBezTo>
                    <a:lnTo>
                      <a:pt x="6072" y="4096"/>
                    </a:lnTo>
                    <a:cubicBezTo>
                      <a:pt x="6096" y="4072"/>
                      <a:pt x="6108" y="4024"/>
                      <a:pt x="6108" y="3977"/>
                    </a:cubicBezTo>
                    <a:cubicBezTo>
                      <a:pt x="6108" y="3941"/>
                      <a:pt x="6096" y="3894"/>
                      <a:pt x="6072" y="3858"/>
                    </a:cubicBezTo>
                    <a:lnTo>
                      <a:pt x="5727" y="3524"/>
                    </a:lnTo>
                    <a:cubicBezTo>
                      <a:pt x="5846" y="3322"/>
                      <a:pt x="5930" y="3120"/>
                      <a:pt x="5989" y="2893"/>
                    </a:cubicBezTo>
                    <a:lnTo>
                      <a:pt x="6489" y="2893"/>
                    </a:lnTo>
                    <a:cubicBezTo>
                      <a:pt x="6572" y="2893"/>
                      <a:pt x="6644" y="2822"/>
                      <a:pt x="6644" y="2727"/>
                    </a:cubicBezTo>
                    <a:lnTo>
                      <a:pt x="6644" y="2274"/>
                    </a:lnTo>
                    <a:cubicBezTo>
                      <a:pt x="6632" y="2191"/>
                      <a:pt x="6561" y="2119"/>
                      <a:pt x="6477" y="2119"/>
                    </a:cubicBezTo>
                    <a:lnTo>
                      <a:pt x="5977" y="2119"/>
                    </a:lnTo>
                    <a:cubicBezTo>
                      <a:pt x="5941" y="1893"/>
                      <a:pt x="5846" y="1691"/>
                      <a:pt x="5715" y="1500"/>
                    </a:cubicBezTo>
                    <a:lnTo>
                      <a:pt x="6060" y="1155"/>
                    </a:lnTo>
                    <a:cubicBezTo>
                      <a:pt x="6084" y="1119"/>
                      <a:pt x="6096" y="1084"/>
                      <a:pt x="6096" y="1036"/>
                    </a:cubicBezTo>
                    <a:cubicBezTo>
                      <a:pt x="6096" y="988"/>
                      <a:pt x="6084" y="941"/>
                      <a:pt x="6060" y="917"/>
                    </a:cubicBezTo>
                    <a:lnTo>
                      <a:pt x="5727" y="584"/>
                    </a:lnTo>
                    <a:cubicBezTo>
                      <a:pt x="5697" y="554"/>
                      <a:pt x="5653" y="539"/>
                      <a:pt x="5608" y="539"/>
                    </a:cubicBezTo>
                    <a:cubicBezTo>
                      <a:pt x="5563" y="539"/>
                      <a:pt x="5519" y="554"/>
                      <a:pt x="5489" y="584"/>
                    </a:cubicBezTo>
                    <a:lnTo>
                      <a:pt x="5144" y="929"/>
                    </a:lnTo>
                    <a:cubicBezTo>
                      <a:pt x="4953" y="810"/>
                      <a:pt x="4751" y="726"/>
                      <a:pt x="4525" y="667"/>
                    </a:cubicBezTo>
                    <a:lnTo>
                      <a:pt x="4525" y="167"/>
                    </a:lnTo>
                    <a:cubicBezTo>
                      <a:pt x="4525" y="84"/>
                      <a:pt x="4453" y="0"/>
                      <a:pt x="435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381" name="Google Shape;7550;p50"/>
              <p:cNvSpPr/>
              <p:nvPr/>
            </p:nvSpPr>
            <p:spPr>
              <a:xfrm>
                <a:off x="3772951" y="2050907"/>
                <a:ext cx="73973" cy="73593"/>
              </a:xfrm>
              <a:custGeom>
                <a:avLst/>
                <a:gdLst/>
                <a:ahLst/>
                <a:cxnLst/>
                <a:rect l="l" t="t" r="r" b="b"/>
                <a:pathLst>
                  <a:path w="2335" h="2323" extrusionOk="0">
                    <a:moveTo>
                      <a:pt x="1156" y="322"/>
                    </a:moveTo>
                    <a:cubicBezTo>
                      <a:pt x="1620" y="322"/>
                      <a:pt x="1989" y="703"/>
                      <a:pt x="1989" y="1167"/>
                    </a:cubicBezTo>
                    <a:cubicBezTo>
                      <a:pt x="1989" y="1620"/>
                      <a:pt x="1620" y="2001"/>
                      <a:pt x="1156" y="2001"/>
                    </a:cubicBezTo>
                    <a:cubicBezTo>
                      <a:pt x="691" y="2001"/>
                      <a:pt x="322" y="1620"/>
                      <a:pt x="322" y="1167"/>
                    </a:cubicBezTo>
                    <a:cubicBezTo>
                      <a:pt x="322" y="703"/>
                      <a:pt x="691" y="322"/>
                      <a:pt x="1156" y="322"/>
                    </a:cubicBezTo>
                    <a:close/>
                    <a:moveTo>
                      <a:pt x="1156" y="1"/>
                    </a:moveTo>
                    <a:cubicBezTo>
                      <a:pt x="513" y="1"/>
                      <a:pt x="1" y="524"/>
                      <a:pt x="1" y="1167"/>
                    </a:cubicBezTo>
                    <a:cubicBezTo>
                      <a:pt x="1" y="1798"/>
                      <a:pt x="513" y="2322"/>
                      <a:pt x="1156" y="2322"/>
                    </a:cubicBezTo>
                    <a:cubicBezTo>
                      <a:pt x="1799" y="2322"/>
                      <a:pt x="2323" y="1798"/>
                      <a:pt x="2323" y="1167"/>
                    </a:cubicBezTo>
                    <a:cubicBezTo>
                      <a:pt x="2334" y="524"/>
                      <a:pt x="1811" y="1"/>
                      <a:pt x="1156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382" name="Google Shape;7551;p50"/>
              <p:cNvSpPr/>
              <p:nvPr/>
            </p:nvSpPr>
            <p:spPr>
              <a:xfrm>
                <a:off x="3790312" y="2069028"/>
                <a:ext cx="38491" cy="38491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1215" extrusionOk="0">
                    <a:moveTo>
                      <a:pt x="608" y="322"/>
                    </a:moveTo>
                    <a:cubicBezTo>
                      <a:pt x="763" y="322"/>
                      <a:pt x="882" y="441"/>
                      <a:pt x="882" y="595"/>
                    </a:cubicBezTo>
                    <a:cubicBezTo>
                      <a:pt x="882" y="738"/>
                      <a:pt x="763" y="857"/>
                      <a:pt x="608" y="857"/>
                    </a:cubicBezTo>
                    <a:cubicBezTo>
                      <a:pt x="465" y="857"/>
                      <a:pt x="346" y="738"/>
                      <a:pt x="346" y="595"/>
                    </a:cubicBezTo>
                    <a:cubicBezTo>
                      <a:pt x="346" y="441"/>
                      <a:pt x="465" y="322"/>
                      <a:pt x="608" y="322"/>
                    </a:cubicBezTo>
                    <a:close/>
                    <a:moveTo>
                      <a:pt x="608" y="0"/>
                    </a:moveTo>
                    <a:cubicBezTo>
                      <a:pt x="286" y="0"/>
                      <a:pt x="1" y="262"/>
                      <a:pt x="1" y="607"/>
                    </a:cubicBezTo>
                    <a:cubicBezTo>
                      <a:pt x="1" y="929"/>
                      <a:pt x="262" y="1215"/>
                      <a:pt x="608" y="1215"/>
                    </a:cubicBezTo>
                    <a:cubicBezTo>
                      <a:pt x="941" y="1215"/>
                      <a:pt x="1215" y="953"/>
                      <a:pt x="1215" y="607"/>
                    </a:cubicBezTo>
                    <a:cubicBezTo>
                      <a:pt x="1215" y="262"/>
                      <a:pt x="953" y="0"/>
                      <a:pt x="6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383" name="Google Shape;7552;p50"/>
              <p:cNvSpPr/>
              <p:nvPr/>
            </p:nvSpPr>
            <p:spPr>
              <a:xfrm>
                <a:off x="3522521" y="2081447"/>
                <a:ext cx="294212" cy="225688"/>
              </a:xfrm>
              <a:custGeom>
                <a:avLst/>
                <a:gdLst/>
                <a:ahLst/>
                <a:cxnLst/>
                <a:rect l="l" t="t" r="r" b="b"/>
                <a:pathLst>
                  <a:path w="9287" h="7124" extrusionOk="0">
                    <a:moveTo>
                      <a:pt x="155" y="1"/>
                    </a:moveTo>
                    <a:cubicBezTo>
                      <a:pt x="72" y="1"/>
                      <a:pt x="0" y="72"/>
                      <a:pt x="0" y="168"/>
                    </a:cubicBezTo>
                    <a:lnTo>
                      <a:pt x="0" y="6954"/>
                    </a:lnTo>
                    <a:cubicBezTo>
                      <a:pt x="0" y="7121"/>
                      <a:pt x="143" y="7121"/>
                      <a:pt x="262" y="7121"/>
                    </a:cubicBezTo>
                    <a:cubicBezTo>
                      <a:pt x="351" y="7121"/>
                      <a:pt x="2483" y="7124"/>
                      <a:pt x="4603" y="7124"/>
                    </a:cubicBezTo>
                    <a:cubicBezTo>
                      <a:pt x="6724" y="7124"/>
                      <a:pt x="8835" y="7121"/>
                      <a:pt x="8882" y="7109"/>
                    </a:cubicBezTo>
                    <a:cubicBezTo>
                      <a:pt x="8942" y="7085"/>
                      <a:pt x="8989" y="7026"/>
                      <a:pt x="9001" y="6966"/>
                    </a:cubicBezTo>
                    <a:lnTo>
                      <a:pt x="9287" y="5466"/>
                    </a:lnTo>
                    <a:cubicBezTo>
                      <a:pt x="9275" y="5395"/>
                      <a:pt x="9216" y="5299"/>
                      <a:pt x="9120" y="5287"/>
                    </a:cubicBezTo>
                    <a:cubicBezTo>
                      <a:pt x="9113" y="5286"/>
                      <a:pt x="9106" y="5286"/>
                      <a:pt x="9099" y="5286"/>
                    </a:cubicBezTo>
                    <a:cubicBezTo>
                      <a:pt x="9021" y="5286"/>
                      <a:pt x="8941" y="5342"/>
                      <a:pt x="8930" y="5418"/>
                    </a:cubicBezTo>
                    <a:lnTo>
                      <a:pt x="8680" y="6788"/>
                    </a:lnTo>
                    <a:lnTo>
                      <a:pt x="357" y="6788"/>
                    </a:lnTo>
                    <a:lnTo>
                      <a:pt x="1036" y="3192"/>
                    </a:lnTo>
                    <a:lnTo>
                      <a:pt x="4429" y="3192"/>
                    </a:lnTo>
                    <a:cubicBezTo>
                      <a:pt x="4524" y="3192"/>
                      <a:pt x="4596" y="3120"/>
                      <a:pt x="4596" y="3025"/>
                    </a:cubicBezTo>
                    <a:cubicBezTo>
                      <a:pt x="4596" y="2930"/>
                      <a:pt x="4524" y="2858"/>
                      <a:pt x="4429" y="2858"/>
                    </a:cubicBezTo>
                    <a:lnTo>
                      <a:pt x="905" y="2858"/>
                    </a:lnTo>
                    <a:cubicBezTo>
                      <a:pt x="834" y="2858"/>
                      <a:pt x="750" y="2918"/>
                      <a:pt x="738" y="2989"/>
                    </a:cubicBezTo>
                    <a:lnTo>
                      <a:pt x="322" y="5168"/>
                    </a:lnTo>
                    <a:lnTo>
                      <a:pt x="322" y="334"/>
                    </a:lnTo>
                    <a:lnTo>
                      <a:pt x="2453" y="334"/>
                    </a:lnTo>
                    <a:lnTo>
                      <a:pt x="3536" y="1418"/>
                    </a:lnTo>
                    <a:cubicBezTo>
                      <a:pt x="3572" y="1442"/>
                      <a:pt x="3608" y="1465"/>
                      <a:pt x="3655" y="1465"/>
                    </a:cubicBezTo>
                    <a:lnTo>
                      <a:pt x="5358" y="1465"/>
                    </a:lnTo>
                    <a:cubicBezTo>
                      <a:pt x="5441" y="1465"/>
                      <a:pt x="5513" y="1394"/>
                      <a:pt x="5513" y="1299"/>
                    </a:cubicBezTo>
                    <a:cubicBezTo>
                      <a:pt x="5513" y="1204"/>
                      <a:pt x="5441" y="1132"/>
                      <a:pt x="5358" y="1132"/>
                    </a:cubicBezTo>
                    <a:lnTo>
                      <a:pt x="3727" y="1132"/>
                    </a:lnTo>
                    <a:lnTo>
                      <a:pt x="2643" y="49"/>
                    </a:lnTo>
                    <a:cubicBezTo>
                      <a:pt x="2619" y="13"/>
                      <a:pt x="2572" y="1"/>
                      <a:pt x="2524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384" name="Google Shape;7553;p50"/>
              <p:cNvSpPr/>
              <p:nvPr/>
            </p:nvSpPr>
            <p:spPr>
              <a:xfrm>
                <a:off x="3810682" y="2248812"/>
                <a:ext cx="1774" cy="253"/>
              </a:xfrm>
              <a:custGeom>
                <a:avLst/>
                <a:gdLst/>
                <a:ahLst/>
                <a:cxnLst/>
                <a:rect l="l" t="t" r="r" b="b"/>
                <a:pathLst>
                  <a:path w="56" h="8" extrusionOk="0">
                    <a:moveTo>
                      <a:pt x="1" y="1"/>
                    </a:moveTo>
                    <a:cubicBezTo>
                      <a:pt x="1" y="1"/>
                      <a:pt x="7" y="2"/>
                      <a:pt x="24" y="4"/>
                    </a:cubicBezTo>
                    <a:cubicBezTo>
                      <a:pt x="44" y="7"/>
                      <a:pt x="52" y="8"/>
                      <a:pt x="53" y="8"/>
                    </a:cubicBezTo>
                    <a:cubicBezTo>
                      <a:pt x="55" y="8"/>
                      <a:pt x="3" y="1"/>
                      <a:pt x="1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385" name="Google Shape;7554;p50"/>
            <p:cNvGrpSpPr/>
            <p:nvPr/>
          </p:nvGrpSpPr>
          <p:grpSpPr>
            <a:xfrm>
              <a:off x="5036007" y="5570373"/>
              <a:ext cx="368185" cy="330454"/>
              <a:chOff x="2630824" y="1976966"/>
              <a:chExt cx="368185" cy="330454"/>
            </a:xfrm>
            <a:solidFill>
              <a:schemeClr val="bg2">
                <a:lumMod val="75000"/>
              </a:schemeClr>
            </a:solidFill>
          </p:grpSpPr>
          <p:sp>
            <p:nvSpPr>
              <p:cNvPr id="1386" name="Google Shape;7555;p50"/>
              <p:cNvSpPr/>
              <p:nvPr/>
            </p:nvSpPr>
            <p:spPr>
              <a:xfrm>
                <a:off x="2630824" y="2059967"/>
                <a:ext cx="229743" cy="247072"/>
              </a:xfrm>
              <a:custGeom>
                <a:avLst/>
                <a:gdLst/>
                <a:ahLst/>
                <a:cxnLst/>
                <a:rect l="l" t="t" r="r" b="b"/>
                <a:pathLst>
                  <a:path w="7252" h="7799" extrusionOk="0">
                    <a:moveTo>
                      <a:pt x="167" y="0"/>
                    </a:moveTo>
                    <a:cubicBezTo>
                      <a:pt x="72" y="0"/>
                      <a:pt x="1" y="72"/>
                      <a:pt x="1" y="167"/>
                    </a:cubicBezTo>
                    <a:lnTo>
                      <a:pt x="1" y="7632"/>
                    </a:lnTo>
                    <a:cubicBezTo>
                      <a:pt x="1" y="7727"/>
                      <a:pt x="72" y="7799"/>
                      <a:pt x="167" y="7799"/>
                    </a:cubicBezTo>
                    <a:lnTo>
                      <a:pt x="7085" y="7799"/>
                    </a:lnTo>
                    <a:cubicBezTo>
                      <a:pt x="7180" y="7799"/>
                      <a:pt x="7252" y="7727"/>
                      <a:pt x="7252" y="7632"/>
                    </a:cubicBezTo>
                    <a:cubicBezTo>
                      <a:pt x="7252" y="7549"/>
                      <a:pt x="7180" y="7454"/>
                      <a:pt x="7085" y="7454"/>
                    </a:cubicBezTo>
                    <a:lnTo>
                      <a:pt x="346" y="7454"/>
                    </a:lnTo>
                    <a:lnTo>
                      <a:pt x="346" y="322"/>
                    </a:lnTo>
                    <a:lnTo>
                      <a:pt x="2715" y="322"/>
                    </a:lnTo>
                    <a:lnTo>
                      <a:pt x="3906" y="1512"/>
                    </a:lnTo>
                    <a:cubicBezTo>
                      <a:pt x="3930" y="1548"/>
                      <a:pt x="3977" y="1560"/>
                      <a:pt x="4025" y="1560"/>
                    </a:cubicBezTo>
                    <a:lnTo>
                      <a:pt x="4597" y="1560"/>
                    </a:lnTo>
                    <a:cubicBezTo>
                      <a:pt x="4692" y="1560"/>
                      <a:pt x="4763" y="1489"/>
                      <a:pt x="4763" y="1393"/>
                    </a:cubicBezTo>
                    <a:cubicBezTo>
                      <a:pt x="4763" y="1310"/>
                      <a:pt x="4692" y="1239"/>
                      <a:pt x="4597" y="1239"/>
                    </a:cubicBezTo>
                    <a:lnTo>
                      <a:pt x="4073" y="1239"/>
                    </a:lnTo>
                    <a:lnTo>
                      <a:pt x="2882" y="48"/>
                    </a:lnTo>
                    <a:cubicBezTo>
                      <a:pt x="2858" y="12"/>
                      <a:pt x="2811" y="0"/>
                      <a:pt x="2775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387" name="Google Shape;7556;p50"/>
              <p:cNvSpPr/>
              <p:nvPr/>
            </p:nvSpPr>
            <p:spPr>
              <a:xfrm>
                <a:off x="2792646" y="1976966"/>
                <a:ext cx="206364" cy="330454"/>
              </a:xfrm>
              <a:custGeom>
                <a:avLst/>
                <a:gdLst/>
                <a:ahLst/>
                <a:cxnLst/>
                <a:rect l="l" t="t" r="r" b="b"/>
                <a:pathLst>
                  <a:path w="6514" h="10431" extrusionOk="0">
                    <a:moveTo>
                      <a:pt x="3894" y="1"/>
                    </a:moveTo>
                    <a:cubicBezTo>
                      <a:pt x="2453" y="1"/>
                      <a:pt x="1286" y="1180"/>
                      <a:pt x="1286" y="2608"/>
                    </a:cubicBezTo>
                    <a:cubicBezTo>
                      <a:pt x="1286" y="3061"/>
                      <a:pt x="1405" y="3513"/>
                      <a:pt x="1632" y="3882"/>
                    </a:cubicBezTo>
                    <a:lnTo>
                      <a:pt x="155" y="3882"/>
                    </a:lnTo>
                    <a:cubicBezTo>
                      <a:pt x="72" y="3882"/>
                      <a:pt x="1" y="3954"/>
                      <a:pt x="1" y="4049"/>
                    </a:cubicBezTo>
                    <a:cubicBezTo>
                      <a:pt x="1" y="4132"/>
                      <a:pt x="72" y="4216"/>
                      <a:pt x="155" y="4216"/>
                    </a:cubicBezTo>
                    <a:lnTo>
                      <a:pt x="1858" y="4216"/>
                    </a:lnTo>
                    <a:cubicBezTo>
                      <a:pt x="2334" y="4811"/>
                      <a:pt x="3072" y="5192"/>
                      <a:pt x="3894" y="5192"/>
                    </a:cubicBezTo>
                    <a:cubicBezTo>
                      <a:pt x="4061" y="5192"/>
                      <a:pt x="4227" y="5180"/>
                      <a:pt x="4382" y="5144"/>
                    </a:cubicBezTo>
                    <a:lnTo>
                      <a:pt x="4382" y="10109"/>
                    </a:lnTo>
                    <a:lnTo>
                      <a:pt x="2632" y="10109"/>
                    </a:lnTo>
                    <a:cubicBezTo>
                      <a:pt x="2537" y="10109"/>
                      <a:pt x="2465" y="10181"/>
                      <a:pt x="2465" y="10264"/>
                    </a:cubicBezTo>
                    <a:cubicBezTo>
                      <a:pt x="2465" y="10359"/>
                      <a:pt x="2537" y="10431"/>
                      <a:pt x="2632" y="10431"/>
                    </a:cubicBezTo>
                    <a:lnTo>
                      <a:pt x="4549" y="10431"/>
                    </a:lnTo>
                    <a:cubicBezTo>
                      <a:pt x="4644" y="10431"/>
                      <a:pt x="4715" y="10359"/>
                      <a:pt x="4715" y="10264"/>
                    </a:cubicBezTo>
                    <a:lnTo>
                      <a:pt x="4715" y="5061"/>
                    </a:lnTo>
                    <a:cubicBezTo>
                      <a:pt x="5061" y="4942"/>
                      <a:pt x="5382" y="4752"/>
                      <a:pt x="5656" y="4490"/>
                    </a:cubicBezTo>
                    <a:cubicBezTo>
                      <a:pt x="6132" y="4049"/>
                      <a:pt x="6430" y="3442"/>
                      <a:pt x="6466" y="2787"/>
                    </a:cubicBezTo>
                    <a:cubicBezTo>
                      <a:pt x="6513" y="2680"/>
                      <a:pt x="6442" y="2585"/>
                      <a:pt x="6358" y="2585"/>
                    </a:cubicBezTo>
                    <a:cubicBezTo>
                      <a:pt x="6263" y="2585"/>
                      <a:pt x="6168" y="2644"/>
                      <a:pt x="6168" y="2751"/>
                    </a:cubicBezTo>
                    <a:cubicBezTo>
                      <a:pt x="6085" y="3930"/>
                      <a:pt x="5096" y="4847"/>
                      <a:pt x="3906" y="4847"/>
                    </a:cubicBezTo>
                    <a:cubicBezTo>
                      <a:pt x="2656" y="4847"/>
                      <a:pt x="1644" y="3835"/>
                      <a:pt x="1644" y="2585"/>
                    </a:cubicBezTo>
                    <a:cubicBezTo>
                      <a:pt x="1644" y="1334"/>
                      <a:pt x="2656" y="322"/>
                      <a:pt x="3906" y="322"/>
                    </a:cubicBezTo>
                    <a:cubicBezTo>
                      <a:pt x="4977" y="322"/>
                      <a:pt x="5918" y="1084"/>
                      <a:pt x="6132" y="2144"/>
                    </a:cubicBezTo>
                    <a:cubicBezTo>
                      <a:pt x="6143" y="2220"/>
                      <a:pt x="6214" y="2277"/>
                      <a:pt x="6299" y="2277"/>
                    </a:cubicBezTo>
                    <a:cubicBezTo>
                      <a:pt x="6306" y="2277"/>
                      <a:pt x="6315" y="2276"/>
                      <a:pt x="6323" y="2275"/>
                    </a:cubicBezTo>
                    <a:cubicBezTo>
                      <a:pt x="6406" y="2263"/>
                      <a:pt x="6466" y="2168"/>
                      <a:pt x="6454" y="2085"/>
                    </a:cubicBezTo>
                    <a:cubicBezTo>
                      <a:pt x="6204" y="882"/>
                      <a:pt x="5132" y="1"/>
                      <a:pt x="3894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388" name="Google Shape;7557;p50"/>
              <p:cNvSpPr/>
              <p:nvPr/>
            </p:nvSpPr>
            <p:spPr>
              <a:xfrm>
                <a:off x="2876376" y="2005256"/>
                <a:ext cx="78123" cy="91333"/>
              </a:xfrm>
              <a:custGeom>
                <a:avLst/>
                <a:gdLst/>
                <a:ahLst/>
                <a:cxnLst/>
                <a:rect l="l" t="t" r="r" b="b"/>
                <a:pathLst>
                  <a:path w="2466" h="2883" extrusionOk="0">
                    <a:moveTo>
                      <a:pt x="1239" y="346"/>
                    </a:moveTo>
                    <a:cubicBezTo>
                      <a:pt x="1406" y="346"/>
                      <a:pt x="1537" y="477"/>
                      <a:pt x="1537" y="644"/>
                    </a:cubicBezTo>
                    <a:lnTo>
                      <a:pt x="1537" y="1061"/>
                    </a:lnTo>
                    <a:lnTo>
                      <a:pt x="941" y="1061"/>
                    </a:lnTo>
                    <a:lnTo>
                      <a:pt x="941" y="644"/>
                    </a:lnTo>
                    <a:cubicBezTo>
                      <a:pt x="941" y="477"/>
                      <a:pt x="1072" y="346"/>
                      <a:pt x="1239" y="346"/>
                    </a:cubicBezTo>
                    <a:close/>
                    <a:moveTo>
                      <a:pt x="2120" y="1394"/>
                    </a:moveTo>
                    <a:lnTo>
                      <a:pt x="2120" y="2561"/>
                    </a:lnTo>
                    <a:lnTo>
                      <a:pt x="358" y="2561"/>
                    </a:lnTo>
                    <a:lnTo>
                      <a:pt x="358" y="1394"/>
                    </a:lnTo>
                    <a:close/>
                    <a:moveTo>
                      <a:pt x="1227" y="1"/>
                    </a:moveTo>
                    <a:cubicBezTo>
                      <a:pt x="870" y="1"/>
                      <a:pt x="584" y="275"/>
                      <a:pt x="584" y="644"/>
                    </a:cubicBezTo>
                    <a:lnTo>
                      <a:pt x="584" y="1061"/>
                    </a:lnTo>
                    <a:lnTo>
                      <a:pt x="167" y="1061"/>
                    </a:lnTo>
                    <a:cubicBezTo>
                      <a:pt x="84" y="1061"/>
                      <a:pt x="1" y="1132"/>
                      <a:pt x="1" y="1215"/>
                    </a:cubicBezTo>
                    <a:lnTo>
                      <a:pt x="1" y="2727"/>
                    </a:lnTo>
                    <a:cubicBezTo>
                      <a:pt x="1" y="2811"/>
                      <a:pt x="84" y="2882"/>
                      <a:pt x="167" y="2882"/>
                    </a:cubicBezTo>
                    <a:lnTo>
                      <a:pt x="2263" y="2882"/>
                    </a:lnTo>
                    <a:cubicBezTo>
                      <a:pt x="2358" y="2882"/>
                      <a:pt x="2430" y="2811"/>
                      <a:pt x="2430" y="2727"/>
                    </a:cubicBezTo>
                    <a:lnTo>
                      <a:pt x="2430" y="1215"/>
                    </a:lnTo>
                    <a:cubicBezTo>
                      <a:pt x="2465" y="1132"/>
                      <a:pt x="2382" y="1061"/>
                      <a:pt x="2275" y="1061"/>
                    </a:cubicBezTo>
                    <a:lnTo>
                      <a:pt x="1870" y="1061"/>
                    </a:lnTo>
                    <a:lnTo>
                      <a:pt x="1870" y="644"/>
                    </a:lnTo>
                    <a:cubicBezTo>
                      <a:pt x="1870" y="287"/>
                      <a:pt x="1584" y="1"/>
                      <a:pt x="122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389" name="Google Shape;7558;p50"/>
              <p:cNvSpPr/>
              <p:nvPr/>
            </p:nvSpPr>
            <p:spPr>
              <a:xfrm>
                <a:off x="2715695" y="2177659"/>
                <a:ext cx="43782" cy="43402"/>
              </a:xfrm>
              <a:custGeom>
                <a:avLst/>
                <a:gdLst/>
                <a:ahLst/>
                <a:cxnLst/>
                <a:rect l="l" t="t" r="r" b="b"/>
                <a:pathLst>
                  <a:path w="1382" h="1370" extrusionOk="0">
                    <a:moveTo>
                      <a:pt x="1048" y="345"/>
                    </a:moveTo>
                    <a:lnTo>
                      <a:pt x="1048" y="1048"/>
                    </a:lnTo>
                    <a:lnTo>
                      <a:pt x="346" y="1048"/>
                    </a:lnTo>
                    <a:lnTo>
                      <a:pt x="346" y="345"/>
                    </a:lnTo>
                    <a:close/>
                    <a:moveTo>
                      <a:pt x="167" y="0"/>
                    </a:moveTo>
                    <a:cubicBezTo>
                      <a:pt x="72" y="0"/>
                      <a:pt x="1" y="83"/>
                      <a:pt x="1" y="167"/>
                    </a:cubicBezTo>
                    <a:lnTo>
                      <a:pt x="1" y="1215"/>
                    </a:lnTo>
                    <a:cubicBezTo>
                      <a:pt x="1" y="1298"/>
                      <a:pt x="72" y="1369"/>
                      <a:pt x="167" y="1369"/>
                    </a:cubicBezTo>
                    <a:lnTo>
                      <a:pt x="1203" y="1369"/>
                    </a:lnTo>
                    <a:cubicBezTo>
                      <a:pt x="1298" y="1369"/>
                      <a:pt x="1370" y="1298"/>
                      <a:pt x="1370" y="1215"/>
                    </a:cubicBezTo>
                    <a:lnTo>
                      <a:pt x="1370" y="167"/>
                    </a:lnTo>
                    <a:cubicBezTo>
                      <a:pt x="1382" y="83"/>
                      <a:pt x="1310" y="0"/>
                      <a:pt x="1203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390" name="Google Shape;7559;p50"/>
              <p:cNvSpPr/>
              <p:nvPr/>
            </p:nvSpPr>
            <p:spPr>
              <a:xfrm>
                <a:off x="2770026" y="2177659"/>
                <a:ext cx="88292" cy="10581"/>
              </a:xfrm>
              <a:custGeom>
                <a:avLst/>
                <a:gdLst/>
                <a:ahLst/>
                <a:cxnLst/>
                <a:rect l="l" t="t" r="r" b="b"/>
                <a:pathLst>
                  <a:path w="2787" h="334" extrusionOk="0">
                    <a:moveTo>
                      <a:pt x="167" y="0"/>
                    </a:moveTo>
                    <a:cubicBezTo>
                      <a:pt x="72" y="0"/>
                      <a:pt x="0" y="83"/>
                      <a:pt x="0" y="167"/>
                    </a:cubicBezTo>
                    <a:cubicBezTo>
                      <a:pt x="0" y="262"/>
                      <a:pt x="72" y="333"/>
                      <a:pt x="167" y="333"/>
                    </a:cubicBezTo>
                    <a:lnTo>
                      <a:pt x="2620" y="333"/>
                    </a:lnTo>
                    <a:cubicBezTo>
                      <a:pt x="2703" y="333"/>
                      <a:pt x="2786" y="262"/>
                      <a:pt x="2786" y="167"/>
                    </a:cubicBezTo>
                    <a:cubicBezTo>
                      <a:pt x="2786" y="83"/>
                      <a:pt x="2703" y="0"/>
                      <a:pt x="262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391" name="Google Shape;7560;p50"/>
              <p:cNvSpPr/>
              <p:nvPr/>
            </p:nvSpPr>
            <p:spPr>
              <a:xfrm>
                <a:off x="2770026" y="2194227"/>
                <a:ext cx="88292" cy="10613"/>
              </a:xfrm>
              <a:custGeom>
                <a:avLst/>
                <a:gdLst/>
                <a:ahLst/>
                <a:cxnLst/>
                <a:rect l="l" t="t" r="r" b="b"/>
                <a:pathLst>
                  <a:path w="2787" h="335" extrusionOk="0">
                    <a:moveTo>
                      <a:pt x="167" y="1"/>
                    </a:moveTo>
                    <a:cubicBezTo>
                      <a:pt x="72" y="1"/>
                      <a:pt x="0" y="72"/>
                      <a:pt x="0" y="168"/>
                    </a:cubicBezTo>
                    <a:cubicBezTo>
                      <a:pt x="0" y="251"/>
                      <a:pt x="72" y="334"/>
                      <a:pt x="167" y="334"/>
                    </a:cubicBezTo>
                    <a:lnTo>
                      <a:pt x="2620" y="334"/>
                    </a:lnTo>
                    <a:cubicBezTo>
                      <a:pt x="2703" y="334"/>
                      <a:pt x="2786" y="251"/>
                      <a:pt x="2786" y="168"/>
                    </a:cubicBezTo>
                    <a:cubicBezTo>
                      <a:pt x="2786" y="72"/>
                      <a:pt x="2703" y="1"/>
                      <a:pt x="2620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392" name="Google Shape;7561;p50"/>
              <p:cNvSpPr/>
              <p:nvPr/>
            </p:nvSpPr>
            <p:spPr>
              <a:xfrm>
                <a:off x="2770026" y="2210828"/>
                <a:ext cx="88292" cy="10233"/>
              </a:xfrm>
              <a:custGeom>
                <a:avLst/>
                <a:gdLst/>
                <a:ahLst/>
                <a:cxnLst/>
                <a:rect l="l" t="t" r="r" b="b"/>
                <a:pathLst>
                  <a:path w="2787" h="323" extrusionOk="0">
                    <a:moveTo>
                      <a:pt x="167" y="1"/>
                    </a:moveTo>
                    <a:cubicBezTo>
                      <a:pt x="72" y="1"/>
                      <a:pt x="0" y="72"/>
                      <a:pt x="0" y="168"/>
                    </a:cubicBezTo>
                    <a:cubicBezTo>
                      <a:pt x="0" y="251"/>
                      <a:pt x="72" y="322"/>
                      <a:pt x="167" y="322"/>
                    </a:cubicBezTo>
                    <a:lnTo>
                      <a:pt x="2620" y="322"/>
                    </a:lnTo>
                    <a:cubicBezTo>
                      <a:pt x="2703" y="322"/>
                      <a:pt x="2786" y="251"/>
                      <a:pt x="2786" y="168"/>
                    </a:cubicBezTo>
                    <a:cubicBezTo>
                      <a:pt x="2786" y="72"/>
                      <a:pt x="2703" y="1"/>
                      <a:pt x="2620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393" name="Google Shape;7562;p50"/>
              <p:cNvSpPr/>
              <p:nvPr/>
            </p:nvSpPr>
            <p:spPr>
              <a:xfrm>
                <a:off x="2908436" y="2058447"/>
                <a:ext cx="16252" cy="18913"/>
              </a:xfrm>
              <a:custGeom>
                <a:avLst/>
                <a:gdLst/>
                <a:ahLst/>
                <a:cxnLst/>
                <a:rect l="l" t="t" r="r" b="b"/>
                <a:pathLst>
                  <a:path w="513" h="597" extrusionOk="0">
                    <a:moveTo>
                      <a:pt x="167" y="1"/>
                    </a:moveTo>
                    <a:cubicBezTo>
                      <a:pt x="72" y="1"/>
                      <a:pt x="1" y="72"/>
                      <a:pt x="1" y="167"/>
                    </a:cubicBezTo>
                    <a:cubicBezTo>
                      <a:pt x="1" y="227"/>
                      <a:pt x="36" y="286"/>
                      <a:pt x="96" y="310"/>
                    </a:cubicBezTo>
                    <a:lnTo>
                      <a:pt x="96" y="429"/>
                    </a:lnTo>
                    <a:cubicBezTo>
                      <a:pt x="96" y="525"/>
                      <a:pt x="167" y="596"/>
                      <a:pt x="263" y="596"/>
                    </a:cubicBezTo>
                    <a:cubicBezTo>
                      <a:pt x="346" y="596"/>
                      <a:pt x="417" y="525"/>
                      <a:pt x="417" y="429"/>
                    </a:cubicBezTo>
                    <a:lnTo>
                      <a:pt x="417" y="310"/>
                    </a:lnTo>
                    <a:cubicBezTo>
                      <a:pt x="465" y="286"/>
                      <a:pt x="513" y="227"/>
                      <a:pt x="513" y="167"/>
                    </a:cubicBezTo>
                    <a:cubicBezTo>
                      <a:pt x="513" y="72"/>
                      <a:pt x="441" y="1"/>
                      <a:pt x="334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394" name="Google Shape;7563;p50"/>
            <p:cNvGrpSpPr/>
            <p:nvPr/>
          </p:nvGrpSpPr>
          <p:grpSpPr>
            <a:xfrm>
              <a:off x="3698889" y="5559823"/>
              <a:ext cx="369294" cy="350444"/>
              <a:chOff x="1293706" y="1966416"/>
              <a:chExt cx="369294" cy="350444"/>
            </a:xfrm>
            <a:solidFill>
              <a:schemeClr val="bg2">
                <a:lumMod val="75000"/>
              </a:schemeClr>
            </a:solidFill>
          </p:grpSpPr>
          <p:sp>
            <p:nvSpPr>
              <p:cNvPr id="1395" name="Google Shape;7564;p50"/>
              <p:cNvSpPr/>
              <p:nvPr/>
            </p:nvSpPr>
            <p:spPr>
              <a:xfrm>
                <a:off x="1509067" y="1966416"/>
                <a:ext cx="153933" cy="162994"/>
              </a:xfrm>
              <a:custGeom>
                <a:avLst/>
                <a:gdLst/>
                <a:ahLst/>
                <a:cxnLst/>
                <a:rect l="l" t="t" r="r" b="b"/>
                <a:pathLst>
                  <a:path w="4859" h="5145" extrusionOk="0">
                    <a:moveTo>
                      <a:pt x="2514" y="0"/>
                    </a:moveTo>
                    <a:cubicBezTo>
                      <a:pt x="1759" y="0"/>
                      <a:pt x="1016" y="363"/>
                      <a:pt x="560" y="1036"/>
                    </a:cubicBezTo>
                    <a:cubicBezTo>
                      <a:pt x="1" y="1870"/>
                      <a:pt x="36" y="2953"/>
                      <a:pt x="632" y="3739"/>
                    </a:cubicBezTo>
                    <a:lnTo>
                      <a:pt x="572" y="4965"/>
                    </a:lnTo>
                    <a:cubicBezTo>
                      <a:pt x="572" y="5025"/>
                      <a:pt x="596" y="5085"/>
                      <a:pt x="643" y="5108"/>
                    </a:cubicBezTo>
                    <a:cubicBezTo>
                      <a:pt x="679" y="5120"/>
                      <a:pt x="703" y="5144"/>
                      <a:pt x="739" y="5144"/>
                    </a:cubicBezTo>
                    <a:cubicBezTo>
                      <a:pt x="763" y="5144"/>
                      <a:pt x="774" y="5144"/>
                      <a:pt x="810" y="5120"/>
                    </a:cubicBezTo>
                    <a:lnTo>
                      <a:pt x="1929" y="4608"/>
                    </a:lnTo>
                    <a:cubicBezTo>
                      <a:pt x="2120" y="4644"/>
                      <a:pt x="2310" y="4680"/>
                      <a:pt x="2501" y="4680"/>
                    </a:cubicBezTo>
                    <a:cubicBezTo>
                      <a:pt x="3275" y="4680"/>
                      <a:pt x="4013" y="4311"/>
                      <a:pt x="4453" y="3632"/>
                    </a:cubicBezTo>
                    <a:cubicBezTo>
                      <a:pt x="4692" y="3275"/>
                      <a:pt x="4823" y="2858"/>
                      <a:pt x="4846" y="2441"/>
                    </a:cubicBezTo>
                    <a:cubicBezTo>
                      <a:pt x="4858" y="2370"/>
                      <a:pt x="4787" y="2287"/>
                      <a:pt x="4692" y="2287"/>
                    </a:cubicBezTo>
                    <a:cubicBezTo>
                      <a:pt x="4608" y="2287"/>
                      <a:pt x="4513" y="2358"/>
                      <a:pt x="4513" y="2441"/>
                    </a:cubicBezTo>
                    <a:cubicBezTo>
                      <a:pt x="4501" y="2799"/>
                      <a:pt x="4382" y="3156"/>
                      <a:pt x="4168" y="3453"/>
                    </a:cubicBezTo>
                    <a:cubicBezTo>
                      <a:pt x="3786" y="4030"/>
                      <a:pt x="3158" y="4352"/>
                      <a:pt x="2504" y="4352"/>
                    </a:cubicBezTo>
                    <a:cubicBezTo>
                      <a:pt x="2321" y="4352"/>
                      <a:pt x="2136" y="4327"/>
                      <a:pt x="1953" y="4275"/>
                    </a:cubicBezTo>
                    <a:cubicBezTo>
                      <a:pt x="1933" y="4270"/>
                      <a:pt x="1918" y="4267"/>
                      <a:pt x="1903" y="4267"/>
                    </a:cubicBezTo>
                    <a:cubicBezTo>
                      <a:pt x="1882" y="4267"/>
                      <a:pt x="1862" y="4273"/>
                      <a:pt x="1834" y="4287"/>
                    </a:cubicBezTo>
                    <a:lnTo>
                      <a:pt x="929" y="4727"/>
                    </a:lnTo>
                    <a:lnTo>
                      <a:pt x="977" y="3715"/>
                    </a:lnTo>
                    <a:cubicBezTo>
                      <a:pt x="977" y="3668"/>
                      <a:pt x="953" y="3632"/>
                      <a:pt x="941" y="3596"/>
                    </a:cubicBezTo>
                    <a:cubicBezTo>
                      <a:pt x="393" y="2906"/>
                      <a:pt x="358" y="1953"/>
                      <a:pt x="858" y="1227"/>
                    </a:cubicBezTo>
                    <a:cubicBezTo>
                      <a:pt x="1237" y="646"/>
                      <a:pt x="1868" y="336"/>
                      <a:pt x="2512" y="336"/>
                    </a:cubicBezTo>
                    <a:cubicBezTo>
                      <a:pt x="2898" y="336"/>
                      <a:pt x="3288" y="447"/>
                      <a:pt x="3632" y="679"/>
                    </a:cubicBezTo>
                    <a:cubicBezTo>
                      <a:pt x="4037" y="941"/>
                      <a:pt x="4334" y="1358"/>
                      <a:pt x="4453" y="1822"/>
                    </a:cubicBezTo>
                    <a:cubicBezTo>
                      <a:pt x="4484" y="1893"/>
                      <a:pt x="4548" y="1947"/>
                      <a:pt x="4618" y="1947"/>
                    </a:cubicBezTo>
                    <a:cubicBezTo>
                      <a:pt x="4631" y="1947"/>
                      <a:pt x="4643" y="1945"/>
                      <a:pt x="4656" y="1941"/>
                    </a:cubicBezTo>
                    <a:cubicBezTo>
                      <a:pt x="4751" y="1906"/>
                      <a:pt x="4811" y="1822"/>
                      <a:pt x="4787" y="1727"/>
                    </a:cubicBezTo>
                    <a:cubicBezTo>
                      <a:pt x="4632" y="1179"/>
                      <a:pt x="4287" y="703"/>
                      <a:pt x="3811" y="393"/>
                    </a:cubicBezTo>
                    <a:cubicBezTo>
                      <a:pt x="3412" y="128"/>
                      <a:pt x="2961" y="0"/>
                      <a:pt x="251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396" name="Google Shape;7565;p50"/>
              <p:cNvSpPr/>
              <p:nvPr/>
            </p:nvSpPr>
            <p:spPr>
              <a:xfrm>
                <a:off x="1574328" y="2021096"/>
                <a:ext cx="28702" cy="54363"/>
              </a:xfrm>
              <a:custGeom>
                <a:avLst/>
                <a:gdLst/>
                <a:ahLst/>
                <a:cxnLst/>
                <a:rect l="l" t="t" r="r" b="b"/>
                <a:pathLst>
                  <a:path w="906" h="1716" extrusionOk="0">
                    <a:moveTo>
                      <a:pt x="179" y="1"/>
                    </a:moveTo>
                    <a:cubicBezTo>
                      <a:pt x="84" y="1"/>
                      <a:pt x="12" y="84"/>
                      <a:pt x="12" y="168"/>
                    </a:cubicBezTo>
                    <a:cubicBezTo>
                      <a:pt x="12" y="263"/>
                      <a:pt x="84" y="334"/>
                      <a:pt x="179" y="334"/>
                    </a:cubicBezTo>
                    <a:lnTo>
                      <a:pt x="262" y="334"/>
                    </a:lnTo>
                    <a:lnTo>
                      <a:pt x="262" y="1394"/>
                    </a:lnTo>
                    <a:lnTo>
                      <a:pt x="155" y="1394"/>
                    </a:lnTo>
                    <a:cubicBezTo>
                      <a:pt x="72" y="1394"/>
                      <a:pt x="0" y="1465"/>
                      <a:pt x="0" y="1549"/>
                    </a:cubicBezTo>
                    <a:cubicBezTo>
                      <a:pt x="0" y="1644"/>
                      <a:pt x="72" y="1715"/>
                      <a:pt x="155" y="1715"/>
                    </a:cubicBezTo>
                    <a:lnTo>
                      <a:pt x="727" y="1715"/>
                    </a:lnTo>
                    <a:cubicBezTo>
                      <a:pt x="822" y="1715"/>
                      <a:pt x="893" y="1644"/>
                      <a:pt x="893" y="1549"/>
                    </a:cubicBezTo>
                    <a:cubicBezTo>
                      <a:pt x="905" y="1465"/>
                      <a:pt x="834" y="1394"/>
                      <a:pt x="727" y="1394"/>
                    </a:cubicBezTo>
                    <a:lnTo>
                      <a:pt x="608" y="1394"/>
                    </a:lnTo>
                    <a:lnTo>
                      <a:pt x="608" y="168"/>
                    </a:lnTo>
                    <a:cubicBezTo>
                      <a:pt x="608" y="84"/>
                      <a:pt x="536" y="1"/>
                      <a:pt x="441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397" name="Google Shape;7566;p50"/>
              <p:cNvSpPr/>
              <p:nvPr/>
            </p:nvSpPr>
            <p:spPr>
              <a:xfrm>
                <a:off x="1578098" y="2004147"/>
                <a:ext cx="15872" cy="16252"/>
              </a:xfrm>
              <a:custGeom>
                <a:avLst/>
                <a:gdLst/>
                <a:ahLst/>
                <a:cxnLst/>
                <a:rect l="l" t="t" r="r" b="b"/>
                <a:pathLst>
                  <a:path w="501" h="513" extrusionOk="0">
                    <a:moveTo>
                      <a:pt x="250" y="0"/>
                    </a:moveTo>
                    <a:cubicBezTo>
                      <a:pt x="119" y="0"/>
                      <a:pt x="0" y="119"/>
                      <a:pt x="0" y="262"/>
                    </a:cubicBezTo>
                    <a:cubicBezTo>
                      <a:pt x="0" y="393"/>
                      <a:pt x="119" y="512"/>
                      <a:pt x="250" y="512"/>
                    </a:cubicBezTo>
                    <a:cubicBezTo>
                      <a:pt x="381" y="512"/>
                      <a:pt x="500" y="393"/>
                      <a:pt x="500" y="262"/>
                    </a:cubicBezTo>
                    <a:cubicBezTo>
                      <a:pt x="489" y="107"/>
                      <a:pt x="381" y="0"/>
                      <a:pt x="25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398" name="Google Shape;7567;p50"/>
              <p:cNvSpPr/>
              <p:nvPr/>
            </p:nvSpPr>
            <p:spPr>
              <a:xfrm>
                <a:off x="1293706" y="1999997"/>
                <a:ext cx="274982" cy="316863"/>
              </a:xfrm>
              <a:custGeom>
                <a:avLst/>
                <a:gdLst/>
                <a:ahLst/>
                <a:cxnLst/>
                <a:rect l="l" t="t" r="r" b="b"/>
                <a:pathLst>
                  <a:path w="8680" h="10002" extrusionOk="0">
                    <a:moveTo>
                      <a:pt x="2096" y="2655"/>
                    </a:moveTo>
                    <a:lnTo>
                      <a:pt x="2096" y="3727"/>
                    </a:lnTo>
                    <a:cubicBezTo>
                      <a:pt x="1905" y="3644"/>
                      <a:pt x="1762" y="3465"/>
                      <a:pt x="1762" y="3251"/>
                    </a:cubicBezTo>
                    <a:lnTo>
                      <a:pt x="1762" y="3132"/>
                    </a:lnTo>
                    <a:cubicBezTo>
                      <a:pt x="1762" y="2905"/>
                      <a:pt x="1893" y="2727"/>
                      <a:pt x="2096" y="2655"/>
                    </a:cubicBezTo>
                    <a:close/>
                    <a:moveTo>
                      <a:pt x="6620" y="2655"/>
                    </a:moveTo>
                    <a:cubicBezTo>
                      <a:pt x="6822" y="2727"/>
                      <a:pt x="6965" y="2905"/>
                      <a:pt x="6965" y="3132"/>
                    </a:cubicBezTo>
                    <a:lnTo>
                      <a:pt x="6965" y="3251"/>
                    </a:lnTo>
                    <a:cubicBezTo>
                      <a:pt x="6965" y="3465"/>
                      <a:pt x="6834" y="3644"/>
                      <a:pt x="6620" y="3727"/>
                    </a:cubicBezTo>
                    <a:lnTo>
                      <a:pt x="6620" y="2655"/>
                    </a:lnTo>
                    <a:close/>
                    <a:moveTo>
                      <a:pt x="6703" y="4060"/>
                    </a:moveTo>
                    <a:lnTo>
                      <a:pt x="6858" y="5394"/>
                    </a:lnTo>
                    <a:lnTo>
                      <a:pt x="6346" y="5394"/>
                    </a:lnTo>
                    <a:cubicBezTo>
                      <a:pt x="6525" y="5108"/>
                      <a:pt x="6620" y="4763"/>
                      <a:pt x="6620" y="4406"/>
                    </a:cubicBezTo>
                    <a:lnTo>
                      <a:pt x="6620" y="4084"/>
                    </a:lnTo>
                    <a:cubicBezTo>
                      <a:pt x="6656" y="4084"/>
                      <a:pt x="6668" y="4060"/>
                      <a:pt x="6703" y="4060"/>
                    </a:cubicBezTo>
                    <a:close/>
                    <a:moveTo>
                      <a:pt x="3739" y="1405"/>
                    </a:moveTo>
                    <a:cubicBezTo>
                      <a:pt x="3810" y="1643"/>
                      <a:pt x="3941" y="1953"/>
                      <a:pt x="4132" y="2251"/>
                    </a:cubicBezTo>
                    <a:cubicBezTo>
                      <a:pt x="4572" y="2870"/>
                      <a:pt x="5179" y="3227"/>
                      <a:pt x="5917" y="3274"/>
                    </a:cubicBezTo>
                    <a:lnTo>
                      <a:pt x="5917" y="3572"/>
                    </a:lnTo>
                    <a:cubicBezTo>
                      <a:pt x="5906" y="4215"/>
                      <a:pt x="5572" y="4822"/>
                      <a:pt x="5001" y="5168"/>
                    </a:cubicBezTo>
                    <a:lnTo>
                      <a:pt x="4751" y="5310"/>
                    </a:lnTo>
                    <a:cubicBezTo>
                      <a:pt x="4632" y="5382"/>
                      <a:pt x="4498" y="5418"/>
                      <a:pt x="4364" y="5418"/>
                    </a:cubicBezTo>
                    <a:cubicBezTo>
                      <a:pt x="4230" y="5418"/>
                      <a:pt x="4096" y="5382"/>
                      <a:pt x="3977" y="5310"/>
                    </a:cubicBezTo>
                    <a:lnTo>
                      <a:pt x="3727" y="5168"/>
                    </a:lnTo>
                    <a:cubicBezTo>
                      <a:pt x="3155" y="4834"/>
                      <a:pt x="2810" y="4227"/>
                      <a:pt x="2810" y="3572"/>
                    </a:cubicBezTo>
                    <a:lnTo>
                      <a:pt x="2810" y="2322"/>
                    </a:lnTo>
                    <a:cubicBezTo>
                      <a:pt x="3024" y="2239"/>
                      <a:pt x="3429" y="1977"/>
                      <a:pt x="3739" y="1405"/>
                    </a:cubicBezTo>
                    <a:close/>
                    <a:moveTo>
                      <a:pt x="5477" y="5715"/>
                    </a:moveTo>
                    <a:cubicBezTo>
                      <a:pt x="5429" y="5727"/>
                      <a:pt x="5394" y="5763"/>
                      <a:pt x="5346" y="5775"/>
                    </a:cubicBezTo>
                    <a:lnTo>
                      <a:pt x="5346" y="5715"/>
                    </a:lnTo>
                    <a:close/>
                    <a:moveTo>
                      <a:pt x="5001" y="5549"/>
                    </a:moveTo>
                    <a:lnTo>
                      <a:pt x="5001" y="5870"/>
                    </a:lnTo>
                    <a:cubicBezTo>
                      <a:pt x="4953" y="5882"/>
                      <a:pt x="4894" y="5882"/>
                      <a:pt x="4846" y="5882"/>
                    </a:cubicBezTo>
                    <a:cubicBezTo>
                      <a:pt x="4822" y="5810"/>
                      <a:pt x="4798" y="5751"/>
                      <a:pt x="4727" y="5691"/>
                    </a:cubicBezTo>
                    <a:cubicBezTo>
                      <a:pt x="4786" y="5656"/>
                      <a:pt x="4846" y="5644"/>
                      <a:pt x="4905" y="5596"/>
                    </a:cubicBezTo>
                    <a:lnTo>
                      <a:pt x="5001" y="5549"/>
                    </a:lnTo>
                    <a:close/>
                    <a:moveTo>
                      <a:pt x="4378" y="5881"/>
                    </a:moveTo>
                    <a:cubicBezTo>
                      <a:pt x="4474" y="5881"/>
                      <a:pt x="4536" y="5960"/>
                      <a:pt x="4536" y="6061"/>
                    </a:cubicBezTo>
                    <a:cubicBezTo>
                      <a:pt x="4536" y="6168"/>
                      <a:pt x="4465" y="6239"/>
                      <a:pt x="4358" y="6239"/>
                    </a:cubicBezTo>
                    <a:cubicBezTo>
                      <a:pt x="4263" y="6239"/>
                      <a:pt x="4179" y="6168"/>
                      <a:pt x="4179" y="6061"/>
                    </a:cubicBezTo>
                    <a:cubicBezTo>
                      <a:pt x="4179" y="5953"/>
                      <a:pt x="4263" y="5882"/>
                      <a:pt x="4358" y="5882"/>
                    </a:cubicBezTo>
                    <a:cubicBezTo>
                      <a:pt x="4365" y="5881"/>
                      <a:pt x="4371" y="5881"/>
                      <a:pt x="4378" y="5881"/>
                    </a:cubicBezTo>
                    <a:close/>
                    <a:moveTo>
                      <a:pt x="3703" y="5537"/>
                    </a:moveTo>
                    <a:lnTo>
                      <a:pt x="3798" y="5584"/>
                    </a:lnTo>
                    <a:lnTo>
                      <a:pt x="3977" y="5668"/>
                    </a:lnTo>
                    <a:cubicBezTo>
                      <a:pt x="3882" y="5763"/>
                      <a:pt x="3822" y="5894"/>
                      <a:pt x="3822" y="6025"/>
                    </a:cubicBezTo>
                    <a:cubicBezTo>
                      <a:pt x="3846" y="6144"/>
                      <a:pt x="3870" y="6251"/>
                      <a:pt x="3917" y="6322"/>
                    </a:cubicBezTo>
                    <a:lnTo>
                      <a:pt x="3703" y="6180"/>
                    </a:lnTo>
                    <a:lnTo>
                      <a:pt x="3703" y="5537"/>
                    </a:lnTo>
                    <a:close/>
                    <a:moveTo>
                      <a:pt x="4870" y="6203"/>
                    </a:moveTo>
                    <a:cubicBezTo>
                      <a:pt x="4882" y="6215"/>
                      <a:pt x="4897" y="6221"/>
                      <a:pt x="4914" y="6221"/>
                    </a:cubicBezTo>
                    <a:cubicBezTo>
                      <a:pt x="4932" y="6221"/>
                      <a:pt x="4953" y="6215"/>
                      <a:pt x="4977" y="6203"/>
                    </a:cubicBezTo>
                    <a:lnTo>
                      <a:pt x="4977" y="6203"/>
                    </a:lnTo>
                    <a:lnTo>
                      <a:pt x="4810" y="6322"/>
                    </a:lnTo>
                    <a:cubicBezTo>
                      <a:pt x="4834" y="6299"/>
                      <a:pt x="4846" y="6251"/>
                      <a:pt x="4870" y="6203"/>
                    </a:cubicBezTo>
                    <a:close/>
                    <a:moveTo>
                      <a:pt x="4465" y="6561"/>
                    </a:moveTo>
                    <a:lnTo>
                      <a:pt x="4358" y="6644"/>
                    </a:lnTo>
                    <a:lnTo>
                      <a:pt x="4239" y="6561"/>
                    </a:lnTo>
                    <a:lnTo>
                      <a:pt x="4239" y="6561"/>
                    </a:lnTo>
                    <a:cubicBezTo>
                      <a:pt x="4274" y="6584"/>
                      <a:pt x="4322" y="6584"/>
                      <a:pt x="4346" y="6584"/>
                    </a:cubicBezTo>
                    <a:cubicBezTo>
                      <a:pt x="4393" y="6584"/>
                      <a:pt x="4417" y="6584"/>
                      <a:pt x="4465" y="6561"/>
                    </a:cubicBezTo>
                    <a:close/>
                    <a:moveTo>
                      <a:pt x="5013" y="6596"/>
                    </a:moveTo>
                    <a:lnTo>
                      <a:pt x="5013" y="7334"/>
                    </a:lnTo>
                    <a:lnTo>
                      <a:pt x="4620" y="6882"/>
                    </a:lnTo>
                    <a:lnTo>
                      <a:pt x="5013" y="6596"/>
                    </a:lnTo>
                    <a:close/>
                    <a:moveTo>
                      <a:pt x="3727" y="6608"/>
                    </a:moveTo>
                    <a:lnTo>
                      <a:pt x="4120" y="6894"/>
                    </a:lnTo>
                    <a:lnTo>
                      <a:pt x="3727" y="7358"/>
                    </a:lnTo>
                    <a:lnTo>
                      <a:pt x="3727" y="6608"/>
                    </a:lnTo>
                    <a:close/>
                    <a:moveTo>
                      <a:pt x="4334" y="0"/>
                    </a:moveTo>
                    <a:cubicBezTo>
                      <a:pt x="3715" y="0"/>
                      <a:pt x="3143" y="226"/>
                      <a:pt x="2691" y="631"/>
                    </a:cubicBezTo>
                    <a:cubicBezTo>
                      <a:pt x="2250" y="1024"/>
                      <a:pt x="1953" y="1584"/>
                      <a:pt x="1869" y="2179"/>
                    </a:cubicBezTo>
                    <a:lnTo>
                      <a:pt x="1846" y="2370"/>
                    </a:lnTo>
                    <a:cubicBezTo>
                      <a:pt x="1560" y="2501"/>
                      <a:pt x="1369" y="2798"/>
                      <a:pt x="1369" y="3132"/>
                    </a:cubicBezTo>
                    <a:lnTo>
                      <a:pt x="1369" y="3251"/>
                    </a:lnTo>
                    <a:cubicBezTo>
                      <a:pt x="1369" y="3501"/>
                      <a:pt x="1488" y="3727"/>
                      <a:pt x="1655" y="3882"/>
                    </a:cubicBezTo>
                    <a:lnTo>
                      <a:pt x="1453" y="5537"/>
                    </a:lnTo>
                    <a:cubicBezTo>
                      <a:pt x="1453" y="5584"/>
                      <a:pt x="1476" y="5644"/>
                      <a:pt x="1500" y="5668"/>
                    </a:cubicBezTo>
                    <a:cubicBezTo>
                      <a:pt x="1536" y="5703"/>
                      <a:pt x="1572" y="5727"/>
                      <a:pt x="1631" y="5727"/>
                    </a:cubicBezTo>
                    <a:lnTo>
                      <a:pt x="3334" y="5727"/>
                    </a:lnTo>
                    <a:lnTo>
                      <a:pt x="3334" y="6168"/>
                    </a:lnTo>
                    <a:lnTo>
                      <a:pt x="1607" y="6715"/>
                    </a:lnTo>
                    <a:cubicBezTo>
                      <a:pt x="655" y="7025"/>
                      <a:pt x="0" y="7906"/>
                      <a:pt x="0" y="8918"/>
                    </a:cubicBezTo>
                    <a:lnTo>
                      <a:pt x="0" y="9835"/>
                    </a:lnTo>
                    <a:cubicBezTo>
                      <a:pt x="0" y="9930"/>
                      <a:pt x="72" y="10001"/>
                      <a:pt x="167" y="10001"/>
                    </a:cubicBezTo>
                    <a:lnTo>
                      <a:pt x="2262" y="10001"/>
                    </a:lnTo>
                    <a:cubicBezTo>
                      <a:pt x="2346" y="10001"/>
                      <a:pt x="2429" y="9930"/>
                      <a:pt x="2429" y="9835"/>
                    </a:cubicBezTo>
                    <a:cubicBezTo>
                      <a:pt x="2429" y="9751"/>
                      <a:pt x="2346" y="9680"/>
                      <a:pt x="2262" y="9680"/>
                    </a:cubicBezTo>
                    <a:lnTo>
                      <a:pt x="322" y="9680"/>
                    </a:lnTo>
                    <a:lnTo>
                      <a:pt x="322" y="8930"/>
                    </a:lnTo>
                    <a:cubicBezTo>
                      <a:pt x="322" y="8073"/>
                      <a:pt x="881" y="7323"/>
                      <a:pt x="1691" y="7061"/>
                    </a:cubicBezTo>
                    <a:lnTo>
                      <a:pt x="3322" y="6537"/>
                    </a:lnTo>
                    <a:lnTo>
                      <a:pt x="3322" y="7835"/>
                    </a:lnTo>
                    <a:cubicBezTo>
                      <a:pt x="3322" y="7906"/>
                      <a:pt x="3358" y="7966"/>
                      <a:pt x="3417" y="7989"/>
                    </a:cubicBezTo>
                    <a:cubicBezTo>
                      <a:pt x="3441" y="7989"/>
                      <a:pt x="3465" y="8013"/>
                      <a:pt x="3477" y="8013"/>
                    </a:cubicBezTo>
                    <a:cubicBezTo>
                      <a:pt x="3524" y="8013"/>
                      <a:pt x="3584" y="7989"/>
                      <a:pt x="3620" y="7954"/>
                    </a:cubicBezTo>
                    <a:lnTo>
                      <a:pt x="4298" y="7144"/>
                    </a:lnTo>
                    <a:lnTo>
                      <a:pt x="4989" y="7954"/>
                    </a:lnTo>
                    <a:cubicBezTo>
                      <a:pt x="5013" y="7989"/>
                      <a:pt x="5060" y="8013"/>
                      <a:pt x="5120" y="8013"/>
                    </a:cubicBezTo>
                    <a:cubicBezTo>
                      <a:pt x="5132" y="8013"/>
                      <a:pt x="5167" y="8013"/>
                      <a:pt x="5179" y="7989"/>
                    </a:cubicBezTo>
                    <a:cubicBezTo>
                      <a:pt x="5251" y="7966"/>
                      <a:pt x="5286" y="7906"/>
                      <a:pt x="5286" y="7835"/>
                    </a:cubicBezTo>
                    <a:lnTo>
                      <a:pt x="5286" y="6537"/>
                    </a:lnTo>
                    <a:lnTo>
                      <a:pt x="6906" y="7061"/>
                    </a:lnTo>
                    <a:cubicBezTo>
                      <a:pt x="7727" y="7323"/>
                      <a:pt x="8275" y="8073"/>
                      <a:pt x="8275" y="8930"/>
                    </a:cubicBezTo>
                    <a:lnTo>
                      <a:pt x="8275" y="9680"/>
                    </a:lnTo>
                    <a:lnTo>
                      <a:pt x="2917" y="9680"/>
                    </a:lnTo>
                    <a:cubicBezTo>
                      <a:pt x="2822" y="9680"/>
                      <a:pt x="2750" y="9751"/>
                      <a:pt x="2750" y="9835"/>
                    </a:cubicBezTo>
                    <a:cubicBezTo>
                      <a:pt x="2750" y="9930"/>
                      <a:pt x="2822" y="10001"/>
                      <a:pt x="2917" y="10001"/>
                    </a:cubicBezTo>
                    <a:lnTo>
                      <a:pt x="8513" y="10001"/>
                    </a:lnTo>
                    <a:cubicBezTo>
                      <a:pt x="8608" y="10001"/>
                      <a:pt x="8680" y="9930"/>
                      <a:pt x="8680" y="9835"/>
                    </a:cubicBezTo>
                    <a:lnTo>
                      <a:pt x="8680" y="8918"/>
                    </a:lnTo>
                    <a:cubicBezTo>
                      <a:pt x="8680" y="7906"/>
                      <a:pt x="8037" y="7013"/>
                      <a:pt x="7072" y="6715"/>
                    </a:cubicBezTo>
                    <a:lnTo>
                      <a:pt x="5346" y="6168"/>
                    </a:lnTo>
                    <a:lnTo>
                      <a:pt x="5346" y="6144"/>
                    </a:lnTo>
                    <a:cubicBezTo>
                      <a:pt x="5608" y="6061"/>
                      <a:pt x="5846" y="5930"/>
                      <a:pt x="6060" y="5727"/>
                    </a:cubicBezTo>
                    <a:lnTo>
                      <a:pt x="7037" y="5727"/>
                    </a:lnTo>
                    <a:cubicBezTo>
                      <a:pt x="7084" y="5727"/>
                      <a:pt x="7132" y="5715"/>
                      <a:pt x="7180" y="5668"/>
                    </a:cubicBezTo>
                    <a:cubicBezTo>
                      <a:pt x="7203" y="5644"/>
                      <a:pt x="7215" y="5584"/>
                      <a:pt x="7215" y="5537"/>
                    </a:cubicBezTo>
                    <a:lnTo>
                      <a:pt x="7025" y="3882"/>
                    </a:lnTo>
                    <a:cubicBezTo>
                      <a:pt x="7203" y="3739"/>
                      <a:pt x="7311" y="3501"/>
                      <a:pt x="7311" y="3251"/>
                    </a:cubicBezTo>
                    <a:lnTo>
                      <a:pt x="7311" y="3132"/>
                    </a:lnTo>
                    <a:cubicBezTo>
                      <a:pt x="7311" y="2798"/>
                      <a:pt x="7108" y="2501"/>
                      <a:pt x="6834" y="2370"/>
                    </a:cubicBezTo>
                    <a:lnTo>
                      <a:pt x="6799" y="2179"/>
                    </a:lnTo>
                    <a:cubicBezTo>
                      <a:pt x="6727" y="1548"/>
                      <a:pt x="6418" y="988"/>
                      <a:pt x="5941" y="584"/>
                    </a:cubicBezTo>
                    <a:cubicBezTo>
                      <a:pt x="5909" y="557"/>
                      <a:pt x="5870" y="545"/>
                      <a:pt x="5831" y="545"/>
                    </a:cubicBezTo>
                    <a:cubicBezTo>
                      <a:pt x="5783" y="545"/>
                      <a:pt x="5736" y="563"/>
                      <a:pt x="5703" y="596"/>
                    </a:cubicBezTo>
                    <a:cubicBezTo>
                      <a:pt x="5644" y="667"/>
                      <a:pt x="5656" y="774"/>
                      <a:pt x="5715" y="834"/>
                    </a:cubicBezTo>
                    <a:cubicBezTo>
                      <a:pt x="6132" y="1179"/>
                      <a:pt x="6382" y="1667"/>
                      <a:pt x="6465" y="2203"/>
                    </a:cubicBezTo>
                    <a:lnTo>
                      <a:pt x="6465" y="2262"/>
                    </a:lnTo>
                    <a:lnTo>
                      <a:pt x="6429" y="2262"/>
                    </a:lnTo>
                    <a:cubicBezTo>
                      <a:pt x="6334" y="2262"/>
                      <a:pt x="6263" y="2334"/>
                      <a:pt x="6263" y="2429"/>
                    </a:cubicBezTo>
                    <a:lnTo>
                      <a:pt x="6263" y="3905"/>
                    </a:lnTo>
                    <a:lnTo>
                      <a:pt x="6263" y="3917"/>
                    </a:lnTo>
                    <a:lnTo>
                      <a:pt x="6263" y="3929"/>
                    </a:lnTo>
                    <a:lnTo>
                      <a:pt x="6263" y="4382"/>
                    </a:lnTo>
                    <a:cubicBezTo>
                      <a:pt x="6263" y="4751"/>
                      <a:pt x="6132" y="5096"/>
                      <a:pt x="5894" y="5358"/>
                    </a:cubicBezTo>
                    <a:lnTo>
                      <a:pt x="5322" y="5358"/>
                    </a:lnTo>
                    <a:lnTo>
                      <a:pt x="5322" y="5310"/>
                    </a:lnTo>
                    <a:cubicBezTo>
                      <a:pt x="5894" y="4894"/>
                      <a:pt x="6239" y="4239"/>
                      <a:pt x="6239" y="3524"/>
                    </a:cubicBezTo>
                    <a:lnTo>
                      <a:pt x="6239" y="3072"/>
                    </a:lnTo>
                    <a:cubicBezTo>
                      <a:pt x="6239" y="2977"/>
                      <a:pt x="6168" y="2905"/>
                      <a:pt x="6072" y="2905"/>
                    </a:cubicBezTo>
                    <a:cubicBezTo>
                      <a:pt x="4596" y="2905"/>
                      <a:pt x="4096" y="1619"/>
                      <a:pt x="3929" y="869"/>
                    </a:cubicBezTo>
                    <a:cubicBezTo>
                      <a:pt x="3929" y="846"/>
                      <a:pt x="3917" y="834"/>
                      <a:pt x="3917" y="822"/>
                    </a:cubicBezTo>
                    <a:cubicBezTo>
                      <a:pt x="3889" y="720"/>
                      <a:pt x="3811" y="683"/>
                      <a:pt x="3755" y="683"/>
                    </a:cubicBezTo>
                    <a:cubicBezTo>
                      <a:pt x="3739" y="683"/>
                      <a:pt x="3725" y="686"/>
                      <a:pt x="3715" y="691"/>
                    </a:cubicBezTo>
                    <a:cubicBezTo>
                      <a:pt x="3655" y="703"/>
                      <a:pt x="3596" y="750"/>
                      <a:pt x="3584" y="810"/>
                    </a:cubicBezTo>
                    <a:cubicBezTo>
                      <a:pt x="3310" y="1679"/>
                      <a:pt x="2750" y="1953"/>
                      <a:pt x="2608" y="2012"/>
                    </a:cubicBezTo>
                    <a:cubicBezTo>
                      <a:pt x="2512" y="2012"/>
                      <a:pt x="2441" y="2084"/>
                      <a:pt x="2441" y="2179"/>
                    </a:cubicBezTo>
                    <a:lnTo>
                      <a:pt x="2441" y="3548"/>
                    </a:lnTo>
                    <a:cubicBezTo>
                      <a:pt x="2441" y="4239"/>
                      <a:pt x="2786" y="4918"/>
                      <a:pt x="3346" y="5334"/>
                    </a:cubicBezTo>
                    <a:lnTo>
                      <a:pt x="3346" y="5370"/>
                    </a:lnTo>
                    <a:lnTo>
                      <a:pt x="1846" y="5370"/>
                    </a:lnTo>
                    <a:lnTo>
                      <a:pt x="2012" y="4048"/>
                    </a:lnTo>
                    <a:cubicBezTo>
                      <a:pt x="2084" y="4060"/>
                      <a:pt x="2155" y="4084"/>
                      <a:pt x="2250" y="4084"/>
                    </a:cubicBezTo>
                    <a:cubicBezTo>
                      <a:pt x="2334" y="4084"/>
                      <a:pt x="2417" y="4001"/>
                      <a:pt x="2417" y="3917"/>
                    </a:cubicBezTo>
                    <a:lnTo>
                      <a:pt x="2417" y="2441"/>
                    </a:lnTo>
                    <a:cubicBezTo>
                      <a:pt x="2417" y="2358"/>
                      <a:pt x="2334" y="2274"/>
                      <a:pt x="2250" y="2274"/>
                    </a:cubicBezTo>
                    <a:lnTo>
                      <a:pt x="2215" y="2274"/>
                    </a:lnTo>
                    <a:lnTo>
                      <a:pt x="2215" y="2215"/>
                    </a:lnTo>
                    <a:cubicBezTo>
                      <a:pt x="2274" y="1703"/>
                      <a:pt x="2536" y="1227"/>
                      <a:pt x="2917" y="881"/>
                    </a:cubicBezTo>
                    <a:cubicBezTo>
                      <a:pt x="3310" y="536"/>
                      <a:pt x="3810" y="346"/>
                      <a:pt x="4334" y="346"/>
                    </a:cubicBezTo>
                    <a:cubicBezTo>
                      <a:pt x="4608" y="346"/>
                      <a:pt x="4894" y="405"/>
                      <a:pt x="5167" y="512"/>
                    </a:cubicBezTo>
                    <a:cubicBezTo>
                      <a:pt x="5187" y="518"/>
                      <a:pt x="5208" y="521"/>
                      <a:pt x="5229" y="521"/>
                    </a:cubicBezTo>
                    <a:cubicBezTo>
                      <a:pt x="5297" y="521"/>
                      <a:pt x="5366" y="490"/>
                      <a:pt x="5394" y="417"/>
                    </a:cubicBezTo>
                    <a:cubicBezTo>
                      <a:pt x="5417" y="334"/>
                      <a:pt x="5394" y="226"/>
                      <a:pt x="5298" y="191"/>
                    </a:cubicBezTo>
                    <a:cubicBezTo>
                      <a:pt x="4989" y="60"/>
                      <a:pt x="4679" y="0"/>
                      <a:pt x="433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399" name="Google Shape;7568;p50"/>
              <p:cNvSpPr/>
              <p:nvPr/>
            </p:nvSpPr>
            <p:spPr>
              <a:xfrm>
                <a:off x="1426826" y="2243648"/>
                <a:ext cx="10233" cy="11341"/>
              </a:xfrm>
              <a:custGeom>
                <a:avLst/>
                <a:gdLst/>
                <a:ahLst/>
                <a:cxnLst/>
                <a:rect l="l" t="t" r="r" b="b"/>
                <a:pathLst>
                  <a:path w="323" h="358" extrusionOk="0">
                    <a:moveTo>
                      <a:pt x="156" y="1"/>
                    </a:moveTo>
                    <a:cubicBezTo>
                      <a:pt x="72" y="1"/>
                      <a:pt x="1" y="84"/>
                      <a:pt x="1" y="167"/>
                    </a:cubicBezTo>
                    <a:lnTo>
                      <a:pt x="1" y="203"/>
                    </a:lnTo>
                    <a:cubicBezTo>
                      <a:pt x="1" y="286"/>
                      <a:pt x="72" y="358"/>
                      <a:pt x="156" y="358"/>
                    </a:cubicBezTo>
                    <a:cubicBezTo>
                      <a:pt x="251" y="358"/>
                      <a:pt x="322" y="286"/>
                      <a:pt x="322" y="203"/>
                    </a:cubicBezTo>
                    <a:lnTo>
                      <a:pt x="322" y="167"/>
                    </a:lnTo>
                    <a:cubicBezTo>
                      <a:pt x="322" y="84"/>
                      <a:pt x="251" y="1"/>
                      <a:pt x="156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400" name="Google Shape;7569;p50"/>
              <p:cNvSpPr/>
              <p:nvPr/>
            </p:nvSpPr>
            <p:spPr>
              <a:xfrm>
                <a:off x="1426826" y="2262149"/>
                <a:ext cx="10233" cy="11341"/>
              </a:xfrm>
              <a:custGeom>
                <a:avLst/>
                <a:gdLst/>
                <a:ahLst/>
                <a:cxnLst/>
                <a:rect l="l" t="t" r="r" b="b"/>
                <a:pathLst>
                  <a:path w="323" h="358" extrusionOk="0">
                    <a:moveTo>
                      <a:pt x="156" y="0"/>
                    </a:moveTo>
                    <a:cubicBezTo>
                      <a:pt x="72" y="0"/>
                      <a:pt x="1" y="72"/>
                      <a:pt x="1" y="167"/>
                    </a:cubicBezTo>
                    <a:lnTo>
                      <a:pt x="1" y="191"/>
                    </a:lnTo>
                    <a:cubicBezTo>
                      <a:pt x="1" y="286"/>
                      <a:pt x="72" y="357"/>
                      <a:pt x="156" y="357"/>
                    </a:cubicBezTo>
                    <a:cubicBezTo>
                      <a:pt x="251" y="357"/>
                      <a:pt x="322" y="286"/>
                      <a:pt x="322" y="191"/>
                    </a:cubicBezTo>
                    <a:lnTo>
                      <a:pt x="322" y="167"/>
                    </a:lnTo>
                    <a:cubicBezTo>
                      <a:pt x="322" y="72"/>
                      <a:pt x="251" y="0"/>
                      <a:pt x="156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401" name="Google Shape;7570;p50"/>
              <p:cNvSpPr/>
              <p:nvPr/>
            </p:nvSpPr>
            <p:spPr>
              <a:xfrm>
                <a:off x="1471336" y="2261389"/>
                <a:ext cx="63804" cy="30571"/>
              </a:xfrm>
              <a:custGeom>
                <a:avLst/>
                <a:gdLst/>
                <a:ahLst/>
                <a:cxnLst/>
                <a:rect l="l" t="t" r="r" b="b"/>
                <a:pathLst>
                  <a:path w="2014" h="965" extrusionOk="0">
                    <a:moveTo>
                      <a:pt x="1596" y="322"/>
                    </a:moveTo>
                    <a:cubicBezTo>
                      <a:pt x="1644" y="322"/>
                      <a:pt x="1668" y="346"/>
                      <a:pt x="1668" y="393"/>
                    </a:cubicBezTo>
                    <a:lnTo>
                      <a:pt x="1668" y="560"/>
                    </a:lnTo>
                    <a:cubicBezTo>
                      <a:pt x="1668" y="607"/>
                      <a:pt x="1644" y="631"/>
                      <a:pt x="1596" y="631"/>
                    </a:cubicBezTo>
                    <a:lnTo>
                      <a:pt x="394" y="631"/>
                    </a:lnTo>
                    <a:cubicBezTo>
                      <a:pt x="346" y="631"/>
                      <a:pt x="310" y="607"/>
                      <a:pt x="310" y="560"/>
                    </a:cubicBezTo>
                    <a:lnTo>
                      <a:pt x="310" y="393"/>
                    </a:lnTo>
                    <a:cubicBezTo>
                      <a:pt x="310" y="346"/>
                      <a:pt x="346" y="322"/>
                      <a:pt x="394" y="322"/>
                    </a:cubicBezTo>
                    <a:close/>
                    <a:moveTo>
                      <a:pt x="406" y="0"/>
                    </a:moveTo>
                    <a:cubicBezTo>
                      <a:pt x="180" y="0"/>
                      <a:pt x="1" y="179"/>
                      <a:pt x="1" y="393"/>
                    </a:cubicBezTo>
                    <a:lnTo>
                      <a:pt x="1" y="560"/>
                    </a:lnTo>
                    <a:cubicBezTo>
                      <a:pt x="1" y="786"/>
                      <a:pt x="180" y="965"/>
                      <a:pt x="406" y="965"/>
                    </a:cubicBezTo>
                    <a:lnTo>
                      <a:pt x="1608" y="965"/>
                    </a:lnTo>
                    <a:cubicBezTo>
                      <a:pt x="1834" y="965"/>
                      <a:pt x="2013" y="786"/>
                      <a:pt x="2013" y="560"/>
                    </a:cubicBezTo>
                    <a:lnTo>
                      <a:pt x="2013" y="393"/>
                    </a:lnTo>
                    <a:cubicBezTo>
                      <a:pt x="2013" y="179"/>
                      <a:pt x="1834" y="0"/>
                      <a:pt x="16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402" name="Google Shape;7571;p50"/>
              <p:cNvSpPr/>
              <p:nvPr/>
            </p:nvSpPr>
            <p:spPr>
              <a:xfrm>
                <a:off x="1420807" y="2092788"/>
                <a:ext cx="22271" cy="36971"/>
              </a:xfrm>
              <a:custGeom>
                <a:avLst/>
                <a:gdLst/>
                <a:ahLst/>
                <a:cxnLst/>
                <a:rect l="l" t="t" r="r" b="b"/>
                <a:pathLst>
                  <a:path w="703" h="1167" extrusionOk="0">
                    <a:moveTo>
                      <a:pt x="167" y="0"/>
                    </a:moveTo>
                    <a:cubicBezTo>
                      <a:pt x="84" y="0"/>
                      <a:pt x="0" y="84"/>
                      <a:pt x="0" y="167"/>
                    </a:cubicBezTo>
                    <a:lnTo>
                      <a:pt x="0" y="1000"/>
                    </a:lnTo>
                    <a:cubicBezTo>
                      <a:pt x="0" y="1096"/>
                      <a:pt x="84" y="1167"/>
                      <a:pt x="167" y="1167"/>
                    </a:cubicBezTo>
                    <a:lnTo>
                      <a:pt x="536" y="1167"/>
                    </a:lnTo>
                    <a:cubicBezTo>
                      <a:pt x="632" y="1167"/>
                      <a:pt x="703" y="1096"/>
                      <a:pt x="703" y="1000"/>
                    </a:cubicBezTo>
                    <a:cubicBezTo>
                      <a:pt x="703" y="893"/>
                      <a:pt x="620" y="822"/>
                      <a:pt x="524" y="822"/>
                    </a:cubicBezTo>
                    <a:lnTo>
                      <a:pt x="334" y="822"/>
                    </a:lnTo>
                    <a:lnTo>
                      <a:pt x="334" y="167"/>
                    </a:lnTo>
                    <a:cubicBezTo>
                      <a:pt x="334" y="84"/>
                      <a:pt x="262" y="0"/>
                      <a:pt x="167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403" name="Google Shape;7572;p50"/>
            <p:cNvGrpSpPr/>
            <p:nvPr/>
          </p:nvGrpSpPr>
          <p:grpSpPr>
            <a:xfrm>
              <a:off x="6372396" y="5568884"/>
              <a:ext cx="368185" cy="331816"/>
              <a:chOff x="3967213" y="1975477"/>
              <a:chExt cx="368185" cy="331816"/>
            </a:xfrm>
            <a:solidFill>
              <a:schemeClr val="bg2">
                <a:lumMod val="75000"/>
              </a:schemeClr>
            </a:solidFill>
          </p:grpSpPr>
          <p:sp>
            <p:nvSpPr>
              <p:cNvPr id="1404" name="Google Shape;7573;p50"/>
              <p:cNvSpPr/>
              <p:nvPr/>
            </p:nvSpPr>
            <p:spPr>
              <a:xfrm>
                <a:off x="3967213" y="1975477"/>
                <a:ext cx="368185" cy="331816"/>
              </a:xfrm>
              <a:custGeom>
                <a:avLst/>
                <a:gdLst/>
                <a:ahLst/>
                <a:cxnLst/>
                <a:rect l="l" t="t" r="r" b="b"/>
                <a:pathLst>
                  <a:path w="11622" h="10474" extrusionOk="0">
                    <a:moveTo>
                      <a:pt x="9026" y="0"/>
                    </a:moveTo>
                    <a:cubicBezTo>
                      <a:pt x="7585" y="0"/>
                      <a:pt x="6430" y="1179"/>
                      <a:pt x="6430" y="2608"/>
                    </a:cubicBezTo>
                    <a:cubicBezTo>
                      <a:pt x="6430" y="3072"/>
                      <a:pt x="6549" y="3513"/>
                      <a:pt x="6763" y="3882"/>
                    </a:cubicBezTo>
                    <a:lnTo>
                      <a:pt x="5680" y="3882"/>
                    </a:lnTo>
                    <a:cubicBezTo>
                      <a:pt x="5597" y="3882"/>
                      <a:pt x="5513" y="3965"/>
                      <a:pt x="5513" y="4048"/>
                    </a:cubicBezTo>
                    <a:cubicBezTo>
                      <a:pt x="5513" y="4144"/>
                      <a:pt x="5597" y="4215"/>
                      <a:pt x="5680" y="4215"/>
                    </a:cubicBezTo>
                    <a:lnTo>
                      <a:pt x="6978" y="4215"/>
                    </a:lnTo>
                    <a:cubicBezTo>
                      <a:pt x="7454" y="4810"/>
                      <a:pt x="8192" y="5191"/>
                      <a:pt x="9014" y="5191"/>
                    </a:cubicBezTo>
                    <a:cubicBezTo>
                      <a:pt x="9180" y="5191"/>
                      <a:pt x="9359" y="5180"/>
                      <a:pt x="9502" y="5156"/>
                    </a:cubicBezTo>
                    <a:lnTo>
                      <a:pt x="9502" y="5775"/>
                    </a:lnTo>
                    <a:lnTo>
                      <a:pt x="977" y="5775"/>
                    </a:lnTo>
                    <a:cubicBezTo>
                      <a:pt x="905" y="5775"/>
                      <a:pt x="834" y="5834"/>
                      <a:pt x="810" y="5906"/>
                    </a:cubicBezTo>
                    <a:lnTo>
                      <a:pt x="322" y="8466"/>
                    </a:lnTo>
                    <a:lnTo>
                      <a:pt x="322" y="2965"/>
                    </a:lnTo>
                    <a:lnTo>
                      <a:pt x="2691" y="2965"/>
                    </a:lnTo>
                    <a:lnTo>
                      <a:pt x="3882" y="4156"/>
                    </a:lnTo>
                    <a:cubicBezTo>
                      <a:pt x="3906" y="4179"/>
                      <a:pt x="3953" y="4203"/>
                      <a:pt x="4001" y="4203"/>
                    </a:cubicBezTo>
                    <a:lnTo>
                      <a:pt x="5001" y="4203"/>
                    </a:lnTo>
                    <a:cubicBezTo>
                      <a:pt x="5085" y="4203"/>
                      <a:pt x="5156" y="4120"/>
                      <a:pt x="5156" y="4037"/>
                    </a:cubicBezTo>
                    <a:cubicBezTo>
                      <a:pt x="5156" y="3941"/>
                      <a:pt x="5085" y="3870"/>
                      <a:pt x="5001" y="3870"/>
                    </a:cubicBezTo>
                    <a:lnTo>
                      <a:pt x="4073" y="3870"/>
                    </a:lnTo>
                    <a:lnTo>
                      <a:pt x="2882" y="2679"/>
                    </a:lnTo>
                    <a:cubicBezTo>
                      <a:pt x="2858" y="2655"/>
                      <a:pt x="2810" y="2632"/>
                      <a:pt x="2763" y="2632"/>
                    </a:cubicBezTo>
                    <a:lnTo>
                      <a:pt x="155" y="2632"/>
                    </a:lnTo>
                    <a:cubicBezTo>
                      <a:pt x="72" y="2632"/>
                      <a:pt x="1" y="2715"/>
                      <a:pt x="1" y="2798"/>
                    </a:cubicBezTo>
                    <a:lnTo>
                      <a:pt x="1" y="10299"/>
                    </a:lnTo>
                    <a:cubicBezTo>
                      <a:pt x="1" y="10457"/>
                      <a:pt x="121" y="10466"/>
                      <a:pt x="248" y="10466"/>
                    </a:cubicBezTo>
                    <a:cubicBezTo>
                      <a:pt x="264" y="10466"/>
                      <a:pt x="281" y="10466"/>
                      <a:pt x="298" y="10466"/>
                    </a:cubicBezTo>
                    <a:cubicBezTo>
                      <a:pt x="414" y="10466"/>
                      <a:pt x="3457" y="10474"/>
                      <a:pt x="6062" y="10474"/>
                    </a:cubicBezTo>
                    <a:cubicBezTo>
                      <a:pt x="8016" y="10474"/>
                      <a:pt x="9723" y="10469"/>
                      <a:pt x="9764" y="10454"/>
                    </a:cubicBezTo>
                    <a:cubicBezTo>
                      <a:pt x="9799" y="10418"/>
                      <a:pt x="9847" y="10371"/>
                      <a:pt x="9859" y="10335"/>
                    </a:cubicBezTo>
                    <a:lnTo>
                      <a:pt x="10192" y="8609"/>
                    </a:lnTo>
                    <a:cubicBezTo>
                      <a:pt x="10204" y="8513"/>
                      <a:pt x="10145" y="8430"/>
                      <a:pt x="10061" y="8406"/>
                    </a:cubicBezTo>
                    <a:cubicBezTo>
                      <a:pt x="10053" y="8405"/>
                      <a:pt x="10045" y="8405"/>
                      <a:pt x="10037" y="8405"/>
                    </a:cubicBezTo>
                    <a:cubicBezTo>
                      <a:pt x="9952" y="8405"/>
                      <a:pt x="9881" y="8461"/>
                      <a:pt x="9859" y="8537"/>
                    </a:cubicBezTo>
                    <a:lnTo>
                      <a:pt x="9561" y="10121"/>
                    </a:lnTo>
                    <a:lnTo>
                      <a:pt x="393" y="10121"/>
                    </a:lnTo>
                    <a:lnTo>
                      <a:pt x="1155" y="6132"/>
                    </a:lnTo>
                    <a:lnTo>
                      <a:pt x="10335" y="6132"/>
                    </a:lnTo>
                    <a:lnTo>
                      <a:pt x="10014" y="7870"/>
                    </a:lnTo>
                    <a:cubicBezTo>
                      <a:pt x="10002" y="7966"/>
                      <a:pt x="10061" y="8049"/>
                      <a:pt x="10145" y="8061"/>
                    </a:cubicBezTo>
                    <a:cubicBezTo>
                      <a:pt x="10159" y="8064"/>
                      <a:pt x="10173" y="8066"/>
                      <a:pt x="10186" y="8066"/>
                    </a:cubicBezTo>
                    <a:cubicBezTo>
                      <a:pt x="10263" y="8066"/>
                      <a:pt x="10325" y="8011"/>
                      <a:pt x="10335" y="7930"/>
                    </a:cubicBezTo>
                    <a:lnTo>
                      <a:pt x="10716" y="6001"/>
                    </a:lnTo>
                    <a:cubicBezTo>
                      <a:pt x="10728" y="5953"/>
                      <a:pt x="10716" y="5894"/>
                      <a:pt x="10680" y="5870"/>
                    </a:cubicBezTo>
                    <a:cubicBezTo>
                      <a:pt x="10657" y="5822"/>
                      <a:pt x="10609" y="5811"/>
                      <a:pt x="10550" y="5811"/>
                    </a:cubicBezTo>
                    <a:lnTo>
                      <a:pt x="9847" y="5811"/>
                    </a:lnTo>
                    <a:lnTo>
                      <a:pt x="9847" y="5096"/>
                    </a:lnTo>
                    <a:cubicBezTo>
                      <a:pt x="10776" y="4775"/>
                      <a:pt x="11466" y="3965"/>
                      <a:pt x="11585" y="2965"/>
                    </a:cubicBezTo>
                    <a:cubicBezTo>
                      <a:pt x="11609" y="2858"/>
                      <a:pt x="11550" y="2774"/>
                      <a:pt x="11454" y="2751"/>
                    </a:cubicBezTo>
                    <a:cubicBezTo>
                      <a:pt x="11448" y="2750"/>
                      <a:pt x="11442" y="2749"/>
                      <a:pt x="11436" y="2749"/>
                    </a:cubicBezTo>
                    <a:cubicBezTo>
                      <a:pt x="11358" y="2749"/>
                      <a:pt x="11275" y="2817"/>
                      <a:pt x="11264" y="2905"/>
                    </a:cubicBezTo>
                    <a:cubicBezTo>
                      <a:pt x="11109" y="4025"/>
                      <a:pt x="10145" y="4870"/>
                      <a:pt x="9014" y="4870"/>
                    </a:cubicBezTo>
                    <a:cubicBezTo>
                      <a:pt x="7763" y="4870"/>
                      <a:pt x="6751" y="3858"/>
                      <a:pt x="6751" y="2608"/>
                    </a:cubicBezTo>
                    <a:cubicBezTo>
                      <a:pt x="6751" y="1358"/>
                      <a:pt x="7763" y="346"/>
                      <a:pt x="9014" y="346"/>
                    </a:cubicBezTo>
                    <a:cubicBezTo>
                      <a:pt x="10133" y="346"/>
                      <a:pt x="11097" y="1179"/>
                      <a:pt x="11264" y="2274"/>
                    </a:cubicBezTo>
                    <a:cubicBezTo>
                      <a:pt x="11275" y="2363"/>
                      <a:pt x="11358" y="2431"/>
                      <a:pt x="11436" y="2431"/>
                    </a:cubicBezTo>
                    <a:cubicBezTo>
                      <a:pt x="11442" y="2431"/>
                      <a:pt x="11448" y="2430"/>
                      <a:pt x="11454" y="2429"/>
                    </a:cubicBezTo>
                    <a:cubicBezTo>
                      <a:pt x="11550" y="2417"/>
                      <a:pt x="11621" y="2322"/>
                      <a:pt x="11609" y="2239"/>
                    </a:cubicBezTo>
                    <a:cubicBezTo>
                      <a:pt x="11514" y="1620"/>
                      <a:pt x="11204" y="1060"/>
                      <a:pt x="10740" y="643"/>
                    </a:cubicBezTo>
                    <a:cubicBezTo>
                      <a:pt x="10264" y="227"/>
                      <a:pt x="9657" y="0"/>
                      <a:pt x="9026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405" name="Google Shape;7574;p50"/>
              <p:cNvSpPr/>
              <p:nvPr/>
            </p:nvSpPr>
            <p:spPr>
              <a:xfrm>
                <a:off x="4237665" y="2034307"/>
                <a:ext cx="32092" cy="63772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2013" extrusionOk="0">
                    <a:moveTo>
                      <a:pt x="179" y="1"/>
                    </a:moveTo>
                    <a:cubicBezTo>
                      <a:pt x="84" y="1"/>
                      <a:pt x="12" y="72"/>
                      <a:pt x="12" y="167"/>
                    </a:cubicBezTo>
                    <a:cubicBezTo>
                      <a:pt x="12" y="263"/>
                      <a:pt x="84" y="334"/>
                      <a:pt x="179" y="334"/>
                    </a:cubicBezTo>
                    <a:lnTo>
                      <a:pt x="322" y="334"/>
                    </a:lnTo>
                    <a:lnTo>
                      <a:pt x="322" y="1691"/>
                    </a:lnTo>
                    <a:lnTo>
                      <a:pt x="167" y="1691"/>
                    </a:lnTo>
                    <a:cubicBezTo>
                      <a:pt x="72" y="1691"/>
                      <a:pt x="0" y="1763"/>
                      <a:pt x="0" y="1846"/>
                    </a:cubicBezTo>
                    <a:cubicBezTo>
                      <a:pt x="0" y="1941"/>
                      <a:pt x="72" y="2013"/>
                      <a:pt x="167" y="2013"/>
                    </a:cubicBezTo>
                    <a:lnTo>
                      <a:pt x="846" y="2013"/>
                    </a:lnTo>
                    <a:cubicBezTo>
                      <a:pt x="941" y="2013"/>
                      <a:pt x="1012" y="1941"/>
                      <a:pt x="1012" y="1846"/>
                    </a:cubicBezTo>
                    <a:cubicBezTo>
                      <a:pt x="1012" y="1775"/>
                      <a:pt x="941" y="1703"/>
                      <a:pt x="846" y="1703"/>
                    </a:cubicBezTo>
                    <a:lnTo>
                      <a:pt x="667" y="1703"/>
                    </a:lnTo>
                    <a:lnTo>
                      <a:pt x="667" y="167"/>
                    </a:lnTo>
                    <a:cubicBezTo>
                      <a:pt x="667" y="72"/>
                      <a:pt x="596" y="1"/>
                      <a:pt x="500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406" name="Google Shape;7575;p50"/>
              <p:cNvSpPr/>
              <p:nvPr/>
            </p:nvSpPr>
            <p:spPr>
              <a:xfrm>
                <a:off x="4241815" y="2014317"/>
                <a:ext cx="17012" cy="170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537" extrusionOk="0">
                    <a:moveTo>
                      <a:pt x="274" y="1"/>
                    </a:moveTo>
                    <a:cubicBezTo>
                      <a:pt x="119" y="1"/>
                      <a:pt x="0" y="120"/>
                      <a:pt x="0" y="263"/>
                    </a:cubicBezTo>
                    <a:cubicBezTo>
                      <a:pt x="0" y="417"/>
                      <a:pt x="119" y="536"/>
                      <a:pt x="274" y="536"/>
                    </a:cubicBezTo>
                    <a:cubicBezTo>
                      <a:pt x="417" y="536"/>
                      <a:pt x="536" y="417"/>
                      <a:pt x="536" y="263"/>
                    </a:cubicBezTo>
                    <a:cubicBezTo>
                      <a:pt x="536" y="120"/>
                      <a:pt x="417" y="1"/>
                      <a:pt x="274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407" name="Google Shape;7644;p50"/>
            <p:cNvSpPr/>
            <p:nvPr/>
          </p:nvSpPr>
          <p:spPr>
            <a:xfrm>
              <a:off x="11258367" y="1913086"/>
              <a:ext cx="325164" cy="347783"/>
            </a:xfrm>
            <a:custGeom>
              <a:avLst/>
              <a:gdLst/>
              <a:ahLst/>
              <a:cxnLst/>
              <a:rect l="l" t="t" r="r" b="b"/>
              <a:pathLst>
                <a:path w="10264" h="10978" extrusionOk="0">
                  <a:moveTo>
                    <a:pt x="3096" y="310"/>
                  </a:moveTo>
                  <a:lnTo>
                    <a:pt x="3096" y="381"/>
                  </a:lnTo>
                  <a:lnTo>
                    <a:pt x="3096" y="3870"/>
                  </a:lnTo>
                  <a:cubicBezTo>
                    <a:pt x="3096" y="4787"/>
                    <a:pt x="3811" y="5549"/>
                    <a:pt x="4704" y="5644"/>
                  </a:cubicBezTo>
                  <a:lnTo>
                    <a:pt x="4704" y="6965"/>
                  </a:lnTo>
                  <a:lnTo>
                    <a:pt x="2656" y="6965"/>
                  </a:lnTo>
                  <a:lnTo>
                    <a:pt x="2656" y="310"/>
                  </a:lnTo>
                  <a:close/>
                  <a:moveTo>
                    <a:pt x="7585" y="310"/>
                  </a:moveTo>
                  <a:lnTo>
                    <a:pt x="7585" y="6965"/>
                  </a:lnTo>
                  <a:lnTo>
                    <a:pt x="5549" y="6965"/>
                  </a:lnTo>
                  <a:lnTo>
                    <a:pt x="5549" y="5644"/>
                  </a:lnTo>
                  <a:cubicBezTo>
                    <a:pt x="6454" y="5549"/>
                    <a:pt x="7168" y="4787"/>
                    <a:pt x="7168" y="3870"/>
                  </a:cubicBezTo>
                  <a:lnTo>
                    <a:pt x="7168" y="381"/>
                  </a:lnTo>
                  <a:lnTo>
                    <a:pt x="7168" y="310"/>
                  </a:lnTo>
                  <a:close/>
                  <a:moveTo>
                    <a:pt x="2370" y="310"/>
                  </a:moveTo>
                  <a:lnTo>
                    <a:pt x="2370" y="7132"/>
                  </a:lnTo>
                  <a:cubicBezTo>
                    <a:pt x="2370" y="7215"/>
                    <a:pt x="2453" y="7287"/>
                    <a:pt x="2537" y="7287"/>
                  </a:cubicBezTo>
                  <a:lnTo>
                    <a:pt x="4728" y="7287"/>
                  </a:lnTo>
                  <a:lnTo>
                    <a:pt x="4728" y="7823"/>
                  </a:lnTo>
                  <a:lnTo>
                    <a:pt x="334" y="7823"/>
                  </a:lnTo>
                  <a:lnTo>
                    <a:pt x="334" y="7287"/>
                  </a:lnTo>
                  <a:lnTo>
                    <a:pt x="1668" y="7287"/>
                  </a:lnTo>
                  <a:cubicBezTo>
                    <a:pt x="1751" y="7287"/>
                    <a:pt x="1822" y="7215"/>
                    <a:pt x="1822" y="7132"/>
                  </a:cubicBezTo>
                  <a:lnTo>
                    <a:pt x="1822" y="6692"/>
                  </a:lnTo>
                  <a:cubicBezTo>
                    <a:pt x="1822" y="6608"/>
                    <a:pt x="1751" y="6537"/>
                    <a:pt x="1668" y="6537"/>
                  </a:cubicBezTo>
                  <a:cubicBezTo>
                    <a:pt x="1572" y="6537"/>
                    <a:pt x="1501" y="6608"/>
                    <a:pt x="1501" y="6692"/>
                  </a:cubicBezTo>
                  <a:lnTo>
                    <a:pt x="1501" y="6965"/>
                  </a:lnTo>
                  <a:lnTo>
                    <a:pt x="322" y="6965"/>
                  </a:lnTo>
                  <a:lnTo>
                    <a:pt x="322" y="5501"/>
                  </a:lnTo>
                  <a:cubicBezTo>
                    <a:pt x="596" y="5477"/>
                    <a:pt x="846" y="5346"/>
                    <a:pt x="1049" y="5144"/>
                  </a:cubicBezTo>
                  <a:cubicBezTo>
                    <a:pt x="1287" y="4906"/>
                    <a:pt x="1430" y="4596"/>
                    <a:pt x="1430" y="4275"/>
                  </a:cubicBezTo>
                  <a:lnTo>
                    <a:pt x="1430" y="310"/>
                  </a:lnTo>
                  <a:lnTo>
                    <a:pt x="1513" y="310"/>
                  </a:lnTo>
                  <a:lnTo>
                    <a:pt x="1513" y="6061"/>
                  </a:lnTo>
                  <a:cubicBezTo>
                    <a:pt x="1513" y="6144"/>
                    <a:pt x="1584" y="6215"/>
                    <a:pt x="1680" y="6215"/>
                  </a:cubicBezTo>
                  <a:cubicBezTo>
                    <a:pt x="1763" y="6215"/>
                    <a:pt x="1846" y="6144"/>
                    <a:pt x="1846" y="6061"/>
                  </a:cubicBezTo>
                  <a:lnTo>
                    <a:pt x="1846" y="310"/>
                  </a:lnTo>
                  <a:close/>
                  <a:moveTo>
                    <a:pt x="8430" y="310"/>
                  </a:moveTo>
                  <a:lnTo>
                    <a:pt x="8430" y="7132"/>
                  </a:lnTo>
                  <a:cubicBezTo>
                    <a:pt x="8430" y="7215"/>
                    <a:pt x="8502" y="7287"/>
                    <a:pt x="8597" y="7287"/>
                  </a:cubicBezTo>
                  <a:lnTo>
                    <a:pt x="9943" y="7287"/>
                  </a:lnTo>
                  <a:lnTo>
                    <a:pt x="9943" y="7823"/>
                  </a:lnTo>
                  <a:lnTo>
                    <a:pt x="5549" y="7823"/>
                  </a:lnTo>
                  <a:lnTo>
                    <a:pt x="5549" y="7287"/>
                  </a:lnTo>
                  <a:lnTo>
                    <a:pt x="7728" y="7287"/>
                  </a:lnTo>
                  <a:cubicBezTo>
                    <a:pt x="7823" y="7287"/>
                    <a:pt x="7895" y="7215"/>
                    <a:pt x="7895" y="7132"/>
                  </a:cubicBezTo>
                  <a:lnTo>
                    <a:pt x="7895" y="310"/>
                  </a:lnTo>
                  <a:close/>
                  <a:moveTo>
                    <a:pt x="4716" y="8144"/>
                  </a:moveTo>
                  <a:lnTo>
                    <a:pt x="4716" y="8751"/>
                  </a:lnTo>
                  <a:lnTo>
                    <a:pt x="322" y="8751"/>
                  </a:lnTo>
                  <a:lnTo>
                    <a:pt x="322" y="8144"/>
                  </a:lnTo>
                  <a:close/>
                  <a:moveTo>
                    <a:pt x="9943" y="8144"/>
                  </a:moveTo>
                  <a:lnTo>
                    <a:pt x="9943" y="8751"/>
                  </a:lnTo>
                  <a:lnTo>
                    <a:pt x="5549" y="8751"/>
                  </a:lnTo>
                  <a:lnTo>
                    <a:pt x="5549" y="8144"/>
                  </a:lnTo>
                  <a:close/>
                  <a:moveTo>
                    <a:pt x="4716" y="9073"/>
                  </a:moveTo>
                  <a:lnTo>
                    <a:pt x="4716" y="9609"/>
                  </a:lnTo>
                  <a:lnTo>
                    <a:pt x="322" y="9609"/>
                  </a:lnTo>
                  <a:lnTo>
                    <a:pt x="322" y="9073"/>
                  </a:lnTo>
                  <a:close/>
                  <a:moveTo>
                    <a:pt x="9943" y="9073"/>
                  </a:moveTo>
                  <a:lnTo>
                    <a:pt x="9943" y="9609"/>
                  </a:lnTo>
                  <a:lnTo>
                    <a:pt x="5549" y="9609"/>
                  </a:lnTo>
                  <a:lnTo>
                    <a:pt x="5549" y="9073"/>
                  </a:lnTo>
                  <a:close/>
                  <a:moveTo>
                    <a:pt x="6823" y="619"/>
                  </a:moveTo>
                  <a:lnTo>
                    <a:pt x="6823" y="3834"/>
                  </a:lnTo>
                  <a:cubicBezTo>
                    <a:pt x="6847" y="4668"/>
                    <a:pt x="6192" y="5322"/>
                    <a:pt x="5394" y="5322"/>
                  </a:cubicBezTo>
                  <a:cubicBezTo>
                    <a:pt x="5311" y="5322"/>
                    <a:pt x="5240" y="5406"/>
                    <a:pt x="5240" y="5489"/>
                  </a:cubicBezTo>
                  <a:lnTo>
                    <a:pt x="5240" y="7132"/>
                  </a:lnTo>
                  <a:lnTo>
                    <a:pt x="5240" y="7977"/>
                  </a:lnTo>
                  <a:lnTo>
                    <a:pt x="5240" y="8918"/>
                  </a:lnTo>
                  <a:lnTo>
                    <a:pt x="5240" y="9763"/>
                  </a:lnTo>
                  <a:lnTo>
                    <a:pt x="5240" y="10644"/>
                  </a:lnTo>
                  <a:lnTo>
                    <a:pt x="5025" y="10644"/>
                  </a:lnTo>
                  <a:lnTo>
                    <a:pt x="5025" y="9752"/>
                  </a:lnTo>
                  <a:lnTo>
                    <a:pt x="5025" y="8894"/>
                  </a:lnTo>
                  <a:lnTo>
                    <a:pt x="5025" y="7966"/>
                  </a:lnTo>
                  <a:lnTo>
                    <a:pt x="5025" y="7108"/>
                  </a:lnTo>
                  <a:lnTo>
                    <a:pt x="5025" y="5465"/>
                  </a:lnTo>
                  <a:cubicBezTo>
                    <a:pt x="5025" y="5370"/>
                    <a:pt x="4954" y="5299"/>
                    <a:pt x="4859" y="5299"/>
                  </a:cubicBezTo>
                  <a:cubicBezTo>
                    <a:pt x="4061" y="5299"/>
                    <a:pt x="3406" y="4644"/>
                    <a:pt x="3406" y="3834"/>
                  </a:cubicBezTo>
                  <a:lnTo>
                    <a:pt x="3406" y="619"/>
                  </a:lnTo>
                  <a:cubicBezTo>
                    <a:pt x="3942" y="869"/>
                    <a:pt x="4525" y="1012"/>
                    <a:pt x="5120" y="1012"/>
                  </a:cubicBezTo>
                  <a:cubicBezTo>
                    <a:pt x="5716" y="1012"/>
                    <a:pt x="6287" y="881"/>
                    <a:pt x="6823" y="619"/>
                  </a:cubicBezTo>
                  <a:close/>
                  <a:moveTo>
                    <a:pt x="4716" y="9930"/>
                  </a:moveTo>
                  <a:lnTo>
                    <a:pt x="4716" y="10656"/>
                  </a:lnTo>
                  <a:lnTo>
                    <a:pt x="322" y="10656"/>
                  </a:lnTo>
                  <a:lnTo>
                    <a:pt x="322" y="9930"/>
                  </a:lnTo>
                  <a:close/>
                  <a:moveTo>
                    <a:pt x="1251" y="0"/>
                  </a:moveTo>
                  <a:cubicBezTo>
                    <a:pt x="1156" y="0"/>
                    <a:pt x="1084" y="72"/>
                    <a:pt x="1084" y="155"/>
                  </a:cubicBezTo>
                  <a:lnTo>
                    <a:pt x="1084" y="4287"/>
                  </a:lnTo>
                  <a:cubicBezTo>
                    <a:pt x="1084" y="4537"/>
                    <a:pt x="989" y="4763"/>
                    <a:pt x="810" y="4941"/>
                  </a:cubicBezTo>
                  <a:cubicBezTo>
                    <a:pt x="632" y="5120"/>
                    <a:pt x="418" y="5203"/>
                    <a:pt x="156" y="5203"/>
                  </a:cubicBezTo>
                  <a:cubicBezTo>
                    <a:pt x="72" y="5203"/>
                    <a:pt x="1" y="5275"/>
                    <a:pt x="1" y="5370"/>
                  </a:cubicBezTo>
                  <a:lnTo>
                    <a:pt x="1" y="7144"/>
                  </a:lnTo>
                  <a:lnTo>
                    <a:pt x="1" y="7989"/>
                  </a:lnTo>
                  <a:lnTo>
                    <a:pt x="1" y="8930"/>
                  </a:lnTo>
                  <a:lnTo>
                    <a:pt x="1" y="9775"/>
                  </a:lnTo>
                  <a:lnTo>
                    <a:pt x="1" y="10811"/>
                  </a:lnTo>
                  <a:cubicBezTo>
                    <a:pt x="1" y="10906"/>
                    <a:pt x="72" y="10978"/>
                    <a:pt x="156" y="10978"/>
                  </a:cubicBezTo>
                  <a:lnTo>
                    <a:pt x="8180" y="10978"/>
                  </a:lnTo>
                  <a:cubicBezTo>
                    <a:pt x="8276" y="10978"/>
                    <a:pt x="8347" y="10906"/>
                    <a:pt x="8347" y="10811"/>
                  </a:cubicBezTo>
                  <a:cubicBezTo>
                    <a:pt x="8347" y="10728"/>
                    <a:pt x="8276" y="10656"/>
                    <a:pt x="8180" y="10656"/>
                  </a:cubicBezTo>
                  <a:lnTo>
                    <a:pt x="5549" y="10656"/>
                  </a:lnTo>
                  <a:lnTo>
                    <a:pt x="5549" y="9918"/>
                  </a:lnTo>
                  <a:lnTo>
                    <a:pt x="9943" y="9918"/>
                  </a:lnTo>
                  <a:lnTo>
                    <a:pt x="9943" y="10656"/>
                  </a:lnTo>
                  <a:lnTo>
                    <a:pt x="8811" y="10656"/>
                  </a:lnTo>
                  <a:cubicBezTo>
                    <a:pt x="8716" y="10656"/>
                    <a:pt x="8645" y="10728"/>
                    <a:pt x="8645" y="10811"/>
                  </a:cubicBezTo>
                  <a:cubicBezTo>
                    <a:pt x="8645" y="10906"/>
                    <a:pt x="8716" y="10978"/>
                    <a:pt x="8811" y="10978"/>
                  </a:cubicBezTo>
                  <a:lnTo>
                    <a:pt x="10085" y="10978"/>
                  </a:lnTo>
                  <a:cubicBezTo>
                    <a:pt x="10181" y="10978"/>
                    <a:pt x="10252" y="10906"/>
                    <a:pt x="10252" y="10811"/>
                  </a:cubicBezTo>
                  <a:lnTo>
                    <a:pt x="10252" y="6644"/>
                  </a:lnTo>
                  <a:cubicBezTo>
                    <a:pt x="10252" y="6561"/>
                    <a:pt x="10181" y="6489"/>
                    <a:pt x="10085" y="6489"/>
                  </a:cubicBezTo>
                  <a:cubicBezTo>
                    <a:pt x="10002" y="6489"/>
                    <a:pt x="9919" y="6561"/>
                    <a:pt x="9919" y="6644"/>
                  </a:cubicBezTo>
                  <a:lnTo>
                    <a:pt x="9919" y="6977"/>
                  </a:lnTo>
                  <a:lnTo>
                    <a:pt x="8752" y="6977"/>
                  </a:lnTo>
                  <a:lnTo>
                    <a:pt x="8752" y="322"/>
                  </a:lnTo>
                  <a:lnTo>
                    <a:pt x="8835" y="322"/>
                  </a:lnTo>
                  <a:lnTo>
                    <a:pt x="8835" y="4287"/>
                  </a:lnTo>
                  <a:cubicBezTo>
                    <a:pt x="8835" y="4608"/>
                    <a:pt x="8966" y="4941"/>
                    <a:pt x="9204" y="5156"/>
                  </a:cubicBezTo>
                  <a:cubicBezTo>
                    <a:pt x="9407" y="5358"/>
                    <a:pt x="9657" y="5489"/>
                    <a:pt x="9943" y="5513"/>
                  </a:cubicBezTo>
                  <a:lnTo>
                    <a:pt x="9943" y="6013"/>
                  </a:lnTo>
                  <a:cubicBezTo>
                    <a:pt x="9943" y="6096"/>
                    <a:pt x="10014" y="6180"/>
                    <a:pt x="10097" y="6180"/>
                  </a:cubicBezTo>
                  <a:cubicBezTo>
                    <a:pt x="10193" y="6180"/>
                    <a:pt x="10264" y="6096"/>
                    <a:pt x="10264" y="6013"/>
                  </a:cubicBezTo>
                  <a:lnTo>
                    <a:pt x="10264" y="5370"/>
                  </a:lnTo>
                  <a:cubicBezTo>
                    <a:pt x="10264" y="5275"/>
                    <a:pt x="10193" y="5203"/>
                    <a:pt x="10097" y="5203"/>
                  </a:cubicBezTo>
                  <a:cubicBezTo>
                    <a:pt x="9847" y="5203"/>
                    <a:pt x="9621" y="5120"/>
                    <a:pt x="9442" y="4941"/>
                  </a:cubicBezTo>
                  <a:cubicBezTo>
                    <a:pt x="9264" y="4763"/>
                    <a:pt x="9181" y="4537"/>
                    <a:pt x="9181" y="4287"/>
                  </a:cubicBezTo>
                  <a:lnTo>
                    <a:pt x="9181" y="155"/>
                  </a:lnTo>
                  <a:cubicBezTo>
                    <a:pt x="9181" y="72"/>
                    <a:pt x="9109" y="0"/>
                    <a:pt x="9014" y="0"/>
                  </a:cubicBezTo>
                  <a:lnTo>
                    <a:pt x="7002" y="0"/>
                  </a:lnTo>
                  <a:cubicBezTo>
                    <a:pt x="6918" y="0"/>
                    <a:pt x="6847" y="72"/>
                    <a:pt x="6847" y="155"/>
                  </a:cubicBezTo>
                  <a:lnTo>
                    <a:pt x="6847" y="310"/>
                  </a:lnTo>
                  <a:cubicBezTo>
                    <a:pt x="6323" y="596"/>
                    <a:pt x="5728" y="738"/>
                    <a:pt x="5132" y="738"/>
                  </a:cubicBezTo>
                  <a:cubicBezTo>
                    <a:pt x="4537" y="738"/>
                    <a:pt x="3942" y="596"/>
                    <a:pt x="3418" y="310"/>
                  </a:cubicBezTo>
                  <a:lnTo>
                    <a:pt x="3418" y="155"/>
                  </a:lnTo>
                  <a:cubicBezTo>
                    <a:pt x="3418" y="72"/>
                    <a:pt x="3346" y="0"/>
                    <a:pt x="3251" y="0"/>
                  </a:cubicBez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  <p:grpSp>
          <p:nvGrpSpPr>
            <p:cNvPr id="1408" name="Google Shape;7645;p50"/>
            <p:cNvGrpSpPr/>
            <p:nvPr/>
          </p:nvGrpSpPr>
          <p:grpSpPr>
            <a:xfrm>
              <a:off x="996058" y="5585204"/>
              <a:ext cx="324403" cy="347783"/>
              <a:chOff x="1767449" y="1513044"/>
              <a:chExt cx="324403" cy="347783"/>
            </a:xfrm>
            <a:solidFill>
              <a:schemeClr val="bg2">
                <a:lumMod val="75000"/>
              </a:schemeClr>
            </a:solidFill>
          </p:grpSpPr>
          <p:sp>
            <p:nvSpPr>
              <p:cNvPr id="1409" name="Google Shape;7646;p50"/>
              <p:cNvSpPr/>
              <p:nvPr/>
            </p:nvSpPr>
            <p:spPr>
              <a:xfrm>
                <a:off x="1850039" y="1513044"/>
                <a:ext cx="159604" cy="347783"/>
              </a:xfrm>
              <a:custGeom>
                <a:avLst/>
                <a:gdLst/>
                <a:ahLst/>
                <a:cxnLst/>
                <a:rect l="l" t="t" r="r" b="b"/>
                <a:pathLst>
                  <a:path w="5038" h="10978" extrusionOk="0">
                    <a:moveTo>
                      <a:pt x="1918" y="1893"/>
                    </a:moveTo>
                    <a:cubicBezTo>
                      <a:pt x="2156" y="1893"/>
                      <a:pt x="2358" y="2084"/>
                      <a:pt x="2358" y="2322"/>
                    </a:cubicBezTo>
                    <a:lnTo>
                      <a:pt x="2358" y="3465"/>
                    </a:lnTo>
                    <a:lnTo>
                      <a:pt x="1501" y="3465"/>
                    </a:lnTo>
                    <a:lnTo>
                      <a:pt x="1501" y="2703"/>
                    </a:lnTo>
                    <a:lnTo>
                      <a:pt x="1501" y="2310"/>
                    </a:lnTo>
                    <a:cubicBezTo>
                      <a:pt x="1501" y="2191"/>
                      <a:pt x="1549" y="2084"/>
                      <a:pt x="1620" y="2012"/>
                    </a:cubicBezTo>
                    <a:cubicBezTo>
                      <a:pt x="1703" y="1929"/>
                      <a:pt x="1822" y="1893"/>
                      <a:pt x="1918" y="1893"/>
                    </a:cubicBezTo>
                    <a:close/>
                    <a:moveTo>
                      <a:pt x="751" y="322"/>
                    </a:moveTo>
                    <a:cubicBezTo>
                      <a:pt x="989" y="322"/>
                      <a:pt x="1180" y="524"/>
                      <a:pt x="1180" y="750"/>
                    </a:cubicBezTo>
                    <a:lnTo>
                      <a:pt x="1180" y="2322"/>
                    </a:lnTo>
                    <a:lnTo>
                      <a:pt x="1180" y="2715"/>
                    </a:lnTo>
                    <a:lnTo>
                      <a:pt x="1180" y="3465"/>
                    </a:lnTo>
                    <a:lnTo>
                      <a:pt x="715" y="3465"/>
                    </a:lnTo>
                    <a:cubicBezTo>
                      <a:pt x="572" y="3465"/>
                      <a:pt x="429" y="3513"/>
                      <a:pt x="310" y="3584"/>
                    </a:cubicBezTo>
                    <a:lnTo>
                      <a:pt x="310" y="738"/>
                    </a:lnTo>
                    <a:lnTo>
                      <a:pt x="334" y="738"/>
                    </a:lnTo>
                    <a:cubicBezTo>
                      <a:pt x="334" y="619"/>
                      <a:pt x="370" y="524"/>
                      <a:pt x="453" y="441"/>
                    </a:cubicBezTo>
                    <a:cubicBezTo>
                      <a:pt x="525" y="369"/>
                      <a:pt x="644" y="322"/>
                      <a:pt x="751" y="322"/>
                    </a:cubicBezTo>
                    <a:close/>
                    <a:moveTo>
                      <a:pt x="4335" y="1870"/>
                    </a:moveTo>
                    <a:cubicBezTo>
                      <a:pt x="4537" y="1870"/>
                      <a:pt x="4716" y="2036"/>
                      <a:pt x="4716" y="2262"/>
                    </a:cubicBezTo>
                    <a:lnTo>
                      <a:pt x="4716" y="3275"/>
                    </a:lnTo>
                    <a:cubicBezTo>
                      <a:pt x="4704" y="3477"/>
                      <a:pt x="4537" y="3656"/>
                      <a:pt x="4335" y="3656"/>
                    </a:cubicBezTo>
                    <a:lnTo>
                      <a:pt x="4239" y="3656"/>
                    </a:lnTo>
                    <a:cubicBezTo>
                      <a:pt x="4037" y="3656"/>
                      <a:pt x="3858" y="3501"/>
                      <a:pt x="3858" y="3275"/>
                    </a:cubicBezTo>
                    <a:lnTo>
                      <a:pt x="3858" y="2286"/>
                    </a:lnTo>
                    <a:lnTo>
                      <a:pt x="3858" y="2262"/>
                    </a:lnTo>
                    <a:cubicBezTo>
                      <a:pt x="3858" y="2048"/>
                      <a:pt x="4013" y="1870"/>
                      <a:pt x="4239" y="1870"/>
                    </a:cubicBezTo>
                    <a:close/>
                    <a:moveTo>
                      <a:pt x="3108" y="1870"/>
                    </a:moveTo>
                    <a:cubicBezTo>
                      <a:pt x="3335" y="1870"/>
                      <a:pt x="3525" y="2048"/>
                      <a:pt x="3525" y="2286"/>
                    </a:cubicBezTo>
                    <a:lnTo>
                      <a:pt x="3525" y="3275"/>
                    </a:lnTo>
                    <a:lnTo>
                      <a:pt x="3525" y="3501"/>
                    </a:lnTo>
                    <a:cubicBezTo>
                      <a:pt x="3525" y="3715"/>
                      <a:pt x="3346" y="3917"/>
                      <a:pt x="3108" y="3917"/>
                    </a:cubicBezTo>
                    <a:lnTo>
                      <a:pt x="3037" y="3917"/>
                    </a:lnTo>
                    <a:lnTo>
                      <a:pt x="3037" y="3620"/>
                    </a:lnTo>
                    <a:cubicBezTo>
                      <a:pt x="3037" y="3525"/>
                      <a:pt x="2965" y="3453"/>
                      <a:pt x="2870" y="3453"/>
                    </a:cubicBezTo>
                    <a:lnTo>
                      <a:pt x="2668" y="3453"/>
                    </a:lnTo>
                    <a:lnTo>
                      <a:pt x="2668" y="2310"/>
                    </a:lnTo>
                    <a:lnTo>
                      <a:pt x="2668" y="2286"/>
                    </a:lnTo>
                    <a:cubicBezTo>
                      <a:pt x="2668" y="2072"/>
                      <a:pt x="2846" y="1870"/>
                      <a:pt x="3085" y="1870"/>
                    </a:cubicBezTo>
                    <a:close/>
                    <a:moveTo>
                      <a:pt x="2727" y="3763"/>
                    </a:moveTo>
                    <a:lnTo>
                      <a:pt x="2727" y="4632"/>
                    </a:lnTo>
                    <a:cubicBezTo>
                      <a:pt x="2727" y="4846"/>
                      <a:pt x="2549" y="5025"/>
                      <a:pt x="2323" y="5025"/>
                    </a:cubicBezTo>
                    <a:lnTo>
                      <a:pt x="727" y="5025"/>
                    </a:lnTo>
                    <a:cubicBezTo>
                      <a:pt x="513" y="5025"/>
                      <a:pt x="334" y="4846"/>
                      <a:pt x="334" y="4632"/>
                    </a:cubicBezTo>
                    <a:lnTo>
                      <a:pt x="334" y="4167"/>
                    </a:lnTo>
                    <a:cubicBezTo>
                      <a:pt x="334" y="3941"/>
                      <a:pt x="513" y="3763"/>
                      <a:pt x="727" y="3763"/>
                    </a:cubicBezTo>
                    <a:close/>
                    <a:moveTo>
                      <a:pt x="763" y="0"/>
                    </a:moveTo>
                    <a:cubicBezTo>
                      <a:pt x="572" y="0"/>
                      <a:pt x="370" y="72"/>
                      <a:pt x="227" y="227"/>
                    </a:cubicBezTo>
                    <a:cubicBezTo>
                      <a:pt x="72" y="369"/>
                      <a:pt x="1" y="548"/>
                      <a:pt x="1" y="762"/>
                    </a:cubicBezTo>
                    <a:lnTo>
                      <a:pt x="1" y="6751"/>
                    </a:lnTo>
                    <a:cubicBezTo>
                      <a:pt x="1" y="6846"/>
                      <a:pt x="72" y="6918"/>
                      <a:pt x="167" y="6918"/>
                    </a:cubicBezTo>
                    <a:cubicBezTo>
                      <a:pt x="251" y="6918"/>
                      <a:pt x="334" y="6846"/>
                      <a:pt x="334" y="6751"/>
                    </a:cubicBezTo>
                    <a:lnTo>
                      <a:pt x="334" y="5239"/>
                    </a:lnTo>
                    <a:cubicBezTo>
                      <a:pt x="453" y="5310"/>
                      <a:pt x="584" y="5358"/>
                      <a:pt x="727" y="5358"/>
                    </a:cubicBezTo>
                    <a:lnTo>
                      <a:pt x="2323" y="5358"/>
                    </a:lnTo>
                    <a:cubicBezTo>
                      <a:pt x="2727" y="5358"/>
                      <a:pt x="3037" y="5025"/>
                      <a:pt x="3037" y="4644"/>
                    </a:cubicBezTo>
                    <a:lnTo>
                      <a:pt x="3037" y="4239"/>
                    </a:lnTo>
                    <a:lnTo>
                      <a:pt x="3108" y="4239"/>
                    </a:lnTo>
                    <a:cubicBezTo>
                      <a:pt x="3394" y="4239"/>
                      <a:pt x="3644" y="4072"/>
                      <a:pt x="3763" y="3822"/>
                    </a:cubicBezTo>
                    <a:cubicBezTo>
                      <a:pt x="3882" y="3929"/>
                      <a:pt x="4049" y="3989"/>
                      <a:pt x="4216" y="3989"/>
                    </a:cubicBezTo>
                    <a:lnTo>
                      <a:pt x="4299" y="3989"/>
                    </a:lnTo>
                    <a:cubicBezTo>
                      <a:pt x="4442" y="3989"/>
                      <a:pt x="4573" y="3941"/>
                      <a:pt x="4692" y="3870"/>
                    </a:cubicBezTo>
                    <a:lnTo>
                      <a:pt x="4692" y="8335"/>
                    </a:lnTo>
                    <a:lnTo>
                      <a:pt x="2989" y="8335"/>
                    </a:lnTo>
                    <a:cubicBezTo>
                      <a:pt x="2906" y="8335"/>
                      <a:pt x="2834" y="8406"/>
                      <a:pt x="2834" y="8501"/>
                    </a:cubicBezTo>
                    <a:cubicBezTo>
                      <a:pt x="2834" y="8585"/>
                      <a:pt x="2906" y="8656"/>
                      <a:pt x="2989" y="8656"/>
                    </a:cubicBezTo>
                    <a:lnTo>
                      <a:pt x="4692" y="8656"/>
                    </a:lnTo>
                    <a:lnTo>
                      <a:pt x="4692" y="9299"/>
                    </a:lnTo>
                    <a:lnTo>
                      <a:pt x="334" y="9299"/>
                    </a:lnTo>
                    <a:lnTo>
                      <a:pt x="334" y="8656"/>
                    </a:lnTo>
                    <a:lnTo>
                      <a:pt x="2311" y="8656"/>
                    </a:lnTo>
                    <a:cubicBezTo>
                      <a:pt x="2394" y="8656"/>
                      <a:pt x="2477" y="8585"/>
                      <a:pt x="2477" y="8501"/>
                    </a:cubicBezTo>
                    <a:cubicBezTo>
                      <a:pt x="2477" y="8406"/>
                      <a:pt x="2394" y="8335"/>
                      <a:pt x="2311" y="8335"/>
                    </a:cubicBezTo>
                    <a:lnTo>
                      <a:pt x="346" y="8335"/>
                    </a:lnTo>
                    <a:lnTo>
                      <a:pt x="346" y="7382"/>
                    </a:lnTo>
                    <a:cubicBezTo>
                      <a:pt x="346" y="7287"/>
                      <a:pt x="275" y="7215"/>
                      <a:pt x="179" y="7215"/>
                    </a:cubicBezTo>
                    <a:cubicBezTo>
                      <a:pt x="96" y="7215"/>
                      <a:pt x="13" y="7287"/>
                      <a:pt x="13" y="7382"/>
                    </a:cubicBezTo>
                    <a:lnTo>
                      <a:pt x="13" y="9454"/>
                    </a:lnTo>
                    <a:cubicBezTo>
                      <a:pt x="13" y="9537"/>
                      <a:pt x="96" y="9609"/>
                      <a:pt x="179" y="9609"/>
                    </a:cubicBezTo>
                    <a:lnTo>
                      <a:pt x="1299" y="9609"/>
                    </a:lnTo>
                    <a:lnTo>
                      <a:pt x="1299" y="10823"/>
                    </a:lnTo>
                    <a:cubicBezTo>
                      <a:pt x="1299" y="10906"/>
                      <a:pt x="1370" y="10978"/>
                      <a:pt x="1465" y="10978"/>
                    </a:cubicBezTo>
                    <a:lnTo>
                      <a:pt x="2203" y="10978"/>
                    </a:lnTo>
                    <a:cubicBezTo>
                      <a:pt x="2299" y="10978"/>
                      <a:pt x="2370" y="10906"/>
                      <a:pt x="2370" y="10823"/>
                    </a:cubicBezTo>
                    <a:cubicBezTo>
                      <a:pt x="2370" y="10728"/>
                      <a:pt x="2299" y="10656"/>
                      <a:pt x="2203" y="10656"/>
                    </a:cubicBezTo>
                    <a:lnTo>
                      <a:pt x="1608" y="10656"/>
                    </a:lnTo>
                    <a:lnTo>
                      <a:pt x="1608" y="9597"/>
                    </a:lnTo>
                    <a:lnTo>
                      <a:pt x="3442" y="9597"/>
                    </a:lnTo>
                    <a:lnTo>
                      <a:pt x="3442" y="10656"/>
                    </a:lnTo>
                    <a:lnTo>
                      <a:pt x="2834" y="10656"/>
                    </a:lnTo>
                    <a:cubicBezTo>
                      <a:pt x="2739" y="10656"/>
                      <a:pt x="2668" y="10728"/>
                      <a:pt x="2668" y="10823"/>
                    </a:cubicBezTo>
                    <a:cubicBezTo>
                      <a:pt x="2668" y="10906"/>
                      <a:pt x="2739" y="10978"/>
                      <a:pt x="2834" y="10978"/>
                    </a:cubicBezTo>
                    <a:lnTo>
                      <a:pt x="3585" y="10978"/>
                    </a:lnTo>
                    <a:cubicBezTo>
                      <a:pt x="3680" y="10978"/>
                      <a:pt x="3751" y="10906"/>
                      <a:pt x="3751" y="10823"/>
                    </a:cubicBezTo>
                    <a:lnTo>
                      <a:pt x="3751" y="9609"/>
                    </a:lnTo>
                    <a:lnTo>
                      <a:pt x="4870" y="9609"/>
                    </a:lnTo>
                    <a:cubicBezTo>
                      <a:pt x="4954" y="9609"/>
                      <a:pt x="5037" y="9537"/>
                      <a:pt x="5037" y="9454"/>
                    </a:cubicBezTo>
                    <a:lnTo>
                      <a:pt x="5037" y="2703"/>
                    </a:lnTo>
                    <a:lnTo>
                      <a:pt x="5037" y="2262"/>
                    </a:lnTo>
                    <a:cubicBezTo>
                      <a:pt x="5037" y="1870"/>
                      <a:pt x="4716" y="1560"/>
                      <a:pt x="4335" y="1560"/>
                    </a:cubicBezTo>
                    <a:lnTo>
                      <a:pt x="4239" y="1560"/>
                    </a:lnTo>
                    <a:cubicBezTo>
                      <a:pt x="4025" y="1560"/>
                      <a:pt x="3823" y="1667"/>
                      <a:pt x="3692" y="1834"/>
                    </a:cubicBezTo>
                    <a:cubicBezTo>
                      <a:pt x="3561" y="1667"/>
                      <a:pt x="3346" y="1560"/>
                      <a:pt x="3132" y="1560"/>
                    </a:cubicBezTo>
                    <a:lnTo>
                      <a:pt x="3096" y="1560"/>
                    </a:lnTo>
                    <a:cubicBezTo>
                      <a:pt x="2858" y="1560"/>
                      <a:pt x="2656" y="1667"/>
                      <a:pt x="2513" y="1846"/>
                    </a:cubicBezTo>
                    <a:cubicBezTo>
                      <a:pt x="2382" y="1679"/>
                      <a:pt x="2180" y="1560"/>
                      <a:pt x="1942" y="1560"/>
                    </a:cubicBezTo>
                    <a:cubicBezTo>
                      <a:pt x="1787" y="1560"/>
                      <a:pt x="1644" y="1608"/>
                      <a:pt x="1501" y="1691"/>
                    </a:cubicBezTo>
                    <a:lnTo>
                      <a:pt x="1501" y="738"/>
                    </a:lnTo>
                    <a:cubicBezTo>
                      <a:pt x="1501" y="322"/>
                      <a:pt x="1168" y="0"/>
                      <a:pt x="763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410" name="Google Shape;7647;p50"/>
              <p:cNvSpPr/>
              <p:nvPr/>
            </p:nvSpPr>
            <p:spPr>
              <a:xfrm>
                <a:off x="1887009" y="1702332"/>
                <a:ext cx="53222" cy="48375"/>
              </a:xfrm>
              <a:custGeom>
                <a:avLst/>
                <a:gdLst/>
                <a:ahLst/>
                <a:cxnLst/>
                <a:rect l="l" t="t" r="r" b="b"/>
                <a:pathLst>
                  <a:path w="1680" h="1527" extrusionOk="0">
                    <a:moveTo>
                      <a:pt x="1084" y="562"/>
                    </a:moveTo>
                    <a:lnTo>
                      <a:pt x="1013" y="979"/>
                    </a:lnTo>
                    <a:lnTo>
                      <a:pt x="608" y="979"/>
                    </a:lnTo>
                    <a:lnTo>
                      <a:pt x="679" y="562"/>
                    </a:lnTo>
                    <a:close/>
                    <a:moveTo>
                      <a:pt x="572" y="1"/>
                    </a:moveTo>
                    <a:cubicBezTo>
                      <a:pt x="487" y="1"/>
                      <a:pt x="415" y="57"/>
                      <a:pt x="394" y="133"/>
                    </a:cubicBezTo>
                    <a:lnTo>
                      <a:pt x="382" y="228"/>
                    </a:lnTo>
                    <a:lnTo>
                      <a:pt x="310" y="228"/>
                    </a:lnTo>
                    <a:cubicBezTo>
                      <a:pt x="215" y="228"/>
                      <a:pt x="143" y="300"/>
                      <a:pt x="143" y="395"/>
                    </a:cubicBezTo>
                    <a:cubicBezTo>
                      <a:pt x="143" y="478"/>
                      <a:pt x="215" y="562"/>
                      <a:pt x="310" y="562"/>
                    </a:cubicBezTo>
                    <a:lnTo>
                      <a:pt x="322" y="562"/>
                    </a:lnTo>
                    <a:lnTo>
                      <a:pt x="251" y="979"/>
                    </a:lnTo>
                    <a:lnTo>
                      <a:pt x="155" y="979"/>
                    </a:lnTo>
                    <a:cubicBezTo>
                      <a:pt x="72" y="979"/>
                      <a:pt x="1" y="1050"/>
                      <a:pt x="1" y="1133"/>
                    </a:cubicBezTo>
                    <a:cubicBezTo>
                      <a:pt x="1" y="1229"/>
                      <a:pt x="72" y="1300"/>
                      <a:pt x="155" y="1300"/>
                    </a:cubicBezTo>
                    <a:lnTo>
                      <a:pt x="191" y="1300"/>
                    </a:lnTo>
                    <a:lnTo>
                      <a:pt x="191" y="1336"/>
                    </a:lnTo>
                    <a:cubicBezTo>
                      <a:pt x="167" y="1419"/>
                      <a:pt x="239" y="1514"/>
                      <a:pt x="322" y="1526"/>
                    </a:cubicBezTo>
                    <a:lnTo>
                      <a:pt x="346" y="1526"/>
                    </a:lnTo>
                    <a:cubicBezTo>
                      <a:pt x="429" y="1526"/>
                      <a:pt x="501" y="1467"/>
                      <a:pt x="513" y="1395"/>
                    </a:cubicBezTo>
                    <a:lnTo>
                      <a:pt x="536" y="1300"/>
                    </a:lnTo>
                    <a:lnTo>
                      <a:pt x="929" y="1300"/>
                    </a:lnTo>
                    <a:lnTo>
                      <a:pt x="929" y="1336"/>
                    </a:lnTo>
                    <a:cubicBezTo>
                      <a:pt x="917" y="1419"/>
                      <a:pt x="977" y="1514"/>
                      <a:pt x="1060" y="1526"/>
                    </a:cubicBezTo>
                    <a:lnTo>
                      <a:pt x="1096" y="1526"/>
                    </a:lnTo>
                    <a:cubicBezTo>
                      <a:pt x="1167" y="1526"/>
                      <a:pt x="1239" y="1467"/>
                      <a:pt x="1263" y="1395"/>
                    </a:cubicBezTo>
                    <a:lnTo>
                      <a:pt x="1275" y="1300"/>
                    </a:lnTo>
                    <a:lnTo>
                      <a:pt x="1370" y="1300"/>
                    </a:lnTo>
                    <a:cubicBezTo>
                      <a:pt x="1453" y="1300"/>
                      <a:pt x="1525" y="1229"/>
                      <a:pt x="1525" y="1133"/>
                    </a:cubicBezTo>
                    <a:cubicBezTo>
                      <a:pt x="1525" y="1050"/>
                      <a:pt x="1453" y="979"/>
                      <a:pt x="1370" y="979"/>
                    </a:cubicBezTo>
                    <a:lnTo>
                      <a:pt x="1334" y="979"/>
                    </a:lnTo>
                    <a:lnTo>
                      <a:pt x="1406" y="562"/>
                    </a:lnTo>
                    <a:lnTo>
                      <a:pt x="1513" y="562"/>
                    </a:lnTo>
                    <a:cubicBezTo>
                      <a:pt x="1608" y="562"/>
                      <a:pt x="1679" y="478"/>
                      <a:pt x="1679" y="395"/>
                    </a:cubicBezTo>
                    <a:cubicBezTo>
                      <a:pt x="1679" y="300"/>
                      <a:pt x="1608" y="228"/>
                      <a:pt x="1513" y="228"/>
                    </a:cubicBezTo>
                    <a:lnTo>
                      <a:pt x="1465" y="228"/>
                    </a:lnTo>
                    <a:lnTo>
                      <a:pt x="1465" y="205"/>
                    </a:lnTo>
                    <a:cubicBezTo>
                      <a:pt x="1489" y="109"/>
                      <a:pt x="1429" y="26"/>
                      <a:pt x="1334" y="2"/>
                    </a:cubicBezTo>
                    <a:cubicBezTo>
                      <a:pt x="1327" y="1"/>
                      <a:pt x="1320" y="1"/>
                      <a:pt x="1312" y="1"/>
                    </a:cubicBezTo>
                    <a:cubicBezTo>
                      <a:pt x="1235" y="1"/>
                      <a:pt x="1154" y="57"/>
                      <a:pt x="1144" y="133"/>
                    </a:cubicBezTo>
                    <a:lnTo>
                      <a:pt x="1132" y="228"/>
                    </a:lnTo>
                    <a:lnTo>
                      <a:pt x="727" y="228"/>
                    </a:lnTo>
                    <a:lnTo>
                      <a:pt x="727" y="205"/>
                    </a:lnTo>
                    <a:cubicBezTo>
                      <a:pt x="739" y="109"/>
                      <a:pt x="679" y="26"/>
                      <a:pt x="596" y="2"/>
                    </a:cubicBezTo>
                    <a:cubicBezTo>
                      <a:pt x="588" y="1"/>
                      <a:pt x="580" y="1"/>
                      <a:pt x="572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411" name="Google Shape;7648;p50"/>
              <p:cNvSpPr/>
              <p:nvPr/>
            </p:nvSpPr>
            <p:spPr>
              <a:xfrm>
                <a:off x="1943970" y="1686745"/>
                <a:ext cx="28702" cy="63962"/>
              </a:xfrm>
              <a:custGeom>
                <a:avLst/>
                <a:gdLst/>
                <a:ahLst/>
                <a:cxnLst/>
                <a:rect l="l" t="t" r="r" b="b"/>
                <a:pathLst>
                  <a:path w="906" h="2019" extrusionOk="0">
                    <a:moveTo>
                      <a:pt x="457" y="0"/>
                    </a:moveTo>
                    <a:cubicBezTo>
                      <a:pt x="429" y="0"/>
                      <a:pt x="399" y="6"/>
                      <a:pt x="370" y="18"/>
                    </a:cubicBezTo>
                    <a:lnTo>
                      <a:pt x="108" y="173"/>
                    </a:lnTo>
                    <a:cubicBezTo>
                      <a:pt x="24" y="220"/>
                      <a:pt x="0" y="304"/>
                      <a:pt x="48" y="399"/>
                    </a:cubicBezTo>
                    <a:cubicBezTo>
                      <a:pt x="73" y="448"/>
                      <a:pt x="126" y="475"/>
                      <a:pt x="184" y="475"/>
                    </a:cubicBezTo>
                    <a:cubicBezTo>
                      <a:pt x="210" y="475"/>
                      <a:pt x="237" y="470"/>
                      <a:pt x="262" y="459"/>
                    </a:cubicBezTo>
                    <a:lnTo>
                      <a:pt x="298" y="435"/>
                    </a:lnTo>
                    <a:lnTo>
                      <a:pt x="298" y="1685"/>
                    </a:lnTo>
                    <a:lnTo>
                      <a:pt x="191" y="1685"/>
                    </a:lnTo>
                    <a:cubicBezTo>
                      <a:pt x="108" y="1685"/>
                      <a:pt x="24" y="1768"/>
                      <a:pt x="24" y="1852"/>
                    </a:cubicBezTo>
                    <a:cubicBezTo>
                      <a:pt x="24" y="1947"/>
                      <a:pt x="108" y="2018"/>
                      <a:pt x="191" y="2018"/>
                    </a:cubicBezTo>
                    <a:lnTo>
                      <a:pt x="739" y="2018"/>
                    </a:lnTo>
                    <a:cubicBezTo>
                      <a:pt x="834" y="2018"/>
                      <a:pt x="905" y="1947"/>
                      <a:pt x="905" y="1852"/>
                    </a:cubicBezTo>
                    <a:cubicBezTo>
                      <a:pt x="905" y="1768"/>
                      <a:pt x="822" y="1673"/>
                      <a:pt x="727" y="1673"/>
                    </a:cubicBezTo>
                    <a:lnTo>
                      <a:pt x="608" y="1673"/>
                    </a:lnTo>
                    <a:lnTo>
                      <a:pt x="608" y="161"/>
                    </a:lnTo>
                    <a:cubicBezTo>
                      <a:pt x="608" y="101"/>
                      <a:pt x="584" y="54"/>
                      <a:pt x="536" y="18"/>
                    </a:cubicBezTo>
                    <a:cubicBezTo>
                      <a:pt x="512" y="6"/>
                      <a:pt x="486" y="0"/>
                      <a:pt x="457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412" name="Google Shape;7649;p50"/>
              <p:cNvSpPr/>
              <p:nvPr/>
            </p:nvSpPr>
            <p:spPr>
              <a:xfrm>
                <a:off x="2029221" y="1707306"/>
                <a:ext cx="62631" cy="10201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322" extrusionOk="0">
                    <a:moveTo>
                      <a:pt x="167" y="0"/>
                    </a:moveTo>
                    <a:cubicBezTo>
                      <a:pt x="72" y="0"/>
                      <a:pt x="0" y="71"/>
                      <a:pt x="0" y="167"/>
                    </a:cubicBezTo>
                    <a:cubicBezTo>
                      <a:pt x="0" y="250"/>
                      <a:pt x="72" y="321"/>
                      <a:pt x="167" y="321"/>
                    </a:cubicBezTo>
                    <a:lnTo>
                      <a:pt x="1822" y="321"/>
                    </a:lnTo>
                    <a:cubicBezTo>
                      <a:pt x="1905" y="321"/>
                      <a:pt x="1977" y="250"/>
                      <a:pt x="1977" y="167"/>
                    </a:cubicBezTo>
                    <a:cubicBezTo>
                      <a:pt x="1977" y="60"/>
                      <a:pt x="1905" y="0"/>
                      <a:pt x="1822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413" name="Google Shape;7650;p50"/>
              <p:cNvSpPr/>
              <p:nvPr/>
            </p:nvSpPr>
            <p:spPr>
              <a:xfrm>
                <a:off x="2029221" y="1758311"/>
                <a:ext cx="47552" cy="46696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474" extrusionOk="0">
                    <a:moveTo>
                      <a:pt x="173" y="0"/>
                    </a:moveTo>
                    <a:cubicBezTo>
                      <a:pt x="131" y="0"/>
                      <a:pt x="90" y="15"/>
                      <a:pt x="60" y="45"/>
                    </a:cubicBezTo>
                    <a:cubicBezTo>
                      <a:pt x="0" y="105"/>
                      <a:pt x="0" y="200"/>
                      <a:pt x="60" y="259"/>
                    </a:cubicBezTo>
                    <a:lnTo>
                      <a:pt x="1227" y="1426"/>
                    </a:lnTo>
                    <a:cubicBezTo>
                      <a:pt x="1250" y="1450"/>
                      <a:pt x="1298" y="1474"/>
                      <a:pt x="1346" y="1474"/>
                    </a:cubicBezTo>
                    <a:cubicBezTo>
                      <a:pt x="1381" y="1474"/>
                      <a:pt x="1429" y="1450"/>
                      <a:pt x="1465" y="1426"/>
                    </a:cubicBezTo>
                    <a:cubicBezTo>
                      <a:pt x="1500" y="1378"/>
                      <a:pt x="1500" y="1271"/>
                      <a:pt x="1441" y="1200"/>
                    </a:cubicBezTo>
                    <a:lnTo>
                      <a:pt x="286" y="45"/>
                    </a:lnTo>
                    <a:cubicBezTo>
                      <a:pt x="256" y="15"/>
                      <a:pt x="215" y="0"/>
                      <a:pt x="173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414" name="Google Shape;7651;p50"/>
              <p:cNvSpPr/>
              <p:nvPr/>
            </p:nvSpPr>
            <p:spPr>
              <a:xfrm>
                <a:off x="2029221" y="1615339"/>
                <a:ext cx="47552" cy="46728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475" extrusionOk="0">
                    <a:moveTo>
                      <a:pt x="1334" y="1"/>
                    </a:moveTo>
                    <a:cubicBezTo>
                      <a:pt x="1295" y="1"/>
                      <a:pt x="1256" y="16"/>
                      <a:pt x="1227" y="46"/>
                    </a:cubicBezTo>
                    <a:lnTo>
                      <a:pt x="60" y="1200"/>
                    </a:lnTo>
                    <a:cubicBezTo>
                      <a:pt x="0" y="1260"/>
                      <a:pt x="0" y="1367"/>
                      <a:pt x="60" y="1427"/>
                    </a:cubicBezTo>
                    <a:cubicBezTo>
                      <a:pt x="96" y="1462"/>
                      <a:pt x="131" y="1474"/>
                      <a:pt x="179" y="1474"/>
                    </a:cubicBezTo>
                    <a:cubicBezTo>
                      <a:pt x="226" y="1474"/>
                      <a:pt x="274" y="1462"/>
                      <a:pt x="298" y="1427"/>
                    </a:cubicBezTo>
                    <a:lnTo>
                      <a:pt x="1465" y="272"/>
                    </a:lnTo>
                    <a:cubicBezTo>
                      <a:pt x="1500" y="212"/>
                      <a:pt x="1500" y="105"/>
                      <a:pt x="1441" y="46"/>
                    </a:cubicBezTo>
                    <a:cubicBezTo>
                      <a:pt x="1411" y="16"/>
                      <a:pt x="1372" y="1"/>
                      <a:pt x="1334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415" name="Google Shape;7652;p50"/>
              <p:cNvSpPr/>
              <p:nvPr/>
            </p:nvSpPr>
            <p:spPr>
              <a:xfrm>
                <a:off x="1767449" y="1703504"/>
                <a:ext cx="63012" cy="10233"/>
              </a:xfrm>
              <a:custGeom>
                <a:avLst/>
                <a:gdLst/>
                <a:ahLst/>
                <a:cxnLst/>
                <a:rect l="l" t="t" r="r" b="b"/>
                <a:pathLst>
                  <a:path w="1989" h="323" extrusionOk="0">
                    <a:moveTo>
                      <a:pt x="167" y="1"/>
                    </a:moveTo>
                    <a:cubicBezTo>
                      <a:pt x="72" y="1"/>
                      <a:pt x="0" y="72"/>
                      <a:pt x="0" y="168"/>
                    </a:cubicBezTo>
                    <a:cubicBezTo>
                      <a:pt x="0" y="251"/>
                      <a:pt x="72" y="322"/>
                      <a:pt x="167" y="322"/>
                    </a:cubicBezTo>
                    <a:lnTo>
                      <a:pt x="1822" y="322"/>
                    </a:lnTo>
                    <a:cubicBezTo>
                      <a:pt x="1905" y="322"/>
                      <a:pt x="1989" y="251"/>
                      <a:pt x="1989" y="168"/>
                    </a:cubicBezTo>
                    <a:cubicBezTo>
                      <a:pt x="1989" y="72"/>
                      <a:pt x="1905" y="1"/>
                      <a:pt x="1822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416" name="Google Shape;7653;p50"/>
              <p:cNvSpPr/>
              <p:nvPr/>
            </p:nvSpPr>
            <p:spPr>
              <a:xfrm>
                <a:off x="1783289" y="1615719"/>
                <a:ext cx="47552" cy="46728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475" extrusionOk="0">
                    <a:moveTo>
                      <a:pt x="167" y="1"/>
                    </a:moveTo>
                    <a:cubicBezTo>
                      <a:pt x="128" y="1"/>
                      <a:pt x="90" y="16"/>
                      <a:pt x="60" y="45"/>
                    </a:cubicBezTo>
                    <a:cubicBezTo>
                      <a:pt x="0" y="105"/>
                      <a:pt x="0" y="212"/>
                      <a:pt x="60" y="272"/>
                    </a:cubicBezTo>
                    <a:lnTo>
                      <a:pt x="1215" y="1427"/>
                    </a:lnTo>
                    <a:cubicBezTo>
                      <a:pt x="1251" y="1462"/>
                      <a:pt x="1286" y="1474"/>
                      <a:pt x="1334" y="1474"/>
                    </a:cubicBezTo>
                    <a:cubicBezTo>
                      <a:pt x="1382" y="1474"/>
                      <a:pt x="1429" y="1462"/>
                      <a:pt x="1453" y="1427"/>
                    </a:cubicBezTo>
                    <a:cubicBezTo>
                      <a:pt x="1501" y="1367"/>
                      <a:pt x="1501" y="1272"/>
                      <a:pt x="1441" y="1212"/>
                    </a:cubicBezTo>
                    <a:lnTo>
                      <a:pt x="274" y="45"/>
                    </a:lnTo>
                    <a:cubicBezTo>
                      <a:pt x="244" y="16"/>
                      <a:pt x="206" y="1"/>
                      <a:pt x="16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417" name="Google Shape;7654;p50"/>
              <p:cNvSpPr/>
              <p:nvPr/>
            </p:nvSpPr>
            <p:spPr>
              <a:xfrm>
                <a:off x="1783289" y="1758311"/>
                <a:ext cx="47552" cy="46696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474" extrusionOk="0">
                    <a:moveTo>
                      <a:pt x="1328" y="0"/>
                    </a:moveTo>
                    <a:cubicBezTo>
                      <a:pt x="1286" y="0"/>
                      <a:pt x="1245" y="15"/>
                      <a:pt x="1215" y="45"/>
                    </a:cubicBezTo>
                    <a:lnTo>
                      <a:pt x="60" y="1200"/>
                    </a:lnTo>
                    <a:cubicBezTo>
                      <a:pt x="0" y="1259"/>
                      <a:pt x="0" y="1367"/>
                      <a:pt x="60" y="1426"/>
                    </a:cubicBezTo>
                    <a:cubicBezTo>
                      <a:pt x="84" y="1450"/>
                      <a:pt x="131" y="1474"/>
                      <a:pt x="179" y="1474"/>
                    </a:cubicBezTo>
                    <a:cubicBezTo>
                      <a:pt x="215" y="1474"/>
                      <a:pt x="262" y="1450"/>
                      <a:pt x="298" y="1426"/>
                    </a:cubicBezTo>
                    <a:lnTo>
                      <a:pt x="1453" y="259"/>
                    </a:lnTo>
                    <a:cubicBezTo>
                      <a:pt x="1501" y="200"/>
                      <a:pt x="1501" y="105"/>
                      <a:pt x="1441" y="45"/>
                    </a:cubicBezTo>
                    <a:cubicBezTo>
                      <a:pt x="1411" y="15"/>
                      <a:pt x="1370" y="0"/>
                      <a:pt x="132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418" name="Google Shape;7655;p50"/>
            <p:cNvGrpSpPr/>
            <p:nvPr/>
          </p:nvGrpSpPr>
          <p:grpSpPr>
            <a:xfrm>
              <a:off x="3235802" y="5584887"/>
              <a:ext cx="320633" cy="348100"/>
              <a:chOff x="4007193" y="1512727"/>
              <a:chExt cx="320633" cy="348100"/>
            </a:xfrm>
            <a:solidFill>
              <a:schemeClr val="bg2">
                <a:lumMod val="75000"/>
              </a:schemeClr>
            </a:solidFill>
          </p:grpSpPr>
          <p:sp>
            <p:nvSpPr>
              <p:cNvPr id="1419" name="Google Shape;7656;p50"/>
              <p:cNvSpPr/>
              <p:nvPr/>
            </p:nvSpPr>
            <p:spPr>
              <a:xfrm>
                <a:off x="4177695" y="1512727"/>
                <a:ext cx="143732" cy="153109"/>
              </a:xfrm>
              <a:custGeom>
                <a:avLst/>
                <a:gdLst/>
                <a:ahLst/>
                <a:cxnLst/>
                <a:rect l="l" t="t" r="r" b="b"/>
                <a:pathLst>
                  <a:path w="4537" h="4833" extrusionOk="0">
                    <a:moveTo>
                      <a:pt x="2359" y="1"/>
                    </a:moveTo>
                    <a:cubicBezTo>
                      <a:pt x="2213" y="1"/>
                      <a:pt x="2065" y="16"/>
                      <a:pt x="1917" y="46"/>
                    </a:cubicBezTo>
                    <a:cubicBezTo>
                      <a:pt x="1346" y="165"/>
                      <a:pt x="846" y="498"/>
                      <a:pt x="524" y="987"/>
                    </a:cubicBezTo>
                    <a:cubicBezTo>
                      <a:pt x="0" y="1761"/>
                      <a:pt x="36" y="2773"/>
                      <a:pt x="584" y="3523"/>
                    </a:cubicBezTo>
                    <a:lnTo>
                      <a:pt x="536" y="4666"/>
                    </a:lnTo>
                    <a:cubicBezTo>
                      <a:pt x="536" y="4725"/>
                      <a:pt x="572" y="4773"/>
                      <a:pt x="607" y="4797"/>
                    </a:cubicBezTo>
                    <a:cubicBezTo>
                      <a:pt x="643" y="4809"/>
                      <a:pt x="667" y="4832"/>
                      <a:pt x="703" y="4832"/>
                    </a:cubicBezTo>
                    <a:cubicBezTo>
                      <a:pt x="727" y="4832"/>
                      <a:pt x="750" y="4832"/>
                      <a:pt x="774" y="4809"/>
                    </a:cubicBezTo>
                    <a:lnTo>
                      <a:pt x="1822" y="4332"/>
                    </a:lnTo>
                    <a:cubicBezTo>
                      <a:pt x="2006" y="4381"/>
                      <a:pt x="2191" y="4404"/>
                      <a:pt x="2373" y="4404"/>
                    </a:cubicBezTo>
                    <a:cubicBezTo>
                      <a:pt x="3091" y="4404"/>
                      <a:pt x="3771" y="4044"/>
                      <a:pt x="4179" y="3427"/>
                    </a:cubicBezTo>
                    <a:cubicBezTo>
                      <a:pt x="4382" y="3142"/>
                      <a:pt x="4501" y="2832"/>
                      <a:pt x="4537" y="2487"/>
                    </a:cubicBezTo>
                    <a:cubicBezTo>
                      <a:pt x="4525" y="2392"/>
                      <a:pt x="4453" y="2320"/>
                      <a:pt x="4382" y="2296"/>
                    </a:cubicBezTo>
                    <a:cubicBezTo>
                      <a:pt x="4374" y="2295"/>
                      <a:pt x="4366" y="2295"/>
                      <a:pt x="4358" y="2295"/>
                    </a:cubicBezTo>
                    <a:cubicBezTo>
                      <a:pt x="4275" y="2295"/>
                      <a:pt x="4214" y="2352"/>
                      <a:pt x="4203" y="2439"/>
                    </a:cubicBezTo>
                    <a:cubicBezTo>
                      <a:pt x="4156" y="2713"/>
                      <a:pt x="4072" y="2987"/>
                      <a:pt x="3906" y="3237"/>
                    </a:cubicBezTo>
                    <a:cubicBezTo>
                      <a:pt x="3554" y="3774"/>
                      <a:pt x="2971" y="4074"/>
                      <a:pt x="2360" y="4074"/>
                    </a:cubicBezTo>
                    <a:cubicBezTo>
                      <a:pt x="2185" y="4074"/>
                      <a:pt x="2008" y="4049"/>
                      <a:pt x="1834" y="3999"/>
                    </a:cubicBezTo>
                    <a:cubicBezTo>
                      <a:pt x="1814" y="3994"/>
                      <a:pt x="1798" y="3991"/>
                      <a:pt x="1784" y="3991"/>
                    </a:cubicBezTo>
                    <a:cubicBezTo>
                      <a:pt x="1762" y="3991"/>
                      <a:pt x="1743" y="3997"/>
                      <a:pt x="1715" y="4011"/>
                    </a:cubicBezTo>
                    <a:lnTo>
                      <a:pt x="869" y="4416"/>
                    </a:lnTo>
                    <a:lnTo>
                      <a:pt x="905" y="3475"/>
                    </a:lnTo>
                    <a:cubicBezTo>
                      <a:pt x="905" y="3427"/>
                      <a:pt x="893" y="3404"/>
                      <a:pt x="881" y="3368"/>
                    </a:cubicBezTo>
                    <a:cubicBezTo>
                      <a:pt x="369" y="2737"/>
                      <a:pt x="346" y="1856"/>
                      <a:pt x="786" y="1165"/>
                    </a:cubicBezTo>
                    <a:cubicBezTo>
                      <a:pt x="1072" y="748"/>
                      <a:pt x="1489" y="475"/>
                      <a:pt x="1977" y="379"/>
                    </a:cubicBezTo>
                    <a:cubicBezTo>
                      <a:pt x="2104" y="352"/>
                      <a:pt x="2231" y="339"/>
                      <a:pt x="2357" y="339"/>
                    </a:cubicBezTo>
                    <a:cubicBezTo>
                      <a:pt x="2721" y="339"/>
                      <a:pt x="3071" y="452"/>
                      <a:pt x="3382" y="665"/>
                    </a:cubicBezTo>
                    <a:cubicBezTo>
                      <a:pt x="3798" y="939"/>
                      <a:pt x="4084" y="1380"/>
                      <a:pt x="4179" y="1868"/>
                    </a:cubicBezTo>
                    <a:cubicBezTo>
                      <a:pt x="4200" y="1949"/>
                      <a:pt x="4263" y="2004"/>
                      <a:pt x="4340" y="2004"/>
                    </a:cubicBezTo>
                    <a:cubicBezTo>
                      <a:pt x="4354" y="2004"/>
                      <a:pt x="4368" y="2002"/>
                      <a:pt x="4382" y="1999"/>
                    </a:cubicBezTo>
                    <a:cubicBezTo>
                      <a:pt x="4465" y="1987"/>
                      <a:pt x="4525" y="1903"/>
                      <a:pt x="4513" y="1808"/>
                    </a:cubicBezTo>
                    <a:cubicBezTo>
                      <a:pt x="4406" y="1225"/>
                      <a:pt x="4060" y="725"/>
                      <a:pt x="3572" y="379"/>
                    </a:cubicBezTo>
                    <a:cubicBezTo>
                      <a:pt x="3208" y="130"/>
                      <a:pt x="2790" y="1"/>
                      <a:pt x="2359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420" name="Google Shape;7657;p50"/>
              <p:cNvSpPr/>
              <p:nvPr/>
            </p:nvSpPr>
            <p:spPr>
              <a:xfrm>
                <a:off x="4214666" y="1543583"/>
                <a:ext cx="77711" cy="77363"/>
              </a:xfrm>
              <a:custGeom>
                <a:avLst/>
                <a:gdLst/>
                <a:ahLst/>
                <a:cxnLst/>
                <a:rect l="l" t="t" r="r" b="b"/>
                <a:pathLst>
                  <a:path w="2453" h="2442" extrusionOk="0">
                    <a:moveTo>
                      <a:pt x="1072" y="346"/>
                    </a:moveTo>
                    <a:lnTo>
                      <a:pt x="1072" y="1239"/>
                    </a:lnTo>
                    <a:cubicBezTo>
                      <a:pt x="1072" y="1322"/>
                      <a:pt x="1143" y="1406"/>
                      <a:pt x="1238" y="1406"/>
                    </a:cubicBezTo>
                    <a:lnTo>
                      <a:pt x="2131" y="1406"/>
                    </a:lnTo>
                    <a:cubicBezTo>
                      <a:pt x="2048" y="1822"/>
                      <a:pt x="1679" y="2144"/>
                      <a:pt x="1238" y="2144"/>
                    </a:cubicBezTo>
                    <a:cubicBezTo>
                      <a:pt x="726" y="2144"/>
                      <a:pt x="322" y="1739"/>
                      <a:pt x="322" y="1239"/>
                    </a:cubicBezTo>
                    <a:cubicBezTo>
                      <a:pt x="322" y="787"/>
                      <a:pt x="655" y="417"/>
                      <a:pt x="1072" y="346"/>
                    </a:cubicBezTo>
                    <a:close/>
                    <a:moveTo>
                      <a:pt x="1215" y="1"/>
                    </a:moveTo>
                    <a:cubicBezTo>
                      <a:pt x="548" y="1"/>
                      <a:pt x="0" y="548"/>
                      <a:pt x="0" y="1215"/>
                    </a:cubicBezTo>
                    <a:cubicBezTo>
                      <a:pt x="0" y="1894"/>
                      <a:pt x="548" y="2441"/>
                      <a:pt x="1215" y="2441"/>
                    </a:cubicBezTo>
                    <a:cubicBezTo>
                      <a:pt x="1893" y="2441"/>
                      <a:pt x="2441" y="1894"/>
                      <a:pt x="2441" y="1215"/>
                    </a:cubicBezTo>
                    <a:cubicBezTo>
                      <a:pt x="2453" y="1144"/>
                      <a:pt x="2381" y="1072"/>
                      <a:pt x="2286" y="1072"/>
                    </a:cubicBezTo>
                    <a:lnTo>
                      <a:pt x="1381" y="1072"/>
                    </a:lnTo>
                    <a:lnTo>
                      <a:pt x="1381" y="167"/>
                    </a:lnTo>
                    <a:cubicBezTo>
                      <a:pt x="1381" y="72"/>
                      <a:pt x="1310" y="1"/>
                      <a:pt x="1215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421" name="Google Shape;7658;p50"/>
              <p:cNvSpPr/>
              <p:nvPr/>
            </p:nvSpPr>
            <p:spPr>
              <a:xfrm>
                <a:off x="4007193" y="1541334"/>
                <a:ext cx="320633" cy="319493"/>
              </a:xfrm>
              <a:custGeom>
                <a:avLst/>
                <a:gdLst/>
                <a:ahLst/>
                <a:cxnLst/>
                <a:rect l="l" t="t" r="r" b="b"/>
                <a:pathLst>
                  <a:path w="10121" h="10085" extrusionOk="0">
                    <a:moveTo>
                      <a:pt x="3823" y="1239"/>
                    </a:moveTo>
                    <a:lnTo>
                      <a:pt x="4823" y="2227"/>
                    </a:lnTo>
                    <a:cubicBezTo>
                      <a:pt x="5418" y="2822"/>
                      <a:pt x="5525" y="3739"/>
                      <a:pt x="5085" y="4453"/>
                    </a:cubicBezTo>
                    <a:cubicBezTo>
                      <a:pt x="5049" y="4501"/>
                      <a:pt x="5061" y="4596"/>
                      <a:pt x="5120" y="4644"/>
                    </a:cubicBezTo>
                    <a:lnTo>
                      <a:pt x="5442" y="4965"/>
                    </a:lnTo>
                    <a:cubicBezTo>
                      <a:pt x="5478" y="5002"/>
                      <a:pt x="5524" y="5016"/>
                      <a:pt x="5567" y="5016"/>
                    </a:cubicBezTo>
                    <a:cubicBezTo>
                      <a:pt x="5594" y="5016"/>
                      <a:pt x="5621" y="5010"/>
                      <a:pt x="5644" y="5001"/>
                    </a:cubicBezTo>
                    <a:cubicBezTo>
                      <a:pt x="5939" y="4824"/>
                      <a:pt x="6267" y="4736"/>
                      <a:pt x="6591" y="4736"/>
                    </a:cubicBezTo>
                    <a:cubicBezTo>
                      <a:pt x="7053" y="4736"/>
                      <a:pt x="7509" y="4913"/>
                      <a:pt x="7859" y="5263"/>
                    </a:cubicBezTo>
                    <a:lnTo>
                      <a:pt x="8859" y="6263"/>
                    </a:lnTo>
                    <a:lnTo>
                      <a:pt x="6299" y="8823"/>
                    </a:lnTo>
                    <a:lnTo>
                      <a:pt x="5299" y="7823"/>
                    </a:lnTo>
                    <a:cubicBezTo>
                      <a:pt x="5073" y="7608"/>
                      <a:pt x="4906" y="7335"/>
                      <a:pt x="4835" y="7037"/>
                    </a:cubicBezTo>
                    <a:cubicBezTo>
                      <a:pt x="4704" y="6561"/>
                      <a:pt x="4775" y="6037"/>
                      <a:pt x="5025" y="5608"/>
                    </a:cubicBezTo>
                    <a:cubicBezTo>
                      <a:pt x="5073" y="5549"/>
                      <a:pt x="5061" y="5465"/>
                      <a:pt x="5001" y="5418"/>
                    </a:cubicBezTo>
                    <a:lnTo>
                      <a:pt x="4668" y="5084"/>
                    </a:lnTo>
                    <a:cubicBezTo>
                      <a:pt x="4634" y="5051"/>
                      <a:pt x="4597" y="5036"/>
                      <a:pt x="4560" y="5036"/>
                    </a:cubicBezTo>
                    <a:cubicBezTo>
                      <a:pt x="4532" y="5036"/>
                      <a:pt x="4503" y="5045"/>
                      <a:pt x="4477" y="5060"/>
                    </a:cubicBezTo>
                    <a:cubicBezTo>
                      <a:pt x="4186" y="5235"/>
                      <a:pt x="3864" y="5321"/>
                      <a:pt x="3543" y="5321"/>
                    </a:cubicBezTo>
                    <a:cubicBezTo>
                      <a:pt x="3077" y="5321"/>
                      <a:pt x="2616" y="5139"/>
                      <a:pt x="2263" y="4787"/>
                    </a:cubicBezTo>
                    <a:lnTo>
                      <a:pt x="1263" y="3798"/>
                    </a:lnTo>
                    <a:lnTo>
                      <a:pt x="3823" y="1239"/>
                    </a:lnTo>
                    <a:close/>
                    <a:moveTo>
                      <a:pt x="9371" y="6192"/>
                    </a:moveTo>
                    <a:lnTo>
                      <a:pt x="9716" y="6537"/>
                    </a:lnTo>
                    <a:lnTo>
                      <a:pt x="6561" y="9692"/>
                    </a:lnTo>
                    <a:lnTo>
                      <a:pt x="6216" y="9347"/>
                    </a:lnTo>
                    <a:lnTo>
                      <a:pt x="9192" y="6370"/>
                    </a:lnTo>
                    <a:lnTo>
                      <a:pt x="9371" y="6192"/>
                    </a:lnTo>
                    <a:close/>
                    <a:moveTo>
                      <a:pt x="3561" y="0"/>
                    </a:moveTo>
                    <a:cubicBezTo>
                      <a:pt x="3513" y="0"/>
                      <a:pt x="3465" y="12"/>
                      <a:pt x="3442" y="36"/>
                    </a:cubicBezTo>
                    <a:lnTo>
                      <a:pt x="2191" y="1286"/>
                    </a:lnTo>
                    <a:cubicBezTo>
                      <a:pt x="2132" y="1346"/>
                      <a:pt x="2132" y="1453"/>
                      <a:pt x="2191" y="1512"/>
                    </a:cubicBezTo>
                    <a:cubicBezTo>
                      <a:pt x="2221" y="1542"/>
                      <a:pt x="2260" y="1557"/>
                      <a:pt x="2299" y="1557"/>
                    </a:cubicBezTo>
                    <a:cubicBezTo>
                      <a:pt x="2337" y="1557"/>
                      <a:pt x="2376" y="1542"/>
                      <a:pt x="2406" y="1512"/>
                    </a:cubicBezTo>
                    <a:lnTo>
                      <a:pt x="3561" y="369"/>
                    </a:lnTo>
                    <a:lnTo>
                      <a:pt x="3894" y="715"/>
                    </a:lnTo>
                    <a:lnTo>
                      <a:pt x="3715" y="893"/>
                    </a:lnTo>
                    <a:lnTo>
                      <a:pt x="917" y="3691"/>
                    </a:lnTo>
                    <a:lnTo>
                      <a:pt x="739" y="3870"/>
                    </a:lnTo>
                    <a:lnTo>
                      <a:pt x="405" y="3525"/>
                    </a:lnTo>
                    <a:lnTo>
                      <a:pt x="1965" y="1965"/>
                    </a:lnTo>
                    <a:cubicBezTo>
                      <a:pt x="2025" y="1905"/>
                      <a:pt x="2025" y="1798"/>
                      <a:pt x="1965" y="1739"/>
                    </a:cubicBezTo>
                    <a:cubicBezTo>
                      <a:pt x="1935" y="1709"/>
                      <a:pt x="1894" y="1694"/>
                      <a:pt x="1852" y="1694"/>
                    </a:cubicBezTo>
                    <a:cubicBezTo>
                      <a:pt x="1810" y="1694"/>
                      <a:pt x="1769" y="1709"/>
                      <a:pt x="1739" y="1739"/>
                    </a:cubicBezTo>
                    <a:lnTo>
                      <a:pt x="60" y="3417"/>
                    </a:lnTo>
                    <a:cubicBezTo>
                      <a:pt x="1" y="3477"/>
                      <a:pt x="1" y="3584"/>
                      <a:pt x="60" y="3644"/>
                    </a:cubicBezTo>
                    <a:lnTo>
                      <a:pt x="620" y="4203"/>
                    </a:lnTo>
                    <a:cubicBezTo>
                      <a:pt x="655" y="4239"/>
                      <a:pt x="703" y="4251"/>
                      <a:pt x="739" y="4251"/>
                    </a:cubicBezTo>
                    <a:cubicBezTo>
                      <a:pt x="786" y="4251"/>
                      <a:pt x="834" y="4239"/>
                      <a:pt x="858" y="4203"/>
                    </a:cubicBezTo>
                    <a:lnTo>
                      <a:pt x="1036" y="4025"/>
                    </a:lnTo>
                    <a:lnTo>
                      <a:pt x="2037" y="5025"/>
                    </a:lnTo>
                    <a:cubicBezTo>
                      <a:pt x="2453" y="5441"/>
                      <a:pt x="3003" y="5657"/>
                      <a:pt x="3558" y="5657"/>
                    </a:cubicBezTo>
                    <a:cubicBezTo>
                      <a:pt x="3892" y="5657"/>
                      <a:pt x="4228" y="5579"/>
                      <a:pt x="4537" y="5418"/>
                    </a:cubicBezTo>
                    <a:lnTo>
                      <a:pt x="4692" y="5560"/>
                    </a:lnTo>
                    <a:cubicBezTo>
                      <a:pt x="4430" y="6037"/>
                      <a:pt x="4370" y="6608"/>
                      <a:pt x="4525" y="7144"/>
                    </a:cubicBezTo>
                    <a:cubicBezTo>
                      <a:pt x="4632" y="7501"/>
                      <a:pt x="4811" y="7811"/>
                      <a:pt x="5073" y="8085"/>
                    </a:cubicBezTo>
                    <a:lnTo>
                      <a:pt x="6073" y="9073"/>
                    </a:lnTo>
                    <a:lnTo>
                      <a:pt x="5894" y="9251"/>
                    </a:lnTo>
                    <a:cubicBezTo>
                      <a:pt x="5835" y="9311"/>
                      <a:pt x="5835" y="9418"/>
                      <a:pt x="5894" y="9478"/>
                    </a:cubicBezTo>
                    <a:lnTo>
                      <a:pt x="6454" y="10049"/>
                    </a:lnTo>
                    <a:cubicBezTo>
                      <a:pt x="6490" y="10073"/>
                      <a:pt x="6537" y="10085"/>
                      <a:pt x="6573" y="10085"/>
                    </a:cubicBezTo>
                    <a:cubicBezTo>
                      <a:pt x="6621" y="10085"/>
                      <a:pt x="6668" y="10073"/>
                      <a:pt x="6692" y="10049"/>
                    </a:cubicBezTo>
                    <a:lnTo>
                      <a:pt x="10073" y="6668"/>
                    </a:lnTo>
                    <a:cubicBezTo>
                      <a:pt x="10121" y="6596"/>
                      <a:pt x="10121" y="6489"/>
                      <a:pt x="10061" y="6430"/>
                    </a:cubicBezTo>
                    <a:lnTo>
                      <a:pt x="9490" y="5858"/>
                    </a:lnTo>
                    <a:cubicBezTo>
                      <a:pt x="9460" y="5828"/>
                      <a:pt x="9421" y="5813"/>
                      <a:pt x="9383" y="5813"/>
                    </a:cubicBezTo>
                    <a:cubicBezTo>
                      <a:pt x="9344" y="5813"/>
                      <a:pt x="9305" y="5828"/>
                      <a:pt x="9276" y="5858"/>
                    </a:cubicBezTo>
                    <a:lnTo>
                      <a:pt x="9097" y="6037"/>
                    </a:lnTo>
                    <a:lnTo>
                      <a:pt x="8097" y="5049"/>
                    </a:lnTo>
                    <a:cubicBezTo>
                      <a:pt x="7683" y="4627"/>
                      <a:pt x="7137" y="4413"/>
                      <a:pt x="6585" y="4413"/>
                    </a:cubicBezTo>
                    <a:cubicBezTo>
                      <a:pt x="6248" y="4413"/>
                      <a:pt x="5908" y="4493"/>
                      <a:pt x="5597" y="4656"/>
                    </a:cubicBezTo>
                    <a:lnTo>
                      <a:pt x="5442" y="4501"/>
                    </a:lnTo>
                    <a:cubicBezTo>
                      <a:pt x="5882" y="3691"/>
                      <a:pt x="5728" y="2679"/>
                      <a:pt x="5061" y="2001"/>
                    </a:cubicBezTo>
                    <a:lnTo>
                      <a:pt x="4061" y="1012"/>
                    </a:lnTo>
                    <a:lnTo>
                      <a:pt x="4239" y="834"/>
                    </a:lnTo>
                    <a:cubicBezTo>
                      <a:pt x="4299" y="774"/>
                      <a:pt x="4299" y="667"/>
                      <a:pt x="4239" y="607"/>
                    </a:cubicBezTo>
                    <a:lnTo>
                      <a:pt x="3680" y="36"/>
                    </a:lnTo>
                    <a:cubicBezTo>
                      <a:pt x="3644" y="12"/>
                      <a:pt x="3596" y="0"/>
                      <a:pt x="356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422" name="Google Shape;7659;p50"/>
              <p:cNvSpPr/>
              <p:nvPr/>
            </p:nvSpPr>
            <p:spPr>
              <a:xfrm>
                <a:off x="4064914" y="1665805"/>
                <a:ext cx="101123" cy="40012"/>
              </a:xfrm>
              <a:custGeom>
                <a:avLst/>
                <a:gdLst/>
                <a:ahLst/>
                <a:cxnLst/>
                <a:rect l="l" t="t" r="r" b="b"/>
                <a:pathLst>
                  <a:path w="3192" h="1263" extrusionOk="0">
                    <a:moveTo>
                      <a:pt x="2703" y="310"/>
                    </a:moveTo>
                    <a:lnTo>
                      <a:pt x="2608" y="417"/>
                    </a:lnTo>
                    <a:cubicBezTo>
                      <a:pt x="2346" y="739"/>
                      <a:pt x="2001" y="941"/>
                      <a:pt x="1631" y="941"/>
                    </a:cubicBezTo>
                    <a:cubicBezTo>
                      <a:pt x="1274" y="941"/>
                      <a:pt x="929" y="774"/>
                      <a:pt x="679" y="477"/>
                    </a:cubicBezTo>
                    <a:cubicBezTo>
                      <a:pt x="679" y="477"/>
                      <a:pt x="619" y="393"/>
                      <a:pt x="548" y="310"/>
                    </a:cubicBezTo>
                    <a:close/>
                    <a:moveTo>
                      <a:pt x="191" y="0"/>
                    </a:moveTo>
                    <a:cubicBezTo>
                      <a:pt x="131" y="0"/>
                      <a:pt x="72" y="24"/>
                      <a:pt x="36" y="84"/>
                    </a:cubicBezTo>
                    <a:cubicBezTo>
                      <a:pt x="0" y="143"/>
                      <a:pt x="24" y="203"/>
                      <a:pt x="48" y="250"/>
                    </a:cubicBezTo>
                    <a:cubicBezTo>
                      <a:pt x="155" y="369"/>
                      <a:pt x="393" y="667"/>
                      <a:pt x="393" y="679"/>
                    </a:cubicBezTo>
                    <a:cubicBezTo>
                      <a:pt x="703" y="1060"/>
                      <a:pt x="1143" y="1262"/>
                      <a:pt x="1584" y="1262"/>
                    </a:cubicBezTo>
                    <a:lnTo>
                      <a:pt x="1620" y="1262"/>
                    </a:lnTo>
                    <a:cubicBezTo>
                      <a:pt x="2072" y="1250"/>
                      <a:pt x="2524" y="1024"/>
                      <a:pt x="2846" y="619"/>
                    </a:cubicBezTo>
                    <a:lnTo>
                      <a:pt x="3132" y="262"/>
                    </a:lnTo>
                    <a:cubicBezTo>
                      <a:pt x="3191" y="203"/>
                      <a:pt x="3191" y="143"/>
                      <a:pt x="3167" y="84"/>
                    </a:cubicBezTo>
                    <a:cubicBezTo>
                      <a:pt x="3132" y="24"/>
                      <a:pt x="3072" y="0"/>
                      <a:pt x="3013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423" name="Google Shape;7660;p50"/>
              <p:cNvSpPr/>
              <p:nvPr/>
            </p:nvSpPr>
            <p:spPr>
              <a:xfrm>
                <a:off x="4162235" y="1749155"/>
                <a:ext cx="101851" cy="60382"/>
              </a:xfrm>
              <a:custGeom>
                <a:avLst/>
                <a:gdLst/>
                <a:ahLst/>
                <a:cxnLst/>
                <a:rect l="l" t="t" r="r" b="b"/>
                <a:pathLst>
                  <a:path w="3215" h="1906" extrusionOk="0">
                    <a:moveTo>
                      <a:pt x="167" y="1"/>
                    </a:moveTo>
                    <a:cubicBezTo>
                      <a:pt x="72" y="1"/>
                      <a:pt x="0" y="72"/>
                      <a:pt x="0" y="167"/>
                    </a:cubicBezTo>
                    <a:cubicBezTo>
                      <a:pt x="0" y="536"/>
                      <a:pt x="238" y="786"/>
                      <a:pt x="286" y="834"/>
                    </a:cubicBezTo>
                    <a:lnTo>
                      <a:pt x="1310" y="1858"/>
                    </a:lnTo>
                    <a:cubicBezTo>
                      <a:pt x="1346" y="1894"/>
                      <a:pt x="1381" y="1906"/>
                      <a:pt x="1429" y="1906"/>
                    </a:cubicBezTo>
                    <a:cubicBezTo>
                      <a:pt x="1476" y="1906"/>
                      <a:pt x="1512" y="1894"/>
                      <a:pt x="1548" y="1858"/>
                    </a:cubicBezTo>
                    <a:lnTo>
                      <a:pt x="3143" y="274"/>
                    </a:lnTo>
                    <a:cubicBezTo>
                      <a:pt x="3203" y="239"/>
                      <a:pt x="3215" y="167"/>
                      <a:pt x="3191" y="108"/>
                    </a:cubicBezTo>
                    <a:cubicBezTo>
                      <a:pt x="3155" y="48"/>
                      <a:pt x="3096" y="1"/>
                      <a:pt x="3036" y="1"/>
                    </a:cubicBezTo>
                    <a:lnTo>
                      <a:pt x="1607" y="1"/>
                    </a:lnTo>
                    <a:cubicBezTo>
                      <a:pt x="1524" y="1"/>
                      <a:pt x="1441" y="72"/>
                      <a:pt x="1441" y="167"/>
                    </a:cubicBezTo>
                    <a:cubicBezTo>
                      <a:pt x="1441" y="251"/>
                      <a:pt x="1524" y="334"/>
                      <a:pt x="1607" y="334"/>
                    </a:cubicBezTo>
                    <a:lnTo>
                      <a:pt x="2631" y="334"/>
                    </a:lnTo>
                    <a:lnTo>
                      <a:pt x="1429" y="1537"/>
                    </a:lnTo>
                    <a:lnTo>
                      <a:pt x="500" y="608"/>
                    </a:lnTo>
                    <a:cubicBezTo>
                      <a:pt x="488" y="596"/>
                      <a:pt x="393" y="489"/>
                      <a:pt x="345" y="334"/>
                    </a:cubicBezTo>
                    <a:lnTo>
                      <a:pt x="965" y="334"/>
                    </a:lnTo>
                    <a:cubicBezTo>
                      <a:pt x="1060" y="334"/>
                      <a:pt x="1131" y="251"/>
                      <a:pt x="1131" y="167"/>
                    </a:cubicBezTo>
                    <a:cubicBezTo>
                      <a:pt x="1131" y="72"/>
                      <a:pt x="1060" y="1"/>
                      <a:pt x="965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424" name="Google Shape;7661;p50"/>
            <p:cNvGrpSpPr/>
            <p:nvPr/>
          </p:nvGrpSpPr>
          <p:grpSpPr>
            <a:xfrm>
              <a:off x="2759034" y="5580907"/>
              <a:ext cx="368175" cy="344594"/>
              <a:chOff x="3530425" y="1508747"/>
              <a:chExt cx="368175" cy="344594"/>
            </a:xfrm>
            <a:solidFill>
              <a:schemeClr val="bg2">
                <a:lumMod val="75000"/>
              </a:schemeClr>
            </a:solidFill>
          </p:grpSpPr>
          <p:sp>
            <p:nvSpPr>
              <p:cNvPr id="1425" name="Google Shape;7662;p50"/>
              <p:cNvSpPr/>
              <p:nvPr/>
            </p:nvSpPr>
            <p:spPr>
              <a:xfrm>
                <a:off x="3530425" y="1508747"/>
                <a:ext cx="316765" cy="344594"/>
              </a:xfrm>
              <a:custGeom>
                <a:avLst/>
                <a:gdLst/>
                <a:ahLst/>
                <a:cxnLst/>
                <a:rect l="l" t="t" r="r" b="b"/>
                <a:pathLst>
                  <a:path w="7848" h="8538" extrusionOk="0">
                    <a:moveTo>
                      <a:pt x="6835" y="3406"/>
                    </a:moveTo>
                    <a:cubicBezTo>
                      <a:pt x="7252" y="3466"/>
                      <a:pt x="7561" y="3823"/>
                      <a:pt x="7561" y="4251"/>
                    </a:cubicBezTo>
                    <a:cubicBezTo>
                      <a:pt x="7573" y="4704"/>
                      <a:pt x="7264" y="5061"/>
                      <a:pt x="6835" y="5121"/>
                    </a:cubicBezTo>
                    <a:lnTo>
                      <a:pt x="6835" y="3406"/>
                    </a:lnTo>
                    <a:close/>
                    <a:moveTo>
                      <a:pt x="2144" y="3263"/>
                    </a:moveTo>
                    <a:lnTo>
                      <a:pt x="2144" y="5263"/>
                    </a:lnTo>
                    <a:lnTo>
                      <a:pt x="1263" y="5263"/>
                    </a:lnTo>
                    <a:lnTo>
                      <a:pt x="1263" y="3263"/>
                    </a:lnTo>
                    <a:close/>
                    <a:moveTo>
                      <a:pt x="1013" y="3275"/>
                    </a:moveTo>
                    <a:lnTo>
                      <a:pt x="1013" y="5287"/>
                    </a:lnTo>
                    <a:lnTo>
                      <a:pt x="715" y="5287"/>
                    </a:lnTo>
                    <a:cubicBezTo>
                      <a:pt x="477" y="5287"/>
                      <a:pt x="287" y="5085"/>
                      <a:pt x="287" y="4847"/>
                    </a:cubicBezTo>
                    <a:lnTo>
                      <a:pt x="287" y="3704"/>
                    </a:lnTo>
                    <a:cubicBezTo>
                      <a:pt x="287" y="3466"/>
                      <a:pt x="477" y="3275"/>
                      <a:pt x="715" y="3275"/>
                    </a:cubicBezTo>
                    <a:close/>
                    <a:moveTo>
                      <a:pt x="2287" y="6252"/>
                    </a:moveTo>
                    <a:lnTo>
                      <a:pt x="2287" y="6847"/>
                    </a:lnTo>
                    <a:lnTo>
                      <a:pt x="2037" y="6847"/>
                    </a:lnTo>
                    <a:lnTo>
                      <a:pt x="2204" y="6252"/>
                    </a:lnTo>
                    <a:close/>
                    <a:moveTo>
                      <a:pt x="2108" y="5549"/>
                    </a:moveTo>
                    <a:lnTo>
                      <a:pt x="1608" y="7407"/>
                    </a:lnTo>
                    <a:lnTo>
                      <a:pt x="1275" y="7407"/>
                    </a:lnTo>
                    <a:lnTo>
                      <a:pt x="1275" y="5549"/>
                    </a:lnTo>
                    <a:close/>
                    <a:moveTo>
                      <a:pt x="6561" y="263"/>
                    </a:moveTo>
                    <a:lnTo>
                      <a:pt x="6561" y="8276"/>
                    </a:lnTo>
                    <a:lnTo>
                      <a:pt x="5966" y="8276"/>
                    </a:lnTo>
                    <a:lnTo>
                      <a:pt x="5966" y="2632"/>
                    </a:lnTo>
                    <a:cubicBezTo>
                      <a:pt x="5966" y="2561"/>
                      <a:pt x="5906" y="2501"/>
                      <a:pt x="5835" y="2501"/>
                    </a:cubicBezTo>
                    <a:cubicBezTo>
                      <a:pt x="5764" y="2501"/>
                      <a:pt x="5704" y="2561"/>
                      <a:pt x="5704" y="2632"/>
                    </a:cubicBezTo>
                    <a:lnTo>
                      <a:pt x="5704" y="7395"/>
                    </a:lnTo>
                    <a:cubicBezTo>
                      <a:pt x="5537" y="7157"/>
                      <a:pt x="5264" y="6847"/>
                      <a:pt x="4942" y="6537"/>
                    </a:cubicBezTo>
                    <a:cubicBezTo>
                      <a:pt x="4573" y="6180"/>
                      <a:pt x="4180" y="5883"/>
                      <a:pt x="3775" y="5668"/>
                    </a:cubicBezTo>
                    <a:cubicBezTo>
                      <a:pt x="3323" y="5430"/>
                      <a:pt x="2858" y="5299"/>
                      <a:pt x="2394" y="5287"/>
                    </a:cubicBezTo>
                    <a:lnTo>
                      <a:pt x="2394" y="3263"/>
                    </a:lnTo>
                    <a:cubicBezTo>
                      <a:pt x="2858" y="3239"/>
                      <a:pt x="3335" y="3108"/>
                      <a:pt x="3775" y="2870"/>
                    </a:cubicBezTo>
                    <a:cubicBezTo>
                      <a:pt x="4180" y="2668"/>
                      <a:pt x="4573" y="2382"/>
                      <a:pt x="4942" y="2001"/>
                    </a:cubicBezTo>
                    <a:cubicBezTo>
                      <a:pt x="5264" y="1692"/>
                      <a:pt x="5525" y="1370"/>
                      <a:pt x="5704" y="1144"/>
                    </a:cubicBezTo>
                    <a:lnTo>
                      <a:pt x="5704" y="1989"/>
                    </a:lnTo>
                    <a:cubicBezTo>
                      <a:pt x="5704" y="2061"/>
                      <a:pt x="5764" y="2120"/>
                      <a:pt x="5835" y="2120"/>
                    </a:cubicBezTo>
                    <a:cubicBezTo>
                      <a:pt x="5906" y="2120"/>
                      <a:pt x="5966" y="2061"/>
                      <a:pt x="5966" y="1989"/>
                    </a:cubicBezTo>
                    <a:lnTo>
                      <a:pt x="5966" y="263"/>
                    </a:lnTo>
                    <a:close/>
                    <a:moveTo>
                      <a:pt x="5847" y="1"/>
                    </a:moveTo>
                    <a:cubicBezTo>
                      <a:pt x="5776" y="1"/>
                      <a:pt x="5716" y="60"/>
                      <a:pt x="5716" y="132"/>
                    </a:cubicBezTo>
                    <a:lnTo>
                      <a:pt x="5716" y="668"/>
                    </a:lnTo>
                    <a:cubicBezTo>
                      <a:pt x="5645" y="799"/>
                      <a:pt x="5299" y="1311"/>
                      <a:pt x="4763" y="1834"/>
                    </a:cubicBezTo>
                    <a:cubicBezTo>
                      <a:pt x="4216" y="2370"/>
                      <a:pt x="3335" y="3001"/>
                      <a:pt x="2275" y="3001"/>
                    </a:cubicBezTo>
                    <a:lnTo>
                      <a:pt x="703" y="3001"/>
                    </a:lnTo>
                    <a:cubicBezTo>
                      <a:pt x="311" y="3001"/>
                      <a:pt x="1" y="3323"/>
                      <a:pt x="1" y="3704"/>
                    </a:cubicBezTo>
                    <a:lnTo>
                      <a:pt x="1" y="4847"/>
                    </a:lnTo>
                    <a:cubicBezTo>
                      <a:pt x="1" y="5240"/>
                      <a:pt x="311" y="5549"/>
                      <a:pt x="703" y="5549"/>
                    </a:cubicBezTo>
                    <a:lnTo>
                      <a:pt x="1001" y="5549"/>
                    </a:lnTo>
                    <a:lnTo>
                      <a:pt x="1001" y="7561"/>
                    </a:lnTo>
                    <a:cubicBezTo>
                      <a:pt x="1001" y="7633"/>
                      <a:pt x="1061" y="7692"/>
                      <a:pt x="1132" y="7692"/>
                    </a:cubicBezTo>
                    <a:lnTo>
                      <a:pt x="1692" y="7692"/>
                    </a:lnTo>
                    <a:cubicBezTo>
                      <a:pt x="1751" y="7692"/>
                      <a:pt x="1811" y="7645"/>
                      <a:pt x="1823" y="7585"/>
                    </a:cubicBezTo>
                    <a:lnTo>
                      <a:pt x="1942" y="7109"/>
                    </a:lnTo>
                    <a:lnTo>
                      <a:pt x="2406" y="7109"/>
                    </a:lnTo>
                    <a:cubicBezTo>
                      <a:pt x="2477" y="7109"/>
                      <a:pt x="2537" y="7049"/>
                      <a:pt x="2537" y="6978"/>
                    </a:cubicBezTo>
                    <a:lnTo>
                      <a:pt x="2537" y="6121"/>
                    </a:lnTo>
                    <a:cubicBezTo>
                      <a:pt x="2537" y="6037"/>
                      <a:pt x="2477" y="5978"/>
                      <a:pt x="2406" y="5978"/>
                    </a:cubicBezTo>
                    <a:lnTo>
                      <a:pt x="2239" y="5978"/>
                    </a:lnTo>
                    <a:lnTo>
                      <a:pt x="2358" y="5537"/>
                    </a:lnTo>
                    <a:cubicBezTo>
                      <a:pt x="3370" y="5585"/>
                      <a:pt x="4228" y="6192"/>
                      <a:pt x="4740" y="6716"/>
                    </a:cubicBezTo>
                    <a:cubicBezTo>
                      <a:pt x="5264" y="7216"/>
                      <a:pt x="5609" y="7740"/>
                      <a:pt x="5692" y="7871"/>
                    </a:cubicBezTo>
                    <a:lnTo>
                      <a:pt x="5692" y="8407"/>
                    </a:lnTo>
                    <a:cubicBezTo>
                      <a:pt x="5692" y="8478"/>
                      <a:pt x="5752" y="8538"/>
                      <a:pt x="5835" y="8538"/>
                    </a:cubicBezTo>
                    <a:lnTo>
                      <a:pt x="6692" y="8538"/>
                    </a:lnTo>
                    <a:cubicBezTo>
                      <a:pt x="6764" y="8538"/>
                      <a:pt x="6823" y="8478"/>
                      <a:pt x="6823" y="8407"/>
                    </a:cubicBezTo>
                    <a:lnTo>
                      <a:pt x="6823" y="5406"/>
                    </a:lnTo>
                    <a:cubicBezTo>
                      <a:pt x="7395" y="5323"/>
                      <a:pt x="7823" y="4847"/>
                      <a:pt x="7823" y="4275"/>
                    </a:cubicBezTo>
                    <a:cubicBezTo>
                      <a:pt x="7847" y="3692"/>
                      <a:pt x="7407" y="3216"/>
                      <a:pt x="6835" y="3144"/>
                    </a:cubicBezTo>
                    <a:lnTo>
                      <a:pt x="6835" y="132"/>
                    </a:lnTo>
                    <a:cubicBezTo>
                      <a:pt x="6835" y="60"/>
                      <a:pt x="6776" y="1"/>
                      <a:pt x="6692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426" name="Google Shape;7663;p50"/>
              <p:cNvSpPr/>
              <p:nvPr/>
            </p:nvSpPr>
            <p:spPr>
              <a:xfrm>
                <a:off x="3870185" y="1675515"/>
                <a:ext cx="28415" cy="11099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75" extrusionOk="0">
                    <a:moveTo>
                      <a:pt x="144" y="0"/>
                    </a:moveTo>
                    <a:cubicBezTo>
                      <a:pt x="60" y="0"/>
                      <a:pt x="1" y="60"/>
                      <a:pt x="1" y="143"/>
                    </a:cubicBezTo>
                    <a:cubicBezTo>
                      <a:pt x="1" y="215"/>
                      <a:pt x="60" y="274"/>
                      <a:pt x="144" y="274"/>
                    </a:cubicBezTo>
                    <a:lnTo>
                      <a:pt x="572" y="274"/>
                    </a:lnTo>
                    <a:cubicBezTo>
                      <a:pt x="644" y="274"/>
                      <a:pt x="703" y="215"/>
                      <a:pt x="703" y="143"/>
                    </a:cubicBezTo>
                    <a:cubicBezTo>
                      <a:pt x="703" y="60"/>
                      <a:pt x="644" y="0"/>
                      <a:pt x="572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427" name="Google Shape;7664;p50"/>
              <p:cNvSpPr/>
              <p:nvPr/>
            </p:nvSpPr>
            <p:spPr>
              <a:xfrm>
                <a:off x="3846170" y="1610293"/>
                <a:ext cx="25993" cy="22965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69" extrusionOk="0">
                    <a:moveTo>
                      <a:pt x="489" y="0"/>
                    </a:moveTo>
                    <a:cubicBezTo>
                      <a:pt x="456" y="0"/>
                      <a:pt x="423" y="15"/>
                      <a:pt x="393" y="45"/>
                    </a:cubicBezTo>
                    <a:lnTo>
                      <a:pt x="96" y="342"/>
                    </a:lnTo>
                    <a:cubicBezTo>
                      <a:pt x="0" y="426"/>
                      <a:pt x="60" y="569"/>
                      <a:pt x="179" y="569"/>
                    </a:cubicBezTo>
                    <a:cubicBezTo>
                      <a:pt x="215" y="569"/>
                      <a:pt x="262" y="545"/>
                      <a:pt x="274" y="521"/>
                    </a:cubicBezTo>
                    <a:lnTo>
                      <a:pt x="572" y="223"/>
                    </a:lnTo>
                    <a:cubicBezTo>
                      <a:pt x="643" y="176"/>
                      <a:pt x="643" y="104"/>
                      <a:pt x="584" y="45"/>
                    </a:cubicBezTo>
                    <a:cubicBezTo>
                      <a:pt x="554" y="15"/>
                      <a:pt x="521" y="0"/>
                      <a:pt x="489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428" name="Google Shape;7665;p50"/>
              <p:cNvSpPr/>
              <p:nvPr/>
            </p:nvSpPr>
            <p:spPr>
              <a:xfrm>
                <a:off x="3847623" y="1728508"/>
                <a:ext cx="24540" cy="23086"/>
              </a:xfrm>
              <a:custGeom>
                <a:avLst/>
                <a:gdLst/>
                <a:ahLst/>
                <a:cxnLst/>
                <a:rect l="l" t="t" r="r" b="b"/>
                <a:pathLst>
                  <a:path w="608" h="572" extrusionOk="0">
                    <a:moveTo>
                      <a:pt x="155" y="0"/>
                    </a:moveTo>
                    <a:cubicBezTo>
                      <a:pt x="122" y="0"/>
                      <a:pt x="89" y="15"/>
                      <a:pt x="60" y="45"/>
                    </a:cubicBezTo>
                    <a:cubicBezTo>
                      <a:pt x="0" y="104"/>
                      <a:pt x="0" y="176"/>
                      <a:pt x="60" y="235"/>
                    </a:cubicBezTo>
                    <a:lnTo>
                      <a:pt x="357" y="533"/>
                    </a:lnTo>
                    <a:cubicBezTo>
                      <a:pt x="384" y="560"/>
                      <a:pt x="416" y="572"/>
                      <a:pt x="447" y="572"/>
                    </a:cubicBezTo>
                    <a:cubicBezTo>
                      <a:pt x="485" y="572"/>
                      <a:pt x="522" y="554"/>
                      <a:pt x="548" y="521"/>
                    </a:cubicBezTo>
                    <a:cubicBezTo>
                      <a:pt x="607" y="473"/>
                      <a:pt x="607" y="390"/>
                      <a:pt x="548" y="342"/>
                    </a:cubicBezTo>
                    <a:lnTo>
                      <a:pt x="250" y="45"/>
                    </a:lnTo>
                    <a:cubicBezTo>
                      <a:pt x="220" y="15"/>
                      <a:pt x="188" y="0"/>
                      <a:pt x="155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429" name="Google Shape;7666;p50"/>
            <p:cNvGrpSpPr/>
            <p:nvPr/>
          </p:nvGrpSpPr>
          <p:grpSpPr>
            <a:xfrm>
              <a:off x="2356207" y="5585394"/>
              <a:ext cx="289714" cy="347593"/>
              <a:chOff x="3127598" y="1513234"/>
              <a:chExt cx="289714" cy="347593"/>
            </a:xfrm>
            <a:solidFill>
              <a:schemeClr val="bg2">
                <a:lumMod val="75000"/>
              </a:schemeClr>
            </a:solidFill>
          </p:grpSpPr>
          <p:sp>
            <p:nvSpPr>
              <p:cNvPr id="1430" name="Google Shape;7667;p50"/>
              <p:cNvSpPr/>
              <p:nvPr/>
            </p:nvSpPr>
            <p:spPr>
              <a:xfrm>
                <a:off x="3127598" y="1513234"/>
                <a:ext cx="289714" cy="347593"/>
              </a:xfrm>
              <a:custGeom>
                <a:avLst/>
                <a:gdLst/>
                <a:ahLst/>
                <a:cxnLst/>
                <a:rect l="l" t="t" r="r" b="b"/>
                <a:pathLst>
                  <a:path w="9145" h="10972" extrusionOk="0">
                    <a:moveTo>
                      <a:pt x="1917" y="8995"/>
                    </a:moveTo>
                    <a:lnTo>
                      <a:pt x="1917" y="10412"/>
                    </a:lnTo>
                    <a:lnTo>
                      <a:pt x="1358" y="9841"/>
                    </a:lnTo>
                    <a:lnTo>
                      <a:pt x="548" y="8995"/>
                    </a:lnTo>
                    <a:close/>
                    <a:moveTo>
                      <a:pt x="6192" y="0"/>
                    </a:moveTo>
                    <a:cubicBezTo>
                      <a:pt x="5828" y="0"/>
                      <a:pt x="5465" y="137"/>
                      <a:pt x="5191" y="411"/>
                    </a:cubicBezTo>
                    <a:lnTo>
                      <a:pt x="5156" y="435"/>
                    </a:lnTo>
                    <a:cubicBezTo>
                      <a:pt x="5096" y="494"/>
                      <a:pt x="5096" y="602"/>
                      <a:pt x="5168" y="661"/>
                    </a:cubicBezTo>
                    <a:cubicBezTo>
                      <a:pt x="5196" y="689"/>
                      <a:pt x="5235" y="704"/>
                      <a:pt x="5275" y="704"/>
                    </a:cubicBezTo>
                    <a:cubicBezTo>
                      <a:pt x="5319" y="704"/>
                      <a:pt x="5363" y="686"/>
                      <a:pt x="5394" y="649"/>
                    </a:cubicBezTo>
                    <a:lnTo>
                      <a:pt x="5430" y="613"/>
                    </a:lnTo>
                    <a:cubicBezTo>
                      <a:pt x="5644" y="399"/>
                      <a:pt x="5927" y="292"/>
                      <a:pt x="6209" y="292"/>
                    </a:cubicBezTo>
                    <a:cubicBezTo>
                      <a:pt x="6492" y="292"/>
                      <a:pt x="6775" y="399"/>
                      <a:pt x="6989" y="613"/>
                    </a:cubicBezTo>
                    <a:cubicBezTo>
                      <a:pt x="7418" y="1042"/>
                      <a:pt x="7418" y="1745"/>
                      <a:pt x="6989" y="2185"/>
                    </a:cubicBezTo>
                    <a:cubicBezTo>
                      <a:pt x="6775" y="2399"/>
                      <a:pt x="6492" y="2507"/>
                      <a:pt x="6209" y="2507"/>
                    </a:cubicBezTo>
                    <a:cubicBezTo>
                      <a:pt x="5927" y="2507"/>
                      <a:pt x="5644" y="2399"/>
                      <a:pt x="5430" y="2185"/>
                    </a:cubicBezTo>
                    <a:cubicBezTo>
                      <a:pt x="5168" y="1923"/>
                      <a:pt x="5049" y="1554"/>
                      <a:pt x="5132" y="1209"/>
                    </a:cubicBezTo>
                    <a:cubicBezTo>
                      <a:pt x="5144" y="1125"/>
                      <a:pt x="5084" y="1030"/>
                      <a:pt x="4989" y="1018"/>
                    </a:cubicBezTo>
                    <a:cubicBezTo>
                      <a:pt x="4982" y="1017"/>
                      <a:pt x="4975" y="1017"/>
                      <a:pt x="4967" y="1017"/>
                    </a:cubicBezTo>
                    <a:cubicBezTo>
                      <a:pt x="4890" y="1017"/>
                      <a:pt x="4809" y="1073"/>
                      <a:pt x="4798" y="1149"/>
                    </a:cubicBezTo>
                    <a:cubicBezTo>
                      <a:pt x="4751" y="1387"/>
                      <a:pt x="4775" y="1614"/>
                      <a:pt x="4846" y="1840"/>
                    </a:cubicBezTo>
                    <a:lnTo>
                      <a:pt x="3132" y="1840"/>
                    </a:lnTo>
                    <a:cubicBezTo>
                      <a:pt x="3048" y="1840"/>
                      <a:pt x="2965" y="1911"/>
                      <a:pt x="2965" y="2006"/>
                    </a:cubicBezTo>
                    <a:cubicBezTo>
                      <a:pt x="2965" y="2090"/>
                      <a:pt x="3048" y="2161"/>
                      <a:pt x="3132" y="2161"/>
                    </a:cubicBezTo>
                    <a:lnTo>
                      <a:pt x="4989" y="2161"/>
                    </a:lnTo>
                    <a:lnTo>
                      <a:pt x="5084" y="2304"/>
                    </a:lnTo>
                    <a:lnTo>
                      <a:pt x="4310" y="3078"/>
                    </a:lnTo>
                    <a:cubicBezTo>
                      <a:pt x="4251" y="3126"/>
                      <a:pt x="4251" y="3233"/>
                      <a:pt x="4310" y="3292"/>
                    </a:cubicBezTo>
                    <a:cubicBezTo>
                      <a:pt x="4334" y="3328"/>
                      <a:pt x="4382" y="3340"/>
                      <a:pt x="4429" y="3340"/>
                    </a:cubicBezTo>
                    <a:cubicBezTo>
                      <a:pt x="4477" y="3340"/>
                      <a:pt x="4513" y="3328"/>
                      <a:pt x="4548" y="3292"/>
                    </a:cubicBezTo>
                    <a:lnTo>
                      <a:pt x="5322" y="2518"/>
                    </a:lnTo>
                    <a:cubicBezTo>
                      <a:pt x="5572" y="2733"/>
                      <a:pt x="5882" y="2840"/>
                      <a:pt x="6203" y="2840"/>
                    </a:cubicBezTo>
                    <a:cubicBezTo>
                      <a:pt x="6561" y="2840"/>
                      <a:pt x="6930" y="2697"/>
                      <a:pt x="7215" y="2423"/>
                    </a:cubicBezTo>
                    <a:cubicBezTo>
                      <a:pt x="7287" y="2340"/>
                      <a:pt x="7358" y="2256"/>
                      <a:pt x="7418" y="2161"/>
                    </a:cubicBezTo>
                    <a:lnTo>
                      <a:pt x="8835" y="2161"/>
                    </a:lnTo>
                    <a:lnTo>
                      <a:pt x="8835" y="10662"/>
                    </a:lnTo>
                    <a:lnTo>
                      <a:pt x="2239" y="10662"/>
                    </a:lnTo>
                    <a:lnTo>
                      <a:pt x="2239" y="8864"/>
                    </a:lnTo>
                    <a:cubicBezTo>
                      <a:pt x="2239" y="8769"/>
                      <a:pt x="2167" y="8698"/>
                      <a:pt x="2072" y="8698"/>
                    </a:cubicBezTo>
                    <a:lnTo>
                      <a:pt x="334" y="8698"/>
                    </a:lnTo>
                    <a:lnTo>
                      <a:pt x="334" y="2161"/>
                    </a:lnTo>
                    <a:lnTo>
                      <a:pt x="2489" y="2161"/>
                    </a:lnTo>
                    <a:cubicBezTo>
                      <a:pt x="2584" y="2161"/>
                      <a:pt x="2655" y="2090"/>
                      <a:pt x="2655" y="2006"/>
                    </a:cubicBezTo>
                    <a:cubicBezTo>
                      <a:pt x="2655" y="1911"/>
                      <a:pt x="2584" y="1840"/>
                      <a:pt x="2489" y="1840"/>
                    </a:cubicBezTo>
                    <a:lnTo>
                      <a:pt x="167" y="1840"/>
                    </a:lnTo>
                    <a:cubicBezTo>
                      <a:pt x="84" y="1840"/>
                      <a:pt x="0" y="1911"/>
                      <a:pt x="0" y="2006"/>
                    </a:cubicBezTo>
                    <a:lnTo>
                      <a:pt x="0" y="8853"/>
                    </a:lnTo>
                    <a:cubicBezTo>
                      <a:pt x="0" y="8888"/>
                      <a:pt x="24" y="8936"/>
                      <a:pt x="48" y="8972"/>
                    </a:cubicBezTo>
                    <a:lnTo>
                      <a:pt x="1060" y="10007"/>
                    </a:lnTo>
                    <a:lnTo>
                      <a:pt x="1953" y="10936"/>
                    </a:lnTo>
                    <a:cubicBezTo>
                      <a:pt x="1989" y="10960"/>
                      <a:pt x="2024" y="10972"/>
                      <a:pt x="2072" y="10972"/>
                    </a:cubicBezTo>
                    <a:lnTo>
                      <a:pt x="8978" y="10972"/>
                    </a:lnTo>
                    <a:cubicBezTo>
                      <a:pt x="9073" y="10972"/>
                      <a:pt x="9144" y="10900"/>
                      <a:pt x="9144" y="10817"/>
                    </a:cubicBezTo>
                    <a:lnTo>
                      <a:pt x="9144" y="2006"/>
                    </a:lnTo>
                    <a:cubicBezTo>
                      <a:pt x="9132" y="1911"/>
                      <a:pt x="9073" y="1840"/>
                      <a:pt x="8978" y="1840"/>
                    </a:cubicBezTo>
                    <a:lnTo>
                      <a:pt x="7549" y="1840"/>
                    </a:lnTo>
                    <a:cubicBezTo>
                      <a:pt x="7704" y="1352"/>
                      <a:pt x="7585" y="792"/>
                      <a:pt x="7192" y="411"/>
                    </a:cubicBezTo>
                    <a:cubicBezTo>
                      <a:pt x="6918" y="137"/>
                      <a:pt x="6555" y="0"/>
                      <a:pt x="6192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431" name="Google Shape;7668;p50"/>
              <p:cNvSpPr/>
              <p:nvPr/>
            </p:nvSpPr>
            <p:spPr>
              <a:xfrm>
                <a:off x="3254698" y="1788375"/>
                <a:ext cx="121493" cy="10233"/>
              </a:xfrm>
              <a:custGeom>
                <a:avLst/>
                <a:gdLst/>
                <a:ahLst/>
                <a:cxnLst/>
                <a:rect l="l" t="t" r="r" b="b"/>
                <a:pathLst>
                  <a:path w="3835" h="323" extrusionOk="0">
                    <a:moveTo>
                      <a:pt x="167" y="1"/>
                    </a:moveTo>
                    <a:cubicBezTo>
                      <a:pt x="72" y="1"/>
                      <a:pt x="1" y="72"/>
                      <a:pt x="1" y="168"/>
                    </a:cubicBezTo>
                    <a:cubicBezTo>
                      <a:pt x="1" y="251"/>
                      <a:pt x="72" y="322"/>
                      <a:pt x="167" y="322"/>
                    </a:cubicBezTo>
                    <a:lnTo>
                      <a:pt x="3680" y="322"/>
                    </a:lnTo>
                    <a:cubicBezTo>
                      <a:pt x="3763" y="322"/>
                      <a:pt x="3834" y="251"/>
                      <a:pt x="3834" y="168"/>
                    </a:cubicBezTo>
                    <a:cubicBezTo>
                      <a:pt x="3834" y="72"/>
                      <a:pt x="3763" y="1"/>
                      <a:pt x="3680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432" name="Google Shape;7669;p50"/>
              <p:cNvSpPr/>
              <p:nvPr/>
            </p:nvSpPr>
            <p:spPr>
              <a:xfrm>
                <a:off x="3185668" y="1638275"/>
                <a:ext cx="172783" cy="29051"/>
              </a:xfrm>
              <a:custGeom>
                <a:avLst/>
                <a:gdLst/>
                <a:ahLst/>
                <a:cxnLst/>
                <a:rect l="l" t="t" r="r" b="b"/>
                <a:pathLst>
                  <a:path w="5454" h="917" extrusionOk="0">
                    <a:moveTo>
                      <a:pt x="168" y="0"/>
                    </a:moveTo>
                    <a:cubicBezTo>
                      <a:pt x="72" y="0"/>
                      <a:pt x="1" y="84"/>
                      <a:pt x="1" y="167"/>
                    </a:cubicBezTo>
                    <a:lnTo>
                      <a:pt x="1" y="750"/>
                    </a:lnTo>
                    <a:cubicBezTo>
                      <a:pt x="1" y="834"/>
                      <a:pt x="72" y="917"/>
                      <a:pt x="168" y="917"/>
                    </a:cubicBezTo>
                    <a:lnTo>
                      <a:pt x="5275" y="917"/>
                    </a:lnTo>
                    <a:cubicBezTo>
                      <a:pt x="5359" y="917"/>
                      <a:pt x="5430" y="834"/>
                      <a:pt x="5430" y="750"/>
                    </a:cubicBezTo>
                    <a:lnTo>
                      <a:pt x="5430" y="167"/>
                    </a:lnTo>
                    <a:cubicBezTo>
                      <a:pt x="5454" y="84"/>
                      <a:pt x="5382" y="0"/>
                      <a:pt x="5287" y="0"/>
                    </a:cubicBezTo>
                    <a:lnTo>
                      <a:pt x="4228" y="0"/>
                    </a:lnTo>
                    <a:cubicBezTo>
                      <a:pt x="4144" y="0"/>
                      <a:pt x="4073" y="84"/>
                      <a:pt x="4073" y="167"/>
                    </a:cubicBezTo>
                    <a:cubicBezTo>
                      <a:pt x="4073" y="262"/>
                      <a:pt x="4144" y="334"/>
                      <a:pt x="4228" y="334"/>
                    </a:cubicBezTo>
                    <a:lnTo>
                      <a:pt x="5121" y="334"/>
                    </a:lnTo>
                    <a:lnTo>
                      <a:pt x="5121" y="584"/>
                    </a:lnTo>
                    <a:lnTo>
                      <a:pt x="334" y="584"/>
                    </a:lnTo>
                    <a:lnTo>
                      <a:pt x="334" y="334"/>
                    </a:lnTo>
                    <a:lnTo>
                      <a:pt x="3597" y="334"/>
                    </a:lnTo>
                    <a:cubicBezTo>
                      <a:pt x="3680" y="334"/>
                      <a:pt x="3751" y="262"/>
                      <a:pt x="3751" y="167"/>
                    </a:cubicBezTo>
                    <a:cubicBezTo>
                      <a:pt x="3751" y="84"/>
                      <a:pt x="3680" y="0"/>
                      <a:pt x="3597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433" name="Google Shape;7670;p50"/>
              <p:cNvSpPr/>
              <p:nvPr/>
            </p:nvSpPr>
            <p:spPr>
              <a:xfrm>
                <a:off x="3186428" y="1681645"/>
                <a:ext cx="172022" cy="10581"/>
              </a:xfrm>
              <a:custGeom>
                <a:avLst/>
                <a:gdLst/>
                <a:ahLst/>
                <a:cxnLst/>
                <a:rect l="l" t="t" r="r" b="b"/>
                <a:pathLst>
                  <a:path w="5430" h="334" extrusionOk="0">
                    <a:moveTo>
                      <a:pt x="155" y="0"/>
                    </a:moveTo>
                    <a:cubicBezTo>
                      <a:pt x="72" y="0"/>
                      <a:pt x="1" y="84"/>
                      <a:pt x="1" y="167"/>
                    </a:cubicBezTo>
                    <a:cubicBezTo>
                      <a:pt x="1" y="262"/>
                      <a:pt x="72" y="334"/>
                      <a:pt x="155" y="334"/>
                    </a:cubicBezTo>
                    <a:lnTo>
                      <a:pt x="5263" y="334"/>
                    </a:lnTo>
                    <a:cubicBezTo>
                      <a:pt x="5358" y="334"/>
                      <a:pt x="5430" y="262"/>
                      <a:pt x="5430" y="167"/>
                    </a:cubicBezTo>
                    <a:cubicBezTo>
                      <a:pt x="5430" y="84"/>
                      <a:pt x="5358" y="0"/>
                      <a:pt x="5263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434" name="Google Shape;7671;p50"/>
              <p:cNvSpPr/>
              <p:nvPr/>
            </p:nvSpPr>
            <p:spPr>
              <a:xfrm>
                <a:off x="3186428" y="1707306"/>
                <a:ext cx="172022" cy="10201"/>
              </a:xfrm>
              <a:custGeom>
                <a:avLst/>
                <a:gdLst/>
                <a:ahLst/>
                <a:cxnLst/>
                <a:rect l="l" t="t" r="r" b="b"/>
                <a:pathLst>
                  <a:path w="5430" h="322" extrusionOk="0">
                    <a:moveTo>
                      <a:pt x="155" y="0"/>
                    </a:moveTo>
                    <a:cubicBezTo>
                      <a:pt x="72" y="0"/>
                      <a:pt x="1" y="71"/>
                      <a:pt x="1" y="167"/>
                    </a:cubicBezTo>
                    <a:cubicBezTo>
                      <a:pt x="1" y="250"/>
                      <a:pt x="72" y="321"/>
                      <a:pt x="155" y="321"/>
                    </a:cubicBezTo>
                    <a:lnTo>
                      <a:pt x="5263" y="321"/>
                    </a:lnTo>
                    <a:cubicBezTo>
                      <a:pt x="5358" y="321"/>
                      <a:pt x="5430" y="250"/>
                      <a:pt x="5430" y="167"/>
                    </a:cubicBezTo>
                    <a:cubicBezTo>
                      <a:pt x="5430" y="71"/>
                      <a:pt x="5358" y="0"/>
                      <a:pt x="5263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435" name="Google Shape;7672;p50"/>
            <p:cNvGrpSpPr/>
            <p:nvPr/>
          </p:nvGrpSpPr>
          <p:grpSpPr>
            <a:xfrm>
              <a:off x="1891493" y="5585204"/>
              <a:ext cx="322914" cy="348543"/>
              <a:chOff x="2662884" y="1513044"/>
              <a:chExt cx="322914" cy="348543"/>
            </a:xfrm>
            <a:solidFill>
              <a:schemeClr val="bg2">
                <a:lumMod val="75000"/>
              </a:schemeClr>
            </a:solidFill>
          </p:grpSpPr>
          <p:sp>
            <p:nvSpPr>
              <p:cNvPr id="1436" name="Google Shape;7673;p50"/>
              <p:cNvSpPr/>
              <p:nvPr/>
            </p:nvSpPr>
            <p:spPr>
              <a:xfrm>
                <a:off x="2662884" y="1513044"/>
                <a:ext cx="260663" cy="348543"/>
              </a:xfrm>
              <a:custGeom>
                <a:avLst/>
                <a:gdLst/>
                <a:ahLst/>
                <a:cxnLst/>
                <a:rect l="l" t="t" r="r" b="b"/>
                <a:pathLst>
                  <a:path w="8228" h="11002" extrusionOk="0">
                    <a:moveTo>
                      <a:pt x="5692" y="0"/>
                    </a:moveTo>
                    <a:cubicBezTo>
                      <a:pt x="5597" y="0"/>
                      <a:pt x="5525" y="72"/>
                      <a:pt x="5525" y="167"/>
                    </a:cubicBezTo>
                    <a:cubicBezTo>
                      <a:pt x="5525" y="250"/>
                      <a:pt x="5597" y="322"/>
                      <a:pt x="5692" y="322"/>
                    </a:cubicBezTo>
                    <a:lnTo>
                      <a:pt x="7907" y="322"/>
                    </a:lnTo>
                    <a:lnTo>
                      <a:pt x="7907" y="10668"/>
                    </a:lnTo>
                    <a:lnTo>
                      <a:pt x="334" y="10668"/>
                    </a:lnTo>
                    <a:lnTo>
                      <a:pt x="334" y="9406"/>
                    </a:lnTo>
                    <a:cubicBezTo>
                      <a:pt x="334" y="9311"/>
                      <a:pt x="251" y="9240"/>
                      <a:pt x="167" y="9240"/>
                    </a:cubicBezTo>
                    <a:cubicBezTo>
                      <a:pt x="72" y="9240"/>
                      <a:pt x="1" y="9311"/>
                      <a:pt x="1" y="9406"/>
                    </a:cubicBezTo>
                    <a:lnTo>
                      <a:pt x="1" y="10835"/>
                    </a:lnTo>
                    <a:cubicBezTo>
                      <a:pt x="1" y="10918"/>
                      <a:pt x="72" y="11002"/>
                      <a:pt x="167" y="11002"/>
                    </a:cubicBezTo>
                    <a:lnTo>
                      <a:pt x="8049" y="11002"/>
                    </a:lnTo>
                    <a:cubicBezTo>
                      <a:pt x="8145" y="11002"/>
                      <a:pt x="8216" y="10918"/>
                      <a:pt x="8216" y="10835"/>
                    </a:cubicBezTo>
                    <a:lnTo>
                      <a:pt x="8216" y="179"/>
                    </a:lnTo>
                    <a:cubicBezTo>
                      <a:pt x="8228" y="60"/>
                      <a:pt x="8157" y="0"/>
                      <a:pt x="8073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437" name="Google Shape;7674;p50"/>
              <p:cNvSpPr/>
              <p:nvPr/>
            </p:nvSpPr>
            <p:spPr>
              <a:xfrm>
                <a:off x="2663264" y="1513044"/>
                <a:ext cx="165243" cy="282554"/>
              </a:xfrm>
              <a:custGeom>
                <a:avLst/>
                <a:gdLst/>
                <a:ahLst/>
                <a:cxnLst/>
                <a:rect l="l" t="t" r="r" b="b"/>
                <a:pathLst>
                  <a:path w="5216" h="8919" extrusionOk="0">
                    <a:moveTo>
                      <a:pt x="2358" y="548"/>
                    </a:moveTo>
                    <a:lnTo>
                      <a:pt x="2358" y="2346"/>
                    </a:lnTo>
                    <a:lnTo>
                      <a:pt x="560" y="2346"/>
                    </a:lnTo>
                    <a:lnTo>
                      <a:pt x="2358" y="548"/>
                    </a:lnTo>
                    <a:close/>
                    <a:moveTo>
                      <a:pt x="2537" y="0"/>
                    </a:moveTo>
                    <a:cubicBezTo>
                      <a:pt x="2418" y="0"/>
                      <a:pt x="2299" y="167"/>
                      <a:pt x="2227" y="238"/>
                    </a:cubicBezTo>
                    <a:lnTo>
                      <a:pt x="108" y="2346"/>
                    </a:lnTo>
                    <a:cubicBezTo>
                      <a:pt x="60" y="2393"/>
                      <a:pt x="1" y="2441"/>
                      <a:pt x="1" y="2513"/>
                    </a:cubicBezTo>
                    <a:lnTo>
                      <a:pt x="1" y="8751"/>
                    </a:lnTo>
                    <a:cubicBezTo>
                      <a:pt x="1" y="8835"/>
                      <a:pt x="72" y="8918"/>
                      <a:pt x="167" y="8918"/>
                    </a:cubicBezTo>
                    <a:cubicBezTo>
                      <a:pt x="263" y="8918"/>
                      <a:pt x="334" y="8835"/>
                      <a:pt x="334" y="8751"/>
                    </a:cubicBezTo>
                    <a:lnTo>
                      <a:pt x="334" y="2667"/>
                    </a:lnTo>
                    <a:lnTo>
                      <a:pt x="2525" y="2667"/>
                    </a:lnTo>
                    <a:cubicBezTo>
                      <a:pt x="2608" y="2667"/>
                      <a:pt x="2680" y="2584"/>
                      <a:pt x="2680" y="2501"/>
                    </a:cubicBezTo>
                    <a:lnTo>
                      <a:pt x="2680" y="310"/>
                    </a:lnTo>
                    <a:lnTo>
                      <a:pt x="5049" y="310"/>
                    </a:lnTo>
                    <a:cubicBezTo>
                      <a:pt x="5144" y="310"/>
                      <a:pt x="5216" y="238"/>
                      <a:pt x="5216" y="143"/>
                    </a:cubicBezTo>
                    <a:cubicBezTo>
                      <a:pt x="5216" y="60"/>
                      <a:pt x="5132" y="0"/>
                      <a:pt x="5049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438" name="Google Shape;7675;p50"/>
              <p:cNvSpPr/>
              <p:nvPr/>
            </p:nvSpPr>
            <p:spPr>
              <a:xfrm>
                <a:off x="2717596" y="1747634"/>
                <a:ext cx="152412" cy="10613"/>
              </a:xfrm>
              <a:custGeom>
                <a:avLst/>
                <a:gdLst/>
                <a:ahLst/>
                <a:cxnLst/>
                <a:rect l="l" t="t" r="r" b="b"/>
                <a:pathLst>
                  <a:path w="4811" h="335" extrusionOk="0">
                    <a:moveTo>
                      <a:pt x="167" y="1"/>
                    </a:moveTo>
                    <a:cubicBezTo>
                      <a:pt x="72" y="1"/>
                      <a:pt x="0" y="84"/>
                      <a:pt x="0" y="168"/>
                    </a:cubicBezTo>
                    <a:cubicBezTo>
                      <a:pt x="0" y="263"/>
                      <a:pt x="72" y="334"/>
                      <a:pt x="167" y="334"/>
                    </a:cubicBezTo>
                    <a:lnTo>
                      <a:pt x="4644" y="334"/>
                    </a:lnTo>
                    <a:cubicBezTo>
                      <a:pt x="4739" y="334"/>
                      <a:pt x="4810" y="263"/>
                      <a:pt x="4810" y="168"/>
                    </a:cubicBezTo>
                    <a:cubicBezTo>
                      <a:pt x="4798" y="84"/>
                      <a:pt x="4739" y="1"/>
                      <a:pt x="4644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439" name="Google Shape;7676;p50"/>
              <p:cNvSpPr/>
              <p:nvPr/>
            </p:nvSpPr>
            <p:spPr>
              <a:xfrm>
                <a:off x="2788876" y="1809886"/>
                <a:ext cx="81132" cy="10581"/>
              </a:xfrm>
              <a:custGeom>
                <a:avLst/>
                <a:gdLst/>
                <a:ahLst/>
                <a:cxnLst/>
                <a:rect l="l" t="t" r="r" b="b"/>
                <a:pathLst>
                  <a:path w="2561" h="334" extrusionOk="0">
                    <a:moveTo>
                      <a:pt x="167" y="1"/>
                    </a:moveTo>
                    <a:cubicBezTo>
                      <a:pt x="72" y="1"/>
                      <a:pt x="0" y="84"/>
                      <a:pt x="0" y="167"/>
                    </a:cubicBezTo>
                    <a:cubicBezTo>
                      <a:pt x="0" y="262"/>
                      <a:pt x="72" y="334"/>
                      <a:pt x="167" y="334"/>
                    </a:cubicBezTo>
                    <a:lnTo>
                      <a:pt x="2394" y="334"/>
                    </a:lnTo>
                    <a:cubicBezTo>
                      <a:pt x="2489" y="334"/>
                      <a:pt x="2560" y="262"/>
                      <a:pt x="2560" y="167"/>
                    </a:cubicBezTo>
                    <a:cubicBezTo>
                      <a:pt x="2560" y="84"/>
                      <a:pt x="2489" y="1"/>
                      <a:pt x="2394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440" name="Google Shape;7677;p50"/>
              <p:cNvSpPr/>
              <p:nvPr/>
            </p:nvSpPr>
            <p:spPr>
              <a:xfrm>
                <a:off x="2717596" y="1722385"/>
                <a:ext cx="152412" cy="10201"/>
              </a:xfrm>
              <a:custGeom>
                <a:avLst/>
                <a:gdLst/>
                <a:ahLst/>
                <a:cxnLst/>
                <a:rect l="l" t="t" r="r" b="b"/>
                <a:pathLst>
                  <a:path w="4811" h="322" extrusionOk="0">
                    <a:moveTo>
                      <a:pt x="167" y="0"/>
                    </a:moveTo>
                    <a:cubicBezTo>
                      <a:pt x="72" y="0"/>
                      <a:pt x="0" y="72"/>
                      <a:pt x="0" y="167"/>
                    </a:cubicBezTo>
                    <a:cubicBezTo>
                      <a:pt x="0" y="250"/>
                      <a:pt x="72" y="322"/>
                      <a:pt x="167" y="322"/>
                    </a:cubicBezTo>
                    <a:lnTo>
                      <a:pt x="4644" y="322"/>
                    </a:lnTo>
                    <a:cubicBezTo>
                      <a:pt x="4739" y="322"/>
                      <a:pt x="4810" y="250"/>
                      <a:pt x="4810" y="167"/>
                    </a:cubicBezTo>
                    <a:cubicBezTo>
                      <a:pt x="4798" y="60"/>
                      <a:pt x="4739" y="0"/>
                      <a:pt x="464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441" name="Google Shape;7678;p50"/>
              <p:cNvSpPr/>
              <p:nvPr/>
            </p:nvSpPr>
            <p:spPr>
              <a:xfrm>
                <a:off x="2717596" y="1696344"/>
                <a:ext cx="152412" cy="10613"/>
              </a:xfrm>
              <a:custGeom>
                <a:avLst/>
                <a:gdLst/>
                <a:ahLst/>
                <a:cxnLst/>
                <a:rect l="l" t="t" r="r" b="b"/>
                <a:pathLst>
                  <a:path w="4811" h="335" extrusionOk="0">
                    <a:moveTo>
                      <a:pt x="167" y="1"/>
                    </a:moveTo>
                    <a:cubicBezTo>
                      <a:pt x="72" y="1"/>
                      <a:pt x="0" y="72"/>
                      <a:pt x="0" y="167"/>
                    </a:cubicBezTo>
                    <a:cubicBezTo>
                      <a:pt x="0" y="251"/>
                      <a:pt x="72" y="334"/>
                      <a:pt x="167" y="334"/>
                    </a:cubicBezTo>
                    <a:lnTo>
                      <a:pt x="4644" y="334"/>
                    </a:lnTo>
                    <a:cubicBezTo>
                      <a:pt x="4739" y="334"/>
                      <a:pt x="4810" y="251"/>
                      <a:pt x="4810" y="167"/>
                    </a:cubicBezTo>
                    <a:cubicBezTo>
                      <a:pt x="4798" y="72"/>
                      <a:pt x="4739" y="1"/>
                      <a:pt x="4644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442" name="Google Shape;7679;p50"/>
              <p:cNvSpPr/>
              <p:nvPr/>
            </p:nvSpPr>
            <p:spPr>
              <a:xfrm>
                <a:off x="2717596" y="1670335"/>
                <a:ext cx="152412" cy="10581"/>
              </a:xfrm>
              <a:custGeom>
                <a:avLst/>
                <a:gdLst/>
                <a:ahLst/>
                <a:cxnLst/>
                <a:rect l="l" t="t" r="r" b="b"/>
                <a:pathLst>
                  <a:path w="4811" h="334" extrusionOk="0">
                    <a:moveTo>
                      <a:pt x="167" y="0"/>
                    </a:moveTo>
                    <a:cubicBezTo>
                      <a:pt x="72" y="0"/>
                      <a:pt x="0" y="84"/>
                      <a:pt x="0" y="167"/>
                    </a:cubicBezTo>
                    <a:cubicBezTo>
                      <a:pt x="0" y="262"/>
                      <a:pt x="72" y="334"/>
                      <a:pt x="167" y="334"/>
                    </a:cubicBezTo>
                    <a:lnTo>
                      <a:pt x="4644" y="334"/>
                    </a:lnTo>
                    <a:cubicBezTo>
                      <a:pt x="4739" y="334"/>
                      <a:pt x="4810" y="262"/>
                      <a:pt x="4810" y="167"/>
                    </a:cubicBezTo>
                    <a:cubicBezTo>
                      <a:pt x="4810" y="84"/>
                      <a:pt x="4739" y="0"/>
                      <a:pt x="464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443" name="Google Shape;7680;p50"/>
              <p:cNvSpPr/>
              <p:nvPr/>
            </p:nvSpPr>
            <p:spPr>
              <a:xfrm>
                <a:off x="2778326" y="1594145"/>
                <a:ext cx="31332" cy="61111"/>
              </a:xfrm>
              <a:custGeom>
                <a:avLst/>
                <a:gdLst/>
                <a:ahLst/>
                <a:cxnLst/>
                <a:rect l="l" t="t" r="r" b="b"/>
                <a:pathLst>
                  <a:path w="989" h="1929" extrusionOk="0">
                    <a:moveTo>
                      <a:pt x="179" y="0"/>
                    </a:moveTo>
                    <a:cubicBezTo>
                      <a:pt x="95" y="0"/>
                      <a:pt x="12" y="72"/>
                      <a:pt x="12" y="167"/>
                    </a:cubicBezTo>
                    <a:cubicBezTo>
                      <a:pt x="12" y="250"/>
                      <a:pt x="95" y="322"/>
                      <a:pt x="179" y="322"/>
                    </a:cubicBezTo>
                    <a:lnTo>
                      <a:pt x="333" y="322"/>
                    </a:lnTo>
                    <a:lnTo>
                      <a:pt x="333" y="1607"/>
                    </a:lnTo>
                    <a:lnTo>
                      <a:pt x="167" y="1607"/>
                    </a:lnTo>
                    <a:cubicBezTo>
                      <a:pt x="72" y="1607"/>
                      <a:pt x="0" y="1679"/>
                      <a:pt x="0" y="1774"/>
                    </a:cubicBezTo>
                    <a:cubicBezTo>
                      <a:pt x="0" y="1858"/>
                      <a:pt x="72" y="1929"/>
                      <a:pt x="167" y="1929"/>
                    </a:cubicBezTo>
                    <a:lnTo>
                      <a:pt x="822" y="1929"/>
                    </a:lnTo>
                    <a:cubicBezTo>
                      <a:pt x="905" y="1929"/>
                      <a:pt x="988" y="1858"/>
                      <a:pt x="988" y="1774"/>
                    </a:cubicBezTo>
                    <a:cubicBezTo>
                      <a:pt x="976" y="1679"/>
                      <a:pt x="893" y="1607"/>
                      <a:pt x="810" y="1607"/>
                    </a:cubicBezTo>
                    <a:lnTo>
                      <a:pt x="643" y="1607"/>
                    </a:lnTo>
                    <a:lnTo>
                      <a:pt x="643" y="167"/>
                    </a:lnTo>
                    <a:cubicBezTo>
                      <a:pt x="643" y="72"/>
                      <a:pt x="572" y="0"/>
                      <a:pt x="476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444" name="Google Shape;7681;p50"/>
              <p:cNvSpPr/>
              <p:nvPr/>
            </p:nvSpPr>
            <p:spPr>
              <a:xfrm>
                <a:off x="2782476" y="1575263"/>
                <a:ext cx="16220" cy="15872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01" extrusionOk="0">
                    <a:moveTo>
                      <a:pt x="262" y="1"/>
                    </a:moveTo>
                    <a:cubicBezTo>
                      <a:pt x="131" y="1"/>
                      <a:pt x="0" y="120"/>
                      <a:pt x="0" y="251"/>
                    </a:cubicBezTo>
                    <a:cubicBezTo>
                      <a:pt x="0" y="382"/>
                      <a:pt x="119" y="501"/>
                      <a:pt x="262" y="501"/>
                    </a:cubicBezTo>
                    <a:cubicBezTo>
                      <a:pt x="393" y="501"/>
                      <a:pt x="512" y="382"/>
                      <a:pt x="512" y="251"/>
                    </a:cubicBezTo>
                    <a:cubicBezTo>
                      <a:pt x="512" y="120"/>
                      <a:pt x="393" y="1"/>
                      <a:pt x="262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445" name="Google Shape;7682;p50"/>
              <p:cNvSpPr/>
              <p:nvPr/>
            </p:nvSpPr>
            <p:spPr>
              <a:xfrm>
                <a:off x="2943537" y="1513044"/>
                <a:ext cx="42261" cy="347783"/>
              </a:xfrm>
              <a:custGeom>
                <a:avLst/>
                <a:gdLst/>
                <a:ahLst/>
                <a:cxnLst/>
                <a:rect l="l" t="t" r="r" b="b"/>
                <a:pathLst>
                  <a:path w="1334" h="10978" extrusionOk="0">
                    <a:moveTo>
                      <a:pt x="667" y="310"/>
                    </a:moveTo>
                    <a:cubicBezTo>
                      <a:pt x="857" y="310"/>
                      <a:pt x="1012" y="477"/>
                      <a:pt x="1012" y="655"/>
                    </a:cubicBezTo>
                    <a:lnTo>
                      <a:pt x="1012" y="1477"/>
                    </a:lnTo>
                    <a:lnTo>
                      <a:pt x="321" y="1477"/>
                    </a:lnTo>
                    <a:lnTo>
                      <a:pt x="321" y="655"/>
                    </a:lnTo>
                    <a:cubicBezTo>
                      <a:pt x="321" y="465"/>
                      <a:pt x="488" y="310"/>
                      <a:pt x="667" y="310"/>
                    </a:cubicBezTo>
                    <a:close/>
                    <a:moveTo>
                      <a:pt x="1024" y="1798"/>
                    </a:moveTo>
                    <a:lnTo>
                      <a:pt x="1024" y="2453"/>
                    </a:lnTo>
                    <a:lnTo>
                      <a:pt x="321" y="2453"/>
                    </a:lnTo>
                    <a:lnTo>
                      <a:pt x="321" y="1798"/>
                    </a:lnTo>
                    <a:close/>
                    <a:moveTo>
                      <a:pt x="964" y="9597"/>
                    </a:moveTo>
                    <a:lnTo>
                      <a:pt x="833" y="10525"/>
                    </a:lnTo>
                    <a:cubicBezTo>
                      <a:pt x="810" y="10597"/>
                      <a:pt x="750" y="10656"/>
                      <a:pt x="679" y="10656"/>
                    </a:cubicBezTo>
                    <a:cubicBezTo>
                      <a:pt x="607" y="10656"/>
                      <a:pt x="536" y="10597"/>
                      <a:pt x="536" y="10525"/>
                    </a:cubicBezTo>
                    <a:lnTo>
                      <a:pt x="417" y="9597"/>
                    </a:lnTo>
                    <a:close/>
                    <a:moveTo>
                      <a:pt x="667" y="0"/>
                    </a:moveTo>
                    <a:cubicBezTo>
                      <a:pt x="298" y="0"/>
                      <a:pt x="0" y="298"/>
                      <a:pt x="0" y="667"/>
                    </a:cubicBezTo>
                    <a:lnTo>
                      <a:pt x="0" y="1631"/>
                    </a:lnTo>
                    <a:lnTo>
                      <a:pt x="0" y="2822"/>
                    </a:lnTo>
                    <a:lnTo>
                      <a:pt x="0" y="4810"/>
                    </a:lnTo>
                    <a:cubicBezTo>
                      <a:pt x="0" y="4894"/>
                      <a:pt x="71" y="4965"/>
                      <a:pt x="167" y="4965"/>
                    </a:cubicBezTo>
                    <a:cubicBezTo>
                      <a:pt x="250" y="4965"/>
                      <a:pt x="321" y="4894"/>
                      <a:pt x="321" y="4810"/>
                    </a:cubicBezTo>
                    <a:lnTo>
                      <a:pt x="321" y="2763"/>
                    </a:lnTo>
                    <a:lnTo>
                      <a:pt x="1024" y="2763"/>
                    </a:lnTo>
                    <a:lnTo>
                      <a:pt x="1024" y="9275"/>
                    </a:lnTo>
                    <a:lnTo>
                      <a:pt x="321" y="9275"/>
                    </a:lnTo>
                    <a:lnTo>
                      <a:pt x="321" y="5430"/>
                    </a:lnTo>
                    <a:cubicBezTo>
                      <a:pt x="321" y="5346"/>
                      <a:pt x="250" y="5263"/>
                      <a:pt x="167" y="5263"/>
                    </a:cubicBezTo>
                    <a:cubicBezTo>
                      <a:pt x="71" y="5263"/>
                      <a:pt x="0" y="5346"/>
                      <a:pt x="0" y="5430"/>
                    </a:cubicBezTo>
                    <a:lnTo>
                      <a:pt x="0" y="9430"/>
                    </a:lnTo>
                    <a:cubicBezTo>
                      <a:pt x="0" y="9490"/>
                      <a:pt x="24" y="9537"/>
                      <a:pt x="60" y="9561"/>
                    </a:cubicBezTo>
                    <a:lnTo>
                      <a:pt x="191" y="10561"/>
                    </a:lnTo>
                    <a:cubicBezTo>
                      <a:pt x="226" y="10799"/>
                      <a:pt x="429" y="10978"/>
                      <a:pt x="667" y="10978"/>
                    </a:cubicBezTo>
                    <a:cubicBezTo>
                      <a:pt x="905" y="10978"/>
                      <a:pt x="1119" y="10799"/>
                      <a:pt x="1143" y="10561"/>
                    </a:cubicBezTo>
                    <a:lnTo>
                      <a:pt x="1274" y="9561"/>
                    </a:lnTo>
                    <a:cubicBezTo>
                      <a:pt x="1322" y="9537"/>
                      <a:pt x="1334" y="9490"/>
                      <a:pt x="1334" y="9430"/>
                    </a:cubicBezTo>
                    <a:lnTo>
                      <a:pt x="1334" y="2822"/>
                    </a:lnTo>
                    <a:lnTo>
                      <a:pt x="1334" y="1631"/>
                    </a:lnTo>
                    <a:lnTo>
                      <a:pt x="1334" y="667"/>
                    </a:lnTo>
                    <a:cubicBezTo>
                      <a:pt x="1334" y="298"/>
                      <a:pt x="1036" y="0"/>
                      <a:pt x="667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446" name="Google Shape;7683;p50"/>
            <p:cNvGrpSpPr/>
            <p:nvPr/>
          </p:nvGrpSpPr>
          <p:grpSpPr>
            <a:xfrm>
              <a:off x="1461120" y="5584919"/>
              <a:ext cx="299534" cy="348068"/>
              <a:chOff x="2232511" y="1512759"/>
              <a:chExt cx="299534" cy="348068"/>
            </a:xfrm>
            <a:solidFill>
              <a:schemeClr val="bg2">
                <a:lumMod val="75000"/>
              </a:schemeClr>
            </a:solidFill>
          </p:grpSpPr>
          <p:sp>
            <p:nvSpPr>
              <p:cNvPr id="1447" name="Google Shape;7684;p50"/>
              <p:cNvSpPr/>
              <p:nvPr/>
            </p:nvSpPr>
            <p:spPr>
              <a:xfrm>
                <a:off x="2278162" y="1715226"/>
                <a:ext cx="95452" cy="10581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334" extrusionOk="0">
                    <a:moveTo>
                      <a:pt x="167" y="0"/>
                    </a:moveTo>
                    <a:cubicBezTo>
                      <a:pt x="72" y="0"/>
                      <a:pt x="0" y="71"/>
                      <a:pt x="0" y="167"/>
                    </a:cubicBezTo>
                    <a:cubicBezTo>
                      <a:pt x="0" y="250"/>
                      <a:pt x="72" y="333"/>
                      <a:pt x="167" y="333"/>
                    </a:cubicBezTo>
                    <a:lnTo>
                      <a:pt x="2846" y="333"/>
                    </a:lnTo>
                    <a:cubicBezTo>
                      <a:pt x="2929" y="333"/>
                      <a:pt x="3013" y="250"/>
                      <a:pt x="3013" y="167"/>
                    </a:cubicBezTo>
                    <a:cubicBezTo>
                      <a:pt x="3013" y="71"/>
                      <a:pt x="2929" y="0"/>
                      <a:pt x="2846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448" name="Google Shape;7685;p50"/>
              <p:cNvSpPr/>
              <p:nvPr/>
            </p:nvSpPr>
            <p:spPr>
              <a:xfrm>
                <a:off x="2278162" y="1734455"/>
                <a:ext cx="95452" cy="10581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334" extrusionOk="0">
                    <a:moveTo>
                      <a:pt x="167" y="0"/>
                    </a:moveTo>
                    <a:cubicBezTo>
                      <a:pt x="72" y="0"/>
                      <a:pt x="0" y="84"/>
                      <a:pt x="0" y="167"/>
                    </a:cubicBezTo>
                    <a:cubicBezTo>
                      <a:pt x="0" y="262"/>
                      <a:pt x="72" y="334"/>
                      <a:pt x="167" y="334"/>
                    </a:cubicBezTo>
                    <a:lnTo>
                      <a:pt x="2846" y="334"/>
                    </a:lnTo>
                    <a:cubicBezTo>
                      <a:pt x="2929" y="334"/>
                      <a:pt x="3013" y="262"/>
                      <a:pt x="3013" y="167"/>
                    </a:cubicBezTo>
                    <a:cubicBezTo>
                      <a:pt x="3013" y="84"/>
                      <a:pt x="2929" y="0"/>
                      <a:pt x="2846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449" name="Google Shape;7686;p50"/>
              <p:cNvSpPr/>
              <p:nvPr/>
            </p:nvSpPr>
            <p:spPr>
              <a:xfrm>
                <a:off x="2278162" y="1754446"/>
                <a:ext cx="95452" cy="10201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322" extrusionOk="0">
                    <a:moveTo>
                      <a:pt x="167" y="0"/>
                    </a:moveTo>
                    <a:cubicBezTo>
                      <a:pt x="72" y="0"/>
                      <a:pt x="0" y="72"/>
                      <a:pt x="0" y="167"/>
                    </a:cubicBezTo>
                    <a:cubicBezTo>
                      <a:pt x="0" y="250"/>
                      <a:pt x="72" y="322"/>
                      <a:pt x="167" y="322"/>
                    </a:cubicBezTo>
                    <a:lnTo>
                      <a:pt x="2846" y="322"/>
                    </a:lnTo>
                    <a:cubicBezTo>
                      <a:pt x="2929" y="322"/>
                      <a:pt x="3013" y="250"/>
                      <a:pt x="3013" y="167"/>
                    </a:cubicBezTo>
                    <a:cubicBezTo>
                      <a:pt x="3013" y="72"/>
                      <a:pt x="2929" y="0"/>
                      <a:pt x="2846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450" name="Google Shape;7687;p50"/>
              <p:cNvSpPr/>
              <p:nvPr/>
            </p:nvSpPr>
            <p:spPr>
              <a:xfrm>
                <a:off x="2278162" y="1773675"/>
                <a:ext cx="95452" cy="10581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334" extrusionOk="0">
                    <a:moveTo>
                      <a:pt x="167" y="1"/>
                    </a:moveTo>
                    <a:cubicBezTo>
                      <a:pt x="72" y="1"/>
                      <a:pt x="0" y="72"/>
                      <a:pt x="0" y="167"/>
                    </a:cubicBezTo>
                    <a:cubicBezTo>
                      <a:pt x="0" y="251"/>
                      <a:pt x="72" y="334"/>
                      <a:pt x="167" y="334"/>
                    </a:cubicBezTo>
                    <a:lnTo>
                      <a:pt x="2846" y="334"/>
                    </a:lnTo>
                    <a:cubicBezTo>
                      <a:pt x="2929" y="334"/>
                      <a:pt x="3013" y="251"/>
                      <a:pt x="3013" y="167"/>
                    </a:cubicBezTo>
                    <a:cubicBezTo>
                      <a:pt x="3013" y="72"/>
                      <a:pt x="2929" y="1"/>
                      <a:pt x="2846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451" name="Google Shape;7688;p50"/>
              <p:cNvSpPr/>
              <p:nvPr/>
            </p:nvSpPr>
            <p:spPr>
              <a:xfrm>
                <a:off x="2232511" y="1512759"/>
                <a:ext cx="299534" cy="348068"/>
              </a:xfrm>
              <a:custGeom>
                <a:avLst/>
                <a:gdLst/>
                <a:ahLst/>
                <a:cxnLst/>
                <a:rect l="l" t="t" r="r" b="b"/>
                <a:pathLst>
                  <a:path w="9455" h="10987" extrusionOk="0">
                    <a:moveTo>
                      <a:pt x="2965" y="1700"/>
                    </a:moveTo>
                    <a:cubicBezTo>
                      <a:pt x="3275" y="1700"/>
                      <a:pt x="3537" y="1950"/>
                      <a:pt x="3561" y="2271"/>
                    </a:cubicBezTo>
                    <a:cubicBezTo>
                      <a:pt x="3561" y="2355"/>
                      <a:pt x="3632" y="2414"/>
                      <a:pt x="3715" y="2414"/>
                    </a:cubicBezTo>
                    <a:lnTo>
                      <a:pt x="4275" y="2414"/>
                    </a:lnTo>
                    <a:lnTo>
                      <a:pt x="4275" y="3367"/>
                    </a:lnTo>
                    <a:lnTo>
                      <a:pt x="3977" y="3367"/>
                    </a:lnTo>
                    <a:cubicBezTo>
                      <a:pt x="3882" y="3367"/>
                      <a:pt x="3811" y="3438"/>
                      <a:pt x="3811" y="3534"/>
                    </a:cubicBezTo>
                    <a:cubicBezTo>
                      <a:pt x="3811" y="3629"/>
                      <a:pt x="3882" y="3700"/>
                      <a:pt x="3977" y="3700"/>
                    </a:cubicBezTo>
                    <a:lnTo>
                      <a:pt x="4418" y="3700"/>
                    </a:lnTo>
                    <a:cubicBezTo>
                      <a:pt x="4513" y="3700"/>
                      <a:pt x="4585" y="3629"/>
                      <a:pt x="4585" y="3534"/>
                    </a:cubicBezTo>
                    <a:lnTo>
                      <a:pt x="4585" y="3403"/>
                    </a:lnTo>
                    <a:lnTo>
                      <a:pt x="5073" y="3403"/>
                    </a:lnTo>
                    <a:lnTo>
                      <a:pt x="5073" y="9891"/>
                    </a:lnTo>
                    <a:lnTo>
                      <a:pt x="834" y="9891"/>
                    </a:lnTo>
                    <a:lnTo>
                      <a:pt x="834" y="3403"/>
                    </a:lnTo>
                    <a:lnTo>
                      <a:pt x="1322" y="3403"/>
                    </a:lnTo>
                    <a:lnTo>
                      <a:pt x="1322" y="3534"/>
                    </a:lnTo>
                    <a:cubicBezTo>
                      <a:pt x="1322" y="3629"/>
                      <a:pt x="1394" y="3700"/>
                      <a:pt x="1489" y="3700"/>
                    </a:cubicBezTo>
                    <a:lnTo>
                      <a:pt x="3346" y="3700"/>
                    </a:lnTo>
                    <a:cubicBezTo>
                      <a:pt x="3442" y="3700"/>
                      <a:pt x="3513" y="3629"/>
                      <a:pt x="3513" y="3534"/>
                    </a:cubicBezTo>
                    <a:cubicBezTo>
                      <a:pt x="3513" y="3438"/>
                      <a:pt x="3442" y="3367"/>
                      <a:pt x="3346" y="3367"/>
                    </a:cubicBezTo>
                    <a:lnTo>
                      <a:pt x="1656" y="3367"/>
                    </a:lnTo>
                    <a:lnTo>
                      <a:pt x="1656" y="2414"/>
                    </a:lnTo>
                    <a:lnTo>
                      <a:pt x="2203" y="2414"/>
                    </a:lnTo>
                    <a:cubicBezTo>
                      <a:pt x="2287" y="2414"/>
                      <a:pt x="2346" y="2355"/>
                      <a:pt x="2370" y="2271"/>
                    </a:cubicBezTo>
                    <a:cubicBezTo>
                      <a:pt x="2382" y="1950"/>
                      <a:pt x="2644" y="1700"/>
                      <a:pt x="2965" y="1700"/>
                    </a:cubicBezTo>
                    <a:close/>
                    <a:moveTo>
                      <a:pt x="7091" y="1"/>
                    </a:moveTo>
                    <a:cubicBezTo>
                      <a:pt x="6970" y="1"/>
                      <a:pt x="6849" y="12"/>
                      <a:pt x="6728" y="33"/>
                    </a:cubicBezTo>
                    <a:cubicBezTo>
                      <a:pt x="6192" y="140"/>
                      <a:pt x="5728" y="450"/>
                      <a:pt x="5418" y="914"/>
                    </a:cubicBezTo>
                    <a:cubicBezTo>
                      <a:pt x="5085" y="1402"/>
                      <a:pt x="5001" y="1986"/>
                      <a:pt x="5120" y="2522"/>
                    </a:cubicBezTo>
                    <a:lnTo>
                      <a:pt x="4585" y="2522"/>
                    </a:lnTo>
                    <a:lnTo>
                      <a:pt x="4585" y="2248"/>
                    </a:lnTo>
                    <a:cubicBezTo>
                      <a:pt x="4585" y="2164"/>
                      <a:pt x="4501" y="2093"/>
                      <a:pt x="4418" y="2093"/>
                    </a:cubicBezTo>
                    <a:lnTo>
                      <a:pt x="3846" y="2093"/>
                    </a:lnTo>
                    <a:cubicBezTo>
                      <a:pt x="3763" y="1676"/>
                      <a:pt x="3394" y="1379"/>
                      <a:pt x="2953" y="1379"/>
                    </a:cubicBezTo>
                    <a:cubicBezTo>
                      <a:pt x="2525" y="1379"/>
                      <a:pt x="2156" y="1676"/>
                      <a:pt x="2061" y="2093"/>
                    </a:cubicBezTo>
                    <a:lnTo>
                      <a:pt x="1501" y="2093"/>
                    </a:lnTo>
                    <a:cubicBezTo>
                      <a:pt x="1406" y="2093"/>
                      <a:pt x="1334" y="2164"/>
                      <a:pt x="1334" y="2248"/>
                    </a:cubicBezTo>
                    <a:lnTo>
                      <a:pt x="1334" y="2522"/>
                    </a:lnTo>
                    <a:lnTo>
                      <a:pt x="156" y="2522"/>
                    </a:lnTo>
                    <a:cubicBezTo>
                      <a:pt x="72" y="2522"/>
                      <a:pt x="1" y="2593"/>
                      <a:pt x="1" y="2688"/>
                    </a:cubicBezTo>
                    <a:lnTo>
                      <a:pt x="1" y="10832"/>
                    </a:lnTo>
                    <a:cubicBezTo>
                      <a:pt x="1" y="10915"/>
                      <a:pt x="72" y="10987"/>
                      <a:pt x="156" y="10987"/>
                    </a:cubicBezTo>
                    <a:lnTo>
                      <a:pt x="3370" y="10987"/>
                    </a:lnTo>
                    <a:cubicBezTo>
                      <a:pt x="3465" y="10987"/>
                      <a:pt x="3537" y="10915"/>
                      <a:pt x="3537" y="10832"/>
                    </a:cubicBezTo>
                    <a:cubicBezTo>
                      <a:pt x="3537" y="10737"/>
                      <a:pt x="3465" y="10665"/>
                      <a:pt x="3370" y="10665"/>
                    </a:cubicBezTo>
                    <a:lnTo>
                      <a:pt x="322" y="10665"/>
                    </a:lnTo>
                    <a:lnTo>
                      <a:pt x="322" y="2843"/>
                    </a:lnTo>
                    <a:lnTo>
                      <a:pt x="1334" y="2843"/>
                    </a:lnTo>
                    <a:lnTo>
                      <a:pt x="1334" y="3069"/>
                    </a:lnTo>
                    <a:lnTo>
                      <a:pt x="679" y="3069"/>
                    </a:lnTo>
                    <a:cubicBezTo>
                      <a:pt x="596" y="3069"/>
                      <a:pt x="513" y="3141"/>
                      <a:pt x="513" y="3236"/>
                    </a:cubicBezTo>
                    <a:lnTo>
                      <a:pt x="513" y="10058"/>
                    </a:lnTo>
                    <a:cubicBezTo>
                      <a:pt x="513" y="10142"/>
                      <a:pt x="596" y="10213"/>
                      <a:pt x="679" y="10213"/>
                    </a:cubicBezTo>
                    <a:lnTo>
                      <a:pt x="5228" y="10213"/>
                    </a:lnTo>
                    <a:cubicBezTo>
                      <a:pt x="5311" y="10213"/>
                      <a:pt x="5382" y="10142"/>
                      <a:pt x="5382" y="10058"/>
                    </a:cubicBezTo>
                    <a:lnTo>
                      <a:pt x="5382" y="3236"/>
                    </a:lnTo>
                    <a:cubicBezTo>
                      <a:pt x="5382" y="3141"/>
                      <a:pt x="5311" y="3069"/>
                      <a:pt x="5228" y="3069"/>
                    </a:cubicBezTo>
                    <a:lnTo>
                      <a:pt x="4585" y="3069"/>
                    </a:lnTo>
                    <a:lnTo>
                      <a:pt x="4585" y="2843"/>
                    </a:lnTo>
                    <a:lnTo>
                      <a:pt x="5228" y="2843"/>
                    </a:lnTo>
                    <a:cubicBezTo>
                      <a:pt x="5287" y="2998"/>
                      <a:pt x="5370" y="3141"/>
                      <a:pt x="5478" y="3284"/>
                    </a:cubicBezTo>
                    <a:lnTo>
                      <a:pt x="5430" y="4331"/>
                    </a:lnTo>
                    <a:cubicBezTo>
                      <a:pt x="5430" y="4391"/>
                      <a:pt x="5466" y="4438"/>
                      <a:pt x="5501" y="4474"/>
                    </a:cubicBezTo>
                    <a:cubicBezTo>
                      <a:pt x="5537" y="4486"/>
                      <a:pt x="5561" y="4498"/>
                      <a:pt x="5597" y="4498"/>
                    </a:cubicBezTo>
                    <a:lnTo>
                      <a:pt x="5609" y="4498"/>
                    </a:lnTo>
                    <a:lnTo>
                      <a:pt x="5609" y="10665"/>
                    </a:lnTo>
                    <a:lnTo>
                      <a:pt x="3989" y="10665"/>
                    </a:lnTo>
                    <a:cubicBezTo>
                      <a:pt x="3894" y="10665"/>
                      <a:pt x="3823" y="10737"/>
                      <a:pt x="3823" y="10820"/>
                    </a:cubicBezTo>
                    <a:cubicBezTo>
                      <a:pt x="3823" y="10915"/>
                      <a:pt x="3894" y="10987"/>
                      <a:pt x="3989" y="10987"/>
                    </a:cubicBezTo>
                    <a:lnTo>
                      <a:pt x="5775" y="10987"/>
                    </a:lnTo>
                    <a:cubicBezTo>
                      <a:pt x="5859" y="10987"/>
                      <a:pt x="5942" y="10915"/>
                      <a:pt x="5942" y="10820"/>
                    </a:cubicBezTo>
                    <a:lnTo>
                      <a:pt x="5942" y="4367"/>
                    </a:lnTo>
                    <a:lnTo>
                      <a:pt x="6621" y="4046"/>
                    </a:lnTo>
                    <a:cubicBezTo>
                      <a:pt x="6796" y="4092"/>
                      <a:pt x="6971" y="4109"/>
                      <a:pt x="7152" y="4109"/>
                    </a:cubicBezTo>
                    <a:cubicBezTo>
                      <a:pt x="7205" y="4109"/>
                      <a:pt x="7258" y="4108"/>
                      <a:pt x="7311" y="4105"/>
                    </a:cubicBezTo>
                    <a:cubicBezTo>
                      <a:pt x="7395" y="4081"/>
                      <a:pt x="7454" y="4010"/>
                      <a:pt x="7454" y="3926"/>
                    </a:cubicBezTo>
                    <a:cubicBezTo>
                      <a:pt x="7454" y="3831"/>
                      <a:pt x="7371" y="3772"/>
                      <a:pt x="7275" y="3772"/>
                    </a:cubicBezTo>
                    <a:cubicBezTo>
                      <a:pt x="7230" y="3774"/>
                      <a:pt x="7184" y="3776"/>
                      <a:pt x="7137" y="3776"/>
                    </a:cubicBezTo>
                    <a:cubicBezTo>
                      <a:pt x="6977" y="3776"/>
                      <a:pt x="6813" y="3758"/>
                      <a:pt x="6656" y="3712"/>
                    </a:cubicBezTo>
                    <a:cubicBezTo>
                      <a:pt x="6637" y="3707"/>
                      <a:pt x="6619" y="3704"/>
                      <a:pt x="6602" y="3704"/>
                    </a:cubicBezTo>
                    <a:cubicBezTo>
                      <a:pt x="6579" y="3704"/>
                      <a:pt x="6558" y="3710"/>
                      <a:pt x="6537" y="3724"/>
                    </a:cubicBezTo>
                    <a:lnTo>
                      <a:pt x="5763" y="4081"/>
                    </a:lnTo>
                    <a:lnTo>
                      <a:pt x="5799" y="3236"/>
                    </a:lnTo>
                    <a:cubicBezTo>
                      <a:pt x="5799" y="3188"/>
                      <a:pt x="5787" y="3164"/>
                      <a:pt x="5775" y="3129"/>
                    </a:cubicBezTo>
                    <a:cubicBezTo>
                      <a:pt x="5656" y="2986"/>
                      <a:pt x="5561" y="2819"/>
                      <a:pt x="5501" y="2652"/>
                    </a:cubicBezTo>
                    <a:cubicBezTo>
                      <a:pt x="5501" y="2641"/>
                      <a:pt x="5501" y="2641"/>
                      <a:pt x="5490" y="2629"/>
                    </a:cubicBezTo>
                    <a:cubicBezTo>
                      <a:pt x="5311" y="2117"/>
                      <a:pt x="5382" y="1557"/>
                      <a:pt x="5680" y="1093"/>
                    </a:cubicBezTo>
                    <a:cubicBezTo>
                      <a:pt x="5942" y="712"/>
                      <a:pt x="6323" y="450"/>
                      <a:pt x="6787" y="366"/>
                    </a:cubicBezTo>
                    <a:cubicBezTo>
                      <a:pt x="6900" y="342"/>
                      <a:pt x="7015" y="330"/>
                      <a:pt x="7129" y="330"/>
                    </a:cubicBezTo>
                    <a:cubicBezTo>
                      <a:pt x="7461" y="330"/>
                      <a:pt x="7793" y="431"/>
                      <a:pt x="8085" y="617"/>
                    </a:cubicBezTo>
                    <a:cubicBezTo>
                      <a:pt x="8871" y="1152"/>
                      <a:pt x="9097" y="2224"/>
                      <a:pt x="8561" y="3010"/>
                    </a:cubicBezTo>
                    <a:cubicBezTo>
                      <a:pt x="8383" y="3284"/>
                      <a:pt x="8145" y="3486"/>
                      <a:pt x="7847" y="3629"/>
                    </a:cubicBezTo>
                    <a:cubicBezTo>
                      <a:pt x="7764" y="3665"/>
                      <a:pt x="7728" y="3760"/>
                      <a:pt x="7764" y="3831"/>
                    </a:cubicBezTo>
                    <a:cubicBezTo>
                      <a:pt x="7798" y="3883"/>
                      <a:pt x="7857" y="3922"/>
                      <a:pt x="7914" y="3922"/>
                    </a:cubicBezTo>
                    <a:cubicBezTo>
                      <a:pt x="7936" y="3922"/>
                      <a:pt x="7958" y="3916"/>
                      <a:pt x="7978" y="3903"/>
                    </a:cubicBezTo>
                    <a:cubicBezTo>
                      <a:pt x="8323" y="3748"/>
                      <a:pt x="8597" y="3510"/>
                      <a:pt x="8811" y="3188"/>
                    </a:cubicBezTo>
                    <a:cubicBezTo>
                      <a:pt x="9454" y="2260"/>
                      <a:pt x="9192" y="974"/>
                      <a:pt x="8264" y="355"/>
                    </a:cubicBezTo>
                    <a:cubicBezTo>
                      <a:pt x="7904" y="124"/>
                      <a:pt x="7503" y="1"/>
                      <a:pt x="7091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452" name="Google Shape;7689;p50"/>
              <p:cNvSpPr/>
              <p:nvPr/>
            </p:nvSpPr>
            <p:spPr>
              <a:xfrm>
                <a:off x="2422623" y="1574883"/>
                <a:ext cx="10201" cy="11373"/>
              </a:xfrm>
              <a:custGeom>
                <a:avLst/>
                <a:gdLst/>
                <a:ahLst/>
                <a:cxnLst/>
                <a:rect l="l" t="t" r="r" b="b"/>
                <a:pathLst>
                  <a:path w="322" h="359" extrusionOk="0">
                    <a:moveTo>
                      <a:pt x="155" y="1"/>
                    </a:moveTo>
                    <a:cubicBezTo>
                      <a:pt x="72" y="1"/>
                      <a:pt x="0" y="72"/>
                      <a:pt x="0" y="156"/>
                    </a:cubicBezTo>
                    <a:lnTo>
                      <a:pt x="0" y="191"/>
                    </a:lnTo>
                    <a:cubicBezTo>
                      <a:pt x="0" y="275"/>
                      <a:pt x="72" y="358"/>
                      <a:pt x="155" y="358"/>
                    </a:cubicBezTo>
                    <a:cubicBezTo>
                      <a:pt x="251" y="358"/>
                      <a:pt x="322" y="275"/>
                      <a:pt x="322" y="191"/>
                    </a:cubicBezTo>
                    <a:lnTo>
                      <a:pt x="322" y="156"/>
                    </a:lnTo>
                    <a:cubicBezTo>
                      <a:pt x="322" y="72"/>
                      <a:pt x="251" y="1"/>
                      <a:pt x="155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453" name="Google Shape;7690;p50"/>
              <p:cNvSpPr/>
              <p:nvPr/>
            </p:nvSpPr>
            <p:spPr>
              <a:xfrm>
                <a:off x="2442613" y="1574883"/>
                <a:ext cx="10581" cy="11373"/>
              </a:xfrm>
              <a:custGeom>
                <a:avLst/>
                <a:gdLst/>
                <a:ahLst/>
                <a:cxnLst/>
                <a:rect l="l" t="t" r="r" b="b"/>
                <a:pathLst>
                  <a:path w="334" h="359" extrusionOk="0">
                    <a:moveTo>
                      <a:pt x="167" y="1"/>
                    </a:moveTo>
                    <a:cubicBezTo>
                      <a:pt x="84" y="1"/>
                      <a:pt x="1" y="72"/>
                      <a:pt x="1" y="156"/>
                    </a:cubicBezTo>
                    <a:lnTo>
                      <a:pt x="1" y="191"/>
                    </a:lnTo>
                    <a:cubicBezTo>
                      <a:pt x="1" y="275"/>
                      <a:pt x="84" y="358"/>
                      <a:pt x="167" y="358"/>
                    </a:cubicBezTo>
                    <a:cubicBezTo>
                      <a:pt x="262" y="358"/>
                      <a:pt x="334" y="275"/>
                      <a:pt x="334" y="191"/>
                    </a:cubicBezTo>
                    <a:lnTo>
                      <a:pt x="334" y="156"/>
                    </a:lnTo>
                    <a:cubicBezTo>
                      <a:pt x="334" y="72"/>
                      <a:pt x="262" y="1"/>
                      <a:pt x="16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454" name="Google Shape;7691;p50"/>
              <p:cNvSpPr/>
              <p:nvPr/>
            </p:nvSpPr>
            <p:spPr>
              <a:xfrm>
                <a:off x="2462983" y="1574883"/>
                <a:ext cx="10581" cy="11373"/>
              </a:xfrm>
              <a:custGeom>
                <a:avLst/>
                <a:gdLst/>
                <a:ahLst/>
                <a:cxnLst/>
                <a:rect l="l" t="t" r="r" b="b"/>
                <a:pathLst>
                  <a:path w="334" h="359" extrusionOk="0">
                    <a:moveTo>
                      <a:pt x="167" y="1"/>
                    </a:moveTo>
                    <a:cubicBezTo>
                      <a:pt x="72" y="1"/>
                      <a:pt x="0" y="72"/>
                      <a:pt x="0" y="156"/>
                    </a:cubicBezTo>
                    <a:lnTo>
                      <a:pt x="0" y="191"/>
                    </a:lnTo>
                    <a:cubicBezTo>
                      <a:pt x="0" y="275"/>
                      <a:pt x="72" y="358"/>
                      <a:pt x="167" y="358"/>
                    </a:cubicBezTo>
                    <a:cubicBezTo>
                      <a:pt x="250" y="358"/>
                      <a:pt x="334" y="275"/>
                      <a:pt x="334" y="191"/>
                    </a:cubicBezTo>
                    <a:lnTo>
                      <a:pt x="334" y="156"/>
                    </a:lnTo>
                    <a:cubicBezTo>
                      <a:pt x="310" y="72"/>
                      <a:pt x="250" y="1"/>
                      <a:pt x="16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455" name="Google Shape;7692;p50"/>
              <p:cNvSpPr/>
              <p:nvPr/>
            </p:nvSpPr>
            <p:spPr>
              <a:xfrm>
                <a:off x="2482974" y="1574883"/>
                <a:ext cx="10201" cy="11373"/>
              </a:xfrm>
              <a:custGeom>
                <a:avLst/>
                <a:gdLst/>
                <a:ahLst/>
                <a:cxnLst/>
                <a:rect l="l" t="t" r="r" b="b"/>
                <a:pathLst>
                  <a:path w="322" h="359" extrusionOk="0">
                    <a:moveTo>
                      <a:pt x="155" y="1"/>
                    </a:moveTo>
                    <a:cubicBezTo>
                      <a:pt x="72" y="1"/>
                      <a:pt x="0" y="72"/>
                      <a:pt x="0" y="156"/>
                    </a:cubicBezTo>
                    <a:lnTo>
                      <a:pt x="0" y="191"/>
                    </a:lnTo>
                    <a:cubicBezTo>
                      <a:pt x="0" y="275"/>
                      <a:pt x="72" y="358"/>
                      <a:pt x="155" y="358"/>
                    </a:cubicBezTo>
                    <a:cubicBezTo>
                      <a:pt x="251" y="358"/>
                      <a:pt x="322" y="275"/>
                      <a:pt x="322" y="191"/>
                    </a:cubicBezTo>
                    <a:lnTo>
                      <a:pt x="322" y="156"/>
                    </a:lnTo>
                    <a:cubicBezTo>
                      <a:pt x="322" y="72"/>
                      <a:pt x="251" y="1"/>
                      <a:pt x="155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456" name="Google Shape;7693;p50"/>
              <p:cNvSpPr/>
              <p:nvPr/>
            </p:nvSpPr>
            <p:spPr>
              <a:xfrm>
                <a:off x="2312852" y="1654495"/>
                <a:ext cx="26073" cy="49041"/>
              </a:xfrm>
              <a:custGeom>
                <a:avLst/>
                <a:gdLst/>
                <a:ahLst/>
                <a:cxnLst/>
                <a:rect l="l" t="t" r="r" b="b"/>
                <a:pathLst>
                  <a:path w="823" h="1548" extrusionOk="0">
                    <a:moveTo>
                      <a:pt x="179" y="0"/>
                    </a:moveTo>
                    <a:cubicBezTo>
                      <a:pt x="96" y="0"/>
                      <a:pt x="25" y="72"/>
                      <a:pt x="25" y="167"/>
                    </a:cubicBezTo>
                    <a:cubicBezTo>
                      <a:pt x="25" y="250"/>
                      <a:pt x="96" y="322"/>
                      <a:pt x="179" y="322"/>
                    </a:cubicBezTo>
                    <a:lnTo>
                      <a:pt x="263" y="322"/>
                    </a:lnTo>
                    <a:lnTo>
                      <a:pt x="263" y="1215"/>
                    </a:lnTo>
                    <a:lnTo>
                      <a:pt x="167" y="1215"/>
                    </a:lnTo>
                    <a:cubicBezTo>
                      <a:pt x="84" y="1215"/>
                      <a:pt x="1" y="1298"/>
                      <a:pt x="1" y="1381"/>
                    </a:cubicBezTo>
                    <a:cubicBezTo>
                      <a:pt x="1" y="1477"/>
                      <a:pt x="84" y="1548"/>
                      <a:pt x="167" y="1548"/>
                    </a:cubicBezTo>
                    <a:lnTo>
                      <a:pt x="656" y="1548"/>
                    </a:lnTo>
                    <a:cubicBezTo>
                      <a:pt x="751" y="1548"/>
                      <a:pt x="822" y="1477"/>
                      <a:pt x="822" y="1381"/>
                    </a:cubicBezTo>
                    <a:cubicBezTo>
                      <a:pt x="822" y="1274"/>
                      <a:pt x="751" y="1203"/>
                      <a:pt x="668" y="1203"/>
                    </a:cubicBezTo>
                    <a:lnTo>
                      <a:pt x="572" y="1203"/>
                    </a:lnTo>
                    <a:lnTo>
                      <a:pt x="572" y="167"/>
                    </a:lnTo>
                    <a:cubicBezTo>
                      <a:pt x="572" y="72"/>
                      <a:pt x="501" y="0"/>
                      <a:pt x="406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457" name="Google Shape;7694;p50"/>
              <p:cNvSpPr/>
              <p:nvPr/>
            </p:nvSpPr>
            <p:spPr>
              <a:xfrm>
                <a:off x="2316242" y="1637135"/>
                <a:ext cx="14383" cy="13971"/>
              </a:xfrm>
              <a:custGeom>
                <a:avLst/>
                <a:gdLst/>
                <a:ahLst/>
                <a:cxnLst/>
                <a:rect l="l" t="t" r="r" b="b"/>
                <a:pathLst>
                  <a:path w="454" h="441" extrusionOk="0">
                    <a:moveTo>
                      <a:pt x="227" y="0"/>
                    </a:moveTo>
                    <a:cubicBezTo>
                      <a:pt x="96" y="0"/>
                      <a:pt x="1" y="96"/>
                      <a:pt x="1" y="215"/>
                    </a:cubicBezTo>
                    <a:cubicBezTo>
                      <a:pt x="1" y="334"/>
                      <a:pt x="108" y="441"/>
                      <a:pt x="227" y="441"/>
                    </a:cubicBezTo>
                    <a:cubicBezTo>
                      <a:pt x="358" y="441"/>
                      <a:pt x="453" y="334"/>
                      <a:pt x="453" y="215"/>
                    </a:cubicBezTo>
                    <a:cubicBezTo>
                      <a:pt x="453" y="96"/>
                      <a:pt x="358" y="0"/>
                      <a:pt x="227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458" name="Google Shape;7695;p50"/>
            <p:cNvGrpSpPr/>
            <p:nvPr/>
          </p:nvGrpSpPr>
          <p:grpSpPr>
            <a:xfrm>
              <a:off x="560015" y="5585521"/>
              <a:ext cx="301784" cy="348607"/>
              <a:chOff x="1331406" y="1513361"/>
              <a:chExt cx="301784" cy="348607"/>
            </a:xfrm>
            <a:solidFill>
              <a:schemeClr val="bg2">
                <a:lumMod val="75000"/>
              </a:schemeClr>
            </a:solidFill>
          </p:grpSpPr>
          <p:sp>
            <p:nvSpPr>
              <p:cNvPr id="1459" name="Google Shape;7696;p50"/>
              <p:cNvSpPr/>
              <p:nvPr/>
            </p:nvSpPr>
            <p:spPr>
              <a:xfrm>
                <a:off x="1473237" y="1513361"/>
                <a:ext cx="159952" cy="169076"/>
              </a:xfrm>
              <a:custGeom>
                <a:avLst/>
                <a:gdLst/>
                <a:ahLst/>
                <a:cxnLst/>
                <a:rect l="l" t="t" r="r" b="b"/>
                <a:pathLst>
                  <a:path w="5049" h="5337" extrusionOk="0">
                    <a:moveTo>
                      <a:pt x="2623" y="0"/>
                    </a:moveTo>
                    <a:cubicBezTo>
                      <a:pt x="2460" y="0"/>
                      <a:pt x="2295" y="17"/>
                      <a:pt x="2132" y="50"/>
                    </a:cubicBezTo>
                    <a:cubicBezTo>
                      <a:pt x="1489" y="169"/>
                      <a:pt x="941" y="538"/>
                      <a:pt x="584" y="1074"/>
                    </a:cubicBezTo>
                    <a:cubicBezTo>
                      <a:pt x="0" y="1943"/>
                      <a:pt x="36" y="3050"/>
                      <a:pt x="655" y="3884"/>
                    </a:cubicBezTo>
                    <a:lnTo>
                      <a:pt x="596" y="5170"/>
                    </a:lnTo>
                    <a:cubicBezTo>
                      <a:pt x="596" y="5229"/>
                      <a:pt x="631" y="5277"/>
                      <a:pt x="679" y="5300"/>
                    </a:cubicBezTo>
                    <a:cubicBezTo>
                      <a:pt x="703" y="5312"/>
                      <a:pt x="739" y="5336"/>
                      <a:pt x="762" y="5336"/>
                    </a:cubicBezTo>
                    <a:cubicBezTo>
                      <a:pt x="798" y="5336"/>
                      <a:pt x="810" y="5336"/>
                      <a:pt x="834" y="5312"/>
                    </a:cubicBezTo>
                    <a:lnTo>
                      <a:pt x="2001" y="4777"/>
                    </a:lnTo>
                    <a:cubicBezTo>
                      <a:pt x="2203" y="4836"/>
                      <a:pt x="2417" y="4860"/>
                      <a:pt x="2608" y="4860"/>
                    </a:cubicBezTo>
                    <a:cubicBezTo>
                      <a:pt x="3394" y="4860"/>
                      <a:pt x="4156" y="4467"/>
                      <a:pt x="4620" y="3765"/>
                    </a:cubicBezTo>
                    <a:cubicBezTo>
                      <a:pt x="4870" y="3395"/>
                      <a:pt x="5001" y="2967"/>
                      <a:pt x="5025" y="2514"/>
                    </a:cubicBezTo>
                    <a:cubicBezTo>
                      <a:pt x="5049" y="2431"/>
                      <a:pt x="4989" y="2360"/>
                      <a:pt x="4906" y="2360"/>
                    </a:cubicBezTo>
                    <a:cubicBezTo>
                      <a:pt x="4811" y="2360"/>
                      <a:pt x="4739" y="2431"/>
                      <a:pt x="4739" y="2503"/>
                    </a:cubicBezTo>
                    <a:cubicBezTo>
                      <a:pt x="4715" y="2895"/>
                      <a:pt x="4608" y="3265"/>
                      <a:pt x="4382" y="3586"/>
                    </a:cubicBezTo>
                    <a:cubicBezTo>
                      <a:pt x="3981" y="4183"/>
                      <a:pt x="3325" y="4524"/>
                      <a:pt x="2630" y="4524"/>
                    </a:cubicBezTo>
                    <a:cubicBezTo>
                      <a:pt x="2438" y="4524"/>
                      <a:pt x="2242" y="4498"/>
                      <a:pt x="2048" y="4443"/>
                    </a:cubicBezTo>
                    <a:cubicBezTo>
                      <a:pt x="2027" y="4433"/>
                      <a:pt x="2008" y="4427"/>
                      <a:pt x="1990" y="4427"/>
                    </a:cubicBezTo>
                    <a:cubicBezTo>
                      <a:pt x="1969" y="4427"/>
                      <a:pt x="1949" y="4435"/>
                      <a:pt x="1929" y="4455"/>
                    </a:cubicBezTo>
                    <a:lnTo>
                      <a:pt x="953" y="4919"/>
                    </a:lnTo>
                    <a:lnTo>
                      <a:pt x="1001" y="3848"/>
                    </a:lnTo>
                    <a:cubicBezTo>
                      <a:pt x="1001" y="3800"/>
                      <a:pt x="989" y="3765"/>
                      <a:pt x="977" y="3741"/>
                    </a:cubicBezTo>
                    <a:cubicBezTo>
                      <a:pt x="405" y="3026"/>
                      <a:pt x="358" y="2026"/>
                      <a:pt x="870" y="1252"/>
                    </a:cubicBezTo>
                    <a:cubicBezTo>
                      <a:pt x="1179" y="788"/>
                      <a:pt x="1655" y="467"/>
                      <a:pt x="2203" y="359"/>
                    </a:cubicBezTo>
                    <a:cubicBezTo>
                      <a:pt x="2344" y="332"/>
                      <a:pt x="2485" y="319"/>
                      <a:pt x="2624" y="319"/>
                    </a:cubicBezTo>
                    <a:cubicBezTo>
                      <a:pt x="3038" y="319"/>
                      <a:pt x="3439" y="437"/>
                      <a:pt x="3787" y="669"/>
                    </a:cubicBezTo>
                    <a:cubicBezTo>
                      <a:pt x="4227" y="967"/>
                      <a:pt x="4525" y="1419"/>
                      <a:pt x="4668" y="1919"/>
                    </a:cubicBezTo>
                    <a:cubicBezTo>
                      <a:pt x="4678" y="1998"/>
                      <a:pt x="4736" y="2044"/>
                      <a:pt x="4811" y="2044"/>
                    </a:cubicBezTo>
                    <a:cubicBezTo>
                      <a:pt x="4826" y="2044"/>
                      <a:pt x="4842" y="2042"/>
                      <a:pt x="4858" y="2038"/>
                    </a:cubicBezTo>
                    <a:cubicBezTo>
                      <a:pt x="4942" y="2026"/>
                      <a:pt x="4989" y="1943"/>
                      <a:pt x="4977" y="1848"/>
                    </a:cubicBezTo>
                    <a:cubicBezTo>
                      <a:pt x="4822" y="1252"/>
                      <a:pt x="4465" y="752"/>
                      <a:pt x="3965" y="407"/>
                    </a:cubicBezTo>
                    <a:cubicBezTo>
                      <a:pt x="3566" y="141"/>
                      <a:pt x="3100" y="0"/>
                      <a:pt x="2623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460" name="Google Shape;7697;p50"/>
              <p:cNvSpPr/>
              <p:nvPr/>
            </p:nvSpPr>
            <p:spPr>
              <a:xfrm>
                <a:off x="1331406" y="1579033"/>
                <a:ext cx="152412" cy="282934"/>
              </a:xfrm>
              <a:custGeom>
                <a:avLst/>
                <a:gdLst/>
                <a:ahLst/>
                <a:cxnLst/>
                <a:rect l="l" t="t" r="r" b="b"/>
                <a:pathLst>
                  <a:path w="4811" h="8931" extrusionOk="0">
                    <a:moveTo>
                      <a:pt x="1132" y="310"/>
                    </a:moveTo>
                    <a:cubicBezTo>
                      <a:pt x="1203" y="310"/>
                      <a:pt x="1263" y="346"/>
                      <a:pt x="1310" y="382"/>
                    </a:cubicBezTo>
                    <a:cubicBezTo>
                      <a:pt x="1358" y="430"/>
                      <a:pt x="1382" y="501"/>
                      <a:pt x="1382" y="560"/>
                    </a:cubicBezTo>
                    <a:lnTo>
                      <a:pt x="1382" y="2073"/>
                    </a:lnTo>
                    <a:lnTo>
                      <a:pt x="858" y="2073"/>
                    </a:lnTo>
                    <a:lnTo>
                      <a:pt x="858" y="560"/>
                    </a:lnTo>
                    <a:cubicBezTo>
                      <a:pt x="870" y="430"/>
                      <a:pt x="977" y="310"/>
                      <a:pt x="1132" y="310"/>
                    </a:cubicBezTo>
                    <a:close/>
                    <a:moveTo>
                      <a:pt x="3644" y="310"/>
                    </a:moveTo>
                    <a:cubicBezTo>
                      <a:pt x="3727" y="310"/>
                      <a:pt x="3787" y="346"/>
                      <a:pt x="3823" y="382"/>
                    </a:cubicBezTo>
                    <a:cubicBezTo>
                      <a:pt x="3870" y="430"/>
                      <a:pt x="3906" y="501"/>
                      <a:pt x="3906" y="560"/>
                    </a:cubicBezTo>
                    <a:lnTo>
                      <a:pt x="3906" y="2073"/>
                    </a:lnTo>
                    <a:lnTo>
                      <a:pt x="3382" y="2073"/>
                    </a:lnTo>
                    <a:lnTo>
                      <a:pt x="3382" y="560"/>
                    </a:lnTo>
                    <a:cubicBezTo>
                      <a:pt x="3394" y="430"/>
                      <a:pt x="3513" y="310"/>
                      <a:pt x="3644" y="310"/>
                    </a:cubicBezTo>
                    <a:close/>
                    <a:moveTo>
                      <a:pt x="4454" y="2406"/>
                    </a:moveTo>
                    <a:lnTo>
                      <a:pt x="4454" y="2918"/>
                    </a:lnTo>
                    <a:lnTo>
                      <a:pt x="310" y="2918"/>
                    </a:lnTo>
                    <a:lnTo>
                      <a:pt x="310" y="2406"/>
                    </a:lnTo>
                    <a:close/>
                    <a:moveTo>
                      <a:pt x="2989" y="5513"/>
                    </a:moveTo>
                    <a:lnTo>
                      <a:pt x="2989" y="5978"/>
                    </a:lnTo>
                    <a:lnTo>
                      <a:pt x="1787" y="5978"/>
                    </a:lnTo>
                    <a:lnTo>
                      <a:pt x="1787" y="5513"/>
                    </a:lnTo>
                    <a:close/>
                    <a:moveTo>
                      <a:pt x="2846" y="6299"/>
                    </a:moveTo>
                    <a:lnTo>
                      <a:pt x="2846" y="6752"/>
                    </a:lnTo>
                    <a:lnTo>
                      <a:pt x="1930" y="6752"/>
                    </a:lnTo>
                    <a:lnTo>
                      <a:pt x="1930" y="6299"/>
                    </a:lnTo>
                    <a:close/>
                    <a:moveTo>
                      <a:pt x="1132" y="1"/>
                    </a:moveTo>
                    <a:cubicBezTo>
                      <a:pt x="798" y="1"/>
                      <a:pt x="548" y="263"/>
                      <a:pt x="548" y="572"/>
                    </a:cubicBezTo>
                    <a:lnTo>
                      <a:pt x="548" y="2084"/>
                    </a:lnTo>
                    <a:lnTo>
                      <a:pt x="167" y="2084"/>
                    </a:lnTo>
                    <a:cubicBezTo>
                      <a:pt x="72" y="2084"/>
                      <a:pt x="1" y="2156"/>
                      <a:pt x="1" y="2239"/>
                    </a:cubicBezTo>
                    <a:lnTo>
                      <a:pt x="1" y="3061"/>
                    </a:lnTo>
                    <a:cubicBezTo>
                      <a:pt x="1" y="3156"/>
                      <a:pt x="72" y="3227"/>
                      <a:pt x="167" y="3227"/>
                    </a:cubicBezTo>
                    <a:lnTo>
                      <a:pt x="203" y="3227"/>
                    </a:lnTo>
                    <a:lnTo>
                      <a:pt x="203" y="3823"/>
                    </a:lnTo>
                    <a:cubicBezTo>
                      <a:pt x="203" y="3847"/>
                      <a:pt x="227" y="3894"/>
                      <a:pt x="239" y="3930"/>
                    </a:cubicBezTo>
                    <a:lnTo>
                      <a:pt x="727" y="4537"/>
                    </a:lnTo>
                    <a:cubicBezTo>
                      <a:pt x="760" y="4576"/>
                      <a:pt x="807" y="4594"/>
                      <a:pt x="853" y="4594"/>
                    </a:cubicBezTo>
                    <a:cubicBezTo>
                      <a:pt x="890" y="4594"/>
                      <a:pt x="926" y="4582"/>
                      <a:pt x="953" y="4561"/>
                    </a:cubicBezTo>
                    <a:cubicBezTo>
                      <a:pt x="1025" y="4501"/>
                      <a:pt x="1025" y="4406"/>
                      <a:pt x="977" y="4347"/>
                    </a:cubicBezTo>
                    <a:lnTo>
                      <a:pt x="525" y="3775"/>
                    </a:lnTo>
                    <a:lnTo>
                      <a:pt x="525" y="3239"/>
                    </a:lnTo>
                    <a:lnTo>
                      <a:pt x="4239" y="3239"/>
                    </a:lnTo>
                    <a:lnTo>
                      <a:pt x="4239" y="3775"/>
                    </a:lnTo>
                    <a:lnTo>
                      <a:pt x="3084" y="5216"/>
                    </a:lnTo>
                    <a:lnTo>
                      <a:pt x="1691" y="5216"/>
                    </a:lnTo>
                    <a:lnTo>
                      <a:pt x="1429" y="4882"/>
                    </a:lnTo>
                    <a:cubicBezTo>
                      <a:pt x="1418" y="4847"/>
                      <a:pt x="1394" y="4835"/>
                      <a:pt x="1382" y="4823"/>
                    </a:cubicBezTo>
                    <a:cubicBezTo>
                      <a:pt x="1351" y="4797"/>
                      <a:pt x="1313" y="4785"/>
                      <a:pt x="1277" y="4785"/>
                    </a:cubicBezTo>
                    <a:cubicBezTo>
                      <a:pt x="1229" y="4785"/>
                      <a:pt x="1183" y="4806"/>
                      <a:pt x="1156" y="4847"/>
                    </a:cubicBezTo>
                    <a:cubicBezTo>
                      <a:pt x="1120" y="4906"/>
                      <a:pt x="1120" y="4978"/>
                      <a:pt x="1156" y="5037"/>
                    </a:cubicBezTo>
                    <a:lnTo>
                      <a:pt x="1489" y="5442"/>
                    </a:lnTo>
                    <a:lnTo>
                      <a:pt x="1489" y="6156"/>
                    </a:lnTo>
                    <a:cubicBezTo>
                      <a:pt x="1489" y="6252"/>
                      <a:pt x="1560" y="6311"/>
                      <a:pt x="1632" y="6323"/>
                    </a:cubicBezTo>
                    <a:lnTo>
                      <a:pt x="1632" y="6942"/>
                    </a:lnTo>
                    <a:cubicBezTo>
                      <a:pt x="1632" y="7037"/>
                      <a:pt x="1715" y="7109"/>
                      <a:pt x="1799" y="7109"/>
                    </a:cubicBezTo>
                    <a:lnTo>
                      <a:pt x="1834" y="7109"/>
                    </a:lnTo>
                    <a:lnTo>
                      <a:pt x="1834" y="8764"/>
                    </a:lnTo>
                    <a:cubicBezTo>
                      <a:pt x="1834" y="8859"/>
                      <a:pt x="1906" y="8931"/>
                      <a:pt x="1989" y="8931"/>
                    </a:cubicBezTo>
                    <a:lnTo>
                      <a:pt x="2846" y="8931"/>
                    </a:lnTo>
                    <a:cubicBezTo>
                      <a:pt x="2930" y="8931"/>
                      <a:pt x="3001" y="8859"/>
                      <a:pt x="3001" y="8764"/>
                    </a:cubicBezTo>
                    <a:lnTo>
                      <a:pt x="3001" y="8145"/>
                    </a:lnTo>
                    <a:cubicBezTo>
                      <a:pt x="3001" y="8050"/>
                      <a:pt x="2930" y="7978"/>
                      <a:pt x="2846" y="7978"/>
                    </a:cubicBezTo>
                    <a:cubicBezTo>
                      <a:pt x="2751" y="7978"/>
                      <a:pt x="2680" y="8050"/>
                      <a:pt x="2680" y="8145"/>
                    </a:cubicBezTo>
                    <a:lnTo>
                      <a:pt x="2680" y="8597"/>
                    </a:lnTo>
                    <a:lnTo>
                      <a:pt x="2156" y="8597"/>
                    </a:lnTo>
                    <a:lnTo>
                      <a:pt x="2156" y="7109"/>
                    </a:lnTo>
                    <a:lnTo>
                      <a:pt x="2680" y="7109"/>
                    </a:lnTo>
                    <a:lnTo>
                      <a:pt x="2680" y="7502"/>
                    </a:lnTo>
                    <a:cubicBezTo>
                      <a:pt x="2680" y="7585"/>
                      <a:pt x="2751" y="7669"/>
                      <a:pt x="2846" y="7669"/>
                    </a:cubicBezTo>
                    <a:cubicBezTo>
                      <a:pt x="2930" y="7669"/>
                      <a:pt x="3001" y="7585"/>
                      <a:pt x="3001" y="7502"/>
                    </a:cubicBezTo>
                    <a:lnTo>
                      <a:pt x="3001" y="7109"/>
                    </a:lnTo>
                    <a:lnTo>
                      <a:pt x="3037" y="7109"/>
                    </a:lnTo>
                    <a:cubicBezTo>
                      <a:pt x="3120" y="7109"/>
                      <a:pt x="3203" y="7037"/>
                      <a:pt x="3203" y="6954"/>
                    </a:cubicBezTo>
                    <a:lnTo>
                      <a:pt x="3203" y="6323"/>
                    </a:lnTo>
                    <a:cubicBezTo>
                      <a:pt x="3287" y="6323"/>
                      <a:pt x="3346" y="6252"/>
                      <a:pt x="3346" y="6156"/>
                    </a:cubicBezTo>
                    <a:lnTo>
                      <a:pt x="3346" y="5442"/>
                    </a:lnTo>
                    <a:lnTo>
                      <a:pt x="4573" y="3942"/>
                    </a:lnTo>
                    <a:cubicBezTo>
                      <a:pt x="4597" y="3906"/>
                      <a:pt x="4597" y="3882"/>
                      <a:pt x="4597" y="3835"/>
                    </a:cubicBezTo>
                    <a:lnTo>
                      <a:pt x="4597" y="3239"/>
                    </a:lnTo>
                    <a:lnTo>
                      <a:pt x="4644" y="3239"/>
                    </a:lnTo>
                    <a:cubicBezTo>
                      <a:pt x="4727" y="3239"/>
                      <a:pt x="4811" y="3168"/>
                      <a:pt x="4811" y="3073"/>
                    </a:cubicBezTo>
                    <a:lnTo>
                      <a:pt x="4811" y="2263"/>
                    </a:lnTo>
                    <a:cubicBezTo>
                      <a:pt x="4775" y="2156"/>
                      <a:pt x="4704" y="2084"/>
                      <a:pt x="4620" y="2084"/>
                    </a:cubicBezTo>
                    <a:lnTo>
                      <a:pt x="4227" y="2084"/>
                    </a:lnTo>
                    <a:lnTo>
                      <a:pt x="4227" y="584"/>
                    </a:lnTo>
                    <a:cubicBezTo>
                      <a:pt x="4227" y="430"/>
                      <a:pt x="4168" y="287"/>
                      <a:pt x="4061" y="156"/>
                    </a:cubicBezTo>
                    <a:cubicBezTo>
                      <a:pt x="3954" y="60"/>
                      <a:pt x="3811" y="1"/>
                      <a:pt x="3644" y="1"/>
                    </a:cubicBezTo>
                    <a:cubicBezTo>
                      <a:pt x="3323" y="1"/>
                      <a:pt x="3061" y="263"/>
                      <a:pt x="3061" y="572"/>
                    </a:cubicBezTo>
                    <a:lnTo>
                      <a:pt x="3061" y="2084"/>
                    </a:lnTo>
                    <a:lnTo>
                      <a:pt x="1715" y="2084"/>
                    </a:lnTo>
                    <a:lnTo>
                      <a:pt x="1715" y="572"/>
                    </a:lnTo>
                    <a:cubicBezTo>
                      <a:pt x="1715" y="430"/>
                      <a:pt x="1656" y="275"/>
                      <a:pt x="1549" y="156"/>
                    </a:cubicBezTo>
                    <a:cubicBezTo>
                      <a:pt x="1441" y="60"/>
                      <a:pt x="1298" y="1"/>
                      <a:pt x="1132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461" name="Google Shape;7698;p50"/>
              <p:cNvSpPr/>
              <p:nvPr/>
            </p:nvSpPr>
            <p:spPr>
              <a:xfrm>
                <a:off x="1373667" y="1686935"/>
                <a:ext cx="66401" cy="10581"/>
              </a:xfrm>
              <a:custGeom>
                <a:avLst/>
                <a:gdLst/>
                <a:ahLst/>
                <a:cxnLst/>
                <a:rect l="l" t="t" r="r" b="b"/>
                <a:pathLst>
                  <a:path w="2096" h="334" extrusionOk="0">
                    <a:moveTo>
                      <a:pt x="167" y="0"/>
                    </a:moveTo>
                    <a:cubicBezTo>
                      <a:pt x="84" y="0"/>
                      <a:pt x="0" y="72"/>
                      <a:pt x="0" y="167"/>
                    </a:cubicBezTo>
                    <a:cubicBezTo>
                      <a:pt x="0" y="250"/>
                      <a:pt x="84" y="333"/>
                      <a:pt x="167" y="333"/>
                    </a:cubicBezTo>
                    <a:lnTo>
                      <a:pt x="1929" y="333"/>
                    </a:lnTo>
                    <a:cubicBezTo>
                      <a:pt x="2012" y="333"/>
                      <a:pt x="2096" y="250"/>
                      <a:pt x="2096" y="167"/>
                    </a:cubicBezTo>
                    <a:cubicBezTo>
                      <a:pt x="2096" y="72"/>
                      <a:pt x="2012" y="0"/>
                      <a:pt x="1929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462" name="Google Shape;7699;p50"/>
              <p:cNvSpPr/>
              <p:nvPr/>
            </p:nvSpPr>
            <p:spPr>
              <a:xfrm>
                <a:off x="1518508" y="1536044"/>
                <a:ext cx="72452" cy="112812"/>
              </a:xfrm>
              <a:custGeom>
                <a:avLst/>
                <a:gdLst/>
                <a:ahLst/>
                <a:cxnLst/>
                <a:rect l="l" t="t" r="r" b="b"/>
                <a:pathLst>
                  <a:path w="2287" h="3561" extrusionOk="0">
                    <a:moveTo>
                      <a:pt x="1596" y="334"/>
                    </a:moveTo>
                    <a:lnTo>
                      <a:pt x="1024" y="1084"/>
                    </a:lnTo>
                    <a:cubicBezTo>
                      <a:pt x="1000" y="1132"/>
                      <a:pt x="988" y="1203"/>
                      <a:pt x="1012" y="1251"/>
                    </a:cubicBezTo>
                    <a:cubicBezTo>
                      <a:pt x="1048" y="1310"/>
                      <a:pt x="1107" y="1346"/>
                      <a:pt x="1167" y="1346"/>
                    </a:cubicBezTo>
                    <a:lnTo>
                      <a:pt x="1774" y="1346"/>
                    </a:lnTo>
                    <a:lnTo>
                      <a:pt x="893" y="2370"/>
                    </a:lnTo>
                    <a:lnTo>
                      <a:pt x="1167" y="1775"/>
                    </a:lnTo>
                    <a:cubicBezTo>
                      <a:pt x="1191" y="1727"/>
                      <a:pt x="1179" y="1667"/>
                      <a:pt x="1155" y="1620"/>
                    </a:cubicBezTo>
                    <a:cubicBezTo>
                      <a:pt x="1119" y="1584"/>
                      <a:pt x="1072" y="1548"/>
                      <a:pt x="1012" y="1548"/>
                    </a:cubicBezTo>
                    <a:lnTo>
                      <a:pt x="453" y="1548"/>
                    </a:lnTo>
                    <a:lnTo>
                      <a:pt x="1155" y="334"/>
                    </a:lnTo>
                    <a:close/>
                    <a:moveTo>
                      <a:pt x="1048" y="1"/>
                    </a:moveTo>
                    <a:cubicBezTo>
                      <a:pt x="988" y="1"/>
                      <a:pt x="941" y="24"/>
                      <a:pt x="917" y="72"/>
                    </a:cubicBezTo>
                    <a:lnTo>
                      <a:pt x="36" y="1620"/>
                    </a:lnTo>
                    <a:cubicBezTo>
                      <a:pt x="0" y="1667"/>
                      <a:pt x="0" y="1727"/>
                      <a:pt x="36" y="1787"/>
                    </a:cubicBezTo>
                    <a:cubicBezTo>
                      <a:pt x="60" y="1834"/>
                      <a:pt x="107" y="1858"/>
                      <a:pt x="167" y="1858"/>
                    </a:cubicBezTo>
                    <a:lnTo>
                      <a:pt x="762" y="1858"/>
                    </a:lnTo>
                    <a:lnTo>
                      <a:pt x="95" y="3322"/>
                    </a:lnTo>
                    <a:cubicBezTo>
                      <a:pt x="60" y="3394"/>
                      <a:pt x="95" y="3477"/>
                      <a:pt x="155" y="3525"/>
                    </a:cubicBezTo>
                    <a:cubicBezTo>
                      <a:pt x="179" y="3537"/>
                      <a:pt x="215" y="3561"/>
                      <a:pt x="238" y="3561"/>
                    </a:cubicBezTo>
                    <a:cubicBezTo>
                      <a:pt x="286" y="3561"/>
                      <a:pt x="334" y="3537"/>
                      <a:pt x="357" y="3501"/>
                    </a:cubicBezTo>
                    <a:lnTo>
                      <a:pt x="2203" y="1275"/>
                    </a:lnTo>
                    <a:cubicBezTo>
                      <a:pt x="2262" y="1227"/>
                      <a:pt x="2286" y="1167"/>
                      <a:pt x="2250" y="1108"/>
                    </a:cubicBezTo>
                    <a:cubicBezTo>
                      <a:pt x="2227" y="1048"/>
                      <a:pt x="2167" y="1013"/>
                      <a:pt x="2108" y="1013"/>
                    </a:cubicBezTo>
                    <a:lnTo>
                      <a:pt x="1477" y="1013"/>
                    </a:lnTo>
                    <a:lnTo>
                      <a:pt x="2048" y="251"/>
                    </a:lnTo>
                    <a:cubicBezTo>
                      <a:pt x="2072" y="203"/>
                      <a:pt x="2084" y="132"/>
                      <a:pt x="2060" y="84"/>
                    </a:cubicBezTo>
                    <a:cubicBezTo>
                      <a:pt x="2024" y="24"/>
                      <a:pt x="1965" y="1"/>
                      <a:pt x="1905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1466" name="Footer Placeholder 146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THE FINIKO CLUB© ist ein eingetragenes Markenzeichen. Weitergabe der Präsentation ist untersagt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17658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2646995" y="-674577"/>
            <a:ext cx="8923589" cy="8938747"/>
            <a:chOff x="-2646995" y="-674577"/>
            <a:chExt cx="8923589" cy="8938747"/>
          </a:xfrm>
        </p:grpSpPr>
        <p:sp>
          <p:nvSpPr>
            <p:cNvPr id="44" name="Freeform 5"/>
            <p:cNvSpPr>
              <a:spLocks/>
            </p:cNvSpPr>
            <p:nvPr/>
          </p:nvSpPr>
          <p:spPr bwMode="auto">
            <a:xfrm>
              <a:off x="1610153" y="4289990"/>
              <a:ext cx="1202613" cy="654362"/>
            </a:xfrm>
            <a:custGeom>
              <a:avLst/>
              <a:gdLst>
                <a:gd name="T0" fmla="*/ 109 w 317"/>
                <a:gd name="T1" fmla="*/ 5 h 172"/>
                <a:gd name="T2" fmla="*/ 0 w 317"/>
                <a:gd name="T3" fmla="*/ 6 h 172"/>
                <a:gd name="T4" fmla="*/ 68 w 317"/>
                <a:gd name="T5" fmla="*/ 143 h 172"/>
                <a:gd name="T6" fmla="*/ 133 w 317"/>
                <a:gd name="T7" fmla="*/ 163 h 172"/>
                <a:gd name="T8" fmla="*/ 305 w 317"/>
                <a:gd name="T9" fmla="*/ 72 h 172"/>
                <a:gd name="T10" fmla="*/ 317 w 317"/>
                <a:gd name="T11" fmla="*/ 60 h 172"/>
                <a:gd name="T12" fmla="*/ 275 w 317"/>
                <a:gd name="T13" fmla="*/ 53 h 172"/>
                <a:gd name="T14" fmla="*/ 208 w 317"/>
                <a:gd name="T15" fmla="*/ 37 h 172"/>
                <a:gd name="T16" fmla="*/ 109 w 317"/>
                <a:gd name="T17" fmla="*/ 5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7" h="172">
                  <a:moveTo>
                    <a:pt x="109" y="5"/>
                  </a:moveTo>
                  <a:cubicBezTo>
                    <a:pt x="74" y="9"/>
                    <a:pt x="38" y="6"/>
                    <a:pt x="0" y="6"/>
                  </a:cubicBezTo>
                  <a:cubicBezTo>
                    <a:pt x="11" y="59"/>
                    <a:pt x="37" y="102"/>
                    <a:pt x="68" y="143"/>
                  </a:cubicBezTo>
                  <a:cubicBezTo>
                    <a:pt x="86" y="166"/>
                    <a:pt x="106" y="172"/>
                    <a:pt x="133" y="163"/>
                  </a:cubicBezTo>
                  <a:cubicBezTo>
                    <a:pt x="195" y="141"/>
                    <a:pt x="251" y="109"/>
                    <a:pt x="305" y="72"/>
                  </a:cubicBezTo>
                  <a:cubicBezTo>
                    <a:pt x="308" y="71"/>
                    <a:pt x="309" y="68"/>
                    <a:pt x="317" y="60"/>
                  </a:cubicBezTo>
                  <a:cubicBezTo>
                    <a:pt x="300" y="57"/>
                    <a:pt x="288" y="53"/>
                    <a:pt x="275" y="53"/>
                  </a:cubicBezTo>
                  <a:cubicBezTo>
                    <a:pt x="251" y="53"/>
                    <a:pt x="227" y="55"/>
                    <a:pt x="208" y="37"/>
                  </a:cubicBezTo>
                  <a:cubicBezTo>
                    <a:pt x="180" y="11"/>
                    <a:pt x="148" y="0"/>
                    <a:pt x="109" y="5"/>
                  </a:cubicBezTo>
                  <a:close/>
                </a:path>
              </a:pathLst>
            </a:custGeom>
            <a:solidFill>
              <a:schemeClr val="bg1">
                <a:alpha val="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6"/>
            <p:cNvSpPr>
              <a:spLocks/>
            </p:cNvSpPr>
            <p:nvPr/>
          </p:nvSpPr>
          <p:spPr bwMode="auto">
            <a:xfrm>
              <a:off x="3320593" y="2016142"/>
              <a:ext cx="1480528" cy="2309219"/>
            </a:xfrm>
            <a:custGeom>
              <a:avLst/>
              <a:gdLst>
                <a:gd name="T0" fmla="*/ 385 w 390"/>
                <a:gd name="T1" fmla="*/ 608 h 608"/>
                <a:gd name="T2" fmla="*/ 390 w 390"/>
                <a:gd name="T3" fmla="*/ 606 h 608"/>
                <a:gd name="T4" fmla="*/ 380 w 390"/>
                <a:gd name="T5" fmla="*/ 533 h 608"/>
                <a:gd name="T6" fmla="*/ 214 w 390"/>
                <a:gd name="T7" fmla="*/ 319 h 608"/>
                <a:gd name="T8" fmla="*/ 200 w 390"/>
                <a:gd name="T9" fmla="*/ 312 h 608"/>
                <a:gd name="T10" fmla="*/ 43 w 390"/>
                <a:gd name="T11" fmla="*/ 73 h 608"/>
                <a:gd name="T12" fmla="*/ 43 w 390"/>
                <a:gd name="T13" fmla="*/ 0 h 608"/>
                <a:gd name="T14" fmla="*/ 37 w 390"/>
                <a:gd name="T15" fmla="*/ 0 h 608"/>
                <a:gd name="T16" fmla="*/ 8 w 390"/>
                <a:gd name="T17" fmla="*/ 252 h 608"/>
                <a:gd name="T18" fmla="*/ 108 w 390"/>
                <a:gd name="T19" fmla="*/ 379 h 608"/>
                <a:gd name="T20" fmla="*/ 138 w 390"/>
                <a:gd name="T21" fmla="*/ 384 h 608"/>
                <a:gd name="T22" fmla="*/ 309 w 390"/>
                <a:gd name="T23" fmla="*/ 480 h 608"/>
                <a:gd name="T24" fmla="*/ 372 w 390"/>
                <a:gd name="T25" fmla="*/ 579 h 608"/>
                <a:gd name="T26" fmla="*/ 385 w 390"/>
                <a:gd name="T27" fmla="*/ 608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90" h="608">
                  <a:moveTo>
                    <a:pt x="385" y="608"/>
                  </a:moveTo>
                  <a:cubicBezTo>
                    <a:pt x="387" y="607"/>
                    <a:pt x="389" y="606"/>
                    <a:pt x="390" y="606"/>
                  </a:cubicBezTo>
                  <a:cubicBezTo>
                    <a:pt x="387" y="582"/>
                    <a:pt x="385" y="557"/>
                    <a:pt x="380" y="533"/>
                  </a:cubicBezTo>
                  <a:cubicBezTo>
                    <a:pt x="358" y="436"/>
                    <a:pt x="314" y="356"/>
                    <a:pt x="214" y="319"/>
                  </a:cubicBezTo>
                  <a:cubicBezTo>
                    <a:pt x="209" y="318"/>
                    <a:pt x="205" y="315"/>
                    <a:pt x="200" y="312"/>
                  </a:cubicBezTo>
                  <a:cubicBezTo>
                    <a:pt x="103" y="261"/>
                    <a:pt x="48" y="184"/>
                    <a:pt x="43" y="73"/>
                  </a:cubicBezTo>
                  <a:cubicBezTo>
                    <a:pt x="42" y="48"/>
                    <a:pt x="43" y="24"/>
                    <a:pt x="43" y="0"/>
                  </a:cubicBezTo>
                  <a:cubicBezTo>
                    <a:pt x="41" y="0"/>
                    <a:pt x="39" y="0"/>
                    <a:pt x="37" y="0"/>
                  </a:cubicBezTo>
                  <a:cubicBezTo>
                    <a:pt x="16" y="83"/>
                    <a:pt x="0" y="166"/>
                    <a:pt x="8" y="252"/>
                  </a:cubicBezTo>
                  <a:cubicBezTo>
                    <a:pt x="15" y="325"/>
                    <a:pt x="48" y="367"/>
                    <a:pt x="108" y="379"/>
                  </a:cubicBezTo>
                  <a:cubicBezTo>
                    <a:pt x="118" y="381"/>
                    <a:pt x="128" y="383"/>
                    <a:pt x="138" y="384"/>
                  </a:cubicBezTo>
                  <a:cubicBezTo>
                    <a:pt x="208" y="393"/>
                    <a:pt x="266" y="424"/>
                    <a:pt x="309" y="480"/>
                  </a:cubicBezTo>
                  <a:cubicBezTo>
                    <a:pt x="333" y="511"/>
                    <a:pt x="351" y="546"/>
                    <a:pt x="372" y="579"/>
                  </a:cubicBezTo>
                  <a:cubicBezTo>
                    <a:pt x="377" y="588"/>
                    <a:pt x="381" y="598"/>
                    <a:pt x="385" y="608"/>
                  </a:cubicBezTo>
                  <a:close/>
                </a:path>
              </a:pathLst>
            </a:custGeom>
            <a:solidFill>
              <a:schemeClr val="bg1">
                <a:alpha val="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7"/>
            <p:cNvSpPr>
              <a:spLocks/>
            </p:cNvSpPr>
            <p:nvPr/>
          </p:nvSpPr>
          <p:spPr bwMode="auto">
            <a:xfrm>
              <a:off x="508600" y="396656"/>
              <a:ext cx="1639696" cy="3001479"/>
            </a:xfrm>
            <a:custGeom>
              <a:avLst/>
              <a:gdLst>
                <a:gd name="T0" fmla="*/ 109 w 432"/>
                <a:gd name="T1" fmla="*/ 778 h 791"/>
                <a:gd name="T2" fmla="*/ 117 w 432"/>
                <a:gd name="T3" fmla="*/ 791 h 791"/>
                <a:gd name="T4" fmla="*/ 432 w 432"/>
                <a:gd name="T5" fmla="*/ 0 h 791"/>
                <a:gd name="T6" fmla="*/ 271 w 432"/>
                <a:gd name="T7" fmla="*/ 78 h 791"/>
                <a:gd name="T8" fmla="*/ 109 w 432"/>
                <a:gd name="T9" fmla="*/ 778 h 7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2" h="791">
                  <a:moveTo>
                    <a:pt x="109" y="778"/>
                  </a:moveTo>
                  <a:cubicBezTo>
                    <a:pt x="112" y="784"/>
                    <a:pt x="115" y="789"/>
                    <a:pt x="117" y="791"/>
                  </a:cubicBezTo>
                  <a:cubicBezTo>
                    <a:pt x="87" y="475"/>
                    <a:pt x="203" y="217"/>
                    <a:pt x="432" y="0"/>
                  </a:cubicBezTo>
                  <a:cubicBezTo>
                    <a:pt x="372" y="16"/>
                    <a:pt x="319" y="42"/>
                    <a:pt x="271" y="78"/>
                  </a:cubicBezTo>
                  <a:cubicBezTo>
                    <a:pt x="65" y="236"/>
                    <a:pt x="0" y="542"/>
                    <a:pt x="109" y="778"/>
                  </a:cubicBezTo>
                  <a:close/>
                </a:path>
              </a:pathLst>
            </a:custGeom>
            <a:solidFill>
              <a:schemeClr val="bg1">
                <a:alpha val="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8"/>
            <p:cNvSpPr>
              <a:spLocks noEditPoints="1"/>
            </p:cNvSpPr>
            <p:nvPr/>
          </p:nvSpPr>
          <p:spPr bwMode="auto">
            <a:xfrm>
              <a:off x="1294342" y="651833"/>
              <a:ext cx="2213212" cy="3453721"/>
            </a:xfrm>
            <a:custGeom>
              <a:avLst/>
              <a:gdLst>
                <a:gd name="T0" fmla="*/ 338 w 583"/>
                <a:gd name="T1" fmla="*/ 145 h 910"/>
                <a:gd name="T2" fmla="*/ 249 w 583"/>
                <a:gd name="T3" fmla="*/ 134 h 910"/>
                <a:gd name="T4" fmla="*/ 130 w 583"/>
                <a:gd name="T5" fmla="*/ 256 h 910"/>
                <a:gd name="T6" fmla="*/ 104 w 583"/>
                <a:gd name="T7" fmla="*/ 315 h 910"/>
                <a:gd name="T8" fmla="*/ 84 w 583"/>
                <a:gd name="T9" fmla="*/ 331 h 910"/>
                <a:gd name="T10" fmla="*/ 26 w 583"/>
                <a:gd name="T11" fmla="*/ 433 h 910"/>
                <a:gd name="T12" fmla="*/ 4 w 583"/>
                <a:gd name="T13" fmla="*/ 651 h 910"/>
                <a:gd name="T14" fmla="*/ 23 w 583"/>
                <a:gd name="T15" fmla="*/ 845 h 910"/>
                <a:gd name="T16" fmla="*/ 117 w 583"/>
                <a:gd name="T17" fmla="*/ 897 h 910"/>
                <a:gd name="T18" fmla="*/ 162 w 583"/>
                <a:gd name="T19" fmla="*/ 877 h 910"/>
                <a:gd name="T20" fmla="*/ 239 w 583"/>
                <a:gd name="T21" fmla="*/ 796 h 910"/>
                <a:gd name="T22" fmla="*/ 306 w 583"/>
                <a:gd name="T23" fmla="*/ 755 h 910"/>
                <a:gd name="T24" fmla="*/ 334 w 583"/>
                <a:gd name="T25" fmla="*/ 740 h 910"/>
                <a:gd name="T26" fmla="*/ 307 w 583"/>
                <a:gd name="T27" fmla="*/ 717 h 910"/>
                <a:gd name="T28" fmla="*/ 260 w 583"/>
                <a:gd name="T29" fmla="*/ 711 h 910"/>
                <a:gd name="T30" fmla="*/ 224 w 583"/>
                <a:gd name="T31" fmla="*/ 706 h 910"/>
                <a:gd name="T32" fmla="*/ 203 w 583"/>
                <a:gd name="T33" fmla="*/ 660 h 910"/>
                <a:gd name="T34" fmla="*/ 241 w 583"/>
                <a:gd name="T35" fmla="*/ 670 h 910"/>
                <a:gd name="T36" fmla="*/ 328 w 583"/>
                <a:gd name="T37" fmla="*/ 653 h 910"/>
                <a:gd name="T38" fmla="*/ 336 w 583"/>
                <a:gd name="T39" fmla="*/ 631 h 910"/>
                <a:gd name="T40" fmla="*/ 311 w 583"/>
                <a:gd name="T41" fmla="*/ 612 h 910"/>
                <a:gd name="T42" fmla="*/ 290 w 583"/>
                <a:gd name="T43" fmla="*/ 615 h 910"/>
                <a:gd name="T44" fmla="*/ 254 w 583"/>
                <a:gd name="T45" fmla="*/ 610 h 910"/>
                <a:gd name="T46" fmla="*/ 199 w 583"/>
                <a:gd name="T47" fmla="*/ 609 h 910"/>
                <a:gd name="T48" fmla="*/ 153 w 583"/>
                <a:gd name="T49" fmla="*/ 632 h 910"/>
                <a:gd name="T50" fmla="*/ 128 w 583"/>
                <a:gd name="T51" fmla="*/ 635 h 910"/>
                <a:gd name="T52" fmla="*/ 126 w 583"/>
                <a:gd name="T53" fmla="*/ 627 h 910"/>
                <a:gd name="T54" fmla="*/ 141 w 583"/>
                <a:gd name="T55" fmla="*/ 614 h 910"/>
                <a:gd name="T56" fmla="*/ 220 w 583"/>
                <a:gd name="T57" fmla="*/ 548 h 910"/>
                <a:gd name="T58" fmla="*/ 265 w 583"/>
                <a:gd name="T59" fmla="*/ 539 h 910"/>
                <a:gd name="T60" fmla="*/ 292 w 583"/>
                <a:gd name="T61" fmla="*/ 539 h 910"/>
                <a:gd name="T62" fmla="*/ 312 w 583"/>
                <a:gd name="T63" fmla="*/ 536 h 910"/>
                <a:gd name="T64" fmla="*/ 330 w 583"/>
                <a:gd name="T65" fmla="*/ 510 h 910"/>
                <a:gd name="T66" fmla="*/ 308 w 583"/>
                <a:gd name="T67" fmla="*/ 425 h 910"/>
                <a:gd name="T68" fmla="*/ 322 w 583"/>
                <a:gd name="T69" fmla="*/ 353 h 910"/>
                <a:gd name="T70" fmla="*/ 458 w 583"/>
                <a:gd name="T71" fmla="*/ 185 h 910"/>
                <a:gd name="T72" fmla="*/ 487 w 583"/>
                <a:gd name="T73" fmla="*/ 172 h 910"/>
                <a:gd name="T74" fmla="*/ 552 w 583"/>
                <a:gd name="T75" fmla="*/ 182 h 910"/>
                <a:gd name="T76" fmla="*/ 583 w 583"/>
                <a:gd name="T77" fmla="*/ 184 h 910"/>
                <a:gd name="T78" fmla="*/ 576 w 583"/>
                <a:gd name="T79" fmla="*/ 152 h 910"/>
                <a:gd name="T80" fmla="*/ 507 w 583"/>
                <a:gd name="T81" fmla="*/ 100 h 910"/>
                <a:gd name="T82" fmla="*/ 459 w 583"/>
                <a:gd name="T83" fmla="*/ 69 h 910"/>
                <a:gd name="T84" fmla="*/ 431 w 583"/>
                <a:gd name="T85" fmla="*/ 18 h 910"/>
                <a:gd name="T86" fmla="*/ 402 w 583"/>
                <a:gd name="T87" fmla="*/ 6 h 910"/>
                <a:gd name="T88" fmla="*/ 296 w 583"/>
                <a:gd name="T89" fmla="*/ 61 h 910"/>
                <a:gd name="T90" fmla="*/ 301 w 583"/>
                <a:gd name="T91" fmla="*/ 99 h 910"/>
                <a:gd name="T92" fmla="*/ 346 w 583"/>
                <a:gd name="T93" fmla="*/ 116 h 910"/>
                <a:gd name="T94" fmla="*/ 364 w 583"/>
                <a:gd name="T95" fmla="*/ 135 h 910"/>
                <a:gd name="T96" fmla="*/ 338 w 583"/>
                <a:gd name="T97" fmla="*/ 145 h 910"/>
                <a:gd name="T98" fmla="*/ 216 w 583"/>
                <a:gd name="T99" fmla="*/ 495 h 910"/>
                <a:gd name="T100" fmla="*/ 262 w 583"/>
                <a:gd name="T101" fmla="*/ 465 h 910"/>
                <a:gd name="T102" fmla="*/ 216 w 583"/>
                <a:gd name="T103" fmla="*/ 495 h 910"/>
                <a:gd name="T104" fmla="*/ 281 w 583"/>
                <a:gd name="T105" fmla="*/ 278 h 910"/>
                <a:gd name="T106" fmla="*/ 213 w 583"/>
                <a:gd name="T107" fmla="*/ 273 h 910"/>
                <a:gd name="T108" fmla="*/ 191 w 583"/>
                <a:gd name="T109" fmla="*/ 275 h 910"/>
                <a:gd name="T110" fmla="*/ 165 w 583"/>
                <a:gd name="T111" fmla="*/ 244 h 910"/>
                <a:gd name="T112" fmla="*/ 296 w 583"/>
                <a:gd name="T113" fmla="*/ 231 h 910"/>
                <a:gd name="T114" fmla="*/ 306 w 583"/>
                <a:gd name="T115" fmla="*/ 261 h 910"/>
                <a:gd name="T116" fmla="*/ 281 w 583"/>
                <a:gd name="T117" fmla="*/ 278 h 9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583" h="910">
                  <a:moveTo>
                    <a:pt x="338" y="145"/>
                  </a:moveTo>
                  <a:cubicBezTo>
                    <a:pt x="309" y="140"/>
                    <a:pt x="279" y="134"/>
                    <a:pt x="249" y="134"/>
                  </a:cubicBezTo>
                  <a:cubicBezTo>
                    <a:pt x="168" y="135"/>
                    <a:pt x="128" y="176"/>
                    <a:pt x="130" y="256"/>
                  </a:cubicBezTo>
                  <a:cubicBezTo>
                    <a:pt x="130" y="281"/>
                    <a:pt x="122" y="299"/>
                    <a:pt x="104" y="315"/>
                  </a:cubicBezTo>
                  <a:cubicBezTo>
                    <a:pt x="97" y="320"/>
                    <a:pt x="91" y="326"/>
                    <a:pt x="84" y="331"/>
                  </a:cubicBezTo>
                  <a:cubicBezTo>
                    <a:pt x="50" y="357"/>
                    <a:pt x="31" y="392"/>
                    <a:pt x="26" y="433"/>
                  </a:cubicBezTo>
                  <a:cubicBezTo>
                    <a:pt x="17" y="505"/>
                    <a:pt x="9" y="578"/>
                    <a:pt x="4" y="651"/>
                  </a:cubicBezTo>
                  <a:cubicBezTo>
                    <a:pt x="0" y="717"/>
                    <a:pt x="3" y="782"/>
                    <a:pt x="23" y="845"/>
                  </a:cubicBezTo>
                  <a:cubicBezTo>
                    <a:pt x="37" y="891"/>
                    <a:pt x="71" y="910"/>
                    <a:pt x="117" y="897"/>
                  </a:cubicBezTo>
                  <a:cubicBezTo>
                    <a:pt x="133" y="893"/>
                    <a:pt x="150" y="887"/>
                    <a:pt x="162" y="877"/>
                  </a:cubicBezTo>
                  <a:cubicBezTo>
                    <a:pt x="189" y="852"/>
                    <a:pt x="216" y="825"/>
                    <a:pt x="239" y="796"/>
                  </a:cubicBezTo>
                  <a:cubicBezTo>
                    <a:pt x="257" y="773"/>
                    <a:pt x="277" y="760"/>
                    <a:pt x="306" y="755"/>
                  </a:cubicBezTo>
                  <a:cubicBezTo>
                    <a:pt x="317" y="754"/>
                    <a:pt x="333" y="746"/>
                    <a:pt x="334" y="740"/>
                  </a:cubicBezTo>
                  <a:cubicBezTo>
                    <a:pt x="337" y="723"/>
                    <a:pt x="320" y="719"/>
                    <a:pt x="307" y="717"/>
                  </a:cubicBezTo>
                  <a:cubicBezTo>
                    <a:pt x="291" y="714"/>
                    <a:pt x="275" y="713"/>
                    <a:pt x="260" y="711"/>
                  </a:cubicBezTo>
                  <a:cubicBezTo>
                    <a:pt x="248" y="710"/>
                    <a:pt x="236" y="709"/>
                    <a:pt x="224" y="706"/>
                  </a:cubicBezTo>
                  <a:cubicBezTo>
                    <a:pt x="200" y="700"/>
                    <a:pt x="194" y="686"/>
                    <a:pt x="203" y="660"/>
                  </a:cubicBezTo>
                  <a:cubicBezTo>
                    <a:pt x="216" y="663"/>
                    <a:pt x="228" y="668"/>
                    <a:pt x="241" y="670"/>
                  </a:cubicBezTo>
                  <a:cubicBezTo>
                    <a:pt x="272" y="676"/>
                    <a:pt x="302" y="675"/>
                    <a:pt x="328" y="653"/>
                  </a:cubicBezTo>
                  <a:cubicBezTo>
                    <a:pt x="333" y="648"/>
                    <a:pt x="339" y="635"/>
                    <a:pt x="336" y="631"/>
                  </a:cubicBezTo>
                  <a:cubicBezTo>
                    <a:pt x="331" y="623"/>
                    <a:pt x="321" y="616"/>
                    <a:pt x="311" y="612"/>
                  </a:cubicBezTo>
                  <a:cubicBezTo>
                    <a:pt x="305" y="610"/>
                    <a:pt x="297" y="616"/>
                    <a:pt x="290" y="615"/>
                  </a:cubicBezTo>
                  <a:cubicBezTo>
                    <a:pt x="278" y="615"/>
                    <a:pt x="264" y="615"/>
                    <a:pt x="254" y="610"/>
                  </a:cubicBezTo>
                  <a:cubicBezTo>
                    <a:pt x="235" y="599"/>
                    <a:pt x="217" y="600"/>
                    <a:pt x="199" y="609"/>
                  </a:cubicBezTo>
                  <a:cubicBezTo>
                    <a:pt x="184" y="617"/>
                    <a:pt x="169" y="626"/>
                    <a:pt x="153" y="632"/>
                  </a:cubicBezTo>
                  <a:cubicBezTo>
                    <a:pt x="145" y="635"/>
                    <a:pt x="136" y="634"/>
                    <a:pt x="128" y="635"/>
                  </a:cubicBezTo>
                  <a:cubicBezTo>
                    <a:pt x="127" y="632"/>
                    <a:pt x="127" y="629"/>
                    <a:pt x="126" y="627"/>
                  </a:cubicBezTo>
                  <a:cubicBezTo>
                    <a:pt x="131" y="623"/>
                    <a:pt x="136" y="618"/>
                    <a:pt x="141" y="614"/>
                  </a:cubicBezTo>
                  <a:cubicBezTo>
                    <a:pt x="167" y="592"/>
                    <a:pt x="195" y="572"/>
                    <a:pt x="220" y="548"/>
                  </a:cubicBezTo>
                  <a:cubicBezTo>
                    <a:pt x="235" y="535"/>
                    <a:pt x="247" y="532"/>
                    <a:pt x="265" y="539"/>
                  </a:cubicBezTo>
                  <a:cubicBezTo>
                    <a:pt x="273" y="543"/>
                    <a:pt x="283" y="540"/>
                    <a:pt x="292" y="539"/>
                  </a:cubicBezTo>
                  <a:cubicBezTo>
                    <a:pt x="299" y="539"/>
                    <a:pt x="305" y="536"/>
                    <a:pt x="312" y="536"/>
                  </a:cubicBezTo>
                  <a:cubicBezTo>
                    <a:pt x="334" y="534"/>
                    <a:pt x="336" y="532"/>
                    <a:pt x="330" y="510"/>
                  </a:cubicBezTo>
                  <a:cubicBezTo>
                    <a:pt x="323" y="482"/>
                    <a:pt x="316" y="453"/>
                    <a:pt x="308" y="425"/>
                  </a:cubicBezTo>
                  <a:cubicBezTo>
                    <a:pt x="300" y="398"/>
                    <a:pt x="304" y="375"/>
                    <a:pt x="322" y="353"/>
                  </a:cubicBezTo>
                  <a:cubicBezTo>
                    <a:pt x="368" y="297"/>
                    <a:pt x="412" y="240"/>
                    <a:pt x="458" y="185"/>
                  </a:cubicBezTo>
                  <a:cubicBezTo>
                    <a:pt x="464" y="178"/>
                    <a:pt x="477" y="172"/>
                    <a:pt x="487" y="172"/>
                  </a:cubicBezTo>
                  <a:cubicBezTo>
                    <a:pt x="509" y="173"/>
                    <a:pt x="530" y="179"/>
                    <a:pt x="552" y="182"/>
                  </a:cubicBezTo>
                  <a:cubicBezTo>
                    <a:pt x="562" y="184"/>
                    <a:pt x="573" y="183"/>
                    <a:pt x="583" y="184"/>
                  </a:cubicBezTo>
                  <a:cubicBezTo>
                    <a:pt x="581" y="173"/>
                    <a:pt x="580" y="162"/>
                    <a:pt x="576" y="152"/>
                  </a:cubicBezTo>
                  <a:cubicBezTo>
                    <a:pt x="565" y="119"/>
                    <a:pt x="547" y="96"/>
                    <a:pt x="507" y="100"/>
                  </a:cubicBezTo>
                  <a:cubicBezTo>
                    <a:pt x="484" y="103"/>
                    <a:pt x="469" y="89"/>
                    <a:pt x="459" y="69"/>
                  </a:cubicBezTo>
                  <a:cubicBezTo>
                    <a:pt x="450" y="52"/>
                    <a:pt x="441" y="35"/>
                    <a:pt x="431" y="18"/>
                  </a:cubicBezTo>
                  <a:cubicBezTo>
                    <a:pt x="425" y="6"/>
                    <a:pt x="414" y="0"/>
                    <a:pt x="402" y="6"/>
                  </a:cubicBezTo>
                  <a:cubicBezTo>
                    <a:pt x="366" y="23"/>
                    <a:pt x="330" y="40"/>
                    <a:pt x="296" y="61"/>
                  </a:cubicBezTo>
                  <a:cubicBezTo>
                    <a:pt x="276" y="74"/>
                    <a:pt x="279" y="89"/>
                    <a:pt x="301" y="99"/>
                  </a:cubicBezTo>
                  <a:cubicBezTo>
                    <a:pt x="316" y="106"/>
                    <a:pt x="331" y="110"/>
                    <a:pt x="346" y="116"/>
                  </a:cubicBezTo>
                  <a:cubicBezTo>
                    <a:pt x="354" y="120"/>
                    <a:pt x="368" y="120"/>
                    <a:pt x="364" y="135"/>
                  </a:cubicBezTo>
                  <a:cubicBezTo>
                    <a:pt x="360" y="147"/>
                    <a:pt x="351" y="147"/>
                    <a:pt x="338" y="145"/>
                  </a:cubicBezTo>
                  <a:close/>
                  <a:moveTo>
                    <a:pt x="216" y="495"/>
                  </a:moveTo>
                  <a:cubicBezTo>
                    <a:pt x="217" y="475"/>
                    <a:pt x="236" y="462"/>
                    <a:pt x="262" y="465"/>
                  </a:cubicBezTo>
                  <a:cubicBezTo>
                    <a:pt x="256" y="487"/>
                    <a:pt x="240" y="497"/>
                    <a:pt x="216" y="495"/>
                  </a:cubicBezTo>
                  <a:close/>
                  <a:moveTo>
                    <a:pt x="281" y="278"/>
                  </a:moveTo>
                  <a:cubicBezTo>
                    <a:pt x="259" y="273"/>
                    <a:pt x="236" y="274"/>
                    <a:pt x="213" y="273"/>
                  </a:cubicBezTo>
                  <a:cubicBezTo>
                    <a:pt x="204" y="273"/>
                    <a:pt x="196" y="275"/>
                    <a:pt x="191" y="275"/>
                  </a:cubicBezTo>
                  <a:cubicBezTo>
                    <a:pt x="158" y="277"/>
                    <a:pt x="153" y="270"/>
                    <a:pt x="165" y="244"/>
                  </a:cubicBezTo>
                  <a:cubicBezTo>
                    <a:pt x="193" y="186"/>
                    <a:pt x="259" y="179"/>
                    <a:pt x="296" y="231"/>
                  </a:cubicBezTo>
                  <a:cubicBezTo>
                    <a:pt x="301" y="240"/>
                    <a:pt x="305" y="251"/>
                    <a:pt x="306" y="261"/>
                  </a:cubicBezTo>
                  <a:cubicBezTo>
                    <a:pt x="308" y="281"/>
                    <a:pt x="301" y="283"/>
                    <a:pt x="281" y="278"/>
                  </a:cubicBezTo>
                  <a:close/>
                </a:path>
              </a:pathLst>
            </a:custGeom>
            <a:solidFill>
              <a:schemeClr val="bg1">
                <a:alpha val="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9"/>
            <p:cNvSpPr>
              <a:spLocks/>
            </p:cNvSpPr>
            <p:nvPr/>
          </p:nvSpPr>
          <p:spPr bwMode="auto">
            <a:xfrm>
              <a:off x="3072996" y="2680610"/>
              <a:ext cx="1495687" cy="1518424"/>
            </a:xfrm>
            <a:custGeom>
              <a:avLst/>
              <a:gdLst>
                <a:gd name="T0" fmla="*/ 43 w 394"/>
                <a:gd name="T1" fmla="*/ 0 h 400"/>
                <a:gd name="T2" fmla="*/ 15 w 394"/>
                <a:gd name="T3" fmla="*/ 201 h 400"/>
                <a:gd name="T4" fmla="*/ 128 w 394"/>
                <a:gd name="T5" fmla="*/ 298 h 400"/>
                <a:gd name="T6" fmla="*/ 198 w 394"/>
                <a:gd name="T7" fmla="*/ 301 h 400"/>
                <a:gd name="T8" fmla="*/ 368 w 394"/>
                <a:gd name="T9" fmla="*/ 379 h 400"/>
                <a:gd name="T10" fmla="*/ 389 w 394"/>
                <a:gd name="T11" fmla="*/ 400 h 400"/>
                <a:gd name="T12" fmla="*/ 394 w 394"/>
                <a:gd name="T13" fmla="*/ 397 h 400"/>
                <a:gd name="T14" fmla="*/ 324 w 394"/>
                <a:gd name="T15" fmla="*/ 308 h 400"/>
                <a:gd name="T16" fmla="*/ 227 w 394"/>
                <a:gd name="T17" fmla="*/ 261 h 400"/>
                <a:gd name="T18" fmla="*/ 179 w 394"/>
                <a:gd name="T19" fmla="*/ 257 h 400"/>
                <a:gd name="T20" fmla="*/ 38 w 394"/>
                <a:gd name="T21" fmla="*/ 128 h 400"/>
                <a:gd name="T22" fmla="*/ 37 w 394"/>
                <a:gd name="T23" fmla="*/ 92 h 400"/>
                <a:gd name="T24" fmla="*/ 43 w 394"/>
                <a:gd name="T25" fmla="*/ 0 h 4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94" h="400">
                  <a:moveTo>
                    <a:pt x="43" y="0"/>
                  </a:moveTo>
                  <a:cubicBezTo>
                    <a:pt x="15" y="46"/>
                    <a:pt x="0" y="149"/>
                    <a:pt x="15" y="201"/>
                  </a:cubicBezTo>
                  <a:cubicBezTo>
                    <a:pt x="29" y="252"/>
                    <a:pt x="75" y="292"/>
                    <a:pt x="128" y="298"/>
                  </a:cubicBezTo>
                  <a:cubicBezTo>
                    <a:pt x="151" y="300"/>
                    <a:pt x="174" y="300"/>
                    <a:pt x="198" y="301"/>
                  </a:cubicBezTo>
                  <a:cubicBezTo>
                    <a:pt x="265" y="304"/>
                    <a:pt x="324" y="326"/>
                    <a:pt x="368" y="379"/>
                  </a:cubicBezTo>
                  <a:cubicBezTo>
                    <a:pt x="374" y="387"/>
                    <a:pt x="382" y="393"/>
                    <a:pt x="389" y="400"/>
                  </a:cubicBezTo>
                  <a:cubicBezTo>
                    <a:pt x="391" y="399"/>
                    <a:pt x="392" y="398"/>
                    <a:pt x="394" y="397"/>
                  </a:cubicBezTo>
                  <a:cubicBezTo>
                    <a:pt x="371" y="367"/>
                    <a:pt x="349" y="336"/>
                    <a:pt x="324" y="308"/>
                  </a:cubicBezTo>
                  <a:cubicBezTo>
                    <a:pt x="299" y="280"/>
                    <a:pt x="265" y="265"/>
                    <a:pt x="227" y="261"/>
                  </a:cubicBezTo>
                  <a:cubicBezTo>
                    <a:pt x="211" y="260"/>
                    <a:pt x="195" y="259"/>
                    <a:pt x="179" y="257"/>
                  </a:cubicBezTo>
                  <a:cubicBezTo>
                    <a:pt x="82" y="242"/>
                    <a:pt x="50" y="205"/>
                    <a:pt x="38" y="128"/>
                  </a:cubicBezTo>
                  <a:cubicBezTo>
                    <a:pt x="37" y="116"/>
                    <a:pt x="36" y="104"/>
                    <a:pt x="37" y="92"/>
                  </a:cubicBezTo>
                  <a:cubicBezTo>
                    <a:pt x="38" y="61"/>
                    <a:pt x="41" y="31"/>
                    <a:pt x="43" y="0"/>
                  </a:cubicBezTo>
                  <a:close/>
                </a:path>
              </a:pathLst>
            </a:custGeom>
            <a:solidFill>
              <a:schemeClr val="bg1">
                <a:alpha val="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10"/>
            <p:cNvSpPr>
              <a:spLocks/>
            </p:cNvSpPr>
            <p:nvPr/>
          </p:nvSpPr>
          <p:spPr bwMode="auto">
            <a:xfrm>
              <a:off x="1996708" y="1538633"/>
              <a:ext cx="90954" cy="96007"/>
            </a:xfrm>
            <a:custGeom>
              <a:avLst/>
              <a:gdLst>
                <a:gd name="T0" fmla="*/ 0 w 24"/>
                <a:gd name="T1" fmla="*/ 18 h 25"/>
                <a:gd name="T2" fmla="*/ 12 w 24"/>
                <a:gd name="T3" fmla="*/ 25 h 25"/>
                <a:gd name="T4" fmla="*/ 24 w 24"/>
                <a:gd name="T5" fmla="*/ 7 h 25"/>
                <a:gd name="T6" fmla="*/ 15 w 24"/>
                <a:gd name="T7" fmla="*/ 0 h 25"/>
                <a:gd name="T8" fmla="*/ 0 w 24"/>
                <a:gd name="T9" fmla="*/ 18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25">
                  <a:moveTo>
                    <a:pt x="0" y="18"/>
                  </a:moveTo>
                  <a:cubicBezTo>
                    <a:pt x="4" y="20"/>
                    <a:pt x="11" y="25"/>
                    <a:pt x="12" y="25"/>
                  </a:cubicBezTo>
                  <a:cubicBezTo>
                    <a:pt x="17" y="19"/>
                    <a:pt x="20" y="13"/>
                    <a:pt x="24" y="7"/>
                  </a:cubicBezTo>
                  <a:cubicBezTo>
                    <a:pt x="21" y="4"/>
                    <a:pt x="18" y="2"/>
                    <a:pt x="15" y="0"/>
                  </a:cubicBezTo>
                  <a:cubicBezTo>
                    <a:pt x="10" y="6"/>
                    <a:pt x="5" y="12"/>
                    <a:pt x="0" y="18"/>
                  </a:cubicBezTo>
                  <a:close/>
                </a:path>
              </a:pathLst>
            </a:custGeom>
            <a:solidFill>
              <a:schemeClr val="bg1">
                <a:alpha val="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11"/>
            <p:cNvSpPr>
              <a:spLocks/>
            </p:cNvSpPr>
            <p:nvPr/>
          </p:nvSpPr>
          <p:spPr bwMode="auto">
            <a:xfrm>
              <a:off x="-246822" y="146534"/>
              <a:ext cx="1162189" cy="3976707"/>
            </a:xfrm>
            <a:custGeom>
              <a:avLst/>
              <a:gdLst>
                <a:gd name="T0" fmla="*/ 283 w 306"/>
                <a:gd name="T1" fmla="*/ 1028 h 1048"/>
                <a:gd name="T2" fmla="*/ 306 w 306"/>
                <a:gd name="T3" fmla="*/ 1048 h 1048"/>
                <a:gd name="T4" fmla="*/ 172 w 306"/>
                <a:gd name="T5" fmla="*/ 526 h 1048"/>
                <a:gd name="T6" fmla="*/ 299 w 306"/>
                <a:gd name="T7" fmla="*/ 0 h 1048"/>
                <a:gd name="T8" fmla="*/ 117 w 306"/>
                <a:gd name="T9" fmla="*/ 220 h 1048"/>
                <a:gd name="T10" fmla="*/ 260 w 306"/>
                <a:gd name="T11" fmla="*/ 1006 h 1048"/>
                <a:gd name="T12" fmla="*/ 283 w 306"/>
                <a:gd name="T13" fmla="*/ 1028 h 10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6" h="1048">
                  <a:moveTo>
                    <a:pt x="283" y="1028"/>
                  </a:moveTo>
                  <a:cubicBezTo>
                    <a:pt x="290" y="1035"/>
                    <a:pt x="298" y="1041"/>
                    <a:pt x="306" y="1048"/>
                  </a:cubicBezTo>
                  <a:cubicBezTo>
                    <a:pt x="207" y="887"/>
                    <a:pt x="173" y="711"/>
                    <a:pt x="172" y="526"/>
                  </a:cubicBezTo>
                  <a:cubicBezTo>
                    <a:pt x="171" y="340"/>
                    <a:pt x="204" y="163"/>
                    <a:pt x="299" y="0"/>
                  </a:cubicBezTo>
                  <a:cubicBezTo>
                    <a:pt x="217" y="57"/>
                    <a:pt x="157" y="130"/>
                    <a:pt x="117" y="220"/>
                  </a:cubicBezTo>
                  <a:cubicBezTo>
                    <a:pt x="0" y="483"/>
                    <a:pt x="64" y="798"/>
                    <a:pt x="260" y="1006"/>
                  </a:cubicBezTo>
                  <a:cubicBezTo>
                    <a:pt x="267" y="1014"/>
                    <a:pt x="275" y="1021"/>
                    <a:pt x="283" y="1028"/>
                  </a:cubicBezTo>
                  <a:close/>
                </a:path>
              </a:pathLst>
            </a:custGeom>
            <a:solidFill>
              <a:schemeClr val="bg1">
                <a:alpha val="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12"/>
            <p:cNvSpPr>
              <a:spLocks/>
            </p:cNvSpPr>
            <p:nvPr/>
          </p:nvSpPr>
          <p:spPr bwMode="auto">
            <a:xfrm>
              <a:off x="2289782" y="1538633"/>
              <a:ext cx="85901" cy="98533"/>
            </a:xfrm>
            <a:custGeom>
              <a:avLst/>
              <a:gdLst>
                <a:gd name="T0" fmla="*/ 0 w 23"/>
                <a:gd name="T1" fmla="*/ 5 h 26"/>
                <a:gd name="T2" fmla="*/ 8 w 23"/>
                <a:gd name="T3" fmla="*/ 26 h 26"/>
                <a:gd name="T4" fmla="*/ 23 w 23"/>
                <a:gd name="T5" fmla="*/ 20 h 26"/>
                <a:gd name="T6" fmla="*/ 9 w 23"/>
                <a:gd name="T7" fmla="*/ 0 h 26"/>
                <a:gd name="T8" fmla="*/ 0 w 23"/>
                <a:gd name="T9" fmla="*/ 5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6">
                  <a:moveTo>
                    <a:pt x="0" y="5"/>
                  </a:moveTo>
                  <a:cubicBezTo>
                    <a:pt x="2" y="12"/>
                    <a:pt x="5" y="19"/>
                    <a:pt x="8" y="26"/>
                  </a:cubicBezTo>
                  <a:cubicBezTo>
                    <a:pt x="13" y="24"/>
                    <a:pt x="18" y="22"/>
                    <a:pt x="23" y="20"/>
                  </a:cubicBezTo>
                  <a:cubicBezTo>
                    <a:pt x="18" y="14"/>
                    <a:pt x="13" y="7"/>
                    <a:pt x="9" y="0"/>
                  </a:cubicBezTo>
                  <a:cubicBezTo>
                    <a:pt x="6" y="2"/>
                    <a:pt x="3" y="3"/>
                    <a:pt x="0" y="5"/>
                  </a:cubicBezTo>
                  <a:close/>
                </a:path>
              </a:pathLst>
            </a:custGeom>
            <a:solidFill>
              <a:schemeClr val="bg1">
                <a:alpha val="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13"/>
            <p:cNvSpPr>
              <a:spLocks/>
            </p:cNvSpPr>
            <p:nvPr/>
          </p:nvSpPr>
          <p:spPr bwMode="auto">
            <a:xfrm>
              <a:off x="-891080" y="927221"/>
              <a:ext cx="1995933" cy="3815011"/>
            </a:xfrm>
            <a:custGeom>
              <a:avLst/>
              <a:gdLst>
                <a:gd name="T0" fmla="*/ 429 w 526"/>
                <a:gd name="T1" fmla="*/ 964 h 1005"/>
                <a:gd name="T2" fmla="*/ 523 w 526"/>
                <a:gd name="T3" fmla="*/ 1005 h 1005"/>
                <a:gd name="T4" fmla="*/ 526 w 526"/>
                <a:gd name="T5" fmla="*/ 1000 h 1005"/>
                <a:gd name="T6" fmla="*/ 512 w 526"/>
                <a:gd name="T7" fmla="*/ 988 h 1005"/>
                <a:gd name="T8" fmla="*/ 156 w 526"/>
                <a:gd name="T9" fmla="*/ 472 h 1005"/>
                <a:gd name="T10" fmla="*/ 102 w 526"/>
                <a:gd name="T11" fmla="*/ 113 h 1005"/>
                <a:gd name="T12" fmla="*/ 116 w 526"/>
                <a:gd name="T13" fmla="*/ 0 h 1005"/>
                <a:gd name="T14" fmla="*/ 111 w 526"/>
                <a:gd name="T15" fmla="*/ 4 h 1005"/>
                <a:gd name="T16" fmla="*/ 24 w 526"/>
                <a:gd name="T17" fmla="*/ 403 h 1005"/>
                <a:gd name="T18" fmla="*/ 429 w 526"/>
                <a:gd name="T19" fmla="*/ 964 h 10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26" h="1005">
                  <a:moveTo>
                    <a:pt x="429" y="964"/>
                  </a:moveTo>
                  <a:cubicBezTo>
                    <a:pt x="459" y="980"/>
                    <a:pt x="492" y="991"/>
                    <a:pt x="523" y="1005"/>
                  </a:cubicBezTo>
                  <a:cubicBezTo>
                    <a:pt x="524" y="1003"/>
                    <a:pt x="525" y="1002"/>
                    <a:pt x="526" y="1000"/>
                  </a:cubicBezTo>
                  <a:cubicBezTo>
                    <a:pt x="521" y="996"/>
                    <a:pt x="516" y="992"/>
                    <a:pt x="512" y="988"/>
                  </a:cubicBezTo>
                  <a:cubicBezTo>
                    <a:pt x="342" y="851"/>
                    <a:pt x="227" y="677"/>
                    <a:pt x="156" y="472"/>
                  </a:cubicBezTo>
                  <a:cubicBezTo>
                    <a:pt x="116" y="356"/>
                    <a:pt x="92" y="237"/>
                    <a:pt x="102" y="113"/>
                  </a:cubicBezTo>
                  <a:cubicBezTo>
                    <a:pt x="105" y="76"/>
                    <a:pt x="111" y="38"/>
                    <a:pt x="116" y="0"/>
                  </a:cubicBezTo>
                  <a:cubicBezTo>
                    <a:pt x="113" y="1"/>
                    <a:pt x="112" y="2"/>
                    <a:pt x="111" y="4"/>
                  </a:cubicBezTo>
                  <a:cubicBezTo>
                    <a:pt x="37" y="127"/>
                    <a:pt x="0" y="260"/>
                    <a:pt x="24" y="403"/>
                  </a:cubicBezTo>
                  <a:cubicBezTo>
                    <a:pt x="66" y="656"/>
                    <a:pt x="201" y="844"/>
                    <a:pt x="429" y="964"/>
                  </a:cubicBezTo>
                  <a:close/>
                </a:path>
              </a:pathLst>
            </a:custGeom>
            <a:solidFill>
              <a:schemeClr val="bg1">
                <a:alpha val="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14"/>
            <p:cNvSpPr>
              <a:spLocks noEditPoints="1"/>
            </p:cNvSpPr>
            <p:nvPr/>
          </p:nvSpPr>
          <p:spPr bwMode="auto">
            <a:xfrm>
              <a:off x="-2646995" y="-674577"/>
              <a:ext cx="8923589" cy="8938747"/>
            </a:xfrm>
            <a:custGeom>
              <a:avLst/>
              <a:gdLst>
                <a:gd name="T0" fmla="*/ 1205 w 2352"/>
                <a:gd name="T1" fmla="*/ 17 h 2355"/>
                <a:gd name="T2" fmla="*/ 7 w 2352"/>
                <a:gd name="T3" fmla="*/ 1201 h 2355"/>
                <a:gd name="T4" fmla="*/ 1176 w 2352"/>
                <a:gd name="T5" fmla="*/ 2355 h 2355"/>
                <a:gd name="T6" fmla="*/ 2350 w 2352"/>
                <a:gd name="T7" fmla="*/ 1188 h 2355"/>
                <a:gd name="T8" fmla="*/ 1205 w 2352"/>
                <a:gd name="T9" fmla="*/ 17 h 2355"/>
                <a:gd name="T10" fmla="*/ 1178 w 2352"/>
                <a:gd name="T11" fmla="*/ 2284 h 2355"/>
                <a:gd name="T12" fmla="*/ 77 w 2352"/>
                <a:gd name="T13" fmla="*/ 1186 h 2355"/>
                <a:gd name="T14" fmla="*/ 1180 w 2352"/>
                <a:gd name="T15" fmla="*/ 87 h 2355"/>
                <a:gd name="T16" fmla="*/ 2279 w 2352"/>
                <a:gd name="T17" fmla="*/ 1178 h 2355"/>
                <a:gd name="T18" fmla="*/ 1178 w 2352"/>
                <a:gd name="T19" fmla="*/ 2284 h 2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52" h="2355">
                  <a:moveTo>
                    <a:pt x="1205" y="17"/>
                  </a:moveTo>
                  <a:cubicBezTo>
                    <a:pt x="550" y="0"/>
                    <a:pt x="0" y="528"/>
                    <a:pt x="7" y="1201"/>
                  </a:cubicBezTo>
                  <a:cubicBezTo>
                    <a:pt x="14" y="1821"/>
                    <a:pt x="514" y="2349"/>
                    <a:pt x="1176" y="2355"/>
                  </a:cubicBezTo>
                  <a:cubicBezTo>
                    <a:pt x="1805" y="2355"/>
                    <a:pt x="2348" y="1857"/>
                    <a:pt x="2350" y="1188"/>
                  </a:cubicBezTo>
                  <a:cubicBezTo>
                    <a:pt x="2352" y="558"/>
                    <a:pt x="1856" y="33"/>
                    <a:pt x="1205" y="17"/>
                  </a:cubicBezTo>
                  <a:close/>
                  <a:moveTo>
                    <a:pt x="1178" y="2284"/>
                  </a:moveTo>
                  <a:cubicBezTo>
                    <a:pt x="570" y="2285"/>
                    <a:pt x="79" y="1792"/>
                    <a:pt x="77" y="1186"/>
                  </a:cubicBezTo>
                  <a:cubicBezTo>
                    <a:pt x="81" y="577"/>
                    <a:pt x="566" y="87"/>
                    <a:pt x="1180" y="87"/>
                  </a:cubicBezTo>
                  <a:cubicBezTo>
                    <a:pt x="1796" y="87"/>
                    <a:pt x="2277" y="580"/>
                    <a:pt x="2279" y="1178"/>
                  </a:cubicBezTo>
                  <a:cubicBezTo>
                    <a:pt x="2282" y="1797"/>
                    <a:pt x="1788" y="2283"/>
                    <a:pt x="1178" y="2284"/>
                  </a:cubicBezTo>
                  <a:close/>
                </a:path>
              </a:pathLst>
            </a:custGeom>
            <a:solidFill>
              <a:schemeClr val="bg1">
                <a:alpha val="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15"/>
            <p:cNvSpPr>
              <a:spLocks/>
            </p:cNvSpPr>
            <p:nvPr/>
          </p:nvSpPr>
          <p:spPr bwMode="auto">
            <a:xfrm>
              <a:off x="-1502492" y="2074251"/>
              <a:ext cx="3092433" cy="3226337"/>
            </a:xfrm>
            <a:custGeom>
              <a:avLst/>
              <a:gdLst>
                <a:gd name="T0" fmla="*/ 291 w 815"/>
                <a:gd name="T1" fmla="*/ 659 h 850"/>
                <a:gd name="T2" fmla="*/ 815 w 815"/>
                <a:gd name="T3" fmla="*/ 800 h 850"/>
                <a:gd name="T4" fmla="*/ 762 w 815"/>
                <a:gd name="T5" fmla="*/ 789 h 850"/>
                <a:gd name="T6" fmla="*/ 422 w 815"/>
                <a:gd name="T7" fmla="*/ 653 h 850"/>
                <a:gd name="T8" fmla="*/ 75 w 815"/>
                <a:gd name="T9" fmla="*/ 149 h 850"/>
                <a:gd name="T10" fmla="*/ 37 w 815"/>
                <a:gd name="T11" fmla="*/ 0 h 850"/>
                <a:gd name="T12" fmla="*/ 291 w 815"/>
                <a:gd name="T13" fmla="*/ 659 h 8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15" h="850">
                  <a:moveTo>
                    <a:pt x="291" y="659"/>
                  </a:moveTo>
                  <a:cubicBezTo>
                    <a:pt x="436" y="765"/>
                    <a:pt x="739" y="850"/>
                    <a:pt x="815" y="800"/>
                  </a:cubicBezTo>
                  <a:cubicBezTo>
                    <a:pt x="795" y="796"/>
                    <a:pt x="779" y="792"/>
                    <a:pt x="762" y="789"/>
                  </a:cubicBezTo>
                  <a:cubicBezTo>
                    <a:pt x="639" y="768"/>
                    <a:pt x="523" y="728"/>
                    <a:pt x="422" y="653"/>
                  </a:cubicBezTo>
                  <a:cubicBezTo>
                    <a:pt x="249" y="525"/>
                    <a:pt x="138" y="353"/>
                    <a:pt x="75" y="149"/>
                  </a:cubicBezTo>
                  <a:cubicBezTo>
                    <a:pt x="61" y="101"/>
                    <a:pt x="50" y="52"/>
                    <a:pt x="37" y="0"/>
                  </a:cubicBezTo>
                  <a:cubicBezTo>
                    <a:pt x="0" y="189"/>
                    <a:pt x="51" y="483"/>
                    <a:pt x="291" y="659"/>
                  </a:cubicBezTo>
                  <a:close/>
                </a:path>
              </a:pathLst>
            </a:custGeom>
            <a:solidFill>
              <a:schemeClr val="bg1">
                <a:alpha val="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16"/>
            <p:cNvSpPr>
              <a:spLocks/>
            </p:cNvSpPr>
            <p:nvPr/>
          </p:nvSpPr>
          <p:spPr bwMode="auto">
            <a:xfrm>
              <a:off x="-1813251" y="3532041"/>
              <a:ext cx="6836703" cy="4143456"/>
            </a:xfrm>
            <a:custGeom>
              <a:avLst/>
              <a:gdLst>
                <a:gd name="T0" fmla="*/ 1383 w 1802"/>
                <a:gd name="T1" fmla="*/ 217 h 1092"/>
                <a:gd name="T2" fmla="*/ 1229 w 1802"/>
                <a:gd name="T3" fmla="*/ 320 h 1092"/>
                <a:gd name="T4" fmla="*/ 813 w 1802"/>
                <a:gd name="T5" fmla="*/ 482 h 1092"/>
                <a:gd name="T6" fmla="*/ 221 w 1802"/>
                <a:gd name="T7" fmla="*/ 280 h 1092"/>
                <a:gd name="T8" fmla="*/ 24 w 1802"/>
                <a:gd name="T9" fmla="*/ 27 h 1092"/>
                <a:gd name="T10" fmla="*/ 8 w 1802"/>
                <a:gd name="T11" fmla="*/ 0 h 1092"/>
                <a:gd name="T12" fmla="*/ 5 w 1802"/>
                <a:gd name="T13" fmla="*/ 12 h 1092"/>
                <a:gd name="T14" fmla="*/ 1 w 1802"/>
                <a:gd name="T15" fmla="*/ 122 h 1092"/>
                <a:gd name="T16" fmla="*/ 215 w 1802"/>
                <a:gd name="T17" fmla="*/ 527 h 1092"/>
                <a:gd name="T18" fmla="*/ 593 w 1802"/>
                <a:gd name="T19" fmla="*/ 638 h 1092"/>
                <a:gd name="T20" fmla="*/ 1177 w 1802"/>
                <a:gd name="T21" fmla="*/ 471 h 1092"/>
                <a:gd name="T22" fmla="*/ 1353 w 1802"/>
                <a:gd name="T23" fmla="*/ 357 h 1092"/>
                <a:gd name="T24" fmla="*/ 1597 w 1802"/>
                <a:gd name="T25" fmla="*/ 326 h 1092"/>
                <a:gd name="T26" fmla="*/ 1666 w 1802"/>
                <a:gd name="T27" fmla="*/ 355 h 1092"/>
                <a:gd name="T28" fmla="*/ 1569 w 1802"/>
                <a:gd name="T29" fmla="*/ 347 h 1092"/>
                <a:gd name="T30" fmla="*/ 1326 w 1802"/>
                <a:gd name="T31" fmla="*/ 424 h 1092"/>
                <a:gd name="T32" fmla="*/ 1050 w 1802"/>
                <a:gd name="T33" fmla="*/ 590 h 1092"/>
                <a:gd name="T34" fmla="*/ 319 w 1802"/>
                <a:gd name="T35" fmla="*/ 652 h 1092"/>
                <a:gd name="T36" fmla="*/ 154 w 1802"/>
                <a:gd name="T37" fmla="*/ 589 h 1092"/>
                <a:gd name="T38" fmla="*/ 150 w 1802"/>
                <a:gd name="T39" fmla="*/ 591 h 1092"/>
                <a:gd name="T40" fmla="*/ 288 w 1802"/>
                <a:gd name="T41" fmla="*/ 757 h 1092"/>
                <a:gd name="T42" fmla="*/ 504 w 1802"/>
                <a:gd name="T43" fmla="*/ 872 h 1092"/>
                <a:gd name="T44" fmla="*/ 697 w 1802"/>
                <a:gd name="T45" fmla="*/ 874 h 1092"/>
                <a:gd name="T46" fmla="*/ 1134 w 1802"/>
                <a:gd name="T47" fmla="*/ 715 h 1092"/>
                <a:gd name="T48" fmla="*/ 1202 w 1802"/>
                <a:gd name="T49" fmla="*/ 665 h 1092"/>
                <a:gd name="T50" fmla="*/ 1026 w 1802"/>
                <a:gd name="T51" fmla="*/ 821 h 1092"/>
                <a:gd name="T52" fmla="*/ 522 w 1802"/>
                <a:gd name="T53" fmla="*/ 913 h 1092"/>
                <a:gd name="T54" fmla="*/ 1304 w 1802"/>
                <a:gd name="T55" fmla="*/ 772 h 1092"/>
                <a:gd name="T56" fmla="*/ 1095 w 1802"/>
                <a:gd name="T57" fmla="*/ 1016 h 1092"/>
                <a:gd name="T58" fmla="*/ 1502 w 1802"/>
                <a:gd name="T59" fmla="*/ 849 h 1092"/>
                <a:gd name="T60" fmla="*/ 1714 w 1802"/>
                <a:gd name="T61" fmla="*/ 662 h 1092"/>
                <a:gd name="T62" fmla="*/ 1783 w 1802"/>
                <a:gd name="T63" fmla="*/ 409 h 1092"/>
                <a:gd name="T64" fmla="*/ 1383 w 1802"/>
                <a:gd name="T65" fmla="*/ 217 h 10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802" h="1092">
                  <a:moveTo>
                    <a:pt x="1383" y="217"/>
                  </a:moveTo>
                  <a:cubicBezTo>
                    <a:pt x="1328" y="245"/>
                    <a:pt x="1278" y="283"/>
                    <a:pt x="1229" y="320"/>
                  </a:cubicBezTo>
                  <a:cubicBezTo>
                    <a:pt x="1106" y="415"/>
                    <a:pt x="968" y="470"/>
                    <a:pt x="813" y="482"/>
                  </a:cubicBezTo>
                  <a:cubicBezTo>
                    <a:pt x="587" y="498"/>
                    <a:pt x="391" y="426"/>
                    <a:pt x="221" y="280"/>
                  </a:cubicBezTo>
                  <a:cubicBezTo>
                    <a:pt x="138" y="209"/>
                    <a:pt x="79" y="119"/>
                    <a:pt x="24" y="27"/>
                  </a:cubicBezTo>
                  <a:cubicBezTo>
                    <a:pt x="20" y="19"/>
                    <a:pt x="15" y="11"/>
                    <a:pt x="8" y="0"/>
                  </a:cubicBezTo>
                  <a:cubicBezTo>
                    <a:pt x="6" y="7"/>
                    <a:pt x="6" y="10"/>
                    <a:pt x="5" y="12"/>
                  </a:cubicBezTo>
                  <a:cubicBezTo>
                    <a:pt x="4" y="49"/>
                    <a:pt x="0" y="85"/>
                    <a:pt x="1" y="122"/>
                  </a:cubicBezTo>
                  <a:cubicBezTo>
                    <a:pt x="5" y="292"/>
                    <a:pt x="74" y="430"/>
                    <a:pt x="215" y="527"/>
                  </a:cubicBezTo>
                  <a:cubicBezTo>
                    <a:pt x="328" y="605"/>
                    <a:pt x="455" y="642"/>
                    <a:pt x="593" y="638"/>
                  </a:cubicBezTo>
                  <a:cubicBezTo>
                    <a:pt x="803" y="634"/>
                    <a:pt x="999" y="584"/>
                    <a:pt x="1177" y="471"/>
                  </a:cubicBezTo>
                  <a:cubicBezTo>
                    <a:pt x="1236" y="433"/>
                    <a:pt x="1294" y="394"/>
                    <a:pt x="1353" y="357"/>
                  </a:cubicBezTo>
                  <a:cubicBezTo>
                    <a:pt x="1429" y="308"/>
                    <a:pt x="1513" y="307"/>
                    <a:pt x="1597" y="326"/>
                  </a:cubicBezTo>
                  <a:cubicBezTo>
                    <a:pt x="1621" y="331"/>
                    <a:pt x="1643" y="345"/>
                    <a:pt x="1666" y="355"/>
                  </a:cubicBezTo>
                  <a:cubicBezTo>
                    <a:pt x="1632" y="354"/>
                    <a:pt x="1601" y="349"/>
                    <a:pt x="1569" y="347"/>
                  </a:cubicBezTo>
                  <a:cubicBezTo>
                    <a:pt x="1479" y="343"/>
                    <a:pt x="1401" y="376"/>
                    <a:pt x="1326" y="424"/>
                  </a:cubicBezTo>
                  <a:cubicBezTo>
                    <a:pt x="1236" y="482"/>
                    <a:pt x="1146" y="542"/>
                    <a:pt x="1050" y="590"/>
                  </a:cubicBezTo>
                  <a:cubicBezTo>
                    <a:pt x="816" y="707"/>
                    <a:pt x="571" y="729"/>
                    <a:pt x="319" y="652"/>
                  </a:cubicBezTo>
                  <a:cubicBezTo>
                    <a:pt x="263" y="635"/>
                    <a:pt x="209" y="610"/>
                    <a:pt x="154" y="589"/>
                  </a:cubicBezTo>
                  <a:cubicBezTo>
                    <a:pt x="153" y="590"/>
                    <a:pt x="151" y="590"/>
                    <a:pt x="150" y="591"/>
                  </a:cubicBezTo>
                  <a:cubicBezTo>
                    <a:pt x="195" y="647"/>
                    <a:pt x="239" y="704"/>
                    <a:pt x="288" y="757"/>
                  </a:cubicBezTo>
                  <a:cubicBezTo>
                    <a:pt x="346" y="819"/>
                    <a:pt x="418" y="859"/>
                    <a:pt x="504" y="872"/>
                  </a:cubicBezTo>
                  <a:cubicBezTo>
                    <a:pt x="568" y="882"/>
                    <a:pt x="633" y="880"/>
                    <a:pt x="697" y="874"/>
                  </a:cubicBezTo>
                  <a:cubicBezTo>
                    <a:pt x="856" y="857"/>
                    <a:pt x="1001" y="804"/>
                    <a:pt x="1134" y="715"/>
                  </a:cubicBezTo>
                  <a:cubicBezTo>
                    <a:pt x="1157" y="699"/>
                    <a:pt x="1179" y="682"/>
                    <a:pt x="1202" y="665"/>
                  </a:cubicBezTo>
                  <a:cubicBezTo>
                    <a:pt x="1154" y="730"/>
                    <a:pt x="1095" y="781"/>
                    <a:pt x="1026" y="821"/>
                  </a:cubicBezTo>
                  <a:cubicBezTo>
                    <a:pt x="870" y="912"/>
                    <a:pt x="702" y="945"/>
                    <a:pt x="522" y="913"/>
                  </a:cubicBezTo>
                  <a:cubicBezTo>
                    <a:pt x="704" y="1073"/>
                    <a:pt x="1099" y="1092"/>
                    <a:pt x="1304" y="772"/>
                  </a:cubicBezTo>
                  <a:cubicBezTo>
                    <a:pt x="1257" y="870"/>
                    <a:pt x="1186" y="949"/>
                    <a:pt x="1095" y="1016"/>
                  </a:cubicBezTo>
                  <a:cubicBezTo>
                    <a:pt x="1229" y="993"/>
                    <a:pt x="1390" y="927"/>
                    <a:pt x="1502" y="849"/>
                  </a:cubicBezTo>
                  <a:cubicBezTo>
                    <a:pt x="1580" y="795"/>
                    <a:pt x="1655" y="738"/>
                    <a:pt x="1714" y="662"/>
                  </a:cubicBezTo>
                  <a:cubicBezTo>
                    <a:pt x="1773" y="587"/>
                    <a:pt x="1802" y="504"/>
                    <a:pt x="1783" y="409"/>
                  </a:cubicBezTo>
                  <a:cubicBezTo>
                    <a:pt x="1746" y="229"/>
                    <a:pt x="1547" y="132"/>
                    <a:pt x="1383" y="217"/>
                  </a:cubicBezTo>
                  <a:close/>
                </a:path>
              </a:pathLst>
            </a:custGeom>
            <a:solidFill>
              <a:schemeClr val="bg1">
                <a:alpha val="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17"/>
            <p:cNvSpPr>
              <a:spLocks/>
            </p:cNvSpPr>
            <p:nvPr/>
          </p:nvSpPr>
          <p:spPr bwMode="auto">
            <a:xfrm>
              <a:off x="3585875" y="578564"/>
              <a:ext cx="1826657" cy="4128297"/>
            </a:xfrm>
            <a:custGeom>
              <a:avLst/>
              <a:gdLst>
                <a:gd name="T0" fmla="*/ 407 w 481"/>
                <a:gd name="T1" fmla="*/ 401 h 1088"/>
                <a:gd name="T2" fmla="*/ 289 w 481"/>
                <a:gd name="T3" fmla="*/ 183 h 1088"/>
                <a:gd name="T4" fmla="*/ 31 w 481"/>
                <a:gd name="T5" fmla="*/ 10 h 1088"/>
                <a:gd name="T6" fmla="*/ 0 w 481"/>
                <a:gd name="T7" fmla="*/ 0 h 1088"/>
                <a:gd name="T8" fmla="*/ 23 w 481"/>
                <a:gd name="T9" fmla="*/ 98 h 1088"/>
                <a:gd name="T10" fmla="*/ 16 w 481"/>
                <a:gd name="T11" fmla="*/ 203 h 1088"/>
                <a:gd name="T12" fmla="*/ 13 w 481"/>
                <a:gd name="T13" fmla="*/ 446 h 1088"/>
                <a:gd name="T14" fmla="*/ 137 w 481"/>
                <a:gd name="T15" fmla="*/ 629 h 1088"/>
                <a:gd name="T16" fmla="*/ 195 w 481"/>
                <a:gd name="T17" fmla="*/ 662 h 1088"/>
                <a:gd name="T18" fmla="*/ 269 w 481"/>
                <a:gd name="T19" fmla="*/ 720 h 1088"/>
                <a:gd name="T20" fmla="*/ 354 w 481"/>
                <a:gd name="T21" fmla="*/ 935 h 1088"/>
                <a:gd name="T22" fmla="*/ 363 w 481"/>
                <a:gd name="T23" fmla="*/ 1088 h 1088"/>
                <a:gd name="T24" fmla="*/ 368 w 481"/>
                <a:gd name="T25" fmla="*/ 1079 h 1088"/>
                <a:gd name="T26" fmla="*/ 407 w 481"/>
                <a:gd name="T27" fmla="*/ 401 h 10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81" h="1088">
                  <a:moveTo>
                    <a:pt x="407" y="401"/>
                  </a:moveTo>
                  <a:cubicBezTo>
                    <a:pt x="382" y="322"/>
                    <a:pt x="347" y="246"/>
                    <a:pt x="289" y="183"/>
                  </a:cubicBezTo>
                  <a:cubicBezTo>
                    <a:pt x="217" y="105"/>
                    <a:pt x="128" y="52"/>
                    <a:pt x="31" y="10"/>
                  </a:cubicBezTo>
                  <a:cubicBezTo>
                    <a:pt x="21" y="6"/>
                    <a:pt x="10" y="3"/>
                    <a:pt x="0" y="0"/>
                  </a:cubicBezTo>
                  <a:cubicBezTo>
                    <a:pt x="21" y="31"/>
                    <a:pt x="25" y="64"/>
                    <a:pt x="23" y="98"/>
                  </a:cubicBezTo>
                  <a:cubicBezTo>
                    <a:pt x="22" y="133"/>
                    <a:pt x="19" y="168"/>
                    <a:pt x="16" y="203"/>
                  </a:cubicBezTo>
                  <a:cubicBezTo>
                    <a:pt x="7" y="284"/>
                    <a:pt x="0" y="365"/>
                    <a:pt x="13" y="446"/>
                  </a:cubicBezTo>
                  <a:cubicBezTo>
                    <a:pt x="26" y="527"/>
                    <a:pt x="63" y="589"/>
                    <a:pt x="137" y="629"/>
                  </a:cubicBezTo>
                  <a:cubicBezTo>
                    <a:pt x="156" y="639"/>
                    <a:pt x="177" y="649"/>
                    <a:pt x="195" y="662"/>
                  </a:cubicBezTo>
                  <a:cubicBezTo>
                    <a:pt x="221" y="680"/>
                    <a:pt x="248" y="698"/>
                    <a:pt x="269" y="720"/>
                  </a:cubicBezTo>
                  <a:cubicBezTo>
                    <a:pt x="327" y="779"/>
                    <a:pt x="345" y="856"/>
                    <a:pt x="354" y="935"/>
                  </a:cubicBezTo>
                  <a:cubicBezTo>
                    <a:pt x="359" y="985"/>
                    <a:pt x="360" y="1035"/>
                    <a:pt x="363" y="1088"/>
                  </a:cubicBezTo>
                  <a:cubicBezTo>
                    <a:pt x="365" y="1083"/>
                    <a:pt x="367" y="1081"/>
                    <a:pt x="368" y="1079"/>
                  </a:cubicBezTo>
                  <a:cubicBezTo>
                    <a:pt x="463" y="858"/>
                    <a:pt x="481" y="632"/>
                    <a:pt x="407" y="401"/>
                  </a:cubicBezTo>
                  <a:close/>
                </a:path>
              </a:pathLst>
            </a:custGeom>
            <a:solidFill>
              <a:schemeClr val="bg1">
                <a:alpha val="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3514249" y="1687610"/>
            <a:ext cx="5163502" cy="3482780"/>
            <a:chOff x="3514249" y="1912799"/>
            <a:chExt cx="5163502" cy="3482780"/>
          </a:xfrm>
        </p:grpSpPr>
        <p:grpSp>
          <p:nvGrpSpPr>
            <p:cNvPr id="25" name="Group 24"/>
            <p:cNvGrpSpPr/>
            <p:nvPr/>
          </p:nvGrpSpPr>
          <p:grpSpPr>
            <a:xfrm>
              <a:off x="4758532" y="1912799"/>
              <a:ext cx="2674937" cy="2679481"/>
              <a:chOff x="7127876" y="1128713"/>
              <a:chExt cx="5607049" cy="5616574"/>
            </a:xfrm>
          </p:grpSpPr>
          <p:sp>
            <p:nvSpPr>
              <p:cNvPr id="9" name="Freeform 5"/>
              <p:cNvSpPr>
                <a:spLocks/>
              </p:cNvSpPr>
              <p:nvPr/>
            </p:nvSpPr>
            <p:spPr bwMode="auto">
              <a:xfrm>
                <a:off x="9802813" y="4248150"/>
                <a:ext cx="755650" cy="411162"/>
              </a:xfrm>
              <a:custGeom>
                <a:avLst/>
                <a:gdLst>
                  <a:gd name="T0" fmla="*/ 109 w 317"/>
                  <a:gd name="T1" fmla="*/ 5 h 172"/>
                  <a:gd name="T2" fmla="*/ 0 w 317"/>
                  <a:gd name="T3" fmla="*/ 6 h 172"/>
                  <a:gd name="T4" fmla="*/ 68 w 317"/>
                  <a:gd name="T5" fmla="*/ 143 h 172"/>
                  <a:gd name="T6" fmla="*/ 133 w 317"/>
                  <a:gd name="T7" fmla="*/ 163 h 172"/>
                  <a:gd name="T8" fmla="*/ 305 w 317"/>
                  <a:gd name="T9" fmla="*/ 72 h 172"/>
                  <a:gd name="T10" fmla="*/ 317 w 317"/>
                  <a:gd name="T11" fmla="*/ 60 h 172"/>
                  <a:gd name="T12" fmla="*/ 275 w 317"/>
                  <a:gd name="T13" fmla="*/ 53 h 172"/>
                  <a:gd name="T14" fmla="*/ 208 w 317"/>
                  <a:gd name="T15" fmla="*/ 37 h 172"/>
                  <a:gd name="T16" fmla="*/ 109 w 317"/>
                  <a:gd name="T17" fmla="*/ 5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17" h="172">
                    <a:moveTo>
                      <a:pt x="109" y="5"/>
                    </a:moveTo>
                    <a:cubicBezTo>
                      <a:pt x="74" y="9"/>
                      <a:pt x="38" y="6"/>
                      <a:pt x="0" y="6"/>
                    </a:cubicBezTo>
                    <a:cubicBezTo>
                      <a:pt x="11" y="59"/>
                      <a:pt x="37" y="102"/>
                      <a:pt x="68" y="143"/>
                    </a:cubicBezTo>
                    <a:cubicBezTo>
                      <a:pt x="86" y="166"/>
                      <a:pt x="106" y="172"/>
                      <a:pt x="133" y="163"/>
                    </a:cubicBezTo>
                    <a:cubicBezTo>
                      <a:pt x="195" y="141"/>
                      <a:pt x="251" y="109"/>
                      <a:pt x="305" y="72"/>
                    </a:cubicBezTo>
                    <a:cubicBezTo>
                      <a:pt x="308" y="71"/>
                      <a:pt x="309" y="68"/>
                      <a:pt x="317" y="60"/>
                    </a:cubicBezTo>
                    <a:cubicBezTo>
                      <a:pt x="300" y="57"/>
                      <a:pt x="288" y="53"/>
                      <a:pt x="275" y="53"/>
                    </a:cubicBezTo>
                    <a:cubicBezTo>
                      <a:pt x="251" y="53"/>
                      <a:pt x="227" y="55"/>
                      <a:pt x="208" y="37"/>
                    </a:cubicBezTo>
                    <a:cubicBezTo>
                      <a:pt x="180" y="11"/>
                      <a:pt x="148" y="0"/>
                      <a:pt x="109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auto">
              <a:xfrm>
                <a:off x="10877551" y="2819400"/>
                <a:ext cx="930275" cy="1450975"/>
              </a:xfrm>
              <a:custGeom>
                <a:avLst/>
                <a:gdLst>
                  <a:gd name="T0" fmla="*/ 385 w 390"/>
                  <a:gd name="T1" fmla="*/ 608 h 608"/>
                  <a:gd name="T2" fmla="*/ 390 w 390"/>
                  <a:gd name="T3" fmla="*/ 606 h 608"/>
                  <a:gd name="T4" fmla="*/ 380 w 390"/>
                  <a:gd name="T5" fmla="*/ 533 h 608"/>
                  <a:gd name="T6" fmla="*/ 214 w 390"/>
                  <a:gd name="T7" fmla="*/ 319 h 608"/>
                  <a:gd name="T8" fmla="*/ 200 w 390"/>
                  <a:gd name="T9" fmla="*/ 312 h 608"/>
                  <a:gd name="T10" fmla="*/ 43 w 390"/>
                  <a:gd name="T11" fmla="*/ 73 h 608"/>
                  <a:gd name="T12" fmla="*/ 43 w 390"/>
                  <a:gd name="T13" fmla="*/ 0 h 608"/>
                  <a:gd name="T14" fmla="*/ 37 w 390"/>
                  <a:gd name="T15" fmla="*/ 0 h 608"/>
                  <a:gd name="T16" fmla="*/ 8 w 390"/>
                  <a:gd name="T17" fmla="*/ 252 h 608"/>
                  <a:gd name="T18" fmla="*/ 108 w 390"/>
                  <a:gd name="T19" fmla="*/ 379 h 608"/>
                  <a:gd name="T20" fmla="*/ 138 w 390"/>
                  <a:gd name="T21" fmla="*/ 384 h 608"/>
                  <a:gd name="T22" fmla="*/ 309 w 390"/>
                  <a:gd name="T23" fmla="*/ 480 h 608"/>
                  <a:gd name="T24" fmla="*/ 372 w 390"/>
                  <a:gd name="T25" fmla="*/ 579 h 608"/>
                  <a:gd name="T26" fmla="*/ 385 w 390"/>
                  <a:gd name="T27" fmla="*/ 608 h 6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90" h="608">
                    <a:moveTo>
                      <a:pt x="385" y="608"/>
                    </a:moveTo>
                    <a:cubicBezTo>
                      <a:pt x="387" y="607"/>
                      <a:pt x="389" y="606"/>
                      <a:pt x="390" y="606"/>
                    </a:cubicBezTo>
                    <a:cubicBezTo>
                      <a:pt x="387" y="582"/>
                      <a:pt x="385" y="557"/>
                      <a:pt x="380" y="533"/>
                    </a:cubicBezTo>
                    <a:cubicBezTo>
                      <a:pt x="358" y="436"/>
                      <a:pt x="314" y="356"/>
                      <a:pt x="214" y="319"/>
                    </a:cubicBezTo>
                    <a:cubicBezTo>
                      <a:pt x="209" y="318"/>
                      <a:pt x="205" y="315"/>
                      <a:pt x="200" y="312"/>
                    </a:cubicBezTo>
                    <a:cubicBezTo>
                      <a:pt x="103" y="261"/>
                      <a:pt x="48" y="184"/>
                      <a:pt x="43" y="73"/>
                    </a:cubicBezTo>
                    <a:cubicBezTo>
                      <a:pt x="42" y="48"/>
                      <a:pt x="43" y="24"/>
                      <a:pt x="43" y="0"/>
                    </a:cubicBezTo>
                    <a:cubicBezTo>
                      <a:pt x="41" y="0"/>
                      <a:pt x="39" y="0"/>
                      <a:pt x="37" y="0"/>
                    </a:cubicBezTo>
                    <a:cubicBezTo>
                      <a:pt x="16" y="83"/>
                      <a:pt x="0" y="166"/>
                      <a:pt x="8" y="252"/>
                    </a:cubicBezTo>
                    <a:cubicBezTo>
                      <a:pt x="15" y="325"/>
                      <a:pt x="48" y="367"/>
                      <a:pt x="108" y="379"/>
                    </a:cubicBezTo>
                    <a:cubicBezTo>
                      <a:pt x="118" y="381"/>
                      <a:pt x="128" y="383"/>
                      <a:pt x="138" y="384"/>
                    </a:cubicBezTo>
                    <a:cubicBezTo>
                      <a:pt x="208" y="393"/>
                      <a:pt x="266" y="424"/>
                      <a:pt x="309" y="480"/>
                    </a:cubicBezTo>
                    <a:cubicBezTo>
                      <a:pt x="333" y="511"/>
                      <a:pt x="351" y="546"/>
                      <a:pt x="372" y="579"/>
                    </a:cubicBezTo>
                    <a:cubicBezTo>
                      <a:pt x="377" y="588"/>
                      <a:pt x="381" y="598"/>
                      <a:pt x="385" y="60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auto">
              <a:xfrm>
                <a:off x="9110663" y="1801812"/>
                <a:ext cx="1030287" cy="1885950"/>
              </a:xfrm>
              <a:custGeom>
                <a:avLst/>
                <a:gdLst>
                  <a:gd name="T0" fmla="*/ 109 w 432"/>
                  <a:gd name="T1" fmla="*/ 778 h 791"/>
                  <a:gd name="T2" fmla="*/ 117 w 432"/>
                  <a:gd name="T3" fmla="*/ 791 h 791"/>
                  <a:gd name="T4" fmla="*/ 432 w 432"/>
                  <a:gd name="T5" fmla="*/ 0 h 791"/>
                  <a:gd name="T6" fmla="*/ 271 w 432"/>
                  <a:gd name="T7" fmla="*/ 78 h 791"/>
                  <a:gd name="T8" fmla="*/ 109 w 432"/>
                  <a:gd name="T9" fmla="*/ 778 h 7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32" h="791">
                    <a:moveTo>
                      <a:pt x="109" y="778"/>
                    </a:moveTo>
                    <a:cubicBezTo>
                      <a:pt x="112" y="784"/>
                      <a:pt x="115" y="789"/>
                      <a:pt x="117" y="791"/>
                    </a:cubicBezTo>
                    <a:cubicBezTo>
                      <a:pt x="87" y="475"/>
                      <a:pt x="203" y="217"/>
                      <a:pt x="432" y="0"/>
                    </a:cubicBezTo>
                    <a:cubicBezTo>
                      <a:pt x="372" y="16"/>
                      <a:pt x="319" y="42"/>
                      <a:pt x="271" y="78"/>
                    </a:cubicBezTo>
                    <a:cubicBezTo>
                      <a:pt x="65" y="236"/>
                      <a:pt x="0" y="542"/>
                      <a:pt x="109" y="77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" name="Freeform 8"/>
              <p:cNvSpPr>
                <a:spLocks noEditPoints="1"/>
              </p:cNvSpPr>
              <p:nvPr/>
            </p:nvSpPr>
            <p:spPr bwMode="auto">
              <a:xfrm>
                <a:off x="9604376" y="1962150"/>
                <a:ext cx="1390650" cy="2170112"/>
              </a:xfrm>
              <a:custGeom>
                <a:avLst/>
                <a:gdLst>
                  <a:gd name="T0" fmla="*/ 338 w 583"/>
                  <a:gd name="T1" fmla="*/ 145 h 910"/>
                  <a:gd name="T2" fmla="*/ 249 w 583"/>
                  <a:gd name="T3" fmla="*/ 134 h 910"/>
                  <a:gd name="T4" fmla="*/ 130 w 583"/>
                  <a:gd name="T5" fmla="*/ 256 h 910"/>
                  <a:gd name="T6" fmla="*/ 104 w 583"/>
                  <a:gd name="T7" fmla="*/ 315 h 910"/>
                  <a:gd name="T8" fmla="*/ 84 w 583"/>
                  <a:gd name="T9" fmla="*/ 331 h 910"/>
                  <a:gd name="T10" fmla="*/ 26 w 583"/>
                  <a:gd name="T11" fmla="*/ 433 h 910"/>
                  <a:gd name="T12" fmla="*/ 4 w 583"/>
                  <a:gd name="T13" fmla="*/ 651 h 910"/>
                  <a:gd name="T14" fmla="*/ 23 w 583"/>
                  <a:gd name="T15" fmla="*/ 845 h 910"/>
                  <a:gd name="T16" fmla="*/ 117 w 583"/>
                  <a:gd name="T17" fmla="*/ 897 h 910"/>
                  <a:gd name="T18" fmla="*/ 162 w 583"/>
                  <a:gd name="T19" fmla="*/ 877 h 910"/>
                  <a:gd name="T20" fmla="*/ 239 w 583"/>
                  <a:gd name="T21" fmla="*/ 796 h 910"/>
                  <a:gd name="T22" fmla="*/ 306 w 583"/>
                  <a:gd name="T23" fmla="*/ 755 h 910"/>
                  <a:gd name="T24" fmla="*/ 334 w 583"/>
                  <a:gd name="T25" fmla="*/ 740 h 910"/>
                  <a:gd name="T26" fmla="*/ 307 w 583"/>
                  <a:gd name="T27" fmla="*/ 717 h 910"/>
                  <a:gd name="T28" fmla="*/ 260 w 583"/>
                  <a:gd name="T29" fmla="*/ 711 h 910"/>
                  <a:gd name="T30" fmla="*/ 224 w 583"/>
                  <a:gd name="T31" fmla="*/ 706 h 910"/>
                  <a:gd name="T32" fmla="*/ 203 w 583"/>
                  <a:gd name="T33" fmla="*/ 660 h 910"/>
                  <a:gd name="T34" fmla="*/ 241 w 583"/>
                  <a:gd name="T35" fmla="*/ 670 h 910"/>
                  <a:gd name="T36" fmla="*/ 328 w 583"/>
                  <a:gd name="T37" fmla="*/ 653 h 910"/>
                  <a:gd name="T38" fmla="*/ 336 w 583"/>
                  <a:gd name="T39" fmla="*/ 631 h 910"/>
                  <a:gd name="T40" fmla="*/ 311 w 583"/>
                  <a:gd name="T41" fmla="*/ 612 h 910"/>
                  <a:gd name="T42" fmla="*/ 290 w 583"/>
                  <a:gd name="T43" fmla="*/ 615 h 910"/>
                  <a:gd name="T44" fmla="*/ 254 w 583"/>
                  <a:gd name="T45" fmla="*/ 610 h 910"/>
                  <a:gd name="T46" fmla="*/ 199 w 583"/>
                  <a:gd name="T47" fmla="*/ 609 h 910"/>
                  <a:gd name="T48" fmla="*/ 153 w 583"/>
                  <a:gd name="T49" fmla="*/ 632 h 910"/>
                  <a:gd name="T50" fmla="*/ 128 w 583"/>
                  <a:gd name="T51" fmla="*/ 635 h 910"/>
                  <a:gd name="T52" fmla="*/ 126 w 583"/>
                  <a:gd name="T53" fmla="*/ 627 h 910"/>
                  <a:gd name="T54" fmla="*/ 141 w 583"/>
                  <a:gd name="T55" fmla="*/ 614 h 910"/>
                  <a:gd name="T56" fmla="*/ 220 w 583"/>
                  <a:gd name="T57" fmla="*/ 548 h 910"/>
                  <a:gd name="T58" fmla="*/ 265 w 583"/>
                  <a:gd name="T59" fmla="*/ 539 h 910"/>
                  <a:gd name="T60" fmla="*/ 292 w 583"/>
                  <a:gd name="T61" fmla="*/ 539 h 910"/>
                  <a:gd name="T62" fmla="*/ 312 w 583"/>
                  <a:gd name="T63" fmla="*/ 536 h 910"/>
                  <a:gd name="T64" fmla="*/ 330 w 583"/>
                  <a:gd name="T65" fmla="*/ 510 h 910"/>
                  <a:gd name="T66" fmla="*/ 308 w 583"/>
                  <a:gd name="T67" fmla="*/ 425 h 910"/>
                  <a:gd name="T68" fmla="*/ 322 w 583"/>
                  <a:gd name="T69" fmla="*/ 353 h 910"/>
                  <a:gd name="T70" fmla="*/ 458 w 583"/>
                  <a:gd name="T71" fmla="*/ 185 h 910"/>
                  <a:gd name="T72" fmla="*/ 487 w 583"/>
                  <a:gd name="T73" fmla="*/ 172 h 910"/>
                  <a:gd name="T74" fmla="*/ 552 w 583"/>
                  <a:gd name="T75" fmla="*/ 182 h 910"/>
                  <a:gd name="T76" fmla="*/ 583 w 583"/>
                  <a:gd name="T77" fmla="*/ 184 h 910"/>
                  <a:gd name="T78" fmla="*/ 576 w 583"/>
                  <a:gd name="T79" fmla="*/ 152 h 910"/>
                  <a:gd name="T80" fmla="*/ 507 w 583"/>
                  <a:gd name="T81" fmla="*/ 100 h 910"/>
                  <a:gd name="T82" fmla="*/ 459 w 583"/>
                  <a:gd name="T83" fmla="*/ 69 h 910"/>
                  <a:gd name="T84" fmla="*/ 431 w 583"/>
                  <a:gd name="T85" fmla="*/ 18 h 910"/>
                  <a:gd name="T86" fmla="*/ 402 w 583"/>
                  <a:gd name="T87" fmla="*/ 6 h 910"/>
                  <a:gd name="T88" fmla="*/ 296 w 583"/>
                  <a:gd name="T89" fmla="*/ 61 h 910"/>
                  <a:gd name="T90" fmla="*/ 301 w 583"/>
                  <a:gd name="T91" fmla="*/ 99 h 910"/>
                  <a:gd name="T92" fmla="*/ 346 w 583"/>
                  <a:gd name="T93" fmla="*/ 116 h 910"/>
                  <a:gd name="T94" fmla="*/ 364 w 583"/>
                  <a:gd name="T95" fmla="*/ 135 h 910"/>
                  <a:gd name="T96" fmla="*/ 338 w 583"/>
                  <a:gd name="T97" fmla="*/ 145 h 910"/>
                  <a:gd name="T98" fmla="*/ 216 w 583"/>
                  <a:gd name="T99" fmla="*/ 495 h 910"/>
                  <a:gd name="T100" fmla="*/ 262 w 583"/>
                  <a:gd name="T101" fmla="*/ 465 h 910"/>
                  <a:gd name="T102" fmla="*/ 216 w 583"/>
                  <a:gd name="T103" fmla="*/ 495 h 910"/>
                  <a:gd name="T104" fmla="*/ 281 w 583"/>
                  <a:gd name="T105" fmla="*/ 278 h 910"/>
                  <a:gd name="T106" fmla="*/ 213 w 583"/>
                  <a:gd name="T107" fmla="*/ 273 h 910"/>
                  <a:gd name="T108" fmla="*/ 191 w 583"/>
                  <a:gd name="T109" fmla="*/ 275 h 910"/>
                  <a:gd name="T110" fmla="*/ 165 w 583"/>
                  <a:gd name="T111" fmla="*/ 244 h 910"/>
                  <a:gd name="T112" fmla="*/ 296 w 583"/>
                  <a:gd name="T113" fmla="*/ 231 h 910"/>
                  <a:gd name="T114" fmla="*/ 306 w 583"/>
                  <a:gd name="T115" fmla="*/ 261 h 910"/>
                  <a:gd name="T116" fmla="*/ 281 w 583"/>
                  <a:gd name="T117" fmla="*/ 278 h 9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583" h="910">
                    <a:moveTo>
                      <a:pt x="338" y="145"/>
                    </a:moveTo>
                    <a:cubicBezTo>
                      <a:pt x="309" y="140"/>
                      <a:pt x="279" y="134"/>
                      <a:pt x="249" y="134"/>
                    </a:cubicBezTo>
                    <a:cubicBezTo>
                      <a:pt x="168" y="135"/>
                      <a:pt x="128" y="176"/>
                      <a:pt x="130" y="256"/>
                    </a:cubicBezTo>
                    <a:cubicBezTo>
                      <a:pt x="130" y="281"/>
                      <a:pt x="122" y="299"/>
                      <a:pt x="104" y="315"/>
                    </a:cubicBezTo>
                    <a:cubicBezTo>
                      <a:pt x="97" y="320"/>
                      <a:pt x="91" y="326"/>
                      <a:pt x="84" y="331"/>
                    </a:cubicBezTo>
                    <a:cubicBezTo>
                      <a:pt x="50" y="357"/>
                      <a:pt x="31" y="392"/>
                      <a:pt x="26" y="433"/>
                    </a:cubicBezTo>
                    <a:cubicBezTo>
                      <a:pt x="17" y="505"/>
                      <a:pt x="9" y="578"/>
                      <a:pt x="4" y="651"/>
                    </a:cubicBezTo>
                    <a:cubicBezTo>
                      <a:pt x="0" y="717"/>
                      <a:pt x="3" y="782"/>
                      <a:pt x="23" y="845"/>
                    </a:cubicBezTo>
                    <a:cubicBezTo>
                      <a:pt x="37" y="891"/>
                      <a:pt x="71" y="910"/>
                      <a:pt x="117" y="897"/>
                    </a:cubicBezTo>
                    <a:cubicBezTo>
                      <a:pt x="133" y="893"/>
                      <a:pt x="150" y="887"/>
                      <a:pt x="162" y="877"/>
                    </a:cubicBezTo>
                    <a:cubicBezTo>
                      <a:pt x="189" y="852"/>
                      <a:pt x="216" y="825"/>
                      <a:pt x="239" y="796"/>
                    </a:cubicBezTo>
                    <a:cubicBezTo>
                      <a:pt x="257" y="773"/>
                      <a:pt x="277" y="760"/>
                      <a:pt x="306" y="755"/>
                    </a:cubicBezTo>
                    <a:cubicBezTo>
                      <a:pt x="317" y="754"/>
                      <a:pt x="333" y="746"/>
                      <a:pt x="334" y="740"/>
                    </a:cubicBezTo>
                    <a:cubicBezTo>
                      <a:pt x="337" y="723"/>
                      <a:pt x="320" y="719"/>
                      <a:pt x="307" y="717"/>
                    </a:cubicBezTo>
                    <a:cubicBezTo>
                      <a:pt x="291" y="714"/>
                      <a:pt x="275" y="713"/>
                      <a:pt x="260" y="711"/>
                    </a:cubicBezTo>
                    <a:cubicBezTo>
                      <a:pt x="248" y="710"/>
                      <a:pt x="236" y="709"/>
                      <a:pt x="224" y="706"/>
                    </a:cubicBezTo>
                    <a:cubicBezTo>
                      <a:pt x="200" y="700"/>
                      <a:pt x="194" y="686"/>
                      <a:pt x="203" y="660"/>
                    </a:cubicBezTo>
                    <a:cubicBezTo>
                      <a:pt x="216" y="663"/>
                      <a:pt x="228" y="668"/>
                      <a:pt x="241" y="670"/>
                    </a:cubicBezTo>
                    <a:cubicBezTo>
                      <a:pt x="272" y="676"/>
                      <a:pt x="302" y="675"/>
                      <a:pt x="328" y="653"/>
                    </a:cubicBezTo>
                    <a:cubicBezTo>
                      <a:pt x="333" y="648"/>
                      <a:pt x="339" y="635"/>
                      <a:pt x="336" y="631"/>
                    </a:cubicBezTo>
                    <a:cubicBezTo>
                      <a:pt x="331" y="623"/>
                      <a:pt x="321" y="616"/>
                      <a:pt x="311" y="612"/>
                    </a:cubicBezTo>
                    <a:cubicBezTo>
                      <a:pt x="305" y="610"/>
                      <a:pt x="297" y="616"/>
                      <a:pt x="290" y="615"/>
                    </a:cubicBezTo>
                    <a:cubicBezTo>
                      <a:pt x="278" y="615"/>
                      <a:pt x="264" y="615"/>
                      <a:pt x="254" y="610"/>
                    </a:cubicBezTo>
                    <a:cubicBezTo>
                      <a:pt x="235" y="599"/>
                      <a:pt x="217" y="600"/>
                      <a:pt x="199" y="609"/>
                    </a:cubicBezTo>
                    <a:cubicBezTo>
                      <a:pt x="184" y="617"/>
                      <a:pt x="169" y="626"/>
                      <a:pt x="153" y="632"/>
                    </a:cubicBezTo>
                    <a:cubicBezTo>
                      <a:pt x="145" y="635"/>
                      <a:pt x="136" y="634"/>
                      <a:pt x="128" y="635"/>
                    </a:cubicBezTo>
                    <a:cubicBezTo>
                      <a:pt x="127" y="632"/>
                      <a:pt x="127" y="629"/>
                      <a:pt x="126" y="627"/>
                    </a:cubicBezTo>
                    <a:cubicBezTo>
                      <a:pt x="131" y="623"/>
                      <a:pt x="136" y="618"/>
                      <a:pt x="141" y="614"/>
                    </a:cubicBezTo>
                    <a:cubicBezTo>
                      <a:pt x="167" y="592"/>
                      <a:pt x="195" y="572"/>
                      <a:pt x="220" y="548"/>
                    </a:cubicBezTo>
                    <a:cubicBezTo>
                      <a:pt x="235" y="535"/>
                      <a:pt x="247" y="532"/>
                      <a:pt x="265" y="539"/>
                    </a:cubicBezTo>
                    <a:cubicBezTo>
                      <a:pt x="273" y="543"/>
                      <a:pt x="283" y="540"/>
                      <a:pt x="292" y="539"/>
                    </a:cubicBezTo>
                    <a:cubicBezTo>
                      <a:pt x="299" y="539"/>
                      <a:pt x="305" y="536"/>
                      <a:pt x="312" y="536"/>
                    </a:cubicBezTo>
                    <a:cubicBezTo>
                      <a:pt x="334" y="534"/>
                      <a:pt x="336" y="532"/>
                      <a:pt x="330" y="510"/>
                    </a:cubicBezTo>
                    <a:cubicBezTo>
                      <a:pt x="323" y="482"/>
                      <a:pt x="316" y="453"/>
                      <a:pt x="308" y="425"/>
                    </a:cubicBezTo>
                    <a:cubicBezTo>
                      <a:pt x="300" y="398"/>
                      <a:pt x="304" y="375"/>
                      <a:pt x="322" y="353"/>
                    </a:cubicBezTo>
                    <a:cubicBezTo>
                      <a:pt x="368" y="297"/>
                      <a:pt x="412" y="240"/>
                      <a:pt x="458" y="185"/>
                    </a:cubicBezTo>
                    <a:cubicBezTo>
                      <a:pt x="464" y="178"/>
                      <a:pt x="477" y="172"/>
                      <a:pt x="487" y="172"/>
                    </a:cubicBezTo>
                    <a:cubicBezTo>
                      <a:pt x="509" y="173"/>
                      <a:pt x="530" y="179"/>
                      <a:pt x="552" y="182"/>
                    </a:cubicBezTo>
                    <a:cubicBezTo>
                      <a:pt x="562" y="184"/>
                      <a:pt x="573" y="183"/>
                      <a:pt x="583" y="184"/>
                    </a:cubicBezTo>
                    <a:cubicBezTo>
                      <a:pt x="581" y="173"/>
                      <a:pt x="580" y="162"/>
                      <a:pt x="576" y="152"/>
                    </a:cubicBezTo>
                    <a:cubicBezTo>
                      <a:pt x="565" y="119"/>
                      <a:pt x="547" y="96"/>
                      <a:pt x="507" y="100"/>
                    </a:cubicBezTo>
                    <a:cubicBezTo>
                      <a:pt x="484" y="103"/>
                      <a:pt x="469" y="89"/>
                      <a:pt x="459" y="69"/>
                    </a:cubicBezTo>
                    <a:cubicBezTo>
                      <a:pt x="450" y="52"/>
                      <a:pt x="441" y="35"/>
                      <a:pt x="431" y="18"/>
                    </a:cubicBezTo>
                    <a:cubicBezTo>
                      <a:pt x="425" y="6"/>
                      <a:pt x="414" y="0"/>
                      <a:pt x="402" y="6"/>
                    </a:cubicBezTo>
                    <a:cubicBezTo>
                      <a:pt x="366" y="23"/>
                      <a:pt x="330" y="40"/>
                      <a:pt x="296" y="61"/>
                    </a:cubicBezTo>
                    <a:cubicBezTo>
                      <a:pt x="276" y="74"/>
                      <a:pt x="279" y="89"/>
                      <a:pt x="301" y="99"/>
                    </a:cubicBezTo>
                    <a:cubicBezTo>
                      <a:pt x="316" y="106"/>
                      <a:pt x="331" y="110"/>
                      <a:pt x="346" y="116"/>
                    </a:cubicBezTo>
                    <a:cubicBezTo>
                      <a:pt x="354" y="120"/>
                      <a:pt x="368" y="120"/>
                      <a:pt x="364" y="135"/>
                    </a:cubicBezTo>
                    <a:cubicBezTo>
                      <a:pt x="360" y="147"/>
                      <a:pt x="351" y="147"/>
                      <a:pt x="338" y="145"/>
                    </a:cubicBezTo>
                    <a:close/>
                    <a:moveTo>
                      <a:pt x="216" y="495"/>
                    </a:moveTo>
                    <a:cubicBezTo>
                      <a:pt x="217" y="475"/>
                      <a:pt x="236" y="462"/>
                      <a:pt x="262" y="465"/>
                    </a:cubicBezTo>
                    <a:cubicBezTo>
                      <a:pt x="256" y="487"/>
                      <a:pt x="240" y="497"/>
                      <a:pt x="216" y="495"/>
                    </a:cubicBezTo>
                    <a:close/>
                    <a:moveTo>
                      <a:pt x="281" y="278"/>
                    </a:moveTo>
                    <a:cubicBezTo>
                      <a:pt x="259" y="273"/>
                      <a:pt x="236" y="274"/>
                      <a:pt x="213" y="273"/>
                    </a:cubicBezTo>
                    <a:cubicBezTo>
                      <a:pt x="204" y="273"/>
                      <a:pt x="196" y="275"/>
                      <a:pt x="191" y="275"/>
                    </a:cubicBezTo>
                    <a:cubicBezTo>
                      <a:pt x="158" y="277"/>
                      <a:pt x="153" y="270"/>
                      <a:pt x="165" y="244"/>
                    </a:cubicBezTo>
                    <a:cubicBezTo>
                      <a:pt x="193" y="186"/>
                      <a:pt x="259" y="179"/>
                      <a:pt x="296" y="231"/>
                    </a:cubicBezTo>
                    <a:cubicBezTo>
                      <a:pt x="301" y="240"/>
                      <a:pt x="305" y="251"/>
                      <a:pt x="306" y="261"/>
                    </a:cubicBezTo>
                    <a:cubicBezTo>
                      <a:pt x="308" y="281"/>
                      <a:pt x="301" y="283"/>
                      <a:pt x="281" y="27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" name="Freeform 9"/>
              <p:cNvSpPr>
                <a:spLocks/>
              </p:cNvSpPr>
              <p:nvPr/>
            </p:nvSpPr>
            <p:spPr bwMode="auto">
              <a:xfrm>
                <a:off x="10721976" y="3236912"/>
                <a:ext cx="939800" cy="954087"/>
              </a:xfrm>
              <a:custGeom>
                <a:avLst/>
                <a:gdLst>
                  <a:gd name="T0" fmla="*/ 43 w 394"/>
                  <a:gd name="T1" fmla="*/ 0 h 400"/>
                  <a:gd name="T2" fmla="*/ 15 w 394"/>
                  <a:gd name="T3" fmla="*/ 201 h 400"/>
                  <a:gd name="T4" fmla="*/ 128 w 394"/>
                  <a:gd name="T5" fmla="*/ 298 h 400"/>
                  <a:gd name="T6" fmla="*/ 198 w 394"/>
                  <a:gd name="T7" fmla="*/ 301 h 400"/>
                  <a:gd name="T8" fmla="*/ 368 w 394"/>
                  <a:gd name="T9" fmla="*/ 379 h 400"/>
                  <a:gd name="T10" fmla="*/ 389 w 394"/>
                  <a:gd name="T11" fmla="*/ 400 h 400"/>
                  <a:gd name="T12" fmla="*/ 394 w 394"/>
                  <a:gd name="T13" fmla="*/ 397 h 400"/>
                  <a:gd name="T14" fmla="*/ 324 w 394"/>
                  <a:gd name="T15" fmla="*/ 308 h 400"/>
                  <a:gd name="T16" fmla="*/ 227 w 394"/>
                  <a:gd name="T17" fmla="*/ 261 h 400"/>
                  <a:gd name="T18" fmla="*/ 179 w 394"/>
                  <a:gd name="T19" fmla="*/ 257 h 400"/>
                  <a:gd name="T20" fmla="*/ 38 w 394"/>
                  <a:gd name="T21" fmla="*/ 128 h 400"/>
                  <a:gd name="T22" fmla="*/ 37 w 394"/>
                  <a:gd name="T23" fmla="*/ 92 h 400"/>
                  <a:gd name="T24" fmla="*/ 43 w 394"/>
                  <a:gd name="T25" fmla="*/ 0 h 4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94" h="400">
                    <a:moveTo>
                      <a:pt x="43" y="0"/>
                    </a:moveTo>
                    <a:cubicBezTo>
                      <a:pt x="15" y="46"/>
                      <a:pt x="0" y="149"/>
                      <a:pt x="15" y="201"/>
                    </a:cubicBezTo>
                    <a:cubicBezTo>
                      <a:pt x="29" y="252"/>
                      <a:pt x="75" y="292"/>
                      <a:pt x="128" y="298"/>
                    </a:cubicBezTo>
                    <a:cubicBezTo>
                      <a:pt x="151" y="300"/>
                      <a:pt x="174" y="300"/>
                      <a:pt x="198" y="301"/>
                    </a:cubicBezTo>
                    <a:cubicBezTo>
                      <a:pt x="265" y="304"/>
                      <a:pt x="324" y="326"/>
                      <a:pt x="368" y="379"/>
                    </a:cubicBezTo>
                    <a:cubicBezTo>
                      <a:pt x="374" y="387"/>
                      <a:pt x="382" y="393"/>
                      <a:pt x="389" y="400"/>
                    </a:cubicBezTo>
                    <a:cubicBezTo>
                      <a:pt x="391" y="399"/>
                      <a:pt x="392" y="398"/>
                      <a:pt x="394" y="397"/>
                    </a:cubicBezTo>
                    <a:cubicBezTo>
                      <a:pt x="371" y="367"/>
                      <a:pt x="349" y="336"/>
                      <a:pt x="324" y="308"/>
                    </a:cubicBezTo>
                    <a:cubicBezTo>
                      <a:pt x="299" y="280"/>
                      <a:pt x="265" y="265"/>
                      <a:pt x="227" y="261"/>
                    </a:cubicBezTo>
                    <a:cubicBezTo>
                      <a:pt x="211" y="260"/>
                      <a:pt x="195" y="259"/>
                      <a:pt x="179" y="257"/>
                    </a:cubicBezTo>
                    <a:cubicBezTo>
                      <a:pt x="82" y="242"/>
                      <a:pt x="50" y="205"/>
                      <a:pt x="38" y="128"/>
                    </a:cubicBezTo>
                    <a:cubicBezTo>
                      <a:pt x="37" y="116"/>
                      <a:pt x="36" y="104"/>
                      <a:pt x="37" y="92"/>
                    </a:cubicBezTo>
                    <a:cubicBezTo>
                      <a:pt x="38" y="61"/>
                      <a:pt x="41" y="31"/>
                      <a:pt x="4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" name="Freeform 10"/>
              <p:cNvSpPr>
                <a:spLocks/>
              </p:cNvSpPr>
              <p:nvPr/>
            </p:nvSpPr>
            <p:spPr bwMode="auto">
              <a:xfrm>
                <a:off x="10045701" y="2519362"/>
                <a:ext cx="57150" cy="60325"/>
              </a:xfrm>
              <a:custGeom>
                <a:avLst/>
                <a:gdLst>
                  <a:gd name="T0" fmla="*/ 0 w 24"/>
                  <a:gd name="T1" fmla="*/ 18 h 25"/>
                  <a:gd name="T2" fmla="*/ 12 w 24"/>
                  <a:gd name="T3" fmla="*/ 25 h 25"/>
                  <a:gd name="T4" fmla="*/ 24 w 24"/>
                  <a:gd name="T5" fmla="*/ 7 h 25"/>
                  <a:gd name="T6" fmla="*/ 15 w 24"/>
                  <a:gd name="T7" fmla="*/ 0 h 25"/>
                  <a:gd name="T8" fmla="*/ 0 w 24"/>
                  <a:gd name="T9" fmla="*/ 18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25">
                    <a:moveTo>
                      <a:pt x="0" y="18"/>
                    </a:moveTo>
                    <a:cubicBezTo>
                      <a:pt x="4" y="20"/>
                      <a:pt x="11" y="25"/>
                      <a:pt x="12" y="25"/>
                    </a:cubicBezTo>
                    <a:cubicBezTo>
                      <a:pt x="17" y="19"/>
                      <a:pt x="20" y="13"/>
                      <a:pt x="24" y="7"/>
                    </a:cubicBezTo>
                    <a:cubicBezTo>
                      <a:pt x="21" y="4"/>
                      <a:pt x="18" y="2"/>
                      <a:pt x="15" y="0"/>
                    </a:cubicBezTo>
                    <a:cubicBezTo>
                      <a:pt x="10" y="6"/>
                      <a:pt x="5" y="12"/>
                      <a:pt x="0" y="1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" name="Freeform 11"/>
              <p:cNvSpPr>
                <a:spLocks/>
              </p:cNvSpPr>
              <p:nvPr/>
            </p:nvSpPr>
            <p:spPr bwMode="auto">
              <a:xfrm>
                <a:off x="8636001" y="1644650"/>
                <a:ext cx="730250" cy="2498725"/>
              </a:xfrm>
              <a:custGeom>
                <a:avLst/>
                <a:gdLst>
                  <a:gd name="T0" fmla="*/ 283 w 306"/>
                  <a:gd name="T1" fmla="*/ 1028 h 1048"/>
                  <a:gd name="T2" fmla="*/ 306 w 306"/>
                  <a:gd name="T3" fmla="*/ 1048 h 1048"/>
                  <a:gd name="T4" fmla="*/ 172 w 306"/>
                  <a:gd name="T5" fmla="*/ 526 h 1048"/>
                  <a:gd name="T6" fmla="*/ 299 w 306"/>
                  <a:gd name="T7" fmla="*/ 0 h 1048"/>
                  <a:gd name="T8" fmla="*/ 117 w 306"/>
                  <a:gd name="T9" fmla="*/ 220 h 1048"/>
                  <a:gd name="T10" fmla="*/ 260 w 306"/>
                  <a:gd name="T11" fmla="*/ 1006 h 1048"/>
                  <a:gd name="T12" fmla="*/ 283 w 306"/>
                  <a:gd name="T13" fmla="*/ 1028 h 10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6" h="1048">
                    <a:moveTo>
                      <a:pt x="283" y="1028"/>
                    </a:moveTo>
                    <a:cubicBezTo>
                      <a:pt x="290" y="1035"/>
                      <a:pt x="298" y="1041"/>
                      <a:pt x="306" y="1048"/>
                    </a:cubicBezTo>
                    <a:cubicBezTo>
                      <a:pt x="207" y="887"/>
                      <a:pt x="173" y="711"/>
                      <a:pt x="172" y="526"/>
                    </a:cubicBezTo>
                    <a:cubicBezTo>
                      <a:pt x="171" y="340"/>
                      <a:pt x="204" y="163"/>
                      <a:pt x="299" y="0"/>
                    </a:cubicBezTo>
                    <a:cubicBezTo>
                      <a:pt x="217" y="57"/>
                      <a:pt x="157" y="130"/>
                      <a:pt x="117" y="220"/>
                    </a:cubicBezTo>
                    <a:cubicBezTo>
                      <a:pt x="0" y="483"/>
                      <a:pt x="64" y="798"/>
                      <a:pt x="260" y="1006"/>
                    </a:cubicBezTo>
                    <a:cubicBezTo>
                      <a:pt x="267" y="1014"/>
                      <a:pt x="275" y="1021"/>
                      <a:pt x="283" y="102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" name="Freeform 12"/>
              <p:cNvSpPr>
                <a:spLocks/>
              </p:cNvSpPr>
              <p:nvPr/>
            </p:nvSpPr>
            <p:spPr bwMode="auto">
              <a:xfrm>
                <a:off x="10229851" y="2519362"/>
                <a:ext cx="53975" cy="61912"/>
              </a:xfrm>
              <a:custGeom>
                <a:avLst/>
                <a:gdLst>
                  <a:gd name="T0" fmla="*/ 0 w 23"/>
                  <a:gd name="T1" fmla="*/ 5 h 26"/>
                  <a:gd name="T2" fmla="*/ 8 w 23"/>
                  <a:gd name="T3" fmla="*/ 26 h 26"/>
                  <a:gd name="T4" fmla="*/ 23 w 23"/>
                  <a:gd name="T5" fmla="*/ 20 h 26"/>
                  <a:gd name="T6" fmla="*/ 9 w 23"/>
                  <a:gd name="T7" fmla="*/ 0 h 26"/>
                  <a:gd name="T8" fmla="*/ 0 w 23"/>
                  <a:gd name="T9" fmla="*/ 5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26">
                    <a:moveTo>
                      <a:pt x="0" y="5"/>
                    </a:moveTo>
                    <a:cubicBezTo>
                      <a:pt x="2" y="12"/>
                      <a:pt x="5" y="19"/>
                      <a:pt x="8" y="26"/>
                    </a:cubicBezTo>
                    <a:cubicBezTo>
                      <a:pt x="13" y="24"/>
                      <a:pt x="18" y="22"/>
                      <a:pt x="23" y="20"/>
                    </a:cubicBezTo>
                    <a:cubicBezTo>
                      <a:pt x="18" y="14"/>
                      <a:pt x="13" y="7"/>
                      <a:pt x="9" y="0"/>
                    </a:cubicBezTo>
                    <a:cubicBezTo>
                      <a:pt x="6" y="2"/>
                      <a:pt x="3" y="3"/>
                      <a:pt x="0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" name="Freeform 13"/>
              <p:cNvSpPr>
                <a:spLocks/>
              </p:cNvSpPr>
              <p:nvPr/>
            </p:nvSpPr>
            <p:spPr bwMode="auto">
              <a:xfrm>
                <a:off x="8231188" y="2135187"/>
                <a:ext cx="1254125" cy="2397125"/>
              </a:xfrm>
              <a:custGeom>
                <a:avLst/>
                <a:gdLst>
                  <a:gd name="T0" fmla="*/ 429 w 526"/>
                  <a:gd name="T1" fmla="*/ 964 h 1005"/>
                  <a:gd name="T2" fmla="*/ 523 w 526"/>
                  <a:gd name="T3" fmla="*/ 1005 h 1005"/>
                  <a:gd name="T4" fmla="*/ 526 w 526"/>
                  <a:gd name="T5" fmla="*/ 1000 h 1005"/>
                  <a:gd name="T6" fmla="*/ 512 w 526"/>
                  <a:gd name="T7" fmla="*/ 988 h 1005"/>
                  <a:gd name="T8" fmla="*/ 156 w 526"/>
                  <a:gd name="T9" fmla="*/ 472 h 1005"/>
                  <a:gd name="T10" fmla="*/ 102 w 526"/>
                  <a:gd name="T11" fmla="*/ 113 h 1005"/>
                  <a:gd name="T12" fmla="*/ 116 w 526"/>
                  <a:gd name="T13" fmla="*/ 0 h 1005"/>
                  <a:gd name="T14" fmla="*/ 111 w 526"/>
                  <a:gd name="T15" fmla="*/ 4 h 1005"/>
                  <a:gd name="T16" fmla="*/ 24 w 526"/>
                  <a:gd name="T17" fmla="*/ 403 h 1005"/>
                  <a:gd name="T18" fmla="*/ 429 w 526"/>
                  <a:gd name="T19" fmla="*/ 964 h 10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26" h="1005">
                    <a:moveTo>
                      <a:pt x="429" y="964"/>
                    </a:moveTo>
                    <a:cubicBezTo>
                      <a:pt x="459" y="980"/>
                      <a:pt x="492" y="991"/>
                      <a:pt x="523" y="1005"/>
                    </a:cubicBezTo>
                    <a:cubicBezTo>
                      <a:pt x="524" y="1003"/>
                      <a:pt x="525" y="1002"/>
                      <a:pt x="526" y="1000"/>
                    </a:cubicBezTo>
                    <a:cubicBezTo>
                      <a:pt x="521" y="996"/>
                      <a:pt x="516" y="992"/>
                      <a:pt x="512" y="988"/>
                    </a:cubicBezTo>
                    <a:cubicBezTo>
                      <a:pt x="342" y="851"/>
                      <a:pt x="227" y="677"/>
                      <a:pt x="156" y="472"/>
                    </a:cubicBezTo>
                    <a:cubicBezTo>
                      <a:pt x="116" y="356"/>
                      <a:pt x="92" y="237"/>
                      <a:pt x="102" y="113"/>
                    </a:cubicBezTo>
                    <a:cubicBezTo>
                      <a:pt x="105" y="76"/>
                      <a:pt x="111" y="38"/>
                      <a:pt x="116" y="0"/>
                    </a:cubicBezTo>
                    <a:cubicBezTo>
                      <a:pt x="113" y="1"/>
                      <a:pt x="112" y="2"/>
                      <a:pt x="111" y="4"/>
                    </a:cubicBezTo>
                    <a:cubicBezTo>
                      <a:pt x="37" y="127"/>
                      <a:pt x="0" y="260"/>
                      <a:pt x="24" y="403"/>
                    </a:cubicBezTo>
                    <a:cubicBezTo>
                      <a:pt x="66" y="656"/>
                      <a:pt x="201" y="844"/>
                      <a:pt x="429" y="96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" name="Freeform 14"/>
              <p:cNvSpPr>
                <a:spLocks noEditPoints="1"/>
              </p:cNvSpPr>
              <p:nvPr/>
            </p:nvSpPr>
            <p:spPr bwMode="auto">
              <a:xfrm>
                <a:off x="7127876" y="1128713"/>
                <a:ext cx="5607049" cy="5616574"/>
              </a:xfrm>
              <a:custGeom>
                <a:avLst/>
                <a:gdLst>
                  <a:gd name="T0" fmla="*/ 1205 w 2352"/>
                  <a:gd name="T1" fmla="*/ 17 h 2355"/>
                  <a:gd name="T2" fmla="*/ 7 w 2352"/>
                  <a:gd name="T3" fmla="*/ 1201 h 2355"/>
                  <a:gd name="T4" fmla="*/ 1176 w 2352"/>
                  <a:gd name="T5" fmla="*/ 2355 h 2355"/>
                  <a:gd name="T6" fmla="*/ 2350 w 2352"/>
                  <a:gd name="T7" fmla="*/ 1188 h 2355"/>
                  <a:gd name="T8" fmla="*/ 1205 w 2352"/>
                  <a:gd name="T9" fmla="*/ 17 h 2355"/>
                  <a:gd name="T10" fmla="*/ 1178 w 2352"/>
                  <a:gd name="T11" fmla="*/ 2284 h 2355"/>
                  <a:gd name="T12" fmla="*/ 77 w 2352"/>
                  <a:gd name="T13" fmla="*/ 1186 h 2355"/>
                  <a:gd name="T14" fmla="*/ 1180 w 2352"/>
                  <a:gd name="T15" fmla="*/ 87 h 2355"/>
                  <a:gd name="T16" fmla="*/ 2279 w 2352"/>
                  <a:gd name="T17" fmla="*/ 1178 h 2355"/>
                  <a:gd name="T18" fmla="*/ 1178 w 2352"/>
                  <a:gd name="T19" fmla="*/ 2284 h 23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352" h="2355">
                    <a:moveTo>
                      <a:pt x="1205" y="17"/>
                    </a:moveTo>
                    <a:cubicBezTo>
                      <a:pt x="550" y="0"/>
                      <a:pt x="0" y="528"/>
                      <a:pt x="7" y="1201"/>
                    </a:cubicBezTo>
                    <a:cubicBezTo>
                      <a:pt x="14" y="1821"/>
                      <a:pt x="514" y="2349"/>
                      <a:pt x="1176" y="2355"/>
                    </a:cubicBezTo>
                    <a:cubicBezTo>
                      <a:pt x="1805" y="2355"/>
                      <a:pt x="2348" y="1857"/>
                      <a:pt x="2350" y="1188"/>
                    </a:cubicBezTo>
                    <a:cubicBezTo>
                      <a:pt x="2352" y="558"/>
                      <a:pt x="1856" y="33"/>
                      <a:pt x="1205" y="17"/>
                    </a:cubicBezTo>
                    <a:close/>
                    <a:moveTo>
                      <a:pt x="1178" y="2284"/>
                    </a:moveTo>
                    <a:cubicBezTo>
                      <a:pt x="570" y="2285"/>
                      <a:pt x="79" y="1792"/>
                      <a:pt x="77" y="1186"/>
                    </a:cubicBezTo>
                    <a:cubicBezTo>
                      <a:pt x="81" y="577"/>
                      <a:pt x="566" y="87"/>
                      <a:pt x="1180" y="87"/>
                    </a:cubicBezTo>
                    <a:cubicBezTo>
                      <a:pt x="1796" y="87"/>
                      <a:pt x="2277" y="580"/>
                      <a:pt x="2279" y="1178"/>
                    </a:cubicBezTo>
                    <a:cubicBezTo>
                      <a:pt x="2282" y="1797"/>
                      <a:pt x="1788" y="2283"/>
                      <a:pt x="1178" y="228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" name="Freeform 15"/>
              <p:cNvSpPr>
                <a:spLocks/>
              </p:cNvSpPr>
              <p:nvPr/>
            </p:nvSpPr>
            <p:spPr bwMode="auto">
              <a:xfrm>
                <a:off x="7847013" y="2855912"/>
                <a:ext cx="1943100" cy="2027237"/>
              </a:xfrm>
              <a:custGeom>
                <a:avLst/>
                <a:gdLst>
                  <a:gd name="T0" fmla="*/ 291 w 815"/>
                  <a:gd name="T1" fmla="*/ 659 h 850"/>
                  <a:gd name="T2" fmla="*/ 815 w 815"/>
                  <a:gd name="T3" fmla="*/ 800 h 850"/>
                  <a:gd name="T4" fmla="*/ 762 w 815"/>
                  <a:gd name="T5" fmla="*/ 789 h 850"/>
                  <a:gd name="T6" fmla="*/ 422 w 815"/>
                  <a:gd name="T7" fmla="*/ 653 h 850"/>
                  <a:gd name="T8" fmla="*/ 75 w 815"/>
                  <a:gd name="T9" fmla="*/ 149 h 850"/>
                  <a:gd name="T10" fmla="*/ 37 w 815"/>
                  <a:gd name="T11" fmla="*/ 0 h 850"/>
                  <a:gd name="T12" fmla="*/ 291 w 815"/>
                  <a:gd name="T13" fmla="*/ 659 h 8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15" h="850">
                    <a:moveTo>
                      <a:pt x="291" y="659"/>
                    </a:moveTo>
                    <a:cubicBezTo>
                      <a:pt x="436" y="765"/>
                      <a:pt x="739" y="850"/>
                      <a:pt x="815" y="800"/>
                    </a:cubicBezTo>
                    <a:cubicBezTo>
                      <a:pt x="795" y="796"/>
                      <a:pt x="779" y="792"/>
                      <a:pt x="762" y="789"/>
                    </a:cubicBezTo>
                    <a:cubicBezTo>
                      <a:pt x="639" y="768"/>
                      <a:pt x="523" y="728"/>
                      <a:pt x="422" y="653"/>
                    </a:cubicBezTo>
                    <a:cubicBezTo>
                      <a:pt x="249" y="525"/>
                      <a:pt x="138" y="353"/>
                      <a:pt x="75" y="149"/>
                    </a:cubicBezTo>
                    <a:cubicBezTo>
                      <a:pt x="61" y="101"/>
                      <a:pt x="50" y="52"/>
                      <a:pt x="37" y="0"/>
                    </a:cubicBezTo>
                    <a:cubicBezTo>
                      <a:pt x="0" y="189"/>
                      <a:pt x="51" y="483"/>
                      <a:pt x="291" y="6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" name="Freeform 16"/>
              <p:cNvSpPr>
                <a:spLocks/>
              </p:cNvSpPr>
              <p:nvPr/>
            </p:nvSpPr>
            <p:spPr bwMode="auto">
              <a:xfrm>
                <a:off x="7651751" y="3771900"/>
                <a:ext cx="4295775" cy="2603500"/>
              </a:xfrm>
              <a:custGeom>
                <a:avLst/>
                <a:gdLst>
                  <a:gd name="T0" fmla="*/ 1383 w 1802"/>
                  <a:gd name="T1" fmla="*/ 217 h 1092"/>
                  <a:gd name="T2" fmla="*/ 1229 w 1802"/>
                  <a:gd name="T3" fmla="*/ 320 h 1092"/>
                  <a:gd name="T4" fmla="*/ 813 w 1802"/>
                  <a:gd name="T5" fmla="*/ 482 h 1092"/>
                  <a:gd name="T6" fmla="*/ 221 w 1802"/>
                  <a:gd name="T7" fmla="*/ 280 h 1092"/>
                  <a:gd name="T8" fmla="*/ 24 w 1802"/>
                  <a:gd name="T9" fmla="*/ 27 h 1092"/>
                  <a:gd name="T10" fmla="*/ 8 w 1802"/>
                  <a:gd name="T11" fmla="*/ 0 h 1092"/>
                  <a:gd name="T12" fmla="*/ 5 w 1802"/>
                  <a:gd name="T13" fmla="*/ 12 h 1092"/>
                  <a:gd name="T14" fmla="*/ 1 w 1802"/>
                  <a:gd name="T15" fmla="*/ 122 h 1092"/>
                  <a:gd name="T16" fmla="*/ 215 w 1802"/>
                  <a:gd name="T17" fmla="*/ 527 h 1092"/>
                  <a:gd name="T18" fmla="*/ 593 w 1802"/>
                  <a:gd name="T19" fmla="*/ 638 h 1092"/>
                  <a:gd name="T20" fmla="*/ 1177 w 1802"/>
                  <a:gd name="T21" fmla="*/ 471 h 1092"/>
                  <a:gd name="T22" fmla="*/ 1353 w 1802"/>
                  <a:gd name="T23" fmla="*/ 357 h 1092"/>
                  <a:gd name="T24" fmla="*/ 1597 w 1802"/>
                  <a:gd name="T25" fmla="*/ 326 h 1092"/>
                  <a:gd name="T26" fmla="*/ 1666 w 1802"/>
                  <a:gd name="T27" fmla="*/ 355 h 1092"/>
                  <a:gd name="T28" fmla="*/ 1569 w 1802"/>
                  <a:gd name="T29" fmla="*/ 347 h 1092"/>
                  <a:gd name="T30" fmla="*/ 1326 w 1802"/>
                  <a:gd name="T31" fmla="*/ 424 h 1092"/>
                  <a:gd name="T32" fmla="*/ 1050 w 1802"/>
                  <a:gd name="T33" fmla="*/ 590 h 1092"/>
                  <a:gd name="T34" fmla="*/ 319 w 1802"/>
                  <a:gd name="T35" fmla="*/ 652 h 1092"/>
                  <a:gd name="T36" fmla="*/ 154 w 1802"/>
                  <a:gd name="T37" fmla="*/ 589 h 1092"/>
                  <a:gd name="T38" fmla="*/ 150 w 1802"/>
                  <a:gd name="T39" fmla="*/ 591 h 1092"/>
                  <a:gd name="T40" fmla="*/ 288 w 1802"/>
                  <a:gd name="T41" fmla="*/ 757 h 1092"/>
                  <a:gd name="T42" fmla="*/ 504 w 1802"/>
                  <a:gd name="T43" fmla="*/ 872 h 1092"/>
                  <a:gd name="T44" fmla="*/ 697 w 1802"/>
                  <a:gd name="T45" fmla="*/ 874 h 1092"/>
                  <a:gd name="T46" fmla="*/ 1134 w 1802"/>
                  <a:gd name="T47" fmla="*/ 715 h 1092"/>
                  <a:gd name="T48" fmla="*/ 1202 w 1802"/>
                  <a:gd name="T49" fmla="*/ 665 h 1092"/>
                  <a:gd name="T50" fmla="*/ 1026 w 1802"/>
                  <a:gd name="T51" fmla="*/ 821 h 1092"/>
                  <a:gd name="T52" fmla="*/ 522 w 1802"/>
                  <a:gd name="T53" fmla="*/ 913 h 1092"/>
                  <a:gd name="T54" fmla="*/ 1304 w 1802"/>
                  <a:gd name="T55" fmla="*/ 772 h 1092"/>
                  <a:gd name="T56" fmla="*/ 1095 w 1802"/>
                  <a:gd name="T57" fmla="*/ 1016 h 1092"/>
                  <a:gd name="T58" fmla="*/ 1502 w 1802"/>
                  <a:gd name="T59" fmla="*/ 849 h 1092"/>
                  <a:gd name="T60" fmla="*/ 1714 w 1802"/>
                  <a:gd name="T61" fmla="*/ 662 h 1092"/>
                  <a:gd name="T62" fmla="*/ 1783 w 1802"/>
                  <a:gd name="T63" fmla="*/ 409 h 1092"/>
                  <a:gd name="T64" fmla="*/ 1383 w 1802"/>
                  <a:gd name="T65" fmla="*/ 217 h 10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802" h="1092">
                    <a:moveTo>
                      <a:pt x="1383" y="217"/>
                    </a:moveTo>
                    <a:cubicBezTo>
                      <a:pt x="1328" y="245"/>
                      <a:pt x="1278" y="283"/>
                      <a:pt x="1229" y="320"/>
                    </a:cubicBezTo>
                    <a:cubicBezTo>
                      <a:pt x="1106" y="415"/>
                      <a:pt x="968" y="470"/>
                      <a:pt x="813" y="482"/>
                    </a:cubicBezTo>
                    <a:cubicBezTo>
                      <a:pt x="587" y="498"/>
                      <a:pt x="391" y="426"/>
                      <a:pt x="221" y="280"/>
                    </a:cubicBezTo>
                    <a:cubicBezTo>
                      <a:pt x="138" y="209"/>
                      <a:pt x="79" y="119"/>
                      <a:pt x="24" y="27"/>
                    </a:cubicBezTo>
                    <a:cubicBezTo>
                      <a:pt x="20" y="19"/>
                      <a:pt x="15" y="11"/>
                      <a:pt x="8" y="0"/>
                    </a:cubicBezTo>
                    <a:cubicBezTo>
                      <a:pt x="6" y="7"/>
                      <a:pt x="6" y="10"/>
                      <a:pt x="5" y="12"/>
                    </a:cubicBezTo>
                    <a:cubicBezTo>
                      <a:pt x="4" y="49"/>
                      <a:pt x="0" y="85"/>
                      <a:pt x="1" y="122"/>
                    </a:cubicBezTo>
                    <a:cubicBezTo>
                      <a:pt x="5" y="292"/>
                      <a:pt x="74" y="430"/>
                      <a:pt x="215" y="527"/>
                    </a:cubicBezTo>
                    <a:cubicBezTo>
                      <a:pt x="328" y="605"/>
                      <a:pt x="455" y="642"/>
                      <a:pt x="593" y="638"/>
                    </a:cubicBezTo>
                    <a:cubicBezTo>
                      <a:pt x="803" y="634"/>
                      <a:pt x="999" y="584"/>
                      <a:pt x="1177" y="471"/>
                    </a:cubicBezTo>
                    <a:cubicBezTo>
                      <a:pt x="1236" y="433"/>
                      <a:pt x="1294" y="394"/>
                      <a:pt x="1353" y="357"/>
                    </a:cubicBezTo>
                    <a:cubicBezTo>
                      <a:pt x="1429" y="308"/>
                      <a:pt x="1513" y="307"/>
                      <a:pt x="1597" y="326"/>
                    </a:cubicBezTo>
                    <a:cubicBezTo>
                      <a:pt x="1621" y="331"/>
                      <a:pt x="1643" y="345"/>
                      <a:pt x="1666" y="355"/>
                    </a:cubicBezTo>
                    <a:cubicBezTo>
                      <a:pt x="1632" y="354"/>
                      <a:pt x="1601" y="349"/>
                      <a:pt x="1569" y="347"/>
                    </a:cubicBezTo>
                    <a:cubicBezTo>
                      <a:pt x="1479" y="343"/>
                      <a:pt x="1401" y="376"/>
                      <a:pt x="1326" y="424"/>
                    </a:cubicBezTo>
                    <a:cubicBezTo>
                      <a:pt x="1236" y="482"/>
                      <a:pt x="1146" y="542"/>
                      <a:pt x="1050" y="590"/>
                    </a:cubicBezTo>
                    <a:cubicBezTo>
                      <a:pt x="816" y="707"/>
                      <a:pt x="571" y="729"/>
                      <a:pt x="319" y="652"/>
                    </a:cubicBezTo>
                    <a:cubicBezTo>
                      <a:pt x="263" y="635"/>
                      <a:pt x="209" y="610"/>
                      <a:pt x="154" y="589"/>
                    </a:cubicBezTo>
                    <a:cubicBezTo>
                      <a:pt x="153" y="590"/>
                      <a:pt x="151" y="590"/>
                      <a:pt x="150" y="591"/>
                    </a:cubicBezTo>
                    <a:cubicBezTo>
                      <a:pt x="195" y="647"/>
                      <a:pt x="239" y="704"/>
                      <a:pt x="288" y="757"/>
                    </a:cubicBezTo>
                    <a:cubicBezTo>
                      <a:pt x="346" y="819"/>
                      <a:pt x="418" y="859"/>
                      <a:pt x="504" y="872"/>
                    </a:cubicBezTo>
                    <a:cubicBezTo>
                      <a:pt x="568" y="882"/>
                      <a:pt x="633" y="880"/>
                      <a:pt x="697" y="874"/>
                    </a:cubicBezTo>
                    <a:cubicBezTo>
                      <a:pt x="856" y="857"/>
                      <a:pt x="1001" y="804"/>
                      <a:pt x="1134" y="715"/>
                    </a:cubicBezTo>
                    <a:cubicBezTo>
                      <a:pt x="1157" y="699"/>
                      <a:pt x="1179" y="682"/>
                      <a:pt x="1202" y="665"/>
                    </a:cubicBezTo>
                    <a:cubicBezTo>
                      <a:pt x="1154" y="730"/>
                      <a:pt x="1095" y="781"/>
                      <a:pt x="1026" y="821"/>
                    </a:cubicBezTo>
                    <a:cubicBezTo>
                      <a:pt x="870" y="912"/>
                      <a:pt x="702" y="945"/>
                      <a:pt x="522" y="913"/>
                    </a:cubicBezTo>
                    <a:cubicBezTo>
                      <a:pt x="704" y="1073"/>
                      <a:pt x="1099" y="1092"/>
                      <a:pt x="1304" y="772"/>
                    </a:cubicBezTo>
                    <a:cubicBezTo>
                      <a:pt x="1257" y="870"/>
                      <a:pt x="1186" y="949"/>
                      <a:pt x="1095" y="1016"/>
                    </a:cubicBezTo>
                    <a:cubicBezTo>
                      <a:pt x="1229" y="993"/>
                      <a:pt x="1390" y="927"/>
                      <a:pt x="1502" y="849"/>
                    </a:cubicBezTo>
                    <a:cubicBezTo>
                      <a:pt x="1580" y="795"/>
                      <a:pt x="1655" y="738"/>
                      <a:pt x="1714" y="662"/>
                    </a:cubicBezTo>
                    <a:cubicBezTo>
                      <a:pt x="1773" y="587"/>
                      <a:pt x="1802" y="504"/>
                      <a:pt x="1783" y="409"/>
                    </a:cubicBezTo>
                    <a:cubicBezTo>
                      <a:pt x="1746" y="229"/>
                      <a:pt x="1547" y="132"/>
                      <a:pt x="1383" y="21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" name="Freeform 17"/>
              <p:cNvSpPr>
                <a:spLocks/>
              </p:cNvSpPr>
              <p:nvPr/>
            </p:nvSpPr>
            <p:spPr bwMode="auto">
              <a:xfrm>
                <a:off x="11044238" y="1916112"/>
                <a:ext cx="1147762" cy="2593975"/>
              </a:xfrm>
              <a:custGeom>
                <a:avLst/>
                <a:gdLst>
                  <a:gd name="T0" fmla="*/ 407 w 481"/>
                  <a:gd name="T1" fmla="*/ 401 h 1088"/>
                  <a:gd name="T2" fmla="*/ 289 w 481"/>
                  <a:gd name="T3" fmla="*/ 183 h 1088"/>
                  <a:gd name="T4" fmla="*/ 31 w 481"/>
                  <a:gd name="T5" fmla="*/ 10 h 1088"/>
                  <a:gd name="T6" fmla="*/ 0 w 481"/>
                  <a:gd name="T7" fmla="*/ 0 h 1088"/>
                  <a:gd name="T8" fmla="*/ 23 w 481"/>
                  <a:gd name="T9" fmla="*/ 98 h 1088"/>
                  <a:gd name="T10" fmla="*/ 16 w 481"/>
                  <a:gd name="T11" fmla="*/ 203 h 1088"/>
                  <a:gd name="T12" fmla="*/ 13 w 481"/>
                  <a:gd name="T13" fmla="*/ 446 h 1088"/>
                  <a:gd name="T14" fmla="*/ 137 w 481"/>
                  <a:gd name="T15" fmla="*/ 629 h 1088"/>
                  <a:gd name="T16" fmla="*/ 195 w 481"/>
                  <a:gd name="T17" fmla="*/ 662 h 1088"/>
                  <a:gd name="T18" fmla="*/ 269 w 481"/>
                  <a:gd name="T19" fmla="*/ 720 h 1088"/>
                  <a:gd name="T20" fmla="*/ 354 w 481"/>
                  <a:gd name="T21" fmla="*/ 935 h 1088"/>
                  <a:gd name="T22" fmla="*/ 363 w 481"/>
                  <a:gd name="T23" fmla="*/ 1088 h 1088"/>
                  <a:gd name="T24" fmla="*/ 368 w 481"/>
                  <a:gd name="T25" fmla="*/ 1079 h 1088"/>
                  <a:gd name="T26" fmla="*/ 407 w 481"/>
                  <a:gd name="T27" fmla="*/ 401 h 10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81" h="1088">
                    <a:moveTo>
                      <a:pt x="407" y="401"/>
                    </a:moveTo>
                    <a:cubicBezTo>
                      <a:pt x="382" y="322"/>
                      <a:pt x="347" y="246"/>
                      <a:pt x="289" y="183"/>
                    </a:cubicBezTo>
                    <a:cubicBezTo>
                      <a:pt x="217" y="105"/>
                      <a:pt x="128" y="52"/>
                      <a:pt x="31" y="10"/>
                    </a:cubicBezTo>
                    <a:cubicBezTo>
                      <a:pt x="21" y="6"/>
                      <a:pt x="10" y="3"/>
                      <a:pt x="0" y="0"/>
                    </a:cubicBezTo>
                    <a:cubicBezTo>
                      <a:pt x="21" y="31"/>
                      <a:pt x="25" y="64"/>
                      <a:pt x="23" y="98"/>
                    </a:cubicBezTo>
                    <a:cubicBezTo>
                      <a:pt x="22" y="133"/>
                      <a:pt x="19" y="168"/>
                      <a:pt x="16" y="203"/>
                    </a:cubicBezTo>
                    <a:cubicBezTo>
                      <a:pt x="7" y="284"/>
                      <a:pt x="0" y="365"/>
                      <a:pt x="13" y="446"/>
                    </a:cubicBezTo>
                    <a:cubicBezTo>
                      <a:pt x="26" y="527"/>
                      <a:pt x="63" y="589"/>
                      <a:pt x="137" y="629"/>
                    </a:cubicBezTo>
                    <a:cubicBezTo>
                      <a:pt x="156" y="639"/>
                      <a:pt x="177" y="649"/>
                      <a:pt x="195" y="662"/>
                    </a:cubicBezTo>
                    <a:cubicBezTo>
                      <a:pt x="221" y="680"/>
                      <a:pt x="248" y="698"/>
                      <a:pt x="269" y="720"/>
                    </a:cubicBezTo>
                    <a:cubicBezTo>
                      <a:pt x="327" y="779"/>
                      <a:pt x="345" y="856"/>
                      <a:pt x="354" y="935"/>
                    </a:cubicBezTo>
                    <a:cubicBezTo>
                      <a:pt x="359" y="985"/>
                      <a:pt x="360" y="1035"/>
                      <a:pt x="363" y="1088"/>
                    </a:cubicBezTo>
                    <a:cubicBezTo>
                      <a:pt x="365" y="1083"/>
                      <a:pt x="367" y="1081"/>
                      <a:pt x="368" y="1079"/>
                    </a:cubicBezTo>
                    <a:cubicBezTo>
                      <a:pt x="463" y="858"/>
                      <a:pt x="481" y="632"/>
                      <a:pt x="407" y="40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26" name="Titel 1">
              <a:extLst>
                <a:ext uri="{FF2B5EF4-FFF2-40B4-BE49-F238E27FC236}">
                  <a16:creationId xmlns="" xmlns:a16="http://schemas.microsoft.com/office/drawing/2014/main" id="{D6ED4F77-074B-9743-A373-B561E45F1B8F}"/>
                </a:ext>
              </a:extLst>
            </p:cNvPr>
            <p:cNvSpPr txBox="1">
              <a:spLocks/>
            </p:cNvSpPr>
            <p:nvPr/>
          </p:nvSpPr>
          <p:spPr>
            <a:xfrm>
              <a:off x="3514249" y="4247716"/>
              <a:ext cx="5163502" cy="1147863"/>
            </a:xfrm>
            <a:prstGeom prst="rect">
              <a:avLst/>
            </a:prstGeom>
          </p:spPr>
          <p:txBody>
            <a:bodyPr anchor="b">
              <a:normAutofit fontScale="975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de-DE" sz="3600" dirty="0" smtClean="0">
                  <a:solidFill>
                    <a:schemeClr val="bg1"/>
                  </a:solidFill>
                  <a:latin typeface="+mn-lt"/>
                </a:rPr>
                <a:t>THE FINIKO CLUB</a:t>
              </a:r>
              <a:r>
                <a:rPr lang="de-DE" sz="3600" baseline="30000" dirty="0" smtClean="0">
                  <a:solidFill>
                    <a:schemeClr val="bg1"/>
                  </a:solidFill>
                  <a:latin typeface="+mn-lt"/>
                </a:rPr>
                <a:t>©</a:t>
              </a:r>
              <a:endParaRPr lang="de-DE" sz="3600" baseline="30000" dirty="0">
                <a:solidFill>
                  <a:schemeClr val="bg1"/>
                </a:solidFill>
                <a:latin typeface="+mn-lt"/>
              </a:endParaRPr>
            </a:p>
          </p:txBody>
        </p:sp>
      </p:grpSp>
      <p:sp>
        <p:nvSpPr>
          <p:cNvPr id="42" name="Rectangle 41"/>
          <p:cNvSpPr/>
          <p:nvPr/>
        </p:nvSpPr>
        <p:spPr>
          <a:xfrm rot="16200000">
            <a:off x="10447380" y="3324404"/>
            <a:ext cx="2600391" cy="2308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US" sz="900" spc="600" dirty="0" smtClean="0">
                <a:solidFill>
                  <a:schemeClr val="bg1"/>
                </a:solidFill>
              </a:rPr>
              <a:t>WWW.THEFINIKO.COM</a:t>
            </a:r>
            <a:endParaRPr lang="en-US" sz="900" spc="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6782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4801121" y="-674577"/>
            <a:ext cx="8923589" cy="8938747"/>
            <a:chOff x="7127876" y="1128713"/>
            <a:chExt cx="5607049" cy="5616574"/>
          </a:xfrm>
          <a:solidFill>
            <a:schemeClr val="bg1">
              <a:alpha val="7000"/>
            </a:schemeClr>
          </a:solidFill>
        </p:grpSpPr>
        <p:sp>
          <p:nvSpPr>
            <p:cNvPr id="28" name="Freeform 5"/>
            <p:cNvSpPr>
              <a:spLocks/>
            </p:cNvSpPr>
            <p:nvPr/>
          </p:nvSpPr>
          <p:spPr bwMode="auto">
            <a:xfrm>
              <a:off x="9802813" y="4248150"/>
              <a:ext cx="755650" cy="411162"/>
            </a:xfrm>
            <a:custGeom>
              <a:avLst/>
              <a:gdLst>
                <a:gd name="T0" fmla="*/ 109 w 317"/>
                <a:gd name="T1" fmla="*/ 5 h 172"/>
                <a:gd name="T2" fmla="*/ 0 w 317"/>
                <a:gd name="T3" fmla="*/ 6 h 172"/>
                <a:gd name="T4" fmla="*/ 68 w 317"/>
                <a:gd name="T5" fmla="*/ 143 h 172"/>
                <a:gd name="T6" fmla="*/ 133 w 317"/>
                <a:gd name="T7" fmla="*/ 163 h 172"/>
                <a:gd name="T8" fmla="*/ 305 w 317"/>
                <a:gd name="T9" fmla="*/ 72 h 172"/>
                <a:gd name="T10" fmla="*/ 317 w 317"/>
                <a:gd name="T11" fmla="*/ 60 h 172"/>
                <a:gd name="T12" fmla="*/ 275 w 317"/>
                <a:gd name="T13" fmla="*/ 53 h 172"/>
                <a:gd name="T14" fmla="*/ 208 w 317"/>
                <a:gd name="T15" fmla="*/ 37 h 172"/>
                <a:gd name="T16" fmla="*/ 109 w 317"/>
                <a:gd name="T17" fmla="*/ 5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7" h="172">
                  <a:moveTo>
                    <a:pt x="109" y="5"/>
                  </a:moveTo>
                  <a:cubicBezTo>
                    <a:pt x="74" y="9"/>
                    <a:pt x="38" y="6"/>
                    <a:pt x="0" y="6"/>
                  </a:cubicBezTo>
                  <a:cubicBezTo>
                    <a:pt x="11" y="59"/>
                    <a:pt x="37" y="102"/>
                    <a:pt x="68" y="143"/>
                  </a:cubicBezTo>
                  <a:cubicBezTo>
                    <a:pt x="86" y="166"/>
                    <a:pt x="106" y="172"/>
                    <a:pt x="133" y="163"/>
                  </a:cubicBezTo>
                  <a:cubicBezTo>
                    <a:pt x="195" y="141"/>
                    <a:pt x="251" y="109"/>
                    <a:pt x="305" y="72"/>
                  </a:cubicBezTo>
                  <a:cubicBezTo>
                    <a:pt x="308" y="71"/>
                    <a:pt x="309" y="68"/>
                    <a:pt x="317" y="60"/>
                  </a:cubicBezTo>
                  <a:cubicBezTo>
                    <a:pt x="300" y="57"/>
                    <a:pt x="288" y="53"/>
                    <a:pt x="275" y="53"/>
                  </a:cubicBezTo>
                  <a:cubicBezTo>
                    <a:pt x="251" y="53"/>
                    <a:pt x="227" y="55"/>
                    <a:pt x="208" y="37"/>
                  </a:cubicBezTo>
                  <a:cubicBezTo>
                    <a:pt x="180" y="11"/>
                    <a:pt x="148" y="0"/>
                    <a:pt x="109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6"/>
            <p:cNvSpPr>
              <a:spLocks/>
            </p:cNvSpPr>
            <p:nvPr/>
          </p:nvSpPr>
          <p:spPr bwMode="auto">
            <a:xfrm>
              <a:off x="10877551" y="2819400"/>
              <a:ext cx="930275" cy="1450975"/>
            </a:xfrm>
            <a:custGeom>
              <a:avLst/>
              <a:gdLst>
                <a:gd name="T0" fmla="*/ 385 w 390"/>
                <a:gd name="T1" fmla="*/ 608 h 608"/>
                <a:gd name="T2" fmla="*/ 390 w 390"/>
                <a:gd name="T3" fmla="*/ 606 h 608"/>
                <a:gd name="T4" fmla="*/ 380 w 390"/>
                <a:gd name="T5" fmla="*/ 533 h 608"/>
                <a:gd name="T6" fmla="*/ 214 w 390"/>
                <a:gd name="T7" fmla="*/ 319 h 608"/>
                <a:gd name="T8" fmla="*/ 200 w 390"/>
                <a:gd name="T9" fmla="*/ 312 h 608"/>
                <a:gd name="T10" fmla="*/ 43 w 390"/>
                <a:gd name="T11" fmla="*/ 73 h 608"/>
                <a:gd name="T12" fmla="*/ 43 w 390"/>
                <a:gd name="T13" fmla="*/ 0 h 608"/>
                <a:gd name="T14" fmla="*/ 37 w 390"/>
                <a:gd name="T15" fmla="*/ 0 h 608"/>
                <a:gd name="T16" fmla="*/ 8 w 390"/>
                <a:gd name="T17" fmla="*/ 252 h 608"/>
                <a:gd name="T18" fmla="*/ 108 w 390"/>
                <a:gd name="T19" fmla="*/ 379 h 608"/>
                <a:gd name="T20" fmla="*/ 138 w 390"/>
                <a:gd name="T21" fmla="*/ 384 h 608"/>
                <a:gd name="T22" fmla="*/ 309 w 390"/>
                <a:gd name="T23" fmla="*/ 480 h 608"/>
                <a:gd name="T24" fmla="*/ 372 w 390"/>
                <a:gd name="T25" fmla="*/ 579 h 608"/>
                <a:gd name="T26" fmla="*/ 385 w 390"/>
                <a:gd name="T27" fmla="*/ 608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90" h="608">
                  <a:moveTo>
                    <a:pt x="385" y="608"/>
                  </a:moveTo>
                  <a:cubicBezTo>
                    <a:pt x="387" y="607"/>
                    <a:pt x="389" y="606"/>
                    <a:pt x="390" y="606"/>
                  </a:cubicBezTo>
                  <a:cubicBezTo>
                    <a:pt x="387" y="582"/>
                    <a:pt x="385" y="557"/>
                    <a:pt x="380" y="533"/>
                  </a:cubicBezTo>
                  <a:cubicBezTo>
                    <a:pt x="358" y="436"/>
                    <a:pt x="314" y="356"/>
                    <a:pt x="214" y="319"/>
                  </a:cubicBezTo>
                  <a:cubicBezTo>
                    <a:pt x="209" y="318"/>
                    <a:pt x="205" y="315"/>
                    <a:pt x="200" y="312"/>
                  </a:cubicBezTo>
                  <a:cubicBezTo>
                    <a:pt x="103" y="261"/>
                    <a:pt x="48" y="184"/>
                    <a:pt x="43" y="73"/>
                  </a:cubicBezTo>
                  <a:cubicBezTo>
                    <a:pt x="42" y="48"/>
                    <a:pt x="43" y="24"/>
                    <a:pt x="43" y="0"/>
                  </a:cubicBezTo>
                  <a:cubicBezTo>
                    <a:pt x="41" y="0"/>
                    <a:pt x="39" y="0"/>
                    <a:pt x="37" y="0"/>
                  </a:cubicBezTo>
                  <a:cubicBezTo>
                    <a:pt x="16" y="83"/>
                    <a:pt x="0" y="166"/>
                    <a:pt x="8" y="252"/>
                  </a:cubicBezTo>
                  <a:cubicBezTo>
                    <a:pt x="15" y="325"/>
                    <a:pt x="48" y="367"/>
                    <a:pt x="108" y="379"/>
                  </a:cubicBezTo>
                  <a:cubicBezTo>
                    <a:pt x="118" y="381"/>
                    <a:pt x="128" y="383"/>
                    <a:pt x="138" y="384"/>
                  </a:cubicBezTo>
                  <a:cubicBezTo>
                    <a:pt x="208" y="393"/>
                    <a:pt x="266" y="424"/>
                    <a:pt x="309" y="480"/>
                  </a:cubicBezTo>
                  <a:cubicBezTo>
                    <a:pt x="333" y="511"/>
                    <a:pt x="351" y="546"/>
                    <a:pt x="372" y="579"/>
                  </a:cubicBezTo>
                  <a:cubicBezTo>
                    <a:pt x="377" y="588"/>
                    <a:pt x="381" y="598"/>
                    <a:pt x="385" y="60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7"/>
            <p:cNvSpPr>
              <a:spLocks/>
            </p:cNvSpPr>
            <p:nvPr/>
          </p:nvSpPr>
          <p:spPr bwMode="auto">
            <a:xfrm>
              <a:off x="9110663" y="1801812"/>
              <a:ext cx="1030287" cy="1885950"/>
            </a:xfrm>
            <a:custGeom>
              <a:avLst/>
              <a:gdLst>
                <a:gd name="T0" fmla="*/ 109 w 432"/>
                <a:gd name="T1" fmla="*/ 778 h 791"/>
                <a:gd name="T2" fmla="*/ 117 w 432"/>
                <a:gd name="T3" fmla="*/ 791 h 791"/>
                <a:gd name="T4" fmla="*/ 432 w 432"/>
                <a:gd name="T5" fmla="*/ 0 h 791"/>
                <a:gd name="T6" fmla="*/ 271 w 432"/>
                <a:gd name="T7" fmla="*/ 78 h 791"/>
                <a:gd name="T8" fmla="*/ 109 w 432"/>
                <a:gd name="T9" fmla="*/ 778 h 7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2" h="791">
                  <a:moveTo>
                    <a:pt x="109" y="778"/>
                  </a:moveTo>
                  <a:cubicBezTo>
                    <a:pt x="112" y="784"/>
                    <a:pt x="115" y="789"/>
                    <a:pt x="117" y="791"/>
                  </a:cubicBezTo>
                  <a:cubicBezTo>
                    <a:pt x="87" y="475"/>
                    <a:pt x="203" y="217"/>
                    <a:pt x="432" y="0"/>
                  </a:cubicBezTo>
                  <a:cubicBezTo>
                    <a:pt x="372" y="16"/>
                    <a:pt x="319" y="42"/>
                    <a:pt x="271" y="78"/>
                  </a:cubicBezTo>
                  <a:cubicBezTo>
                    <a:pt x="65" y="236"/>
                    <a:pt x="0" y="542"/>
                    <a:pt x="109" y="77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8"/>
            <p:cNvSpPr>
              <a:spLocks noEditPoints="1"/>
            </p:cNvSpPr>
            <p:nvPr/>
          </p:nvSpPr>
          <p:spPr bwMode="auto">
            <a:xfrm>
              <a:off x="9604376" y="1962150"/>
              <a:ext cx="1390650" cy="2170112"/>
            </a:xfrm>
            <a:custGeom>
              <a:avLst/>
              <a:gdLst>
                <a:gd name="T0" fmla="*/ 338 w 583"/>
                <a:gd name="T1" fmla="*/ 145 h 910"/>
                <a:gd name="T2" fmla="*/ 249 w 583"/>
                <a:gd name="T3" fmla="*/ 134 h 910"/>
                <a:gd name="T4" fmla="*/ 130 w 583"/>
                <a:gd name="T5" fmla="*/ 256 h 910"/>
                <a:gd name="T6" fmla="*/ 104 w 583"/>
                <a:gd name="T7" fmla="*/ 315 h 910"/>
                <a:gd name="T8" fmla="*/ 84 w 583"/>
                <a:gd name="T9" fmla="*/ 331 h 910"/>
                <a:gd name="T10" fmla="*/ 26 w 583"/>
                <a:gd name="T11" fmla="*/ 433 h 910"/>
                <a:gd name="T12" fmla="*/ 4 w 583"/>
                <a:gd name="T13" fmla="*/ 651 h 910"/>
                <a:gd name="T14" fmla="*/ 23 w 583"/>
                <a:gd name="T15" fmla="*/ 845 h 910"/>
                <a:gd name="T16" fmla="*/ 117 w 583"/>
                <a:gd name="T17" fmla="*/ 897 h 910"/>
                <a:gd name="T18" fmla="*/ 162 w 583"/>
                <a:gd name="T19" fmla="*/ 877 h 910"/>
                <a:gd name="T20" fmla="*/ 239 w 583"/>
                <a:gd name="T21" fmla="*/ 796 h 910"/>
                <a:gd name="T22" fmla="*/ 306 w 583"/>
                <a:gd name="T23" fmla="*/ 755 h 910"/>
                <a:gd name="T24" fmla="*/ 334 w 583"/>
                <a:gd name="T25" fmla="*/ 740 h 910"/>
                <a:gd name="T26" fmla="*/ 307 w 583"/>
                <a:gd name="T27" fmla="*/ 717 h 910"/>
                <a:gd name="T28" fmla="*/ 260 w 583"/>
                <a:gd name="T29" fmla="*/ 711 h 910"/>
                <a:gd name="T30" fmla="*/ 224 w 583"/>
                <a:gd name="T31" fmla="*/ 706 h 910"/>
                <a:gd name="T32" fmla="*/ 203 w 583"/>
                <a:gd name="T33" fmla="*/ 660 h 910"/>
                <a:gd name="T34" fmla="*/ 241 w 583"/>
                <a:gd name="T35" fmla="*/ 670 h 910"/>
                <a:gd name="T36" fmla="*/ 328 w 583"/>
                <a:gd name="T37" fmla="*/ 653 h 910"/>
                <a:gd name="T38" fmla="*/ 336 w 583"/>
                <a:gd name="T39" fmla="*/ 631 h 910"/>
                <a:gd name="T40" fmla="*/ 311 w 583"/>
                <a:gd name="T41" fmla="*/ 612 h 910"/>
                <a:gd name="T42" fmla="*/ 290 w 583"/>
                <a:gd name="T43" fmla="*/ 615 h 910"/>
                <a:gd name="T44" fmla="*/ 254 w 583"/>
                <a:gd name="T45" fmla="*/ 610 h 910"/>
                <a:gd name="T46" fmla="*/ 199 w 583"/>
                <a:gd name="T47" fmla="*/ 609 h 910"/>
                <a:gd name="T48" fmla="*/ 153 w 583"/>
                <a:gd name="T49" fmla="*/ 632 h 910"/>
                <a:gd name="T50" fmla="*/ 128 w 583"/>
                <a:gd name="T51" fmla="*/ 635 h 910"/>
                <a:gd name="T52" fmla="*/ 126 w 583"/>
                <a:gd name="T53" fmla="*/ 627 h 910"/>
                <a:gd name="T54" fmla="*/ 141 w 583"/>
                <a:gd name="T55" fmla="*/ 614 h 910"/>
                <a:gd name="T56" fmla="*/ 220 w 583"/>
                <a:gd name="T57" fmla="*/ 548 h 910"/>
                <a:gd name="T58" fmla="*/ 265 w 583"/>
                <a:gd name="T59" fmla="*/ 539 h 910"/>
                <a:gd name="T60" fmla="*/ 292 w 583"/>
                <a:gd name="T61" fmla="*/ 539 h 910"/>
                <a:gd name="T62" fmla="*/ 312 w 583"/>
                <a:gd name="T63" fmla="*/ 536 h 910"/>
                <a:gd name="T64" fmla="*/ 330 w 583"/>
                <a:gd name="T65" fmla="*/ 510 h 910"/>
                <a:gd name="T66" fmla="*/ 308 w 583"/>
                <a:gd name="T67" fmla="*/ 425 h 910"/>
                <a:gd name="T68" fmla="*/ 322 w 583"/>
                <a:gd name="T69" fmla="*/ 353 h 910"/>
                <a:gd name="T70" fmla="*/ 458 w 583"/>
                <a:gd name="T71" fmla="*/ 185 h 910"/>
                <a:gd name="T72" fmla="*/ 487 w 583"/>
                <a:gd name="T73" fmla="*/ 172 h 910"/>
                <a:gd name="T74" fmla="*/ 552 w 583"/>
                <a:gd name="T75" fmla="*/ 182 h 910"/>
                <a:gd name="T76" fmla="*/ 583 w 583"/>
                <a:gd name="T77" fmla="*/ 184 h 910"/>
                <a:gd name="T78" fmla="*/ 576 w 583"/>
                <a:gd name="T79" fmla="*/ 152 h 910"/>
                <a:gd name="T80" fmla="*/ 507 w 583"/>
                <a:gd name="T81" fmla="*/ 100 h 910"/>
                <a:gd name="T82" fmla="*/ 459 w 583"/>
                <a:gd name="T83" fmla="*/ 69 h 910"/>
                <a:gd name="T84" fmla="*/ 431 w 583"/>
                <a:gd name="T85" fmla="*/ 18 h 910"/>
                <a:gd name="T86" fmla="*/ 402 w 583"/>
                <a:gd name="T87" fmla="*/ 6 h 910"/>
                <a:gd name="T88" fmla="*/ 296 w 583"/>
                <a:gd name="T89" fmla="*/ 61 h 910"/>
                <a:gd name="T90" fmla="*/ 301 w 583"/>
                <a:gd name="T91" fmla="*/ 99 h 910"/>
                <a:gd name="T92" fmla="*/ 346 w 583"/>
                <a:gd name="T93" fmla="*/ 116 h 910"/>
                <a:gd name="T94" fmla="*/ 364 w 583"/>
                <a:gd name="T95" fmla="*/ 135 h 910"/>
                <a:gd name="T96" fmla="*/ 338 w 583"/>
                <a:gd name="T97" fmla="*/ 145 h 910"/>
                <a:gd name="T98" fmla="*/ 216 w 583"/>
                <a:gd name="T99" fmla="*/ 495 h 910"/>
                <a:gd name="T100" fmla="*/ 262 w 583"/>
                <a:gd name="T101" fmla="*/ 465 h 910"/>
                <a:gd name="T102" fmla="*/ 216 w 583"/>
                <a:gd name="T103" fmla="*/ 495 h 910"/>
                <a:gd name="T104" fmla="*/ 281 w 583"/>
                <a:gd name="T105" fmla="*/ 278 h 910"/>
                <a:gd name="T106" fmla="*/ 213 w 583"/>
                <a:gd name="T107" fmla="*/ 273 h 910"/>
                <a:gd name="T108" fmla="*/ 191 w 583"/>
                <a:gd name="T109" fmla="*/ 275 h 910"/>
                <a:gd name="T110" fmla="*/ 165 w 583"/>
                <a:gd name="T111" fmla="*/ 244 h 910"/>
                <a:gd name="T112" fmla="*/ 296 w 583"/>
                <a:gd name="T113" fmla="*/ 231 h 910"/>
                <a:gd name="T114" fmla="*/ 306 w 583"/>
                <a:gd name="T115" fmla="*/ 261 h 910"/>
                <a:gd name="T116" fmla="*/ 281 w 583"/>
                <a:gd name="T117" fmla="*/ 278 h 9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583" h="910">
                  <a:moveTo>
                    <a:pt x="338" y="145"/>
                  </a:moveTo>
                  <a:cubicBezTo>
                    <a:pt x="309" y="140"/>
                    <a:pt x="279" y="134"/>
                    <a:pt x="249" y="134"/>
                  </a:cubicBezTo>
                  <a:cubicBezTo>
                    <a:pt x="168" y="135"/>
                    <a:pt x="128" y="176"/>
                    <a:pt x="130" y="256"/>
                  </a:cubicBezTo>
                  <a:cubicBezTo>
                    <a:pt x="130" y="281"/>
                    <a:pt x="122" y="299"/>
                    <a:pt x="104" y="315"/>
                  </a:cubicBezTo>
                  <a:cubicBezTo>
                    <a:pt x="97" y="320"/>
                    <a:pt x="91" y="326"/>
                    <a:pt x="84" y="331"/>
                  </a:cubicBezTo>
                  <a:cubicBezTo>
                    <a:pt x="50" y="357"/>
                    <a:pt x="31" y="392"/>
                    <a:pt x="26" y="433"/>
                  </a:cubicBezTo>
                  <a:cubicBezTo>
                    <a:pt x="17" y="505"/>
                    <a:pt x="9" y="578"/>
                    <a:pt x="4" y="651"/>
                  </a:cubicBezTo>
                  <a:cubicBezTo>
                    <a:pt x="0" y="717"/>
                    <a:pt x="3" y="782"/>
                    <a:pt x="23" y="845"/>
                  </a:cubicBezTo>
                  <a:cubicBezTo>
                    <a:pt x="37" y="891"/>
                    <a:pt x="71" y="910"/>
                    <a:pt x="117" y="897"/>
                  </a:cubicBezTo>
                  <a:cubicBezTo>
                    <a:pt x="133" y="893"/>
                    <a:pt x="150" y="887"/>
                    <a:pt x="162" y="877"/>
                  </a:cubicBezTo>
                  <a:cubicBezTo>
                    <a:pt x="189" y="852"/>
                    <a:pt x="216" y="825"/>
                    <a:pt x="239" y="796"/>
                  </a:cubicBezTo>
                  <a:cubicBezTo>
                    <a:pt x="257" y="773"/>
                    <a:pt x="277" y="760"/>
                    <a:pt x="306" y="755"/>
                  </a:cubicBezTo>
                  <a:cubicBezTo>
                    <a:pt x="317" y="754"/>
                    <a:pt x="333" y="746"/>
                    <a:pt x="334" y="740"/>
                  </a:cubicBezTo>
                  <a:cubicBezTo>
                    <a:pt x="337" y="723"/>
                    <a:pt x="320" y="719"/>
                    <a:pt x="307" y="717"/>
                  </a:cubicBezTo>
                  <a:cubicBezTo>
                    <a:pt x="291" y="714"/>
                    <a:pt x="275" y="713"/>
                    <a:pt x="260" y="711"/>
                  </a:cubicBezTo>
                  <a:cubicBezTo>
                    <a:pt x="248" y="710"/>
                    <a:pt x="236" y="709"/>
                    <a:pt x="224" y="706"/>
                  </a:cubicBezTo>
                  <a:cubicBezTo>
                    <a:pt x="200" y="700"/>
                    <a:pt x="194" y="686"/>
                    <a:pt x="203" y="660"/>
                  </a:cubicBezTo>
                  <a:cubicBezTo>
                    <a:pt x="216" y="663"/>
                    <a:pt x="228" y="668"/>
                    <a:pt x="241" y="670"/>
                  </a:cubicBezTo>
                  <a:cubicBezTo>
                    <a:pt x="272" y="676"/>
                    <a:pt x="302" y="675"/>
                    <a:pt x="328" y="653"/>
                  </a:cubicBezTo>
                  <a:cubicBezTo>
                    <a:pt x="333" y="648"/>
                    <a:pt x="339" y="635"/>
                    <a:pt x="336" y="631"/>
                  </a:cubicBezTo>
                  <a:cubicBezTo>
                    <a:pt x="331" y="623"/>
                    <a:pt x="321" y="616"/>
                    <a:pt x="311" y="612"/>
                  </a:cubicBezTo>
                  <a:cubicBezTo>
                    <a:pt x="305" y="610"/>
                    <a:pt x="297" y="616"/>
                    <a:pt x="290" y="615"/>
                  </a:cubicBezTo>
                  <a:cubicBezTo>
                    <a:pt x="278" y="615"/>
                    <a:pt x="264" y="615"/>
                    <a:pt x="254" y="610"/>
                  </a:cubicBezTo>
                  <a:cubicBezTo>
                    <a:pt x="235" y="599"/>
                    <a:pt x="217" y="600"/>
                    <a:pt x="199" y="609"/>
                  </a:cubicBezTo>
                  <a:cubicBezTo>
                    <a:pt x="184" y="617"/>
                    <a:pt x="169" y="626"/>
                    <a:pt x="153" y="632"/>
                  </a:cubicBezTo>
                  <a:cubicBezTo>
                    <a:pt x="145" y="635"/>
                    <a:pt x="136" y="634"/>
                    <a:pt x="128" y="635"/>
                  </a:cubicBezTo>
                  <a:cubicBezTo>
                    <a:pt x="127" y="632"/>
                    <a:pt x="127" y="629"/>
                    <a:pt x="126" y="627"/>
                  </a:cubicBezTo>
                  <a:cubicBezTo>
                    <a:pt x="131" y="623"/>
                    <a:pt x="136" y="618"/>
                    <a:pt x="141" y="614"/>
                  </a:cubicBezTo>
                  <a:cubicBezTo>
                    <a:pt x="167" y="592"/>
                    <a:pt x="195" y="572"/>
                    <a:pt x="220" y="548"/>
                  </a:cubicBezTo>
                  <a:cubicBezTo>
                    <a:pt x="235" y="535"/>
                    <a:pt x="247" y="532"/>
                    <a:pt x="265" y="539"/>
                  </a:cubicBezTo>
                  <a:cubicBezTo>
                    <a:pt x="273" y="543"/>
                    <a:pt x="283" y="540"/>
                    <a:pt x="292" y="539"/>
                  </a:cubicBezTo>
                  <a:cubicBezTo>
                    <a:pt x="299" y="539"/>
                    <a:pt x="305" y="536"/>
                    <a:pt x="312" y="536"/>
                  </a:cubicBezTo>
                  <a:cubicBezTo>
                    <a:pt x="334" y="534"/>
                    <a:pt x="336" y="532"/>
                    <a:pt x="330" y="510"/>
                  </a:cubicBezTo>
                  <a:cubicBezTo>
                    <a:pt x="323" y="482"/>
                    <a:pt x="316" y="453"/>
                    <a:pt x="308" y="425"/>
                  </a:cubicBezTo>
                  <a:cubicBezTo>
                    <a:pt x="300" y="398"/>
                    <a:pt x="304" y="375"/>
                    <a:pt x="322" y="353"/>
                  </a:cubicBezTo>
                  <a:cubicBezTo>
                    <a:pt x="368" y="297"/>
                    <a:pt x="412" y="240"/>
                    <a:pt x="458" y="185"/>
                  </a:cubicBezTo>
                  <a:cubicBezTo>
                    <a:pt x="464" y="178"/>
                    <a:pt x="477" y="172"/>
                    <a:pt x="487" y="172"/>
                  </a:cubicBezTo>
                  <a:cubicBezTo>
                    <a:pt x="509" y="173"/>
                    <a:pt x="530" y="179"/>
                    <a:pt x="552" y="182"/>
                  </a:cubicBezTo>
                  <a:cubicBezTo>
                    <a:pt x="562" y="184"/>
                    <a:pt x="573" y="183"/>
                    <a:pt x="583" y="184"/>
                  </a:cubicBezTo>
                  <a:cubicBezTo>
                    <a:pt x="581" y="173"/>
                    <a:pt x="580" y="162"/>
                    <a:pt x="576" y="152"/>
                  </a:cubicBezTo>
                  <a:cubicBezTo>
                    <a:pt x="565" y="119"/>
                    <a:pt x="547" y="96"/>
                    <a:pt x="507" y="100"/>
                  </a:cubicBezTo>
                  <a:cubicBezTo>
                    <a:pt x="484" y="103"/>
                    <a:pt x="469" y="89"/>
                    <a:pt x="459" y="69"/>
                  </a:cubicBezTo>
                  <a:cubicBezTo>
                    <a:pt x="450" y="52"/>
                    <a:pt x="441" y="35"/>
                    <a:pt x="431" y="18"/>
                  </a:cubicBezTo>
                  <a:cubicBezTo>
                    <a:pt x="425" y="6"/>
                    <a:pt x="414" y="0"/>
                    <a:pt x="402" y="6"/>
                  </a:cubicBezTo>
                  <a:cubicBezTo>
                    <a:pt x="366" y="23"/>
                    <a:pt x="330" y="40"/>
                    <a:pt x="296" y="61"/>
                  </a:cubicBezTo>
                  <a:cubicBezTo>
                    <a:pt x="276" y="74"/>
                    <a:pt x="279" y="89"/>
                    <a:pt x="301" y="99"/>
                  </a:cubicBezTo>
                  <a:cubicBezTo>
                    <a:pt x="316" y="106"/>
                    <a:pt x="331" y="110"/>
                    <a:pt x="346" y="116"/>
                  </a:cubicBezTo>
                  <a:cubicBezTo>
                    <a:pt x="354" y="120"/>
                    <a:pt x="368" y="120"/>
                    <a:pt x="364" y="135"/>
                  </a:cubicBezTo>
                  <a:cubicBezTo>
                    <a:pt x="360" y="147"/>
                    <a:pt x="351" y="147"/>
                    <a:pt x="338" y="145"/>
                  </a:cubicBezTo>
                  <a:close/>
                  <a:moveTo>
                    <a:pt x="216" y="495"/>
                  </a:moveTo>
                  <a:cubicBezTo>
                    <a:pt x="217" y="475"/>
                    <a:pt x="236" y="462"/>
                    <a:pt x="262" y="465"/>
                  </a:cubicBezTo>
                  <a:cubicBezTo>
                    <a:pt x="256" y="487"/>
                    <a:pt x="240" y="497"/>
                    <a:pt x="216" y="495"/>
                  </a:cubicBezTo>
                  <a:close/>
                  <a:moveTo>
                    <a:pt x="281" y="278"/>
                  </a:moveTo>
                  <a:cubicBezTo>
                    <a:pt x="259" y="273"/>
                    <a:pt x="236" y="274"/>
                    <a:pt x="213" y="273"/>
                  </a:cubicBezTo>
                  <a:cubicBezTo>
                    <a:pt x="204" y="273"/>
                    <a:pt x="196" y="275"/>
                    <a:pt x="191" y="275"/>
                  </a:cubicBezTo>
                  <a:cubicBezTo>
                    <a:pt x="158" y="277"/>
                    <a:pt x="153" y="270"/>
                    <a:pt x="165" y="244"/>
                  </a:cubicBezTo>
                  <a:cubicBezTo>
                    <a:pt x="193" y="186"/>
                    <a:pt x="259" y="179"/>
                    <a:pt x="296" y="231"/>
                  </a:cubicBezTo>
                  <a:cubicBezTo>
                    <a:pt x="301" y="240"/>
                    <a:pt x="305" y="251"/>
                    <a:pt x="306" y="261"/>
                  </a:cubicBezTo>
                  <a:cubicBezTo>
                    <a:pt x="308" y="281"/>
                    <a:pt x="301" y="283"/>
                    <a:pt x="281" y="27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9"/>
            <p:cNvSpPr>
              <a:spLocks/>
            </p:cNvSpPr>
            <p:nvPr/>
          </p:nvSpPr>
          <p:spPr bwMode="auto">
            <a:xfrm>
              <a:off x="10721976" y="3236912"/>
              <a:ext cx="939800" cy="954087"/>
            </a:xfrm>
            <a:custGeom>
              <a:avLst/>
              <a:gdLst>
                <a:gd name="T0" fmla="*/ 43 w 394"/>
                <a:gd name="T1" fmla="*/ 0 h 400"/>
                <a:gd name="T2" fmla="*/ 15 w 394"/>
                <a:gd name="T3" fmla="*/ 201 h 400"/>
                <a:gd name="T4" fmla="*/ 128 w 394"/>
                <a:gd name="T5" fmla="*/ 298 h 400"/>
                <a:gd name="T6" fmla="*/ 198 w 394"/>
                <a:gd name="T7" fmla="*/ 301 h 400"/>
                <a:gd name="T8" fmla="*/ 368 w 394"/>
                <a:gd name="T9" fmla="*/ 379 h 400"/>
                <a:gd name="T10" fmla="*/ 389 w 394"/>
                <a:gd name="T11" fmla="*/ 400 h 400"/>
                <a:gd name="T12" fmla="*/ 394 w 394"/>
                <a:gd name="T13" fmla="*/ 397 h 400"/>
                <a:gd name="T14" fmla="*/ 324 w 394"/>
                <a:gd name="T15" fmla="*/ 308 h 400"/>
                <a:gd name="T16" fmla="*/ 227 w 394"/>
                <a:gd name="T17" fmla="*/ 261 h 400"/>
                <a:gd name="T18" fmla="*/ 179 w 394"/>
                <a:gd name="T19" fmla="*/ 257 h 400"/>
                <a:gd name="T20" fmla="*/ 38 w 394"/>
                <a:gd name="T21" fmla="*/ 128 h 400"/>
                <a:gd name="T22" fmla="*/ 37 w 394"/>
                <a:gd name="T23" fmla="*/ 92 h 400"/>
                <a:gd name="T24" fmla="*/ 43 w 394"/>
                <a:gd name="T25" fmla="*/ 0 h 4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94" h="400">
                  <a:moveTo>
                    <a:pt x="43" y="0"/>
                  </a:moveTo>
                  <a:cubicBezTo>
                    <a:pt x="15" y="46"/>
                    <a:pt x="0" y="149"/>
                    <a:pt x="15" y="201"/>
                  </a:cubicBezTo>
                  <a:cubicBezTo>
                    <a:pt x="29" y="252"/>
                    <a:pt x="75" y="292"/>
                    <a:pt x="128" y="298"/>
                  </a:cubicBezTo>
                  <a:cubicBezTo>
                    <a:pt x="151" y="300"/>
                    <a:pt x="174" y="300"/>
                    <a:pt x="198" y="301"/>
                  </a:cubicBezTo>
                  <a:cubicBezTo>
                    <a:pt x="265" y="304"/>
                    <a:pt x="324" y="326"/>
                    <a:pt x="368" y="379"/>
                  </a:cubicBezTo>
                  <a:cubicBezTo>
                    <a:pt x="374" y="387"/>
                    <a:pt x="382" y="393"/>
                    <a:pt x="389" y="400"/>
                  </a:cubicBezTo>
                  <a:cubicBezTo>
                    <a:pt x="391" y="399"/>
                    <a:pt x="392" y="398"/>
                    <a:pt x="394" y="397"/>
                  </a:cubicBezTo>
                  <a:cubicBezTo>
                    <a:pt x="371" y="367"/>
                    <a:pt x="349" y="336"/>
                    <a:pt x="324" y="308"/>
                  </a:cubicBezTo>
                  <a:cubicBezTo>
                    <a:pt x="299" y="280"/>
                    <a:pt x="265" y="265"/>
                    <a:pt x="227" y="261"/>
                  </a:cubicBezTo>
                  <a:cubicBezTo>
                    <a:pt x="211" y="260"/>
                    <a:pt x="195" y="259"/>
                    <a:pt x="179" y="257"/>
                  </a:cubicBezTo>
                  <a:cubicBezTo>
                    <a:pt x="82" y="242"/>
                    <a:pt x="50" y="205"/>
                    <a:pt x="38" y="128"/>
                  </a:cubicBezTo>
                  <a:cubicBezTo>
                    <a:pt x="37" y="116"/>
                    <a:pt x="36" y="104"/>
                    <a:pt x="37" y="92"/>
                  </a:cubicBezTo>
                  <a:cubicBezTo>
                    <a:pt x="38" y="61"/>
                    <a:pt x="41" y="31"/>
                    <a:pt x="4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10"/>
            <p:cNvSpPr>
              <a:spLocks/>
            </p:cNvSpPr>
            <p:nvPr/>
          </p:nvSpPr>
          <p:spPr bwMode="auto">
            <a:xfrm>
              <a:off x="10045701" y="2519362"/>
              <a:ext cx="57150" cy="60325"/>
            </a:xfrm>
            <a:custGeom>
              <a:avLst/>
              <a:gdLst>
                <a:gd name="T0" fmla="*/ 0 w 24"/>
                <a:gd name="T1" fmla="*/ 18 h 25"/>
                <a:gd name="T2" fmla="*/ 12 w 24"/>
                <a:gd name="T3" fmla="*/ 25 h 25"/>
                <a:gd name="T4" fmla="*/ 24 w 24"/>
                <a:gd name="T5" fmla="*/ 7 h 25"/>
                <a:gd name="T6" fmla="*/ 15 w 24"/>
                <a:gd name="T7" fmla="*/ 0 h 25"/>
                <a:gd name="T8" fmla="*/ 0 w 24"/>
                <a:gd name="T9" fmla="*/ 18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25">
                  <a:moveTo>
                    <a:pt x="0" y="18"/>
                  </a:moveTo>
                  <a:cubicBezTo>
                    <a:pt x="4" y="20"/>
                    <a:pt x="11" y="25"/>
                    <a:pt x="12" y="25"/>
                  </a:cubicBezTo>
                  <a:cubicBezTo>
                    <a:pt x="17" y="19"/>
                    <a:pt x="20" y="13"/>
                    <a:pt x="24" y="7"/>
                  </a:cubicBezTo>
                  <a:cubicBezTo>
                    <a:pt x="21" y="4"/>
                    <a:pt x="18" y="2"/>
                    <a:pt x="15" y="0"/>
                  </a:cubicBezTo>
                  <a:cubicBezTo>
                    <a:pt x="10" y="6"/>
                    <a:pt x="5" y="12"/>
                    <a:pt x="0" y="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11"/>
            <p:cNvSpPr>
              <a:spLocks/>
            </p:cNvSpPr>
            <p:nvPr/>
          </p:nvSpPr>
          <p:spPr bwMode="auto">
            <a:xfrm>
              <a:off x="8636001" y="1644650"/>
              <a:ext cx="730250" cy="2498725"/>
            </a:xfrm>
            <a:custGeom>
              <a:avLst/>
              <a:gdLst>
                <a:gd name="T0" fmla="*/ 283 w 306"/>
                <a:gd name="T1" fmla="*/ 1028 h 1048"/>
                <a:gd name="T2" fmla="*/ 306 w 306"/>
                <a:gd name="T3" fmla="*/ 1048 h 1048"/>
                <a:gd name="T4" fmla="*/ 172 w 306"/>
                <a:gd name="T5" fmla="*/ 526 h 1048"/>
                <a:gd name="T6" fmla="*/ 299 w 306"/>
                <a:gd name="T7" fmla="*/ 0 h 1048"/>
                <a:gd name="T8" fmla="*/ 117 w 306"/>
                <a:gd name="T9" fmla="*/ 220 h 1048"/>
                <a:gd name="T10" fmla="*/ 260 w 306"/>
                <a:gd name="T11" fmla="*/ 1006 h 1048"/>
                <a:gd name="T12" fmla="*/ 283 w 306"/>
                <a:gd name="T13" fmla="*/ 1028 h 10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6" h="1048">
                  <a:moveTo>
                    <a:pt x="283" y="1028"/>
                  </a:moveTo>
                  <a:cubicBezTo>
                    <a:pt x="290" y="1035"/>
                    <a:pt x="298" y="1041"/>
                    <a:pt x="306" y="1048"/>
                  </a:cubicBezTo>
                  <a:cubicBezTo>
                    <a:pt x="207" y="887"/>
                    <a:pt x="173" y="711"/>
                    <a:pt x="172" y="526"/>
                  </a:cubicBezTo>
                  <a:cubicBezTo>
                    <a:pt x="171" y="340"/>
                    <a:pt x="204" y="163"/>
                    <a:pt x="299" y="0"/>
                  </a:cubicBezTo>
                  <a:cubicBezTo>
                    <a:pt x="217" y="57"/>
                    <a:pt x="157" y="130"/>
                    <a:pt x="117" y="220"/>
                  </a:cubicBezTo>
                  <a:cubicBezTo>
                    <a:pt x="0" y="483"/>
                    <a:pt x="64" y="798"/>
                    <a:pt x="260" y="1006"/>
                  </a:cubicBezTo>
                  <a:cubicBezTo>
                    <a:pt x="267" y="1014"/>
                    <a:pt x="275" y="1021"/>
                    <a:pt x="283" y="10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12"/>
            <p:cNvSpPr>
              <a:spLocks/>
            </p:cNvSpPr>
            <p:nvPr/>
          </p:nvSpPr>
          <p:spPr bwMode="auto">
            <a:xfrm>
              <a:off x="10229851" y="2519362"/>
              <a:ext cx="53975" cy="61912"/>
            </a:xfrm>
            <a:custGeom>
              <a:avLst/>
              <a:gdLst>
                <a:gd name="T0" fmla="*/ 0 w 23"/>
                <a:gd name="T1" fmla="*/ 5 h 26"/>
                <a:gd name="T2" fmla="*/ 8 w 23"/>
                <a:gd name="T3" fmla="*/ 26 h 26"/>
                <a:gd name="T4" fmla="*/ 23 w 23"/>
                <a:gd name="T5" fmla="*/ 20 h 26"/>
                <a:gd name="T6" fmla="*/ 9 w 23"/>
                <a:gd name="T7" fmla="*/ 0 h 26"/>
                <a:gd name="T8" fmla="*/ 0 w 23"/>
                <a:gd name="T9" fmla="*/ 5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6">
                  <a:moveTo>
                    <a:pt x="0" y="5"/>
                  </a:moveTo>
                  <a:cubicBezTo>
                    <a:pt x="2" y="12"/>
                    <a:pt x="5" y="19"/>
                    <a:pt x="8" y="26"/>
                  </a:cubicBezTo>
                  <a:cubicBezTo>
                    <a:pt x="13" y="24"/>
                    <a:pt x="18" y="22"/>
                    <a:pt x="23" y="20"/>
                  </a:cubicBezTo>
                  <a:cubicBezTo>
                    <a:pt x="18" y="14"/>
                    <a:pt x="13" y="7"/>
                    <a:pt x="9" y="0"/>
                  </a:cubicBezTo>
                  <a:cubicBezTo>
                    <a:pt x="6" y="2"/>
                    <a:pt x="3" y="3"/>
                    <a:pt x="0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13"/>
            <p:cNvSpPr>
              <a:spLocks/>
            </p:cNvSpPr>
            <p:nvPr/>
          </p:nvSpPr>
          <p:spPr bwMode="auto">
            <a:xfrm>
              <a:off x="8231188" y="2135187"/>
              <a:ext cx="1254125" cy="2397125"/>
            </a:xfrm>
            <a:custGeom>
              <a:avLst/>
              <a:gdLst>
                <a:gd name="T0" fmla="*/ 429 w 526"/>
                <a:gd name="T1" fmla="*/ 964 h 1005"/>
                <a:gd name="T2" fmla="*/ 523 w 526"/>
                <a:gd name="T3" fmla="*/ 1005 h 1005"/>
                <a:gd name="T4" fmla="*/ 526 w 526"/>
                <a:gd name="T5" fmla="*/ 1000 h 1005"/>
                <a:gd name="T6" fmla="*/ 512 w 526"/>
                <a:gd name="T7" fmla="*/ 988 h 1005"/>
                <a:gd name="T8" fmla="*/ 156 w 526"/>
                <a:gd name="T9" fmla="*/ 472 h 1005"/>
                <a:gd name="T10" fmla="*/ 102 w 526"/>
                <a:gd name="T11" fmla="*/ 113 h 1005"/>
                <a:gd name="T12" fmla="*/ 116 w 526"/>
                <a:gd name="T13" fmla="*/ 0 h 1005"/>
                <a:gd name="T14" fmla="*/ 111 w 526"/>
                <a:gd name="T15" fmla="*/ 4 h 1005"/>
                <a:gd name="T16" fmla="*/ 24 w 526"/>
                <a:gd name="T17" fmla="*/ 403 h 1005"/>
                <a:gd name="T18" fmla="*/ 429 w 526"/>
                <a:gd name="T19" fmla="*/ 964 h 10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26" h="1005">
                  <a:moveTo>
                    <a:pt x="429" y="964"/>
                  </a:moveTo>
                  <a:cubicBezTo>
                    <a:pt x="459" y="980"/>
                    <a:pt x="492" y="991"/>
                    <a:pt x="523" y="1005"/>
                  </a:cubicBezTo>
                  <a:cubicBezTo>
                    <a:pt x="524" y="1003"/>
                    <a:pt x="525" y="1002"/>
                    <a:pt x="526" y="1000"/>
                  </a:cubicBezTo>
                  <a:cubicBezTo>
                    <a:pt x="521" y="996"/>
                    <a:pt x="516" y="992"/>
                    <a:pt x="512" y="988"/>
                  </a:cubicBezTo>
                  <a:cubicBezTo>
                    <a:pt x="342" y="851"/>
                    <a:pt x="227" y="677"/>
                    <a:pt x="156" y="472"/>
                  </a:cubicBezTo>
                  <a:cubicBezTo>
                    <a:pt x="116" y="356"/>
                    <a:pt x="92" y="237"/>
                    <a:pt x="102" y="113"/>
                  </a:cubicBezTo>
                  <a:cubicBezTo>
                    <a:pt x="105" y="76"/>
                    <a:pt x="111" y="38"/>
                    <a:pt x="116" y="0"/>
                  </a:cubicBezTo>
                  <a:cubicBezTo>
                    <a:pt x="113" y="1"/>
                    <a:pt x="112" y="2"/>
                    <a:pt x="111" y="4"/>
                  </a:cubicBezTo>
                  <a:cubicBezTo>
                    <a:pt x="37" y="127"/>
                    <a:pt x="0" y="260"/>
                    <a:pt x="24" y="403"/>
                  </a:cubicBezTo>
                  <a:cubicBezTo>
                    <a:pt x="66" y="656"/>
                    <a:pt x="201" y="844"/>
                    <a:pt x="429" y="9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14"/>
            <p:cNvSpPr>
              <a:spLocks noEditPoints="1"/>
            </p:cNvSpPr>
            <p:nvPr/>
          </p:nvSpPr>
          <p:spPr bwMode="auto">
            <a:xfrm>
              <a:off x="7127876" y="1128713"/>
              <a:ext cx="5607049" cy="5616574"/>
            </a:xfrm>
            <a:custGeom>
              <a:avLst/>
              <a:gdLst>
                <a:gd name="T0" fmla="*/ 1205 w 2352"/>
                <a:gd name="T1" fmla="*/ 17 h 2355"/>
                <a:gd name="T2" fmla="*/ 7 w 2352"/>
                <a:gd name="T3" fmla="*/ 1201 h 2355"/>
                <a:gd name="T4" fmla="*/ 1176 w 2352"/>
                <a:gd name="T5" fmla="*/ 2355 h 2355"/>
                <a:gd name="T6" fmla="*/ 2350 w 2352"/>
                <a:gd name="T7" fmla="*/ 1188 h 2355"/>
                <a:gd name="T8" fmla="*/ 1205 w 2352"/>
                <a:gd name="T9" fmla="*/ 17 h 2355"/>
                <a:gd name="T10" fmla="*/ 1178 w 2352"/>
                <a:gd name="T11" fmla="*/ 2284 h 2355"/>
                <a:gd name="T12" fmla="*/ 77 w 2352"/>
                <a:gd name="T13" fmla="*/ 1186 h 2355"/>
                <a:gd name="T14" fmla="*/ 1180 w 2352"/>
                <a:gd name="T15" fmla="*/ 87 h 2355"/>
                <a:gd name="T16" fmla="*/ 2279 w 2352"/>
                <a:gd name="T17" fmla="*/ 1178 h 2355"/>
                <a:gd name="T18" fmla="*/ 1178 w 2352"/>
                <a:gd name="T19" fmla="*/ 2284 h 2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52" h="2355">
                  <a:moveTo>
                    <a:pt x="1205" y="17"/>
                  </a:moveTo>
                  <a:cubicBezTo>
                    <a:pt x="550" y="0"/>
                    <a:pt x="0" y="528"/>
                    <a:pt x="7" y="1201"/>
                  </a:cubicBezTo>
                  <a:cubicBezTo>
                    <a:pt x="14" y="1821"/>
                    <a:pt x="514" y="2349"/>
                    <a:pt x="1176" y="2355"/>
                  </a:cubicBezTo>
                  <a:cubicBezTo>
                    <a:pt x="1805" y="2355"/>
                    <a:pt x="2348" y="1857"/>
                    <a:pt x="2350" y="1188"/>
                  </a:cubicBezTo>
                  <a:cubicBezTo>
                    <a:pt x="2352" y="558"/>
                    <a:pt x="1856" y="33"/>
                    <a:pt x="1205" y="17"/>
                  </a:cubicBezTo>
                  <a:close/>
                  <a:moveTo>
                    <a:pt x="1178" y="2284"/>
                  </a:moveTo>
                  <a:cubicBezTo>
                    <a:pt x="570" y="2285"/>
                    <a:pt x="79" y="1792"/>
                    <a:pt x="77" y="1186"/>
                  </a:cubicBezTo>
                  <a:cubicBezTo>
                    <a:pt x="81" y="577"/>
                    <a:pt x="566" y="87"/>
                    <a:pt x="1180" y="87"/>
                  </a:cubicBezTo>
                  <a:cubicBezTo>
                    <a:pt x="1796" y="87"/>
                    <a:pt x="2277" y="580"/>
                    <a:pt x="2279" y="1178"/>
                  </a:cubicBezTo>
                  <a:cubicBezTo>
                    <a:pt x="2282" y="1797"/>
                    <a:pt x="1788" y="2283"/>
                    <a:pt x="1178" y="22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15"/>
            <p:cNvSpPr>
              <a:spLocks/>
            </p:cNvSpPr>
            <p:nvPr/>
          </p:nvSpPr>
          <p:spPr bwMode="auto">
            <a:xfrm>
              <a:off x="7847013" y="2855912"/>
              <a:ext cx="1943100" cy="2027237"/>
            </a:xfrm>
            <a:custGeom>
              <a:avLst/>
              <a:gdLst>
                <a:gd name="T0" fmla="*/ 291 w 815"/>
                <a:gd name="T1" fmla="*/ 659 h 850"/>
                <a:gd name="T2" fmla="*/ 815 w 815"/>
                <a:gd name="T3" fmla="*/ 800 h 850"/>
                <a:gd name="T4" fmla="*/ 762 w 815"/>
                <a:gd name="T5" fmla="*/ 789 h 850"/>
                <a:gd name="T6" fmla="*/ 422 w 815"/>
                <a:gd name="T7" fmla="*/ 653 h 850"/>
                <a:gd name="T8" fmla="*/ 75 w 815"/>
                <a:gd name="T9" fmla="*/ 149 h 850"/>
                <a:gd name="T10" fmla="*/ 37 w 815"/>
                <a:gd name="T11" fmla="*/ 0 h 850"/>
                <a:gd name="T12" fmla="*/ 291 w 815"/>
                <a:gd name="T13" fmla="*/ 659 h 8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15" h="850">
                  <a:moveTo>
                    <a:pt x="291" y="659"/>
                  </a:moveTo>
                  <a:cubicBezTo>
                    <a:pt x="436" y="765"/>
                    <a:pt x="739" y="850"/>
                    <a:pt x="815" y="800"/>
                  </a:cubicBezTo>
                  <a:cubicBezTo>
                    <a:pt x="795" y="796"/>
                    <a:pt x="779" y="792"/>
                    <a:pt x="762" y="789"/>
                  </a:cubicBezTo>
                  <a:cubicBezTo>
                    <a:pt x="639" y="768"/>
                    <a:pt x="523" y="728"/>
                    <a:pt x="422" y="653"/>
                  </a:cubicBezTo>
                  <a:cubicBezTo>
                    <a:pt x="249" y="525"/>
                    <a:pt x="138" y="353"/>
                    <a:pt x="75" y="149"/>
                  </a:cubicBezTo>
                  <a:cubicBezTo>
                    <a:pt x="61" y="101"/>
                    <a:pt x="50" y="52"/>
                    <a:pt x="37" y="0"/>
                  </a:cubicBezTo>
                  <a:cubicBezTo>
                    <a:pt x="0" y="189"/>
                    <a:pt x="51" y="483"/>
                    <a:pt x="291" y="65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16"/>
            <p:cNvSpPr>
              <a:spLocks/>
            </p:cNvSpPr>
            <p:nvPr/>
          </p:nvSpPr>
          <p:spPr bwMode="auto">
            <a:xfrm>
              <a:off x="7651751" y="3771900"/>
              <a:ext cx="4295775" cy="2603500"/>
            </a:xfrm>
            <a:custGeom>
              <a:avLst/>
              <a:gdLst>
                <a:gd name="T0" fmla="*/ 1383 w 1802"/>
                <a:gd name="T1" fmla="*/ 217 h 1092"/>
                <a:gd name="T2" fmla="*/ 1229 w 1802"/>
                <a:gd name="T3" fmla="*/ 320 h 1092"/>
                <a:gd name="T4" fmla="*/ 813 w 1802"/>
                <a:gd name="T5" fmla="*/ 482 h 1092"/>
                <a:gd name="T6" fmla="*/ 221 w 1802"/>
                <a:gd name="T7" fmla="*/ 280 h 1092"/>
                <a:gd name="T8" fmla="*/ 24 w 1802"/>
                <a:gd name="T9" fmla="*/ 27 h 1092"/>
                <a:gd name="T10" fmla="*/ 8 w 1802"/>
                <a:gd name="T11" fmla="*/ 0 h 1092"/>
                <a:gd name="T12" fmla="*/ 5 w 1802"/>
                <a:gd name="T13" fmla="*/ 12 h 1092"/>
                <a:gd name="T14" fmla="*/ 1 w 1802"/>
                <a:gd name="T15" fmla="*/ 122 h 1092"/>
                <a:gd name="T16" fmla="*/ 215 w 1802"/>
                <a:gd name="T17" fmla="*/ 527 h 1092"/>
                <a:gd name="T18" fmla="*/ 593 w 1802"/>
                <a:gd name="T19" fmla="*/ 638 h 1092"/>
                <a:gd name="T20" fmla="*/ 1177 w 1802"/>
                <a:gd name="T21" fmla="*/ 471 h 1092"/>
                <a:gd name="T22" fmla="*/ 1353 w 1802"/>
                <a:gd name="T23" fmla="*/ 357 h 1092"/>
                <a:gd name="T24" fmla="*/ 1597 w 1802"/>
                <a:gd name="T25" fmla="*/ 326 h 1092"/>
                <a:gd name="T26" fmla="*/ 1666 w 1802"/>
                <a:gd name="T27" fmla="*/ 355 h 1092"/>
                <a:gd name="T28" fmla="*/ 1569 w 1802"/>
                <a:gd name="T29" fmla="*/ 347 h 1092"/>
                <a:gd name="T30" fmla="*/ 1326 w 1802"/>
                <a:gd name="T31" fmla="*/ 424 h 1092"/>
                <a:gd name="T32" fmla="*/ 1050 w 1802"/>
                <a:gd name="T33" fmla="*/ 590 h 1092"/>
                <a:gd name="T34" fmla="*/ 319 w 1802"/>
                <a:gd name="T35" fmla="*/ 652 h 1092"/>
                <a:gd name="T36" fmla="*/ 154 w 1802"/>
                <a:gd name="T37" fmla="*/ 589 h 1092"/>
                <a:gd name="T38" fmla="*/ 150 w 1802"/>
                <a:gd name="T39" fmla="*/ 591 h 1092"/>
                <a:gd name="T40" fmla="*/ 288 w 1802"/>
                <a:gd name="T41" fmla="*/ 757 h 1092"/>
                <a:gd name="T42" fmla="*/ 504 w 1802"/>
                <a:gd name="T43" fmla="*/ 872 h 1092"/>
                <a:gd name="T44" fmla="*/ 697 w 1802"/>
                <a:gd name="T45" fmla="*/ 874 h 1092"/>
                <a:gd name="T46" fmla="*/ 1134 w 1802"/>
                <a:gd name="T47" fmla="*/ 715 h 1092"/>
                <a:gd name="T48" fmla="*/ 1202 w 1802"/>
                <a:gd name="T49" fmla="*/ 665 h 1092"/>
                <a:gd name="T50" fmla="*/ 1026 w 1802"/>
                <a:gd name="T51" fmla="*/ 821 h 1092"/>
                <a:gd name="T52" fmla="*/ 522 w 1802"/>
                <a:gd name="T53" fmla="*/ 913 h 1092"/>
                <a:gd name="T54" fmla="*/ 1304 w 1802"/>
                <a:gd name="T55" fmla="*/ 772 h 1092"/>
                <a:gd name="T56" fmla="*/ 1095 w 1802"/>
                <a:gd name="T57" fmla="*/ 1016 h 1092"/>
                <a:gd name="T58" fmla="*/ 1502 w 1802"/>
                <a:gd name="T59" fmla="*/ 849 h 1092"/>
                <a:gd name="T60" fmla="*/ 1714 w 1802"/>
                <a:gd name="T61" fmla="*/ 662 h 1092"/>
                <a:gd name="T62" fmla="*/ 1783 w 1802"/>
                <a:gd name="T63" fmla="*/ 409 h 1092"/>
                <a:gd name="T64" fmla="*/ 1383 w 1802"/>
                <a:gd name="T65" fmla="*/ 217 h 10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802" h="1092">
                  <a:moveTo>
                    <a:pt x="1383" y="217"/>
                  </a:moveTo>
                  <a:cubicBezTo>
                    <a:pt x="1328" y="245"/>
                    <a:pt x="1278" y="283"/>
                    <a:pt x="1229" y="320"/>
                  </a:cubicBezTo>
                  <a:cubicBezTo>
                    <a:pt x="1106" y="415"/>
                    <a:pt x="968" y="470"/>
                    <a:pt x="813" y="482"/>
                  </a:cubicBezTo>
                  <a:cubicBezTo>
                    <a:pt x="587" y="498"/>
                    <a:pt x="391" y="426"/>
                    <a:pt x="221" y="280"/>
                  </a:cubicBezTo>
                  <a:cubicBezTo>
                    <a:pt x="138" y="209"/>
                    <a:pt x="79" y="119"/>
                    <a:pt x="24" y="27"/>
                  </a:cubicBezTo>
                  <a:cubicBezTo>
                    <a:pt x="20" y="19"/>
                    <a:pt x="15" y="11"/>
                    <a:pt x="8" y="0"/>
                  </a:cubicBezTo>
                  <a:cubicBezTo>
                    <a:pt x="6" y="7"/>
                    <a:pt x="6" y="10"/>
                    <a:pt x="5" y="12"/>
                  </a:cubicBezTo>
                  <a:cubicBezTo>
                    <a:pt x="4" y="49"/>
                    <a:pt x="0" y="85"/>
                    <a:pt x="1" y="122"/>
                  </a:cubicBezTo>
                  <a:cubicBezTo>
                    <a:pt x="5" y="292"/>
                    <a:pt x="74" y="430"/>
                    <a:pt x="215" y="527"/>
                  </a:cubicBezTo>
                  <a:cubicBezTo>
                    <a:pt x="328" y="605"/>
                    <a:pt x="455" y="642"/>
                    <a:pt x="593" y="638"/>
                  </a:cubicBezTo>
                  <a:cubicBezTo>
                    <a:pt x="803" y="634"/>
                    <a:pt x="999" y="584"/>
                    <a:pt x="1177" y="471"/>
                  </a:cubicBezTo>
                  <a:cubicBezTo>
                    <a:pt x="1236" y="433"/>
                    <a:pt x="1294" y="394"/>
                    <a:pt x="1353" y="357"/>
                  </a:cubicBezTo>
                  <a:cubicBezTo>
                    <a:pt x="1429" y="308"/>
                    <a:pt x="1513" y="307"/>
                    <a:pt x="1597" y="326"/>
                  </a:cubicBezTo>
                  <a:cubicBezTo>
                    <a:pt x="1621" y="331"/>
                    <a:pt x="1643" y="345"/>
                    <a:pt x="1666" y="355"/>
                  </a:cubicBezTo>
                  <a:cubicBezTo>
                    <a:pt x="1632" y="354"/>
                    <a:pt x="1601" y="349"/>
                    <a:pt x="1569" y="347"/>
                  </a:cubicBezTo>
                  <a:cubicBezTo>
                    <a:pt x="1479" y="343"/>
                    <a:pt x="1401" y="376"/>
                    <a:pt x="1326" y="424"/>
                  </a:cubicBezTo>
                  <a:cubicBezTo>
                    <a:pt x="1236" y="482"/>
                    <a:pt x="1146" y="542"/>
                    <a:pt x="1050" y="590"/>
                  </a:cubicBezTo>
                  <a:cubicBezTo>
                    <a:pt x="816" y="707"/>
                    <a:pt x="571" y="729"/>
                    <a:pt x="319" y="652"/>
                  </a:cubicBezTo>
                  <a:cubicBezTo>
                    <a:pt x="263" y="635"/>
                    <a:pt x="209" y="610"/>
                    <a:pt x="154" y="589"/>
                  </a:cubicBezTo>
                  <a:cubicBezTo>
                    <a:pt x="153" y="590"/>
                    <a:pt x="151" y="590"/>
                    <a:pt x="150" y="591"/>
                  </a:cubicBezTo>
                  <a:cubicBezTo>
                    <a:pt x="195" y="647"/>
                    <a:pt x="239" y="704"/>
                    <a:pt x="288" y="757"/>
                  </a:cubicBezTo>
                  <a:cubicBezTo>
                    <a:pt x="346" y="819"/>
                    <a:pt x="418" y="859"/>
                    <a:pt x="504" y="872"/>
                  </a:cubicBezTo>
                  <a:cubicBezTo>
                    <a:pt x="568" y="882"/>
                    <a:pt x="633" y="880"/>
                    <a:pt x="697" y="874"/>
                  </a:cubicBezTo>
                  <a:cubicBezTo>
                    <a:pt x="856" y="857"/>
                    <a:pt x="1001" y="804"/>
                    <a:pt x="1134" y="715"/>
                  </a:cubicBezTo>
                  <a:cubicBezTo>
                    <a:pt x="1157" y="699"/>
                    <a:pt x="1179" y="682"/>
                    <a:pt x="1202" y="665"/>
                  </a:cubicBezTo>
                  <a:cubicBezTo>
                    <a:pt x="1154" y="730"/>
                    <a:pt x="1095" y="781"/>
                    <a:pt x="1026" y="821"/>
                  </a:cubicBezTo>
                  <a:cubicBezTo>
                    <a:pt x="870" y="912"/>
                    <a:pt x="702" y="945"/>
                    <a:pt x="522" y="913"/>
                  </a:cubicBezTo>
                  <a:cubicBezTo>
                    <a:pt x="704" y="1073"/>
                    <a:pt x="1099" y="1092"/>
                    <a:pt x="1304" y="772"/>
                  </a:cubicBezTo>
                  <a:cubicBezTo>
                    <a:pt x="1257" y="870"/>
                    <a:pt x="1186" y="949"/>
                    <a:pt x="1095" y="1016"/>
                  </a:cubicBezTo>
                  <a:cubicBezTo>
                    <a:pt x="1229" y="993"/>
                    <a:pt x="1390" y="927"/>
                    <a:pt x="1502" y="849"/>
                  </a:cubicBezTo>
                  <a:cubicBezTo>
                    <a:pt x="1580" y="795"/>
                    <a:pt x="1655" y="738"/>
                    <a:pt x="1714" y="662"/>
                  </a:cubicBezTo>
                  <a:cubicBezTo>
                    <a:pt x="1773" y="587"/>
                    <a:pt x="1802" y="504"/>
                    <a:pt x="1783" y="409"/>
                  </a:cubicBezTo>
                  <a:cubicBezTo>
                    <a:pt x="1746" y="229"/>
                    <a:pt x="1547" y="132"/>
                    <a:pt x="1383" y="2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17"/>
            <p:cNvSpPr>
              <a:spLocks/>
            </p:cNvSpPr>
            <p:nvPr/>
          </p:nvSpPr>
          <p:spPr bwMode="auto">
            <a:xfrm>
              <a:off x="11044238" y="1916112"/>
              <a:ext cx="1147762" cy="2593975"/>
            </a:xfrm>
            <a:custGeom>
              <a:avLst/>
              <a:gdLst>
                <a:gd name="T0" fmla="*/ 407 w 481"/>
                <a:gd name="T1" fmla="*/ 401 h 1088"/>
                <a:gd name="T2" fmla="*/ 289 w 481"/>
                <a:gd name="T3" fmla="*/ 183 h 1088"/>
                <a:gd name="T4" fmla="*/ 31 w 481"/>
                <a:gd name="T5" fmla="*/ 10 h 1088"/>
                <a:gd name="T6" fmla="*/ 0 w 481"/>
                <a:gd name="T7" fmla="*/ 0 h 1088"/>
                <a:gd name="T8" fmla="*/ 23 w 481"/>
                <a:gd name="T9" fmla="*/ 98 h 1088"/>
                <a:gd name="T10" fmla="*/ 16 w 481"/>
                <a:gd name="T11" fmla="*/ 203 h 1088"/>
                <a:gd name="T12" fmla="*/ 13 w 481"/>
                <a:gd name="T13" fmla="*/ 446 h 1088"/>
                <a:gd name="T14" fmla="*/ 137 w 481"/>
                <a:gd name="T15" fmla="*/ 629 h 1088"/>
                <a:gd name="T16" fmla="*/ 195 w 481"/>
                <a:gd name="T17" fmla="*/ 662 h 1088"/>
                <a:gd name="T18" fmla="*/ 269 w 481"/>
                <a:gd name="T19" fmla="*/ 720 h 1088"/>
                <a:gd name="T20" fmla="*/ 354 w 481"/>
                <a:gd name="T21" fmla="*/ 935 h 1088"/>
                <a:gd name="T22" fmla="*/ 363 w 481"/>
                <a:gd name="T23" fmla="*/ 1088 h 1088"/>
                <a:gd name="T24" fmla="*/ 368 w 481"/>
                <a:gd name="T25" fmla="*/ 1079 h 1088"/>
                <a:gd name="T26" fmla="*/ 407 w 481"/>
                <a:gd name="T27" fmla="*/ 401 h 10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81" h="1088">
                  <a:moveTo>
                    <a:pt x="407" y="401"/>
                  </a:moveTo>
                  <a:cubicBezTo>
                    <a:pt x="382" y="322"/>
                    <a:pt x="347" y="246"/>
                    <a:pt x="289" y="183"/>
                  </a:cubicBezTo>
                  <a:cubicBezTo>
                    <a:pt x="217" y="105"/>
                    <a:pt x="128" y="52"/>
                    <a:pt x="31" y="10"/>
                  </a:cubicBezTo>
                  <a:cubicBezTo>
                    <a:pt x="21" y="6"/>
                    <a:pt x="10" y="3"/>
                    <a:pt x="0" y="0"/>
                  </a:cubicBezTo>
                  <a:cubicBezTo>
                    <a:pt x="21" y="31"/>
                    <a:pt x="25" y="64"/>
                    <a:pt x="23" y="98"/>
                  </a:cubicBezTo>
                  <a:cubicBezTo>
                    <a:pt x="22" y="133"/>
                    <a:pt x="19" y="168"/>
                    <a:pt x="16" y="203"/>
                  </a:cubicBezTo>
                  <a:cubicBezTo>
                    <a:pt x="7" y="284"/>
                    <a:pt x="0" y="365"/>
                    <a:pt x="13" y="446"/>
                  </a:cubicBezTo>
                  <a:cubicBezTo>
                    <a:pt x="26" y="527"/>
                    <a:pt x="63" y="589"/>
                    <a:pt x="137" y="629"/>
                  </a:cubicBezTo>
                  <a:cubicBezTo>
                    <a:pt x="156" y="639"/>
                    <a:pt x="177" y="649"/>
                    <a:pt x="195" y="662"/>
                  </a:cubicBezTo>
                  <a:cubicBezTo>
                    <a:pt x="221" y="680"/>
                    <a:pt x="248" y="698"/>
                    <a:pt x="269" y="720"/>
                  </a:cubicBezTo>
                  <a:cubicBezTo>
                    <a:pt x="327" y="779"/>
                    <a:pt x="345" y="856"/>
                    <a:pt x="354" y="935"/>
                  </a:cubicBezTo>
                  <a:cubicBezTo>
                    <a:pt x="359" y="985"/>
                    <a:pt x="360" y="1035"/>
                    <a:pt x="363" y="1088"/>
                  </a:cubicBezTo>
                  <a:cubicBezTo>
                    <a:pt x="365" y="1083"/>
                    <a:pt x="367" y="1081"/>
                    <a:pt x="368" y="1079"/>
                  </a:cubicBezTo>
                  <a:cubicBezTo>
                    <a:pt x="463" y="858"/>
                    <a:pt x="481" y="632"/>
                    <a:pt x="407" y="40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6303287" y="1773815"/>
            <a:ext cx="5163502" cy="3482780"/>
            <a:chOff x="3514249" y="1912799"/>
            <a:chExt cx="5163502" cy="3482780"/>
          </a:xfrm>
        </p:grpSpPr>
        <p:grpSp>
          <p:nvGrpSpPr>
            <p:cNvPr id="25" name="Group 24"/>
            <p:cNvGrpSpPr/>
            <p:nvPr/>
          </p:nvGrpSpPr>
          <p:grpSpPr>
            <a:xfrm>
              <a:off x="4758532" y="1912799"/>
              <a:ext cx="2674937" cy="2679481"/>
              <a:chOff x="7127876" y="1128713"/>
              <a:chExt cx="5607049" cy="5616574"/>
            </a:xfrm>
          </p:grpSpPr>
          <p:sp>
            <p:nvSpPr>
              <p:cNvPr id="9" name="Freeform 5"/>
              <p:cNvSpPr>
                <a:spLocks/>
              </p:cNvSpPr>
              <p:nvPr/>
            </p:nvSpPr>
            <p:spPr bwMode="auto">
              <a:xfrm>
                <a:off x="9802813" y="4248150"/>
                <a:ext cx="755650" cy="411162"/>
              </a:xfrm>
              <a:custGeom>
                <a:avLst/>
                <a:gdLst>
                  <a:gd name="T0" fmla="*/ 109 w 317"/>
                  <a:gd name="T1" fmla="*/ 5 h 172"/>
                  <a:gd name="T2" fmla="*/ 0 w 317"/>
                  <a:gd name="T3" fmla="*/ 6 h 172"/>
                  <a:gd name="T4" fmla="*/ 68 w 317"/>
                  <a:gd name="T5" fmla="*/ 143 h 172"/>
                  <a:gd name="T6" fmla="*/ 133 w 317"/>
                  <a:gd name="T7" fmla="*/ 163 h 172"/>
                  <a:gd name="T8" fmla="*/ 305 w 317"/>
                  <a:gd name="T9" fmla="*/ 72 h 172"/>
                  <a:gd name="T10" fmla="*/ 317 w 317"/>
                  <a:gd name="T11" fmla="*/ 60 h 172"/>
                  <a:gd name="T12" fmla="*/ 275 w 317"/>
                  <a:gd name="T13" fmla="*/ 53 h 172"/>
                  <a:gd name="T14" fmla="*/ 208 w 317"/>
                  <a:gd name="T15" fmla="*/ 37 h 172"/>
                  <a:gd name="T16" fmla="*/ 109 w 317"/>
                  <a:gd name="T17" fmla="*/ 5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17" h="172">
                    <a:moveTo>
                      <a:pt x="109" y="5"/>
                    </a:moveTo>
                    <a:cubicBezTo>
                      <a:pt x="74" y="9"/>
                      <a:pt x="38" y="6"/>
                      <a:pt x="0" y="6"/>
                    </a:cubicBezTo>
                    <a:cubicBezTo>
                      <a:pt x="11" y="59"/>
                      <a:pt x="37" y="102"/>
                      <a:pt x="68" y="143"/>
                    </a:cubicBezTo>
                    <a:cubicBezTo>
                      <a:pt x="86" y="166"/>
                      <a:pt x="106" y="172"/>
                      <a:pt x="133" y="163"/>
                    </a:cubicBezTo>
                    <a:cubicBezTo>
                      <a:pt x="195" y="141"/>
                      <a:pt x="251" y="109"/>
                      <a:pt x="305" y="72"/>
                    </a:cubicBezTo>
                    <a:cubicBezTo>
                      <a:pt x="308" y="71"/>
                      <a:pt x="309" y="68"/>
                      <a:pt x="317" y="60"/>
                    </a:cubicBezTo>
                    <a:cubicBezTo>
                      <a:pt x="300" y="57"/>
                      <a:pt x="288" y="53"/>
                      <a:pt x="275" y="53"/>
                    </a:cubicBezTo>
                    <a:cubicBezTo>
                      <a:pt x="251" y="53"/>
                      <a:pt x="227" y="55"/>
                      <a:pt x="208" y="37"/>
                    </a:cubicBezTo>
                    <a:cubicBezTo>
                      <a:pt x="180" y="11"/>
                      <a:pt x="148" y="0"/>
                      <a:pt x="109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auto">
              <a:xfrm>
                <a:off x="10877551" y="2819400"/>
                <a:ext cx="930275" cy="1450975"/>
              </a:xfrm>
              <a:custGeom>
                <a:avLst/>
                <a:gdLst>
                  <a:gd name="T0" fmla="*/ 385 w 390"/>
                  <a:gd name="T1" fmla="*/ 608 h 608"/>
                  <a:gd name="T2" fmla="*/ 390 w 390"/>
                  <a:gd name="T3" fmla="*/ 606 h 608"/>
                  <a:gd name="T4" fmla="*/ 380 w 390"/>
                  <a:gd name="T5" fmla="*/ 533 h 608"/>
                  <a:gd name="T6" fmla="*/ 214 w 390"/>
                  <a:gd name="T7" fmla="*/ 319 h 608"/>
                  <a:gd name="T8" fmla="*/ 200 w 390"/>
                  <a:gd name="T9" fmla="*/ 312 h 608"/>
                  <a:gd name="T10" fmla="*/ 43 w 390"/>
                  <a:gd name="T11" fmla="*/ 73 h 608"/>
                  <a:gd name="T12" fmla="*/ 43 w 390"/>
                  <a:gd name="T13" fmla="*/ 0 h 608"/>
                  <a:gd name="T14" fmla="*/ 37 w 390"/>
                  <a:gd name="T15" fmla="*/ 0 h 608"/>
                  <a:gd name="T16" fmla="*/ 8 w 390"/>
                  <a:gd name="T17" fmla="*/ 252 h 608"/>
                  <a:gd name="T18" fmla="*/ 108 w 390"/>
                  <a:gd name="T19" fmla="*/ 379 h 608"/>
                  <a:gd name="T20" fmla="*/ 138 w 390"/>
                  <a:gd name="T21" fmla="*/ 384 h 608"/>
                  <a:gd name="T22" fmla="*/ 309 w 390"/>
                  <a:gd name="T23" fmla="*/ 480 h 608"/>
                  <a:gd name="T24" fmla="*/ 372 w 390"/>
                  <a:gd name="T25" fmla="*/ 579 h 608"/>
                  <a:gd name="T26" fmla="*/ 385 w 390"/>
                  <a:gd name="T27" fmla="*/ 608 h 6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90" h="608">
                    <a:moveTo>
                      <a:pt x="385" y="608"/>
                    </a:moveTo>
                    <a:cubicBezTo>
                      <a:pt x="387" y="607"/>
                      <a:pt x="389" y="606"/>
                      <a:pt x="390" y="606"/>
                    </a:cubicBezTo>
                    <a:cubicBezTo>
                      <a:pt x="387" y="582"/>
                      <a:pt x="385" y="557"/>
                      <a:pt x="380" y="533"/>
                    </a:cubicBezTo>
                    <a:cubicBezTo>
                      <a:pt x="358" y="436"/>
                      <a:pt x="314" y="356"/>
                      <a:pt x="214" y="319"/>
                    </a:cubicBezTo>
                    <a:cubicBezTo>
                      <a:pt x="209" y="318"/>
                      <a:pt x="205" y="315"/>
                      <a:pt x="200" y="312"/>
                    </a:cubicBezTo>
                    <a:cubicBezTo>
                      <a:pt x="103" y="261"/>
                      <a:pt x="48" y="184"/>
                      <a:pt x="43" y="73"/>
                    </a:cubicBezTo>
                    <a:cubicBezTo>
                      <a:pt x="42" y="48"/>
                      <a:pt x="43" y="24"/>
                      <a:pt x="43" y="0"/>
                    </a:cubicBezTo>
                    <a:cubicBezTo>
                      <a:pt x="41" y="0"/>
                      <a:pt x="39" y="0"/>
                      <a:pt x="37" y="0"/>
                    </a:cubicBezTo>
                    <a:cubicBezTo>
                      <a:pt x="16" y="83"/>
                      <a:pt x="0" y="166"/>
                      <a:pt x="8" y="252"/>
                    </a:cubicBezTo>
                    <a:cubicBezTo>
                      <a:pt x="15" y="325"/>
                      <a:pt x="48" y="367"/>
                      <a:pt x="108" y="379"/>
                    </a:cubicBezTo>
                    <a:cubicBezTo>
                      <a:pt x="118" y="381"/>
                      <a:pt x="128" y="383"/>
                      <a:pt x="138" y="384"/>
                    </a:cubicBezTo>
                    <a:cubicBezTo>
                      <a:pt x="208" y="393"/>
                      <a:pt x="266" y="424"/>
                      <a:pt x="309" y="480"/>
                    </a:cubicBezTo>
                    <a:cubicBezTo>
                      <a:pt x="333" y="511"/>
                      <a:pt x="351" y="546"/>
                      <a:pt x="372" y="579"/>
                    </a:cubicBezTo>
                    <a:cubicBezTo>
                      <a:pt x="377" y="588"/>
                      <a:pt x="381" y="598"/>
                      <a:pt x="385" y="60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auto">
              <a:xfrm>
                <a:off x="9110663" y="1801812"/>
                <a:ext cx="1030287" cy="1885950"/>
              </a:xfrm>
              <a:custGeom>
                <a:avLst/>
                <a:gdLst>
                  <a:gd name="T0" fmla="*/ 109 w 432"/>
                  <a:gd name="T1" fmla="*/ 778 h 791"/>
                  <a:gd name="T2" fmla="*/ 117 w 432"/>
                  <a:gd name="T3" fmla="*/ 791 h 791"/>
                  <a:gd name="T4" fmla="*/ 432 w 432"/>
                  <a:gd name="T5" fmla="*/ 0 h 791"/>
                  <a:gd name="T6" fmla="*/ 271 w 432"/>
                  <a:gd name="T7" fmla="*/ 78 h 791"/>
                  <a:gd name="T8" fmla="*/ 109 w 432"/>
                  <a:gd name="T9" fmla="*/ 778 h 7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32" h="791">
                    <a:moveTo>
                      <a:pt x="109" y="778"/>
                    </a:moveTo>
                    <a:cubicBezTo>
                      <a:pt x="112" y="784"/>
                      <a:pt x="115" y="789"/>
                      <a:pt x="117" y="791"/>
                    </a:cubicBezTo>
                    <a:cubicBezTo>
                      <a:pt x="87" y="475"/>
                      <a:pt x="203" y="217"/>
                      <a:pt x="432" y="0"/>
                    </a:cubicBezTo>
                    <a:cubicBezTo>
                      <a:pt x="372" y="16"/>
                      <a:pt x="319" y="42"/>
                      <a:pt x="271" y="78"/>
                    </a:cubicBezTo>
                    <a:cubicBezTo>
                      <a:pt x="65" y="236"/>
                      <a:pt x="0" y="542"/>
                      <a:pt x="109" y="77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" name="Freeform 8"/>
              <p:cNvSpPr>
                <a:spLocks noEditPoints="1"/>
              </p:cNvSpPr>
              <p:nvPr/>
            </p:nvSpPr>
            <p:spPr bwMode="auto">
              <a:xfrm>
                <a:off x="9604376" y="1962150"/>
                <a:ext cx="1390650" cy="2170112"/>
              </a:xfrm>
              <a:custGeom>
                <a:avLst/>
                <a:gdLst>
                  <a:gd name="T0" fmla="*/ 338 w 583"/>
                  <a:gd name="T1" fmla="*/ 145 h 910"/>
                  <a:gd name="T2" fmla="*/ 249 w 583"/>
                  <a:gd name="T3" fmla="*/ 134 h 910"/>
                  <a:gd name="T4" fmla="*/ 130 w 583"/>
                  <a:gd name="T5" fmla="*/ 256 h 910"/>
                  <a:gd name="T6" fmla="*/ 104 w 583"/>
                  <a:gd name="T7" fmla="*/ 315 h 910"/>
                  <a:gd name="T8" fmla="*/ 84 w 583"/>
                  <a:gd name="T9" fmla="*/ 331 h 910"/>
                  <a:gd name="T10" fmla="*/ 26 w 583"/>
                  <a:gd name="T11" fmla="*/ 433 h 910"/>
                  <a:gd name="T12" fmla="*/ 4 w 583"/>
                  <a:gd name="T13" fmla="*/ 651 h 910"/>
                  <a:gd name="T14" fmla="*/ 23 w 583"/>
                  <a:gd name="T15" fmla="*/ 845 h 910"/>
                  <a:gd name="T16" fmla="*/ 117 w 583"/>
                  <a:gd name="T17" fmla="*/ 897 h 910"/>
                  <a:gd name="T18" fmla="*/ 162 w 583"/>
                  <a:gd name="T19" fmla="*/ 877 h 910"/>
                  <a:gd name="T20" fmla="*/ 239 w 583"/>
                  <a:gd name="T21" fmla="*/ 796 h 910"/>
                  <a:gd name="T22" fmla="*/ 306 w 583"/>
                  <a:gd name="T23" fmla="*/ 755 h 910"/>
                  <a:gd name="T24" fmla="*/ 334 w 583"/>
                  <a:gd name="T25" fmla="*/ 740 h 910"/>
                  <a:gd name="T26" fmla="*/ 307 w 583"/>
                  <a:gd name="T27" fmla="*/ 717 h 910"/>
                  <a:gd name="T28" fmla="*/ 260 w 583"/>
                  <a:gd name="T29" fmla="*/ 711 h 910"/>
                  <a:gd name="T30" fmla="*/ 224 w 583"/>
                  <a:gd name="T31" fmla="*/ 706 h 910"/>
                  <a:gd name="T32" fmla="*/ 203 w 583"/>
                  <a:gd name="T33" fmla="*/ 660 h 910"/>
                  <a:gd name="T34" fmla="*/ 241 w 583"/>
                  <a:gd name="T35" fmla="*/ 670 h 910"/>
                  <a:gd name="T36" fmla="*/ 328 w 583"/>
                  <a:gd name="T37" fmla="*/ 653 h 910"/>
                  <a:gd name="T38" fmla="*/ 336 w 583"/>
                  <a:gd name="T39" fmla="*/ 631 h 910"/>
                  <a:gd name="T40" fmla="*/ 311 w 583"/>
                  <a:gd name="T41" fmla="*/ 612 h 910"/>
                  <a:gd name="T42" fmla="*/ 290 w 583"/>
                  <a:gd name="T43" fmla="*/ 615 h 910"/>
                  <a:gd name="T44" fmla="*/ 254 w 583"/>
                  <a:gd name="T45" fmla="*/ 610 h 910"/>
                  <a:gd name="T46" fmla="*/ 199 w 583"/>
                  <a:gd name="T47" fmla="*/ 609 h 910"/>
                  <a:gd name="T48" fmla="*/ 153 w 583"/>
                  <a:gd name="T49" fmla="*/ 632 h 910"/>
                  <a:gd name="T50" fmla="*/ 128 w 583"/>
                  <a:gd name="T51" fmla="*/ 635 h 910"/>
                  <a:gd name="T52" fmla="*/ 126 w 583"/>
                  <a:gd name="T53" fmla="*/ 627 h 910"/>
                  <a:gd name="T54" fmla="*/ 141 w 583"/>
                  <a:gd name="T55" fmla="*/ 614 h 910"/>
                  <a:gd name="T56" fmla="*/ 220 w 583"/>
                  <a:gd name="T57" fmla="*/ 548 h 910"/>
                  <a:gd name="T58" fmla="*/ 265 w 583"/>
                  <a:gd name="T59" fmla="*/ 539 h 910"/>
                  <a:gd name="T60" fmla="*/ 292 w 583"/>
                  <a:gd name="T61" fmla="*/ 539 h 910"/>
                  <a:gd name="T62" fmla="*/ 312 w 583"/>
                  <a:gd name="T63" fmla="*/ 536 h 910"/>
                  <a:gd name="T64" fmla="*/ 330 w 583"/>
                  <a:gd name="T65" fmla="*/ 510 h 910"/>
                  <a:gd name="T66" fmla="*/ 308 w 583"/>
                  <a:gd name="T67" fmla="*/ 425 h 910"/>
                  <a:gd name="T68" fmla="*/ 322 w 583"/>
                  <a:gd name="T69" fmla="*/ 353 h 910"/>
                  <a:gd name="T70" fmla="*/ 458 w 583"/>
                  <a:gd name="T71" fmla="*/ 185 h 910"/>
                  <a:gd name="T72" fmla="*/ 487 w 583"/>
                  <a:gd name="T73" fmla="*/ 172 h 910"/>
                  <a:gd name="T74" fmla="*/ 552 w 583"/>
                  <a:gd name="T75" fmla="*/ 182 h 910"/>
                  <a:gd name="T76" fmla="*/ 583 w 583"/>
                  <a:gd name="T77" fmla="*/ 184 h 910"/>
                  <a:gd name="T78" fmla="*/ 576 w 583"/>
                  <a:gd name="T79" fmla="*/ 152 h 910"/>
                  <a:gd name="T80" fmla="*/ 507 w 583"/>
                  <a:gd name="T81" fmla="*/ 100 h 910"/>
                  <a:gd name="T82" fmla="*/ 459 w 583"/>
                  <a:gd name="T83" fmla="*/ 69 h 910"/>
                  <a:gd name="T84" fmla="*/ 431 w 583"/>
                  <a:gd name="T85" fmla="*/ 18 h 910"/>
                  <a:gd name="T86" fmla="*/ 402 w 583"/>
                  <a:gd name="T87" fmla="*/ 6 h 910"/>
                  <a:gd name="T88" fmla="*/ 296 w 583"/>
                  <a:gd name="T89" fmla="*/ 61 h 910"/>
                  <a:gd name="T90" fmla="*/ 301 w 583"/>
                  <a:gd name="T91" fmla="*/ 99 h 910"/>
                  <a:gd name="T92" fmla="*/ 346 w 583"/>
                  <a:gd name="T93" fmla="*/ 116 h 910"/>
                  <a:gd name="T94" fmla="*/ 364 w 583"/>
                  <a:gd name="T95" fmla="*/ 135 h 910"/>
                  <a:gd name="T96" fmla="*/ 338 w 583"/>
                  <a:gd name="T97" fmla="*/ 145 h 910"/>
                  <a:gd name="T98" fmla="*/ 216 w 583"/>
                  <a:gd name="T99" fmla="*/ 495 h 910"/>
                  <a:gd name="T100" fmla="*/ 262 w 583"/>
                  <a:gd name="T101" fmla="*/ 465 h 910"/>
                  <a:gd name="T102" fmla="*/ 216 w 583"/>
                  <a:gd name="T103" fmla="*/ 495 h 910"/>
                  <a:gd name="T104" fmla="*/ 281 w 583"/>
                  <a:gd name="T105" fmla="*/ 278 h 910"/>
                  <a:gd name="T106" fmla="*/ 213 w 583"/>
                  <a:gd name="T107" fmla="*/ 273 h 910"/>
                  <a:gd name="T108" fmla="*/ 191 w 583"/>
                  <a:gd name="T109" fmla="*/ 275 h 910"/>
                  <a:gd name="T110" fmla="*/ 165 w 583"/>
                  <a:gd name="T111" fmla="*/ 244 h 910"/>
                  <a:gd name="T112" fmla="*/ 296 w 583"/>
                  <a:gd name="T113" fmla="*/ 231 h 910"/>
                  <a:gd name="T114" fmla="*/ 306 w 583"/>
                  <a:gd name="T115" fmla="*/ 261 h 910"/>
                  <a:gd name="T116" fmla="*/ 281 w 583"/>
                  <a:gd name="T117" fmla="*/ 278 h 9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583" h="910">
                    <a:moveTo>
                      <a:pt x="338" y="145"/>
                    </a:moveTo>
                    <a:cubicBezTo>
                      <a:pt x="309" y="140"/>
                      <a:pt x="279" y="134"/>
                      <a:pt x="249" y="134"/>
                    </a:cubicBezTo>
                    <a:cubicBezTo>
                      <a:pt x="168" y="135"/>
                      <a:pt x="128" y="176"/>
                      <a:pt x="130" y="256"/>
                    </a:cubicBezTo>
                    <a:cubicBezTo>
                      <a:pt x="130" y="281"/>
                      <a:pt x="122" y="299"/>
                      <a:pt x="104" y="315"/>
                    </a:cubicBezTo>
                    <a:cubicBezTo>
                      <a:pt x="97" y="320"/>
                      <a:pt x="91" y="326"/>
                      <a:pt x="84" y="331"/>
                    </a:cubicBezTo>
                    <a:cubicBezTo>
                      <a:pt x="50" y="357"/>
                      <a:pt x="31" y="392"/>
                      <a:pt x="26" y="433"/>
                    </a:cubicBezTo>
                    <a:cubicBezTo>
                      <a:pt x="17" y="505"/>
                      <a:pt x="9" y="578"/>
                      <a:pt x="4" y="651"/>
                    </a:cubicBezTo>
                    <a:cubicBezTo>
                      <a:pt x="0" y="717"/>
                      <a:pt x="3" y="782"/>
                      <a:pt x="23" y="845"/>
                    </a:cubicBezTo>
                    <a:cubicBezTo>
                      <a:pt x="37" y="891"/>
                      <a:pt x="71" y="910"/>
                      <a:pt x="117" y="897"/>
                    </a:cubicBezTo>
                    <a:cubicBezTo>
                      <a:pt x="133" y="893"/>
                      <a:pt x="150" y="887"/>
                      <a:pt x="162" y="877"/>
                    </a:cubicBezTo>
                    <a:cubicBezTo>
                      <a:pt x="189" y="852"/>
                      <a:pt x="216" y="825"/>
                      <a:pt x="239" y="796"/>
                    </a:cubicBezTo>
                    <a:cubicBezTo>
                      <a:pt x="257" y="773"/>
                      <a:pt x="277" y="760"/>
                      <a:pt x="306" y="755"/>
                    </a:cubicBezTo>
                    <a:cubicBezTo>
                      <a:pt x="317" y="754"/>
                      <a:pt x="333" y="746"/>
                      <a:pt x="334" y="740"/>
                    </a:cubicBezTo>
                    <a:cubicBezTo>
                      <a:pt x="337" y="723"/>
                      <a:pt x="320" y="719"/>
                      <a:pt x="307" y="717"/>
                    </a:cubicBezTo>
                    <a:cubicBezTo>
                      <a:pt x="291" y="714"/>
                      <a:pt x="275" y="713"/>
                      <a:pt x="260" y="711"/>
                    </a:cubicBezTo>
                    <a:cubicBezTo>
                      <a:pt x="248" y="710"/>
                      <a:pt x="236" y="709"/>
                      <a:pt x="224" y="706"/>
                    </a:cubicBezTo>
                    <a:cubicBezTo>
                      <a:pt x="200" y="700"/>
                      <a:pt x="194" y="686"/>
                      <a:pt x="203" y="660"/>
                    </a:cubicBezTo>
                    <a:cubicBezTo>
                      <a:pt x="216" y="663"/>
                      <a:pt x="228" y="668"/>
                      <a:pt x="241" y="670"/>
                    </a:cubicBezTo>
                    <a:cubicBezTo>
                      <a:pt x="272" y="676"/>
                      <a:pt x="302" y="675"/>
                      <a:pt x="328" y="653"/>
                    </a:cubicBezTo>
                    <a:cubicBezTo>
                      <a:pt x="333" y="648"/>
                      <a:pt x="339" y="635"/>
                      <a:pt x="336" y="631"/>
                    </a:cubicBezTo>
                    <a:cubicBezTo>
                      <a:pt x="331" y="623"/>
                      <a:pt x="321" y="616"/>
                      <a:pt x="311" y="612"/>
                    </a:cubicBezTo>
                    <a:cubicBezTo>
                      <a:pt x="305" y="610"/>
                      <a:pt x="297" y="616"/>
                      <a:pt x="290" y="615"/>
                    </a:cubicBezTo>
                    <a:cubicBezTo>
                      <a:pt x="278" y="615"/>
                      <a:pt x="264" y="615"/>
                      <a:pt x="254" y="610"/>
                    </a:cubicBezTo>
                    <a:cubicBezTo>
                      <a:pt x="235" y="599"/>
                      <a:pt x="217" y="600"/>
                      <a:pt x="199" y="609"/>
                    </a:cubicBezTo>
                    <a:cubicBezTo>
                      <a:pt x="184" y="617"/>
                      <a:pt x="169" y="626"/>
                      <a:pt x="153" y="632"/>
                    </a:cubicBezTo>
                    <a:cubicBezTo>
                      <a:pt x="145" y="635"/>
                      <a:pt x="136" y="634"/>
                      <a:pt x="128" y="635"/>
                    </a:cubicBezTo>
                    <a:cubicBezTo>
                      <a:pt x="127" y="632"/>
                      <a:pt x="127" y="629"/>
                      <a:pt x="126" y="627"/>
                    </a:cubicBezTo>
                    <a:cubicBezTo>
                      <a:pt x="131" y="623"/>
                      <a:pt x="136" y="618"/>
                      <a:pt x="141" y="614"/>
                    </a:cubicBezTo>
                    <a:cubicBezTo>
                      <a:pt x="167" y="592"/>
                      <a:pt x="195" y="572"/>
                      <a:pt x="220" y="548"/>
                    </a:cubicBezTo>
                    <a:cubicBezTo>
                      <a:pt x="235" y="535"/>
                      <a:pt x="247" y="532"/>
                      <a:pt x="265" y="539"/>
                    </a:cubicBezTo>
                    <a:cubicBezTo>
                      <a:pt x="273" y="543"/>
                      <a:pt x="283" y="540"/>
                      <a:pt x="292" y="539"/>
                    </a:cubicBezTo>
                    <a:cubicBezTo>
                      <a:pt x="299" y="539"/>
                      <a:pt x="305" y="536"/>
                      <a:pt x="312" y="536"/>
                    </a:cubicBezTo>
                    <a:cubicBezTo>
                      <a:pt x="334" y="534"/>
                      <a:pt x="336" y="532"/>
                      <a:pt x="330" y="510"/>
                    </a:cubicBezTo>
                    <a:cubicBezTo>
                      <a:pt x="323" y="482"/>
                      <a:pt x="316" y="453"/>
                      <a:pt x="308" y="425"/>
                    </a:cubicBezTo>
                    <a:cubicBezTo>
                      <a:pt x="300" y="398"/>
                      <a:pt x="304" y="375"/>
                      <a:pt x="322" y="353"/>
                    </a:cubicBezTo>
                    <a:cubicBezTo>
                      <a:pt x="368" y="297"/>
                      <a:pt x="412" y="240"/>
                      <a:pt x="458" y="185"/>
                    </a:cubicBezTo>
                    <a:cubicBezTo>
                      <a:pt x="464" y="178"/>
                      <a:pt x="477" y="172"/>
                      <a:pt x="487" y="172"/>
                    </a:cubicBezTo>
                    <a:cubicBezTo>
                      <a:pt x="509" y="173"/>
                      <a:pt x="530" y="179"/>
                      <a:pt x="552" y="182"/>
                    </a:cubicBezTo>
                    <a:cubicBezTo>
                      <a:pt x="562" y="184"/>
                      <a:pt x="573" y="183"/>
                      <a:pt x="583" y="184"/>
                    </a:cubicBezTo>
                    <a:cubicBezTo>
                      <a:pt x="581" y="173"/>
                      <a:pt x="580" y="162"/>
                      <a:pt x="576" y="152"/>
                    </a:cubicBezTo>
                    <a:cubicBezTo>
                      <a:pt x="565" y="119"/>
                      <a:pt x="547" y="96"/>
                      <a:pt x="507" y="100"/>
                    </a:cubicBezTo>
                    <a:cubicBezTo>
                      <a:pt x="484" y="103"/>
                      <a:pt x="469" y="89"/>
                      <a:pt x="459" y="69"/>
                    </a:cubicBezTo>
                    <a:cubicBezTo>
                      <a:pt x="450" y="52"/>
                      <a:pt x="441" y="35"/>
                      <a:pt x="431" y="18"/>
                    </a:cubicBezTo>
                    <a:cubicBezTo>
                      <a:pt x="425" y="6"/>
                      <a:pt x="414" y="0"/>
                      <a:pt x="402" y="6"/>
                    </a:cubicBezTo>
                    <a:cubicBezTo>
                      <a:pt x="366" y="23"/>
                      <a:pt x="330" y="40"/>
                      <a:pt x="296" y="61"/>
                    </a:cubicBezTo>
                    <a:cubicBezTo>
                      <a:pt x="276" y="74"/>
                      <a:pt x="279" y="89"/>
                      <a:pt x="301" y="99"/>
                    </a:cubicBezTo>
                    <a:cubicBezTo>
                      <a:pt x="316" y="106"/>
                      <a:pt x="331" y="110"/>
                      <a:pt x="346" y="116"/>
                    </a:cubicBezTo>
                    <a:cubicBezTo>
                      <a:pt x="354" y="120"/>
                      <a:pt x="368" y="120"/>
                      <a:pt x="364" y="135"/>
                    </a:cubicBezTo>
                    <a:cubicBezTo>
                      <a:pt x="360" y="147"/>
                      <a:pt x="351" y="147"/>
                      <a:pt x="338" y="145"/>
                    </a:cubicBezTo>
                    <a:close/>
                    <a:moveTo>
                      <a:pt x="216" y="495"/>
                    </a:moveTo>
                    <a:cubicBezTo>
                      <a:pt x="217" y="475"/>
                      <a:pt x="236" y="462"/>
                      <a:pt x="262" y="465"/>
                    </a:cubicBezTo>
                    <a:cubicBezTo>
                      <a:pt x="256" y="487"/>
                      <a:pt x="240" y="497"/>
                      <a:pt x="216" y="495"/>
                    </a:cubicBezTo>
                    <a:close/>
                    <a:moveTo>
                      <a:pt x="281" y="278"/>
                    </a:moveTo>
                    <a:cubicBezTo>
                      <a:pt x="259" y="273"/>
                      <a:pt x="236" y="274"/>
                      <a:pt x="213" y="273"/>
                    </a:cubicBezTo>
                    <a:cubicBezTo>
                      <a:pt x="204" y="273"/>
                      <a:pt x="196" y="275"/>
                      <a:pt x="191" y="275"/>
                    </a:cubicBezTo>
                    <a:cubicBezTo>
                      <a:pt x="158" y="277"/>
                      <a:pt x="153" y="270"/>
                      <a:pt x="165" y="244"/>
                    </a:cubicBezTo>
                    <a:cubicBezTo>
                      <a:pt x="193" y="186"/>
                      <a:pt x="259" y="179"/>
                      <a:pt x="296" y="231"/>
                    </a:cubicBezTo>
                    <a:cubicBezTo>
                      <a:pt x="301" y="240"/>
                      <a:pt x="305" y="251"/>
                      <a:pt x="306" y="261"/>
                    </a:cubicBezTo>
                    <a:cubicBezTo>
                      <a:pt x="308" y="281"/>
                      <a:pt x="301" y="283"/>
                      <a:pt x="281" y="27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" name="Freeform 9"/>
              <p:cNvSpPr>
                <a:spLocks/>
              </p:cNvSpPr>
              <p:nvPr/>
            </p:nvSpPr>
            <p:spPr bwMode="auto">
              <a:xfrm>
                <a:off x="10721976" y="3236912"/>
                <a:ext cx="939800" cy="954087"/>
              </a:xfrm>
              <a:custGeom>
                <a:avLst/>
                <a:gdLst>
                  <a:gd name="T0" fmla="*/ 43 w 394"/>
                  <a:gd name="T1" fmla="*/ 0 h 400"/>
                  <a:gd name="T2" fmla="*/ 15 w 394"/>
                  <a:gd name="T3" fmla="*/ 201 h 400"/>
                  <a:gd name="T4" fmla="*/ 128 w 394"/>
                  <a:gd name="T5" fmla="*/ 298 h 400"/>
                  <a:gd name="T6" fmla="*/ 198 w 394"/>
                  <a:gd name="T7" fmla="*/ 301 h 400"/>
                  <a:gd name="T8" fmla="*/ 368 w 394"/>
                  <a:gd name="T9" fmla="*/ 379 h 400"/>
                  <a:gd name="T10" fmla="*/ 389 w 394"/>
                  <a:gd name="T11" fmla="*/ 400 h 400"/>
                  <a:gd name="T12" fmla="*/ 394 w 394"/>
                  <a:gd name="T13" fmla="*/ 397 h 400"/>
                  <a:gd name="T14" fmla="*/ 324 w 394"/>
                  <a:gd name="T15" fmla="*/ 308 h 400"/>
                  <a:gd name="T16" fmla="*/ 227 w 394"/>
                  <a:gd name="T17" fmla="*/ 261 h 400"/>
                  <a:gd name="T18" fmla="*/ 179 w 394"/>
                  <a:gd name="T19" fmla="*/ 257 h 400"/>
                  <a:gd name="T20" fmla="*/ 38 w 394"/>
                  <a:gd name="T21" fmla="*/ 128 h 400"/>
                  <a:gd name="T22" fmla="*/ 37 w 394"/>
                  <a:gd name="T23" fmla="*/ 92 h 400"/>
                  <a:gd name="T24" fmla="*/ 43 w 394"/>
                  <a:gd name="T25" fmla="*/ 0 h 4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94" h="400">
                    <a:moveTo>
                      <a:pt x="43" y="0"/>
                    </a:moveTo>
                    <a:cubicBezTo>
                      <a:pt x="15" y="46"/>
                      <a:pt x="0" y="149"/>
                      <a:pt x="15" y="201"/>
                    </a:cubicBezTo>
                    <a:cubicBezTo>
                      <a:pt x="29" y="252"/>
                      <a:pt x="75" y="292"/>
                      <a:pt x="128" y="298"/>
                    </a:cubicBezTo>
                    <a:cubicBezTo>
                      <a:pt x="151" y="300"/>
                      <a:pt x="174" y="300"/>
                      <a:pt x="198" y="301"/>
                    </a:cubicBezTo>
                    <a:cubicBezTo>
                      <a:pt x="265" y="304"/>
                      <a:pt x="324" y="326"/>
                      <a:pt x="368" y="379"/>
                    </a:cubicBezTo>
                    <a:cubicBezTo>
                      <a:pt x="374" y="387"/>
                      <a:pt x="382" y="393"/>
                      <a:pt x="389" y="400"/>
                    </a:cubicBezTo>
                    <a:cubicBezTo>
                      <a:pt x="391" y="399"/>
                      <a:pt x="392" y="398"/>
                      <a:pt x="394" y="397"/>
                    </a:cubicBezTo>
                    <a:cubicBezTo>
                      <a:pt x="371" y="367"/>
                      <a:pt x="349" y="336"/>
                      <a:pt x="324" y="308"/>
                    </a:cubicBezTo>
                    <a:cubicBezTo>
                      <a:pt x="299" y="280"/>
                      <a:pt x="265" y="265"/>
                      <a:pt x="227" y="261"/>
                    </a:cubicBezTo>
                    <a:cubicBezTo>
                      <a:pt x="211" y="260"/>
                      <a:pt x="195" y="259"/>
                      <a:pt x="179" y="257"/>
                    </a:cubicBezTo>
                    <a:cubicBezTo>
                      <a:pt x="82" y="242"/>
                      <a:pt x="50" y="205"/>
                      <a:pt x="38" y="128"/>
                    </a:cubicBezTo>
                    <a:cubicBezTo>
                      <a:pt x="37" y="116"/>
                      <a:pt x="36" y="104"/>
                      <a:pt x="37" y="92"/>
                    </a:cubicBezTo>
                    <a:cubicBezTo>
                      <a:pt x="38" y="61"/>
                      <a:pt x="41" y="31"/>
                      <a:pt x="4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" name="Freeform 10"/>
              <p:cNvSpPr>
                <a:spLocks/>
              </p:cNvSpPr>
              <p:nvPr/>
            </p:nvSpPr>
            <p:spPr bwMode="auto">
              <a:xfrm>
                <a:off x="10045701" y="2519362"/>
                <a:ext cx="57150" cy="60325"/>
              </a:xfrm>
              <a:custGeom>
                <a:avLst/>
                <a:gdLst>
                  <a:gd name="T0" fmla="*/ 0 w 24"/>
                  <a:gd name="T1" fmla="*/ 18 h 25"/>
                  <a:gd name="T2" fmla="*/ 12 w 24"/>
                  <a:gd name="T3" fmla="*/ 25 h 25"/>
                  <a:gd name="T4" fmla="*/ 24 w 24"/>
                  <a:gd name="T5" fmla="*/ 7 h 25"/>
                  <a:gd name="T6" fmla="*/ 15 w 24"/>
                  <a:gd name="T7" fmla="*/ 0 h 25"/>
                  <a:gd name="T8" fmla="*/ 0 w 24"/>
                  <a:gd name="T9" fmla="*/ 18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25">
                    <a:moveTo>
                      <a:pt x="0" y="18"/>
                    </a:moveTo>
                    <a:cubicBezTo>
                      <a:pt x="4" y="20"/>
                      <a:pt x="11" y="25"/>
                      <a:pt x="12" y="25"/>
                    </a:cubicBezTo>
                    <a:cubicBezTo>
                      <a:pt x="17" y="19"/>
                      <a:pt x="20" y="13"/>
                      <a:pt x="24" y="7"/>
                    </a:cubicBezTo>
                    <a:cubicBezTo>
                      <a:pt x="21" y="4"/>
                      <a:pt x="18" y="2"/>
                      <a:pt x="15" y="0"/>
                    </a:cubicBezTo>
                    <a:cubicBezTo>
                      <a:pt x="10" y="6"/>
                      <a:pt x="5" y="12"/>
                      <a:pt x="0" y="1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" name="Freeform 11"/>
              <p:cNvSpPr>
                <a:spLocks/>
              </p:cNvSpPr>
              <p:nvPr/>
            </p:nvSpPr>
            <p:spPr bwMode="auto">
              <a:xfrm>
                <a:off x="8636001" y="1644650"/>
                <a:ext cx="730250" cy="2498725"/>
              </a:xfrm>
              <a:custGeom>
                <a:avLst/>
                <a:gdLst>
                  <a:gd name="T0" fmla="*/ 283 w 306"/>
                  <a:gd name="T1" fmla="*/ 1028 h 1048"/>
                  <a:gd name="T2" fmla="*/ 306 w 306"/>
                  <a:gd name="T3" fmla="*/ 1048 h 1048"/>
                  <a:gd name="T4" fmla="*/ 172 w 306"/>
                  <a:gd name="T5" fmla="*/ 526 h 1048"/>
                  <a:gd name="T6" fmla="*/ 299 w 306"/>
                  <a:gd name="T7" fmla="*/ 0 h 1048"/>
                  <a:gd name="T8" fmla="*/ 117 w 306"/>
                  <a:gd name="T9" fmla="*/ 220 h 1048"/>
                  <a:gd name="T10" fmla="*/ 260 w 306"/>
                  <a:gd name="T11" fmla="*/ 1006 h 1048"/>
                  <a:gd name="T12" fmla="*/ 283 w 306"/>
                  <a:gd name="T13" fmla="*/ 1028 h 10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6" h="1048">
                    <a:moveTo>
                      <a:pt x="283" y="1028"/>
                    </a:moveTo>
                    <a:cubicBezTo>
                      <a:pt x="290" y="1035"/>
                      <a:pt x="298" y="1041"/>
                      <a:pt x="306" y="1048"/>
                    </a:cubicBezTo>
                    <a:cubicBezTo>
                      <a:pt x="207" y="887"/>
                      <a:pt x="173" y="711"/>
                      <a:pt x="172" y="526"/>
                    </a:cubicBezTo>
                    <a:cubicBezTo>
                      <a:pt x="171" y="340"/>
                      <a:pt x="204" y="163"/>
                      <a:pt x="299" y="0"/>
                    </a:cubicBezTo>
                    <a:cubicBezTo>
                      <a:pt x="217" y="57"/>
                      <a:pt x="157" y="130"/>
                      <a:pt x="117" y="220"/>
                    </a:cubicBezTo>
                    <a:cubicBezTo>
                      <a:pt x="0" y="483"/>
                      <a:pt x="64" y="798"/>
                      <a:pt x="260" y="1006"/>
                    </a:cubicBezTo>
                    <a:cubicBezTo>
                      <a:pt x="267" y="1014"/>
                      <a:pt x="275" y="1021"/>
                      <a:pt x="283" y="102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" name="Freeform 12"/>
              <p:cNvSpPr>
                <a:spLocks/>
              </p:cNvSpPr>
              <p:nvPr/>
            </p:nvSpPr>
            <p:spPr bwMode="auto">
              <a:xfrm>
                <a:off x="10229851" y="2519362"/>
                <a:ext cx="53975" cy="61912"/>
              </a:xfrm>
              <a:custGeom>
                <a:avLst/>
                <a:gdLst>
                  <a:gd name="T0" fmla="*/ 0 w 23"/>
                  <a:gd name="T1" fmla="*/ 5 h 26"/>
                  <a:gd name="T2" fmla="*/ 8 w 23"/>
                  <a:gd name="T3" fmla="*/ 26 h 26"/>
                  <a:gd name="T4" fmla="*/ 23 w 23"/>
                  <a:gd name="T5" fmla="*/ 20 h 26"/>
                  <a:gd name="T6" fmla="*/ 9 w 23"/>
                  <a:gd name="T7" fmla="*/ 0 h 26"/>
                  <a:gd name="T8" fmla="*/ 0 w 23"/>
                  <a:gd name="T9" fmla="*/ 5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26">
                    <a:moveTo>
                      <a:pt x="0" y="5"/>
                    </a:moveTo>
                    <a:cubicBezTo>
                      <a:pt x="2" y="12"/>
                      <a:pt x="5" y="19"/>
                      <a:pt x="8" y="26"/>
                    </a:cubicBezTo>
                    <a:cubicBezTo>
                      <a:pt x="13" y="24"/>
                      <a:pt x="18" y="22"/>
                      <a:pt x="23" y="20"/>
                    </a:cubicBezTo>
                    <a:cubicBezTo>
                      <a:pt x="18" y="14"/>
                      <a:pt x="13" y="7"/>
                      <a:pt x="9" y="0"/>
                    </a:cubicBezTo>
                    <a:cubicBezTo>
                      <a:pt x="6" y="2"/>
                      <a:pt x="3" y="3"/>
                      <a:pt x="0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" name="Freeform 13"/>
              <p:cNvSpPr>
                <a:spLocks/>
              </p:cNvSpPr>
              <p:nvPr/>
            </p:nvSpPr>
            <p:spPr bwMode="auto">
              <a:xfrm>
                <a:off x="8231188" y="2135187"/>
                <a:ext cx="1254125" cy="2397125"/>
              </a:xfrm>
              <a:custGeom>
                <a:avLst/>
                <a:gdLst>
                  <a:gd name="T0" fmla="*/ 429 w 526"/>
                  <a:gd name="T1" fmla="*/ 964 h 1005"/>
                  <a:gd name="T2" fmla="*/ 523 w 526"/>
                  <a:gd name="T3" fmla="*/ 1005 h 1005"/>
                  <a:gd name="T4" fmla="*/ 526 w 526"/>
                  <a:gd name="T5" fmla="*/ 1000 h 1005"/>
                  <a:gd name="T6" fmla="*/ 512 w 526"/>
                  <a:gd name="T7" fmla="*/ 988 h 1005"/>
                  <a:gd name="T8" fmla="*/ 156 w 526"/>
                  <a:gd name="T9" fmla="*/ 472 h 1005"/>
                  <a:gd name="T10" fmla="*/ 102 w 526"/>
                  <a:gd name="T11" fmla="*/ 113 h 1005"/>
                  <a:gd name="T12" fmla="*/ 116 w 526"/>
                  <a:gd name="T13" fmla="*/ 0 h 1005"/>
                  <a:gd name="T14" fmla="*/ 111 w 526"/>
                  <a:gd name="T15" fmla="*/ 4 h 1005"/>
                  <a:gd name="T16" fmla="*/ 24 w 526"/>
                  <a:gd name="T17" fmla="*/ 403 h 1005"/>
                  <a:gd name="T18" fmla="*/ 429 w 526"/>
                  <a:gd name="T19" fmla="*/ 964 h 10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26" h="1005">
                    <a:moveTo>
                      <a:pt x="429" y="964"/>
                    </a:moveTo>
                    <a:cubicBezTo>
                      <a:pt x="459" y="980"/>
                      <a:pt x="492" y="991"/>
                      <a:pt x="523" y="1005"/>
                    </a:cubicBezTo>
                    <a:cubicBezTo>
                      <a:pt x="524" y="1003"/>
                      <a:pt x="525" y="1002"/>
                      <a:pt x="526" y="1000"/>
                    </a:cubicBezTo>
                    <a:cubicBezTo>
                      <a:pt x="521" y="996"/>
                      <a:pt x="516" y="992"/>
                      <a:pt x="512" y="988"/>
                    </a:cubicBezTo>
                    <a:cubicBezTo>
                      <a:pt x="342" y="851"/>
                      <a:pt x="227" y="677"/>
                      <a:pt x="156" y="472"/>
                    </a:cubicBezTo>
                    <a:cubicBezTo>
                      <a:pt x="116" y="356"/>
                      <a:pt x="92" y="237"/>
                      <a:pt x="102" y="113"/>
                    </a:cubicBezTo>
                    <a:cubicBezTo>
                      <a:pt x="105" y="76"/>
                      <a:pt x="111" y="38"/>
                      <a:pt x="116" y="0"/>
                    </a:cubicBezTo>
                    <a:cubicBezTo>
                      <a:pt x="113" y="1"/>
                      <a:pt x="112" y="2"/>
                      <a:pt x="111" y="4"/>
                    </a:cubicBezTo>
                    <a:cubicBezTo>
                      <a:pt x="37" y="127"/>
                      <a:pt x="0" y="260"/>
                      <a:pt x="24" y="403"/>
                    </a:cubicBezTo>
                    <a:cubicBezTo>
                      <a:pt x="66" y="656"/>
                      <a:pt x="201" y="844"/>
                      <a:pt x="429" y="96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" name="Freeform 14"/>
              <p:cNvSpPr>
                <a:spLocks noEditPoints="1"/>
              </p:cNvSpPr>
              <p:nvPr/>
            </p:nvSpPr>
            <p:spPr bwMode="auto">
              <a:xfrm>
                <a:off x="7127876" y="1128713"/>
                <a:ext cx="5607049" cy="5616574"/>
              </a:xfrm>
              <a:custGeom>
                <a:avLst/>
                <a:gdLst>
                  <a:gd name="T0" fmla="*/ 1205 w 2352"/>
                  <a:gd name="T1" fmla="*/ 17 h 2355"/>
                  <a:gd name="T2" fmla="*/ 7 w 2352"/>
                  <a:gd name="T3" fmla="*/ 1201 h 2355"/>
                  <a:gd name="T4" fmla="*/ 1176 w 2352"/>
                  <a:gd name="T5" fmla="*/ 2355 h 2355"/>
                  <a:gd name="T6" fmla="*/ 2350 w 2352"/>
                  <a:gd name="T7" fmla="*/ 1188 h 2355"/>
                  <a:gd name="T8" fmla="*/ 1205 w 2352"/>
                  <a:gd name="T9" fmla="*/ 17 h 2355"/>
                  <a:gd name="T10" fmla="*/ 1178 w 2352"/>
                  <a:gd name="T11" fmla="*/ 2284 h 2355"/>
                  <a:gd name="T12" fmla="*/ 77 w 2352"/>
                  <a:gd name="T13" fmla="*/ 1186 h 2355"/>
                  <a:gd name="T14" fmla="*/ 1180 w 2352"/>
                  <a:gd name="T15" fmla="*/ 87 h 2355"/>
                  <a:gd name="T16" fmla="*/ 2279 w 2352"/>
                  <a:gd name="T17" fmla="*/ 1178 h 2355"/>
                  <a:gd name="T18" fmla="*/ 1178 w 2352"/>
                  <a:gd name="T19" fmla="*/ 2284 h 23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352" h="2355">
                    <a:moveTo>
                      <a:pt x="1205" y="17"/>
                    </a:moveTo>
                    <a:cubicBezTo>
                      <a:pt x="550" y="0"/>
                      <a:pt x="0" y="528"/>
                      <a:pt x="7" y="1201"/>
                    </a:cubicBezTo>
                    <a:cubicBezTo>
                      <a:pt x="14" y="1821"/>
                      <a:pt x="514" y="2349"/>
                      <a:pt x="1176" y="2355"/>
                    </a:cubicBezTo>
                    <a:cubicBezTo>
                      <a:pt x="1805" y="2355"/>
                      <a:pt x="2348" y="1857"/>
                      <a:pt x="2350" y="1188"/>
                    </a:cubicBezTo>
                    <a:cubicBezTo>
                      <a:pt x="2352" y="558"/>
                      <a:pt x="1856" y="33"/>
                      <a:pt x="1205" y="17"/>
                    </a:cubicBezTo>
                    <a:close/>
                    <a:moveTo>
                      <a:pt x="1178" y="2284"/>
                    </a:moveTo>
                    <a:cubicBezTo>
                      <a:pt x="570" y="2285"/>
                      <a:pt x="79" y="1792"/>
                      <a:pt x="77" y="1186"/>
                    </a:cubicBezTo>
                    <a:cubicBezTo>
                      <a:pt x="81" y="577"/>
                      <a:pt x="566" y="87"/>
                      <a:pt x="1180" y="87"/>
                    </a:cubicBezTo>
                    <a:cubicBezTo>
                      <a:pt x="1796" y="87"/>
                      <a:pt x="2277" y="580"/>
                      <a:pt x="2279" y="1178"/>
                    </a:cubicBezTo>
                    <a:cubicBezTo>
                      <a:pt x="2282" y="1797"/>
                      <a:pt x="1788" y="2283"/>
                      <a:pt x="1178" y="228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" name="Freeform 15"/>
              <p:cNvSpPr>
                <a:spLocks/>
              </p:cNvSpPr>
              <p:nvPr/>
            </p:nvSpPr>
            <p:spPr bwMode="auto">
              <a:xfrm>
                <a:off x="7847013" y="2855912"/>
                <a:ext cx="1943100" cy="2027237"/>
              </a:xfrm>
              <a:custGeom>
                <a:avLst/>
                <a:gdLst>
                  <a:gd name="T0" fmla="*/ 291 w 815"/>
                  <a:gd name="T1" fmla="*/ 659 h 850"/>
                  <a:gd name="T2" fmla="*/ 815 w 815"/>
                  <a:gd name="T3" fmla="*/ 800 h 850"/>
                  <a:gd name="T4" fmla="*/ 762 w 815"/>
                  <a:gd name="T5" fmla="*/ 789 h 850"/>
                  <a:gd name="T6" fmla="*/ 422 w 815"/>
                  <a:gd name="T7" fmla="*/ 653 h 850"/>
                  <a:gd name="T8" fmla="*/ 75 w 815"/>
                  <a:gd name="T9" fmla="*/ 149 h 850"/>
                  <a:gd name="T10" fmla="*/ 37 w 815"/>
                  <a:gd name="T11" fmla="*/ 0 h 850"/>
                  <a:gd name="T12" fmla="*/ 291 w 815"/>
                  <a:gd name="T13" fmla="*/ 659 h 8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15" h="850">
                    <a:moveTo>
                      <a:pt x="291" y="659"/>
                    </a:moveTo>
                    <a:cubicBezTo>
                      <a:pt x="436" y="765"/>
                      <a:pt x="739" y="850"/>
                      <a:pt x="815" y="800"/>
                    </a:cubicBezTo>
                    <a:cubicBezTo>
                      <a:pt x="795" y="796"/>
                      <a:pt x="779" y="792"/>
                      <a:pt x="762" y="789"/>
                    </a:cubicBezTo>
                    <a:cubicBezTo>
                      <a:pt x="639" y="768"/>
                      <a:pt x="523" y="728"/>
                      <a:pt x="422" y="653"/>
                    </a:cubicBezTo>
                    <a:cubicBezTo>
                      <a:pt x="249" y="525"/>
                      <a:pt x="138" y="353"/>
                      <a:pt x="75" y="149"/>
                    </a:cubicBezTo>
                    <a:cubicBezTo>
                      <a:pt x="61" y="101"/>
                      <a:pt x="50" y="52"/>
                      <a:pt x="37" y="0"/>
                    </a:cubicBezTo>
                    <a:cubicBezTo>
                      <a:pt x="0" y="189"/>
                      <a:pt x="51" y="483"/>
                      <a:pt x="291" y="6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" name="Freeform 16"/>
              <p:cNvSpPr>
                <a:spLocks/>
              </p:cNvSpPr>
              <p:nvPr/>
            </p:nvSpPr>
            <p:spPr bwMode="auto">
              <a:xfrm>
                <a:off x="7651751" y="3771900"/>
                <a:ext cx="4295775" cy="2603500"/>
              </a:xfrm>
              <a:custGeom>
                <a:avLst/>
                <a:gdLst>
                  <a:gd name="T0" fmla="*/ 1383 w 1802"/>
                  <a:gd name="T1" fmla="*/ 217 h 1092"/>
                  <a:gd name="T2" fmla="*/ 1229 w 1802"/>
                  <a:gd name="T3" fmla="*/ 320 h 1092"/>
                  <a:gd name="T4" fmla="*/ 813 w 1802"/>
                  <a:gd name="T5" fmla="*/ 482 h 1092"/>
                  <a:gd name="T6" fmla="*/ 221 w 1802"/>
                  <a:gd name="T7" fmla="*/ 280 h 1092"/>
                  <a:gd name="T8" fmla="*/ 24 w 1802"/>
                  <a:gd name="T9" fmla="*/ 27 h 1092"/>
                  <a:gd name="T10" fmla="*/ 8 w 1802"/>
                  <a:gd name="T11" fmla="*/ 0 h 1092"/>
                  <a:gd name="T12" fmla="*/ 5 w 1802"/>
                  <a:gd name="T13" fmla="*/ 12 h 1092"/>
                  <a:gd name="T14" fmla="*/ 1 w 1802"/>
                  <a:gd name="T15" fmla="*/ 122 h 1092"/>
                  <a:gd name="T16" fmla="*/ 215 w 1802"/>
                  <a:gd name="T17" fmla="*/ 527 h 1092"/>
                  <a:gd name="T18" fmla="*/ 593 w 1802"/>
                  <a:gd name="T19" fmla="*/ 638 h 1092"/>
                  <a:gd name="T20" fmla="*/ 1177 w 1802"/>
                  <a:gd name="T21" fmla="*/ 471 h 1092"/>
                  <a:gd name="T22" fmla="*/ 1353 w 1802"/>
                  <a:gd name="T23" fmla="*/ 357 h 1092"/>
                  <a:gd name="T24" fmla="*/ 1597 w 1802"/>
                  <a:gd name="T25" fmla="*/ 326 h 1092"/>
                  <a:gd name="T26" fmla="*/ 1666 w 1802"/>
                  <a:gd name="T27" fmla="*/ 355 h 1092"/>
                  <a:gd name="T28" fmla="*/ 1569 w 1802"/>
                  <a:gd name="T29" fmla="*/ 347 h 1092"/>
                  <a:gd name="T30" fmla="*/ 1326 w 1802"/>
                  <a:gd name="T31" fmla="*/ 424 h 1092"/>
                  <a:gd name="T32" fmla="*/ 1050 w 1802"/>
                  <a:gd name="T33" fmla="*/ 590 h 1092"/>
                  <a:gd name="T34" fmla="*/ 319 w 1802"/>
                  <a:gd name="T35" fmla="*/ 652 h 1092"/>
                  <a:gd name="T36" fmla="*/ 154 w 1802"/>
                  <a:gd name="T37" fmla="*/ 589 h 1092"/>
                  <a:gd name="T38" fmla="*/ 150 w 1802"/>
                  <a:gd name="T39" fmla="*/ 591 h 1092"/>
                  <a:gd name="T40" fmla="*/ 288 w 1802"/>
                  <a:gd name="T41" fmla="*/ 757 h 1092"/>
                  <a:gd name="T42" fmla="*/ 504 w 1802"/>
                  <a:gd name="T43" fmla="*/ 872 h 1092"/>
                  <a:gd name="T44" fmla="*/ 697 w 1802"/>
                  <a:gd name="T45" fmla="*/ 874 h 1092"/>
                  <a:gd name="T46" fmla="*/ 1134 w 1802"/>
                  <a:gd name="T47" fmla="*/ 715 h 1092"/>
                  <a:gd name="T48" fmla="*/ 1202 w 1802"/>
                  <a:gd name="T49" fmla="*/ 665 h 1092"/>
                  <a:gd name="T50" fmla="*/ 1026 w 1802"/>
                  <a:gd name="T51" fmla="*/ 821 h 1092"/>
                  <a:gd name="T52" fmla="*/ 522 w 1802"/>
                  <a:gd name="T53" fmla="*/ 913 h 1092"/>
                  <a:gd name="T54" fmla="*/ 1304 w 1802"/>
                  <a:gd name="T55" fmla="*/ 772 h 1092"/>
                  <a:gd name="T56" fmla="*/ 1095 w 1802"/>
                  <a:gd name="T57" fmla="*/ 1016 h 1092"/>
                  <a:gd name="T58" fmla="*/ 1502 w 1802"/>
                  <a:gd name="T59" fmla="*/ 849 h 1092"/>
                  <a:gd name="T60" fmla="*/ 1714 w 1802"/>
                  <a:gd name="T61" fmla="*/ 662 h 1092"/>
                  <a:gd name="T62" fmla="*/ 1783 w 1802"/>
                  <a:gd name="T63" fmla="*/ 409 h 1092"/>
                  <a:gd name="T64" fmla="*/ 1383 w 1802"/>
                  <a:gd name="T65" fmla="*/ 217 h 10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802" h="1092">
                    <a:moveTo>
                      <a:pt x="1383" y="217"/>
                    </a:moveTo>
                    <a:cubicBezTo>
                      <a:pt x="1328" y="245"/>
                      <a:pt x="1278" y="283"/>
                      <a:pt x="1229" y="320"/>
                    </a:cubicBezTo>
                    <a:cubicBezTo>
                      <a:pt x="1106" y="415"/>
                      <a:pt x="968" y="470"/>
                      <a:pt x="813" y="482"/>
                    </a:cubicBezTo>
                    <a:cubicBezTo>
                      <a:pt x="587" y="498"/>
                      <a:pt x="391" y="426"/>
                      <a:pt x="221" y="280"/>
                    </a:cubicBezTo>
                    <a:cubicBezTo>
                      <a:pt x="138" y="209"/>
                      <a:pt x="79" y="119"/>
                      <a:pt x="24" y="27"/>
                    </a:cubicBezTo>
                    <a:cubicBezTo>
                      <a:pt x="20" y="19"/>
                      <a:pt x="15" y="11"/>
                      <a:pt x="8" y="0"/>
                    </a:cubicBezTo>
                    <a:cubicBezTo>
                      <a:pt x="6" y="7"/>
                      <a:pt x="6" y="10"/>
                      <a:pt x="5" y="12"/>
                    </a:cubicBezTo>
                    <a:cubicBezTo>
                      <a:pt x="4" y="49"/>
                      <a:pt x="0" y="85"/>
                      <a:pt x="1" y="122"/>
                    </a:cubicBezTo>
                    <a:cubicBezTo>
                      <a:pt x="5" y="292"/>
                      <a:pt x="74" y="430"/>
                      <a:pt x="215" y="527"/>
                    </a:cubicBezTo>
                    <a:cubicBezTo>
                      <a:pt x="328" y="605"/>
                      <a:pt x="455" y="642"/>
                      <a:pt x="593" y="638"/>
                    </a:cubicBezTo>
                    <a:cubicBezTo>
                      <a:pt x="803" y="634"/>
                      <a:pt x="999" y="584"/>
                      <a:pt x="1177" y="471"/>
                    </a:cubicBezTo>
                    <a:cubicBezTo>
                      <a:pt x="1236" y="433"/>
                      <a:pt x="1294" y="394"/>
                      <a:pt x="1353" y="357"/>
                    </a:cubicBezTo>
                    <a:cubicBezTo>
                      <a:pt x="1429" y="308"/>
                      <a:pt x="1513" y="307"/>
                      <a:pt x="1597" y="326"/>
                    </a:cubicBezTo>
                    <a:cubicBezTo>
                      <a:pt x="1621" y="331"/>
                      <a:pt x="1643" y="345"/>
                      <a:pt x="1666" y="355"/>
                    </a:cubicBezTo>
                    <a:cubicBezTo>
                      <a:pt x="1632" y="354"/>
                      <a:pt x="1601" y="349"/>
                      <a:pt x="1569" y="347"/>
                    </a:cubicBezTo>
                    <a:cubicBezTo>
                      <a:pt x="1479" y="343"/>
                      <a:pt x="1401" y="376"/>
                      <a:pt x="1326" y="424"/>
                    </a:cubicBezTo>
                    <a:cubicBezTo>
                      <a:pt x="1236" y="482"/>
                      <a:pt x="1146" y="542"/>
                      <a:pt x="1050" y="590"/>
                    </a:cubicBezTo>
                    <a:cubicBezTo>
                      <a:pt x="816" y="707"/>
                      <a:pt x="571" y="729"/>
                      <a:pt x="319" y="652"/>
                    </a:cubicBezTo>
                    <a:cubicBezTo>
                      <a:pt x="263" y="635"/>
                      <a:pt x="209" y="610"/>
                      <a:pt x="154" y="589"/>
                    </a:cubicBezTo>
                    <a:cubicBezTo>
                      <a:pt x="153" y="590"/>
                      <a:pt x="151" y="590"/>
                      <a:pt x="150" y="591"/>
                    </a:cubicBezTo>
                    <a:cubicBezTo>
                      <a:pt x="195" y="647"/>
                      <a:pt x="239" y="704"/>
                      <a:pt x="288" y="757"/>
                    </a:cubicBezTo>
                    <a:cubicBezTo>
                      <a:pt x="346" y="819"/>
                      <a:pt x="418" y="859"/>
                      <a:pt x="504" y="872"/>
                    </a:cubicBezTo>
                    <a:cubicBezTo>
                      <a:pt x="568" y="882"/>
                      <a:pt x="633" y="880"/>
                      <a:pt x="697" y="874"/>
                    </a:cubicBezTo>
                    <a:cubicBezTo>
                      <a:pt x="856" y="857"/>
                      <a:pt x="1001" y="804"/>
                      <a:pt x="1134" y="715"/>
                    </a:cubicBezTo>
                    <a:cubicBezTo>
                      <a:pt x="1157" y="699"/>
                      <a:pt x="1179" y="682"/>
                      <a:pt x="1202" y="665"/>
                    </a:cubicBezTo>
                    <a:cubicBezTo>
                      <a:pt x="1154" y="730"/>
                      <a:pt x="1095" y="781"/>
                      <a:pt x="1026" y="821"/>
                    </a:cubicBezTo>
                    <a:cubicBezTo>
                      <a:pt x="870" y="912"/>
                      <a:pt x="702" y="945"/>
                      <a:pt x="522" y="913"/>
                    </a:cubicBezTo>
                    <a:cubicBezTo>
                      <a:pt x="704" y="1073"/>
                      <a:pt x="1099" y="1092"/>
                      <a:pt x="1304" y="772"/>
                    </a:cubicBezTo>
                    <a:cubicBezTo>
                      <a:pt x="1257" y="870"/>
                      <a:pt x="1186" y="949"/>
                      <a:pt x="1095" y="1016"/>
                    </a:cubicBezTo>
                    <a:cubicBezTo>
                      <a:pt x="1229" y="993"/>
                      <a:pt x="1390" y="927"/>
                      <a:pt x="1502" y="849"/>
                    </a:cubicBezTo>
                    <a:cubicBezTo>
                      <a:pt x="1580" y="795"/>
                      <a:pt x="1655" y="738"/>
                      <a:pt x="1714" y="662"/>
                    </a:cubicBezTo>
                    <a:cubicBezTo>
                      <a:pt x="1773" y="587"/>
                      <a:pt x="1802" y="504"/>
                      <a:pt x="1783" y="409"/>
                    </a:cubicBezTo>
                    <a:cubicBezTo>
                      <a:pt x="1746" y="229"/>
                      <a:pt x="1547" y="132"/>
                      <a:pt x="1383" y="21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" name="Freeform 17"/>
              <p:cNvSpPr>
                <a:spLocks/>
              </p:cNvSpPr>
              <p:nvPr/>
            </p:nvSpPr>
            <p:spPr bwMode="auto">
              <a:xfrm>
                <a:off x="11044238" y="1916112"/>
                <a:ext cx="1147762" cy="2593975"/>
              </a:xfrm>
              <a:custGeom>
                <a:avLst/>
                <a:gdLst>
                  <a:gd name="T0" fmla="*/ 407 w 481"/>
                  <a:gd name="T1" fmla="*/ 401 h 1088"/>
                  <a:gd name="T2" fmla="*/ 289 w 481"/>
                  <a:gd name="T3" fmla="*/ 183 h 1088"/>
                  <a:gd name="T4" fmla="*/ 31 w 481"/>
                  <a:gd name="T5" fmla="*/ 10 h 1088"/>
                  <a:gd name="T6" fmla="*/ 0 w 481"/>
                  <a:gd name="T7" fmla="*/ 0 h 1088"/>
                  <a:gd name="T8" fmla="*/ 23 w 481"/>
                  <a:gd name="T9" fmla="*/ 98 h 1088"/>
                  <a:gd name="T10" fmla="*/ 16 w 481"/>
                  <a:gd name="T11" fmla="*/ 203 h 1088"/>
                  <a:gd name="T12" fmla="*/ 13 w 481"/>
                  <a:gd name="T13" fmla="*/ 446 h 1088"/>
                  <a:gd name="T14" fmla="*/ 137 w 481"/>
                  <a:gd name="T15" fmla="*/ 629 h 1088"/>
                  <a:gd name="T16" fmla="*/ 195 w 481"/>
                  <a:gd name="T17" fmla="*/ 662 h 1088"/>
                  <a:gd name="T18" fmla="*/ 269 w 481"/>
                  <a:gd name="T19" fmla="*/ 720 h 1088"/>
                  <a:gd name="T20" fmla="*/ 354 w 481"/>
                  <a:gd name="T21" fmla="*/ 935 h 1088"/>
                  <a:gd name="T22" fmla="*/ 363 w 481"/>
                  <a:gd name="T23" fmla="*/ 1088 h 1088"/>
                  <a:gd name="T24" fmla="*/ 368 w 481"/>
                  <a:gd name="T25" fmla="*/ 1079 h 1088"/>
                  <a:gd name="T26" fmla="*/ 407 w 481"/>
                  <a:gd name="T27" fmla="*/ 401 h 10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81" h="1088">
                    <a:moveTo>
                      <a:pt x="407" y="401"/>
                    </a:moveTo>
                    <a:cubicBezTo>
                      <a:pt x="382" y="322"/>
                      <a:pt x="347" y="246"/>
                      <a:pt x="289" y="183"/>
                    </a:cubicBezTo>
                    <a:cubicBezTo>
                      <a:pt x="217" y="105"/>
                      <a:pt x="128" y="52"/>
                      <a:pt x="31" y="10"/>
                    </a:cubicBezTo>
                    <a:cubicBezTo>
                      <a:pt x="21" y="6"/>
                      <a:pt x="10" y="3"/>
                      <a:pt x="0" y="0"/>
                    </a:cubicBezTo>
                    <a:cubicBezTo>
                      <a:pt x="21" y="31"/>
                      <a:pt x="25" y="64"/>
                      <a:pt x="23" y="98"/>
                    </a:cubicBezTo>
                    <a:cubicBezTo>
                      <a:pt x="22" y="133"/>
                      <a:pt x="19" y="168"/>
                      <a:pt x="16" y="203"/>
                    </a:cubicBezTo>
                    <a:cubicBezTo>
                      <a:pt x="7" y="284"/>
                      <a:pt x="0" y="365"/>
                      <a:pt x="13" y="446"/>
                    </a:cubicBezTo>
                    <a:cubicBezTo>
                      <a:pt x="26" y="527"/>
                      <a:pt x="63" y="589"/>
                      <a:pt x="137" y="629"/>
                    </a:cubicBezTo>
                    <a:cubicBezTo>
                      <a:pt x="156" y="639"/>
                      <a:pt x="177" y="649"/>
                      <a:pt x="195" y="662"/>
                    </a:cubicBezTo>
                    <a:cubicBezTo>
                      <a:pt x="221" y="680"/>
                      <a:pt x="248" y="698"/>
                      <a:pt x="269" y="720"/>
                    </a:cubicBezTo>
                    <a:cubicBezTo>
                      <a:pt x="327" y="779"/>
                      <a:pt x="345" y="856"/>
                      <a:pt x="354" y="935"/>
                    </a:cubicBezTo>
                    <a:cubicBezTo>
                      <a:pt x="359" y="985"/>
                      <a:pt x="360" y="1035"/>
                      <a:pt x="363" y="1088"/>
                    </a:cubicBezTo>
                    <a:cubicBezTo>
                      <a:pt x="365" y="1083"/>
                      <a:pt x="367" y="1081"/>
                      <a:pt x="368" y="1079"/>
                    </a:cubicBezTo>
                    <a:cubicBezTo>
                      <a:pt x="463" y="858"/>
                      <a:pt x="481" y="632"/>
                      <a:pt x="407" y="40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26" name="Titel 1">
              <a:extLst>
                <a:ext uri="{FF2B5EF4-FFF2-40B4-BE49-F238E27FC236}">
                  <a16:creationId xmlns="" xmlns:a16="http://schemas.microsoft.com/office/drawing/2014/main" id="{D6ED4F77-074B-9743-A373-B561E45F1B8F}"/>
                </a:ext>
              </a:extLst>
            </p:cNvPr>
            <p:cNvSpPr txBox="1">
              <a:spLocks/>
            </p:cNvSpPr>
            <p:nvPr/>
          </p:nvSpPr>
          <p:spPr>
            <a:xfrm>
              <a:off x="3514249" y="4247716"/>
              <a:ext cx="5163502" cy="1147863"/>
            </a:xfrm>
            <a:prstGeom prst="rect">
              <a:avLst/>
            </a:prstGeom>
          </p:spPr>
          <p:txBody>
            <a:bodyPr anchor="b">
              <a:normAutofit fontScale="975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de-DE" sz="3600" dirty="0" smtClean="0">
                  <a:solidFill>
                    <a:schemeClr val="bg1"/>
                  </a:solidFill>
                  <a:latin typeface="+mn-lt"/>
                </a:rPr>
                <a:t>THE FINIKO CLUB</a:t>
              </a:r>
              <a:r>
                <a:rPr lang="de-DE" sz="3600" baseline="30000" dirty="0" smtClean="0">
                  <a:solidFill>
                    <a:schemeClr val="bg1"/>
                  </a:solidFill>
                  <a:latin typeface="+mn-lt"/>
                </a:rPr>
                <a:t>©</a:t>
              </a:r>
              <a:endParaRPr lang="de-DE" sz="3600" baseline="30000" dirty="0">
                <a:solidFill>
                  <a:schemeClr val="bg1"/>
                </a:solidFill>
                <a:latin typeface="+mn-lt"/>
              </a:endParaRPr>
            </a:p>
          </p:txBody>
        </p:sp>
      </p:grpSp>
      <p:sp>
        <p:nvSpPr>
          <p:cNvPr id="43" name="Oval 42"/>
          <p:cNvSpPr/>
          <p:nvPr/>
        </p:nvSpPr>
        <p:spPr>
          <a:xfrm>
            <a:off x="915231" y="1573008"/>
            <a:ext cx="1633071" cy="1633071"/>
          </a:xfrm>
          <a:prstGeom prst="ellipse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1421537" y="4325098"/>
            <a:ext cx="28992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2">
                    <a:lumMod val="75000"/>
                  </a:schemeClr>
                </a:solidFill>
              </a:rPr>
              <a:t>+1 234 567 890</a:t>
            </a:r>
          </a:p>
          <a:p>
            <a:endParaRPr lang="en-US" sz="14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1421537" y="4843259"/>
            <a:ext cx="42614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2">
                    <a:lumMod val="75000"/>
                  </a:schemeClr>
                </a:solidFill>
              </a:rPr>
              <a:t>www.yourwebsite.com</a:t>
            </a:r>
            <a:endParaRPr lang="en-US" sz="14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915231" y="3523788"/>
            <a:ext cx="3055842" cy="455590"/>
          </a:xfrm>
          <a:prstGeom prst="roundRect">
            <a:avLst>
              <a:gd name="adj" fmla="val 50000"/>
            </a:avLst>
          </a:prstGeom>
          <a:solidFill>
            <a:srgbClr val="081E5B"/>
          </a:solidFill>
          <a:ln>
            <a:noFill/>
          </a:ln>
          <a:effectLst>
            <a:outerShdw blurRad="2667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spc="300" dirty="0" smtClean="0">
                <a:solidFill>
                  <a:schemeClr val="bg1"/>
                </a:solidFill>
                <a:latin typeface="+mj-lt"/>
              </a:rPr>
              <a:t>PRESENTER NAME </a:t>
            </a:r>
            <a:endParaRPr lang="en-US" sz="1200" spc="300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47" name="Group 46"/>
          <p:cNvGrpSpPr/>
          <p:nvPr/>
        </p:nvGrpSpPr>
        <p:grpSpPr>
          <a:xfrm>
            <a:off x="915231" y="4300371"/>
            <a:ext cx="365125" cy="1865313"/>
            <a:chOff x="722313" y="3444875"/>
            <a:chExt cx="365125" cy="1865313"/>
          </a:xfrm>
          <a:solidFill>
            <a:schemeClr val="bg2">
              <a:lumMod val="75000"/>
            </a:schemeClr>
          </a:solidFill>
        </p:grpSpPr>
        <p:sp>
          <p:nvSpPr>
            <p:cNvPr id="48" name="Freeform 5"/>
            <p:cNvSpPr>
              <a:spLocks/>
            </p:cNvSpPr>
            <p:nvPr/>
          </p:nvSpPr>
          <p:spPr bwMode="auto">
            <a:xfrm>
              <a:off x="722313" y="4522788"/>
              <a:ext cx="365125" cy="215900"/>
            </a:xfrm>
            <a:custGeom>
              <a:avLst/>
              <a:gdLst>
                <a:gd name="T0" fmla="*/ 2 w 119"/>
                <a:gd name="T1" fmla="*/ 0 h 72"/>
                <a:gd name="T2" fmla="*/ 0 w 119"/>
                <a:gd name="T3" fmla="*/ 6 h 72"/>
                <a:gd name="T4" fmla="*/ 0 w 119"/>
                <a:gd name="T5" fmla="*/ 62 h 72"/>
                <a:gd name="T6" fmla="*/ 11 w 119"/>
                <a:gd name="T7" fmla="*/ 72 h 72"/>
                <a:gd name="T8" fmla="*/ 109 w 119"/>
                <a:gd name="T9" fmla="*/ 72 h 72"/>
                <a:gd name="T10" fmla="*/ 119 w 119"/>
                <a:gd name="T11" fmla="*/ 62 h 72"/>
                <a:gd name="T12" fmla="*/ 119 w 119"/>
                <a:gd name="T13" fmla="*/ 6 h 72"/>
                <a:gd name="T14" fmla="*/ 118 w 119"/>
                <a:gd name="T15" fmla="*/ 0 h 72"/>
                <a:gd name="T16" fmla="*/ 62 w 119"/>
                <a:gd name="T17" fmla="*/ 44 h 72"/>
                <a:gd name="T18" fmla="*/ 60 w 119"/>
                <a:gd name="T19" fmla="*/ 44 h 72"/>
                <a:gd name="T20" fmla="*/ 58 w 119"/>
                <a:gd name="T21" fmla="*/ 44 h 72"/>
                <a:gd name="T22" fmla="*/ 2 w 119"/>
                <a:gd name="T23" fmla="*/ 0 h 72"/>
                <a:gd name="T24" fmla="*/ 2 w 119"/>
                <a:gd name="T25" fmla="*/ 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9" h="72">
                  <a:moveTo>
                    <a:pt x="2" y="0"/>
                  </a:moveTo>
                  <a:cubicBezTo>
                    <a:pt x="1" y="2"/>
                    <a:pt x="0" y="4"/>
                    <a:pt x="0" y="6"/>
                  </a:cubicBezTo>
                  <a:cubicBezTo>
                    <a:pt x="0" y="62"/>
                    <a:pt x="0" y="62"/>
                    <a:pt x="0" y="62"/>
                  </a:cubicBezTo>
                  <a:cubicBezTo>
                    <a:pt x="0" y="67"/>
                    <a:pt x="5" y="72"/>
                    <a:pt x="11" y="72"/>
                  </a:cubicBezTo>
                  <a:cubicBezTo>
                    <a:pt x="109" y="72"/>
                    <a:pt x="109" y="72"/>
                    <a:pt x="109" y="72"/>
                  </a:cubicBezTo>
                  <a:cubicBezTo>
                    <a:pt x="115" y="72"/>
                    <a:pt x="119" y="67"/>
                    <a:pt x="119" y="62"/>
                  </a:cubicBezTo>
                  <a:cubicBezTo>
                    <a:pt x="119" y="6"/>
                    <a:pt x="119" y="6"/>
                    <a:pt x="119" y="6"/>
                  </a:cubicBezTo>
                  <a:cubicBezTo>
                    <a:pt x="119" y="4"/>
                    <a:pt x="119" y="2"/>
                    <a:pt x="118" y="0"/>
                  </a:cubicBezTo>
                  <a:cubicBezTo>
                    <a:pt x="62" y="44"/>
                    <a:pt x="62" y="44"/>
                    <a:pt x="62" y="44"/>
                  </a:cubicBezTo>
                  <a:cubicBezTo>
                    <a:pt x="61" y="44"/>
                    <a:pt x="61" y="44"/>
                    <a:pt x="60" y="44"/>
                  </a:cubicBezTo>
                  <a:cubicBezTo>
                    <a:pt x="59" y="44"/>
                    <a:pt x="58" y="44"/>
                    <a:pt x="58" y="44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49" name="Freeform 6"/>
            <p:cNvSpPr>
              <a:spLocks/>
            </p:cNvSpPr>
            <p:nvPr/>
          </p:nvSpPr>
          <p:spPr bwMode="auto">
            <a:xfrm>
              <a:off x="747713" y="4506913"/>
              <a:ext cx="317500" cy="123825"/>
            </a:xfrm>
            <a:custGeom>
              <a:avLst/>
              <a:gdLst>
                <a:gd name="T0" fmla="*/ 3 w 104"/>
                <a:gd name="T1" fmla="*/ 0 h 41"/>
                <a:gd name="T2" fmla="*/ 0 w 104"/>
                <a:gd name="T3" fmla="*/ 1 h 41"/>
                <a:gd name="T4" fmla="*/ 52 w 104"/>
                <a:gd name="T5" fmla="*/ 41 h 41"/>
                <a:gd name="T6" fmla="*/ 104 w 104"/>
                <a:gd name="T7" fmla="*/ 1 h 41"/>
                <a:gd name="T8" fmla="*/ 101 w 104"/>
                <a:gd name="T9" fmla="*/ 0 h 41"/>
                <a:gd name="T10" fmla="*/ 3 w 104"/>
                <a:gd name="T11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4" h="41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52" y="41"/>
                    <a:pt x="52" y="41"/>
                    <a:pt x="52" y="41"/>
                  </a:cubicBezTo>
                  <a:cubicBezTo>
                    <a:pt x="104" y="1"/>
                    <a:pt x="104" y="1"/>
                    <a:pt x="104" y="1"/>
                  </a:cubicBezTo>
                  <a:cubicBezTo>
                    <a:pt x="103" y="0"/>
                    <a:pt x="102" y="0"/>
                    <a:pt x="101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50" name="Freeform 7"/>
            <p:cNvSpPr>
              <a:spLocks/>
            </p:cNvSpPr>
            <p:nvPr/>
          </p:nvSpPr>
          <p:spPr bwMode="auto">
            <a:xfrm>
              <a:off x="969963" y="3625850"/>
              <a:ext cx="95250" cy="92075"/>
            </a:xfrm>
            <a:custGeom>
              <a:avLst/>
              <a:gdLst>
                <a:gd name="T0" fmla="*/ 9 w 31"/>
                <a:gd name="T1" fmla="*/ 0 h 31"/>
                <a:gd name="T2" fmla="*/ 2 w 31"/>
                <a:gd name="T3" fmla="*/ 3 h 31"/>
                <a:gd name="T4" fmla="*/ 0 w 31"/>
                <a:gd name="T5" fmla="*/ 5 h 31"/>
                <a:gd name="T6" fmla="*/ 25 w 31"/>
                <a:gd name="T7" fmla="*/ 31 h 31"/>
                <a:gd name="T8" fmla="*/ 28 w 31"/>
                <a:gd name="T9" fmla="*/ 28 h 31"/>
                <a:gd name="T10" fmla="*/ 28 w 31"/>
                <a:gd name="T11" fmla="*/ 16 h 31"/>
                <a:gd name="T12" fmla="*/ 15 w 31"/>
                <a:gd name="T13" fmla="*/ 3 h 31"/>
                <a:gd name="T14" fmla="*/ 9 w 31"/>
                <a:gd name="T1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1" h="31">
                  <a:moveTo>
                    <a:pt x="9" y="0"/>
                  </a:moveTo>
                  <a:cubicBezTo>
                    <a:pt x="6" y="0"/>
                    <a:pt x="4" y="1"/>
                    <a:pt x="2" y="3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25" y="31"/>
                    <a:pt x="25" y="31"/>
                    <a:pt x="25" y="31"/>
                  </a:cubicBezTo>
                  <a:cubicBezTo>
                    <a:pt x="28" y="28"/>
                    <a:pt x="28" y="28"/>
                    <a:pt x="28" y="28"/>
                  </a:cubicBezTo>
                  <a:cubicBezTo>
                    <a:pt x="31" y="25"/>
                    <a:pt x="31" y="19"/>
                    <a:pt x="28" y="16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3" y="1"/>
                    <a:pt x="11" y="0"/>
                    <a:pt x="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51" name="Freeform 8"/>
            <p:cNvSpPr>
              <a:spLocks/>
            </p:cNvSpPr>
            <p:nvPr/>
          </p:nvSpPr>
          <p:spPr bwMode="auto">
            <a:xfrm>
              <a:off x="741363" y="3471863"/>
              <a:ext cx="293688" cy="282575"/>
            </a:xfrm>
            <a:custGeom>
              <a:avLst/>
              <a:gdLst>
                <a:gd name="T0" fmla="*/ 11 w 96"/>
                <a:gd name="T1" fmla="*/ 0 h 94"/>
                <a:gd name="T2" fmla="*/ 12 w 96"/>
                <a:gd name="T3" fmla="*/ 44 h 94"/>
                <a:gd name="T4" fmla="*/ 52 w 96"/>
                <a:gd name="T5" fmla="*/ 84 h 94"/>
                <a:gd name="T6" fmla="*/ 75 w 96"/>
                <a:gd name="T7" fmla="*/ 94 h 94"/>
                <a:gd name="T8" fmla="*/ 96 w 96"/>
                <a:gd name="T9" fmla="*/ 86 h 94"/>
                <a:gd name="T10" fmla="*/ 71 w 96"/>
                <a:gd name="T11" fmla="*/ 60 h 94"/>
                <a:gd name="T12" fmla="*/ 66 w 96"/>
                <a:gd name="T13" fmla="*/ 62 h 94"/>
                <a:gd name="T14" fmla="*/ 62 w 96"/>
                <a:gd name="T15" fmla="*/ 60 h 94"/>
                <a:gd name="T16" fmla="*/ 37 w 96"/>
                <a:gd name="T17" fmla="*/ 35 h 94"/>
                <a:gd name="T18" fmla="*/ 36 w 96"/>
                <a:gd name="T19" fmla="*/ 26 h 94"/>
                <a:gd name="T20" fmla="*/ 11 w 96"/>
                <a:gd name="T21" fmla="*/ 0 h 94"/>
                <a:gd name="T22" fmla="*/ 11 w 96"/>
                <a:gd name="T23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6" h="94">
                  <a:moveTo>
                    <a:pt x="11" y="0"/>
                  </a:moveTo>
                  <a:cubicBezTo>
                    <a:pt x="0" y="13"/>
                    <a:pt x="0" y="32"/>
                    <a:pt x="12" y="44"/>
                  </a:cubicBezTo>
                  <a:cubicBezTo>
                    <a:pt x="52" y="84"/>
                    <a:pt x="52" y="84"/>
                    <a:pt x="52" y="84"/>
                  </a:cubicBezTo>
                  <a:cubicBezTo>
                    <a:pt x="58" y="90"/>
                    <a:pt x="67" y="94"/>
                    <a:pt x="75" y="94"/>
                  </a:cubicBezTo>
                  <a:cubicBezTo>
                    <a:pt x="82" y="94"/>
                    <a:pt x="90" y="91"/>
                    <a:pt x="96" y="86"/>
                  </a:cubicBezTo>
                  <a:cubicBezTo>
                    <a:pt x="71" y="60"/>
                    <a:pt x="71" y="60"/>
                    <a:pt x="71" y="60"/>
                  </a:cubicBezTo>
                  <a:cubicBezTo>
                    <a:pt x="69" y="61"/>
                    <a:pt x="68" y="62"/>
                    <a:pt x="66" y="62"/>
                  </a:cubicBezTo>
                  <a:cubicBezTo>
                    <a:pt x="65" y="62"/>
                    <a:pt x="63" y="61"/>
                    <a:pt x="62" y="60"/>
                  </a:cubicBezTo>
                  <a:cubicBezTo>
                    <a:pt x="37" y="35"/>
                    <a:pt x="37" y="35"/>
                    <a:pt x="37" y="35"/>
                  </a:cubicBezTo>
                  <a:cubicBezTo>
                    <a:pt x="34" y="32"/>
                    <a:pt x="34" y="28"/>
                    <a:pt x="36" y="26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1" y="0"/>
                    <a:pt x="11" y="0"/>
                    <a:pt x="1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52" name="Freeform 9"/>
            <p:cNvSpPr>
              <a:spLocks/>
            </p:cNvSpPr>
            <p:nvPr/>
          </p:nvSpPr>
          <p:spPr bwMode="auto">
            <a:xfrm>
              <a:off x="787401" y="3444875"/>
              <a:ext cx="93663" cy="90488"/>
            </a:xfrm>
            <a:custGeom>
              <a:avLst/>
              <a:gdLst>
                <a:gd name="T0" fmla="*/ 8 w 31"/>
                <a:gd name="T1" fmla="*/ 0 h 30"/>
                <a:gd name="T2" fmla="*/ 2 w 31"/>
                <a:gd name="T3" fmla="*/ 3 h 30"/>
                <a:gd name="T4" fmla="*/ 0 w 31"/>
                <a:gd name="T5" fmla="*/ 5 h 30"/>
                <a:gd name="T6" fmla="*/ 25 w 31"/>
                <a:gd name="T7" fmla="*/ 30 h 30"/>
                <a:gd name="T8" fmla="*/ 27 w 31"/>
                <a:gd name="T9" fmla="*/ 28 h 30"/>
                <a:gd name="T10" fmla="*/ 27 w 31"/>
                <a:gd name="T11" fmla="*/ 15 h 30"/>
                <a:gd name="T12" fmla="*/ 15 w 31"/>
                <a:gd name="T13" fmla="*/ 3 h 30"/>
                <a:gd name="T14" fmla="*/ 8 w 31"/>
                <a:gd name="T1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1" h="30">
                  <a:moveTo>
                    <a:pt x="8" y="0"/>
                  </a:moveTo>
                  <a:cubicBezTo>
                    <a:pt x="6" y="0"/>
                    <a:pt x="4" y="1"/>
                    <a:pt x="2" y="3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7" y="28"/>
                    <a:pt x="27" y="28"/>
                    <a:pt x="27" y="28"/>
                  </a:cubicBezTo>
                  <a:cubicBezTo>
                    <a:pt x="31" y="25"/>
                    <a:pt x="31" y="19"/>
                    <a:pt x="27" y="15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3" y="1"/>
                    <a:pt x="11" y="0"/>
                    <a:pt x="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53" name="Freeform 10"/>
            <p:cNvSpPr>
              <a:spLocks noEditPoints="1"/>
            </p:cNvSpPr>
            <p:nvPr/>
          </p:nvSpPr>
          <p:spPr bwMode="auto">
            <a:xfrm>
              <a:off x="792163" y="4960938"/>
              <a:ext cx="227013" cy="311150"/>
            </a:xfrm>
            <a:custGeom>
              <a:avLst/>
              <a:gdLst>
                <a:gd name="T0" fmla="*/ 37 w 74"/>
                <a:gd name="T1" fmla="*/ 20 h 103"/>
                <a:gd name="T2" fmla="*/ 52 w 74"/>
                <a:gd name="T3" fmla="*/ 31 h 103"/>
                <a:gd name="T4" fmla="*/ 49 w 74"/>
                <a:gd name="T5" fmla="*/ 49 h 103"/>
                <a:gd name="T6" fmla="*/ 37 w 74"/>
                <a:gd name="T7" fmla="*/ 54 h 103"/>
                <a:gd name="T8" fmla="*/ 30 w 74"/>
                <a:gd name="T9" fmla="*/ 53 h 103"/>
                <a:gd name="T10" fmla="*/ 20 w 74"/>
                <a:gd name="T11" fmla="*/ 37 h 103"/>
                <a:gd name="T12" fmla="*/ 37 w 74"/>
                <a:gd name="T13" fmla="*/ 20 h 103"/>
                <a:gd name="T14" fmla="*/ 37 w 74"/>
                <a:gd name="T15" fmla="*/ 0 h 103"/>
                <a:gd name="T16" fmla="*/ 0 w 74"/>
                <a:gd name="T17" fmla="*/ 37 h 103"/>
                <a:gd name="T18" fmla="*/ 7 w 74"/>
                <a:gd name="T19" fmla="*/ 59 h 103"/>
                <a:gd name="T20" fmla="*/ 34 w 74"/>
                <a:gd name="T21" fmla="*/ 102 h 103"/>
                <a:gd name="T22" fmla="*/ 37 w 74"/>
                <a:gd name="T23" fmla="*/ 103 h 103"/>
                <a:gd name="T24" fmla="*/ 40 w 74"/>
                <a:gd name="T25" fmla="*/ 102 h 103"/>
                <a:gd name="T26" fmla="*/ 67 w 74"/>
                <a:gd name="T27" fmla="*/ 59 h 103"/>
                <a:gd name="T28" fmla="*/ 74 w 74"/>
                <a:gd name="T29" fmla="*/ 37 h 103"/>
                <a:gd name="T30" fmla="*/ 37 w 74"/>
                <a:gd name="T31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4" h="103">
                  <a:moveTo>
                    <a:pt x="37" y="20"/>
                  </a:moveTo>
                  <a:cubicBezTo>
                    <a:pt x="44" y="20"/>
                    <a:pt x="50" y="25"/>
                    <a:pt x="52" y="31"/>
                  </a:cubicBezTo>
                  <a:cubicBezTo>
                    <a:pt x="55" y="37"/>
                    <a:pt x="54" y="44"/>
                    <a:pt x="49" y="49"/>
                  </a:cubicBezTo>
                  <a:cubicBezTo>
                    <a:pt x="46" y="53"/>
                    <a:pt x="41" y="54"/>
                    <a:pt x="37" y="54"/>
                  </a:cubicBezTo>
                  <a:cubicBezTo>
                    <a:pt x="35" y="54"/>
                    <a:pt x="32" y="54"/>
                    <a:pt x="30" y="53"/>
                  </a:cubicBezTo>
                  <a:cubicBezTo>
                    <a:pt x="24" y="50"/>
                    <a:pt x="20" y="44"/>
                    <a:pt x="20" y="37"/>
                  </a:cubicBezTo>
                  <a:cubicBezTo>
                    <a:pt x="20" y="28"/>
                    <a:pt x="27" y="20"/>
                    <a:pt x="37" y="20"/>
                  </a:cubicBezTo>
                  <a:close/>
                  <a:moveTo>
                    <a:pt x="37" y="0"/>
                  </a:moveTo>
                  <a:cubicBezTo>
                    <a:pt x="16" y="0"/>
                    <a:pt x="0" y="16"/>
                    <a:pt x="0" y="37"/>
                  </a:cubicBezTo>
                  <a:cubicBezTo>
                    <a:pt x="0" y="45"/>
                    <a:pt x="2" y="52"/>
                    <a:pt x="7" y="59"/>
                  </a:cubicBezTo>
                  <a:cubicBezTo>
                    <a:pt x="34" y="102"/>
                    <a:pt x="34" y="102"/>
                    <a:pt x="34" y="102"/>
                  </a:cubicBezTo>
                  <a:cubicBezTo>
                    <a:pt x="35" y="103"/>
                    <a:pt x="36" y="103"/>
                    <a:pt x="37" y="103"/>
                  </a:cubicBezTo>
                  <a:cubicBezTo>
                    <a:pt x="38" y="103"/>
                    <a:pt x="39" y="103"/>
                    <a:pt x="40" y="102"/>
                  </a:cubicBezTo>
                  <a:cubicBezTo>
                    <a:pt x="67" y="59"/>
                    <a:pt x="67" y="59"/>
                    <a:pt x="67" y="59"/>
                  </a:cubicBezTo>
                  <a:cubicBezTo>
                    <a:pt x="72" y="53"/>
                    <a:pt x="74" y="45"/>
                    <a:pt x="74" y="37"/>
                  </a:cubicBezTo>
                  <a:cubicBezTo>
                    <a:pt x="74" y="17"/>
                    <a:pt x="57" y="0"/>
                    <a:pt x="3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54" name="Freeform 11"/>
            <p:cNvSpPr>
              <a:spLocks/>
            </p:cNvSpPr>
            <p:nvPr/>
          </p:nvSpPr>
          <p:spPr bwMode="auto">
            <a:xfrm>
              <a:off x="749301" y="5195888"/>
              <a:ext cx="312738" cy="114300"/>
            </a:xfrm>
            <a:custGeom>
              <a:avLst/>
              <a:gdLst>
                <a:gd name="T0" fmla="*/ 24 w 102"/>
                <a:gd name="T1" fmla="*/ 0 h 38"/>
                <a:gd name="T2" fmla="*/ 0 w 102"/>
                <a:gd name="T3" fmla="*/ 17 h 38"/>
                <a:gd name="T4" fmla="*/ 51 w 102"/>
                <a:gd name="T5" fmla="*/ 38 h 38"/>
                <a:gd name="T6" fmla="*/ 102 w 102"/>
                <a:gd name="T7" fmla="*/ 17 h 38"/>
                <a:gd name="T8" fmla="*/ 77 w 102"/>
                <a:gd name="T9" fmla="*/ 0 h 38"/>
                <a:gd name="T10" fmla="*/ 60 w 102"/>
                <a:gd name="T11" fmla="*/ 27 h 38"/>
                <a:gd name="T12" fmla="*/ 51 w 102"/>
                <a:gd name="T13" fmla="*/ 32 h 38"/>
                <a:gd name="T14" fmla="*/ 42 w 102"/>
                <a:gd name="T15" fmla="*/ 27 h 38"/>
                <a:gd name="T16" fmla="*/ 24 w 102"/>
                <a:gd name="T17" fmla="*/ 0 h 38"/>
                <a:gd name="T18" fmla="*/ 24 w 102"/>
                <a:gd name="T19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2" h="38">
                  <a:moveTo>
                    <a:pt x="24" y="0"/>
                  </a:moveTo>
                  <a:cubicBezTo>
                    <a:pt x="9" y="4"/>
                    <a:pt x="0" y="10"/>
                    <a:pt x="0" y="17"/>
                  </a:cubicBezTo>
                  <a:cubicBezTo>
                    <a:pt x="0" y="31"/>
                    <a:pt x="26" y="38"/>
                    <a:pt x="51" y="38"/>
                  </a:cubicBezTo>
                  <a:cubicBezTo>
                    <a:pt x="76" y="38"/>
                    <a:pt x="102" y="31"/>
                    <a:pt x="102" y="17"/>
                  </a:cubicBezTo>
                  <a:cubicBezTo>
                    <a:pt x="102" y="10"/>
                    <a:pt x="92" y="3"/>
                    <a:pt x="77" y="0"/>
                  </a:cubicBezTo>
                  <a:cubicBezTo>
                    <a:pt x="60" y="27"/>
                    <a:pt x="60" y="27"/>
                    <a:pt x="60" y="27"/>
                  </a:cubicBezTo>
                  <a:cubicBezTo>
                    <a:pt x="58" y="30"/>
                    <a:pt x="55" y="32"/>
                    <a:pt x="51" y="32"/>
                  </a:cubicBezTo>
                  <a:cubicBezTo>
                    <a:pt x="47" y="32"/>
                    <a:pt x="44" y="30"/>
                    <a:pt x="42" y="27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4" y="0"/>
                    <a:pt x="24" y="0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55" name="Freeform 12"/>
            <p:cNvSpPr>
              <a:spLocks/>
            </p:cNvSpPr>
            <p:nvPr/>
          </p:nvSpPr>
          <p:spPr bwMode="auto">
            <a:xfrm>
              <a:off x="860426" y="3976688"/>
              <a:ext cx="36513" cy="55563"/>
            </a:xfrm>
            <a:custGeom>
              <a:avLst/>
              <a:gdLst>
                <a:gd name="T0" fmla="*/ 12 w 12"/>
                <a:gd name="T1" fmla="*/ 0 h 18"/>
                <a:gd name="T2" fmla="*/ 0 w 12"/>
                <a:gd name="T3" fmla="*/ 14 h 18"/>
                <a:gd name="T4" fmla="*/ 3 w 12"/>
                <a:gd name="T5" fmla="*/ 18 h 18"/>
                <a:gd name="T6" fmla="*/ 12 w 12"/>
                <a:gd name="T7" fmla="*/ 18 h 18"/>
                <a:gd name="T8" fmla="*/ 12 w 12"/>
                <a:gd name="T9" fmla="*/ 0 h 18"/>
                <a:gd name="T10" fmla="*/ 12 w 12"/>
                <a:gd name="T11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18">
                  <a:moveTo>
                    <a:pt x="12" y="0"/>
                  </a:moveTo>
                  <a:cubicBezTo>
                    <a:pt x="7" y="2"/>
                    <a:pt x="3" y="7"/>
                    <a:pt x="0" y="14"/>
                  </a:cubicBezTo>
                  <a:cubicBezTo>
                    <a:pt x="1" y="15"/>
                    <a:pt x="2" y="17"/>
                    <a:pt x="3" y="18"/>
                  </a:cubicBezTo>
                  <a:cubicBezTo>
                    <a:pt x="6" y="18"/>
                    <a:pt x="9" y="18"/>
                    <a:pt x="12" y="18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0"/>
                    <a:pt x="12" y="0"/>
                    <a:pt x="1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56" name="Freeform 13"/>
            <p:cNvSpPr>
              <a:spLocks/>
            </p:cNvSpPr>
            <p:nvPr/>
          </p:nvSpPr>
          <p:spPr bwMode="auto">
            <a:xfrm>
              <a:off x="854076" y="4187825"/>
              <a:ext cx="42863" cy="53975"/>
            </a:xfrm>
            <a:custGeom>
              <a:avLst/>
              <a:gdLst>
                <a:gd name="T0" fmla="*/ 0 w 14"/>
                <a:gd name="T1" fmla="*/ 0 h 18"/>
                <a:gd name="T2" fmla="*/ 0 w 14"/>
                <a:gd name="T3" fmla="*/ 0 h 18"/>
                <a:gd name="T4" fmla="*/ 14 w 14"/>
                <a:gd name="T5" fmla="*/ 18 h 18"/>
                <a:gd name="T6" fmla="*/ 14 w 14"/>
                <a:gd name="T7" fmla="*/ 7 h 18"/>
                <a:gd name="T8" fmla="*/ 8 w 14"/>
                <a:gd name="T9" fmla="*/ 1 h 18"/>
                <a:gd name="T10" fmla="*/ 0 w 14"/>
                <a:gd name="T11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" h="18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" y="10"/>
                    <a:pt x="8" y="17"/>
                    <a:pt x="14" y="18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1" y="6"/>
                    <a:pt x="9" y="4"/>
                    <a:pt x="8" y="1"/>
                  </a:cubicBezTo>
                  <a:cubicBezTo>
                    <a:pt x="5" y="1"/>
                    <a:pt x="3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57" name="Oval 14"/>
            <p:cNvSpPr>
              <a:spLocks noChangeArrowheads="1"/>
            </p:cNvSpPr>
            <p:nvPr/>
          </p:nvSpPr>
          <p:spPr bwMode="auto">
            <a:xfrm>
              <a:off x="833438" y="4029075"/>
              <a:ext cx="17463" cy="17463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58" name="Freeform 15"/>
            <p:cNvSpPr>
              <a:spLocks/>
            </p:cNvSpPr>
            <p:nvPr/>
          </p:nvSpPr>
          <p:spPr bwMode="auto">
            <a:xfrm>
              <a:off x="841376" y="4049713"/>
              <a:ext cx="55563" cy="53975"/>
            </a:xfrm>
            <a:custGeom>
              <a:avLst/>
              <a:gdLst>
                <a:gd name="T0" fmla="*/ 18 w 18"/>
                <a:gd name="T1" fmla="*/ 0 h 18"/>
                <a:gd name="T2" fmla="*/ 8 w 18"/>
                <a:gd name="T3" fmla="*/ 0 h 18"/>
                <a:gd name="T4" fmla="*/ 2 w 18"/>
                <a:gd name="T5" fmla="*/ 5 h 18"/>
                <a:gd name="T6" fmla="*/ 0 w 18"/>
                <a:gd name="T7" fmla="*/ 18 h 18"/>
                <a:gd name="T8" fmla="*/ 18 w 18"/>
                <a:gd name="T9" fmla="*/ 18 h 18"/>
                <a:gd name="T10" fmla="*/ 18 w 18"/>
                <a:gd name="T11" fmla="*/ 0 h 18"/>
                <a:gd name="T12" fmla="*/ 18 w 18"/>
                <a:gd name="T1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18">
                  <a:moveTo>
                    <a:pt x="18" y="0"/>
                  </a:moveTo>
                  <a:cubicBezTo>
                    <a:pt x="15" y="0"/>
                    <a:pt x="11" y="0"/>
                    <a:pt x="8" y="0"/>
                  </a:cubicBezTo>
                  <a:cubicBezTo>
                    <a:pt x="7" y="3"/>
                    <a:pt x="4" y="5"/>
                    <a:pt x="2" y="5"/>
                  </a:cubicBezTo>
                  <a:cubicBezTo>
                    <a:pt x="1" y="9"/>
                    <a:pt x="1" y="14"/>
                    <a:pt x="0" y="18"/>
                  </a:cubicBezTo>
                  <a:cubicBezTo>
                    <a:pt x="18" y="18"/>
                    <a:pt x="18" y="18"/>
                    <a:pt x="18" y="18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18" y="0"/>
                    <a:pt x="1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59" name="Freeform 16"/>
            <p:cNvSpPr>
              <a:spLocks/>
            </p:cNvSpPr>
            <p:nvPr/>
          </p:nvSpPr>
          <p:spPr bwMode="auto">
            <a:xfrm>
              <a:off x="841376" y="4121150"/>
              <a:ext cx="55563" cy="52388"/>
            </a:xfrm>
            <a:custGeom>
              <a:avLst/>
              <a:gdLst>
                <a:gd name="T0" fmla="*/ 0 w 18"/>
                <a:gd name="T1" fmla="*/ 0 h 17"/>
                <a:gd name="T2" fmla="*/ 2 w 18"/>
                <a:gd name="T3" fmla="*/ 15 h 17"/>
                <a:gd name="T4" fmla="*/ 13 w 18"/>
                <a:gd name="T5" fmla="*/ 17 h 17"/>
                <a:gd name="T6" fmla="*/ 18 w 18"/>
                <a:gd name="T7" fmla="*/ 12 h 17"/>
                <a:gd name="T8" fmla="*/ 18 w 18"/>
                <a:gd name="T9" fmla="*/ 0 h 17"/>
                <a:gd name="T10" fmla="*/ 0 w 18"/>
                <a:gd name="T11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" h="17">
                  <a:moveTo>
                    <a:pt x="0" y="0"/>
                  </a:moveTo>
                  <a:cubicBezTo>
                    <a:pt x="0" y="5"/>
                    <a:pt x="1" y="10"/>
                    <a:pt x="2" y="15"/>
                  </a:cubicBezTo>
                  <a:cubicBezTo>
                    <a:pt x="6" y="16"/>
                    <a:pt x="9" y="17"/>
                    <a:pt x="13" y="17"/>
                  </a:cubicBezTo>
                  <a:cubicBezTo>
                    <a:pt x="14" y="15"/>
                    <a:pt x="15" y="13"/>
                    <a:pt x="18" y="12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60" name="Freeform 17"/>
            <p:cNvSpPr>
              <a:spLocks/>
            </p:cNvSpPr>
            <p:nvPr/>
          </p:nvSpPr>
          <p:spPr bwMode="auto">
            <a:xfrm>
              <a:off x="969963" y="4103688"/>
              <a:ext cx="19050" cy="17463"/>
            </a:xfrm>
            <a:custGeom>
              <a:avLst/>
              <a:gdLst>
                <a:gd name="T0" fmla="*/ 3 w 6"/>
                <a:gd name="T1" fmla="*/ 0 h 6"/>
                <a:gd name="T2" fmla="*/ 0 w 6"/>
                <a:gd name="T3" fmla="*/ 3 h 6"/>
                <a:gd name="T4" fmla="*/ 3 w 6"/>
                <a:gd name="T5" fmla="*/ 6 h 6"/>
                <a:gd name="T6" fmla="*/ 3 w 6"/>
                <a:gd name="T7" fmla="*/ 6 h 6"/>
                <a:gd name="T8" fmla="*/ 6 w 6"/>
                <a:gd name="T9" fmla="*/ 3 h 6"/>
                <a:gd name="T10" fmla="*/ 3 w 6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6">
                  <a:moveTo>
                    <a:pt x="3" y="0"/>
                  </a:moveTo>
                  <a:cubicBezTo>
                    <a:pt x="2" y="0"/>
                    <a:pt x="0" y="1"/>
                    <a:pt x="0" y="3"/>
                  </a:cubicBezTo>
                  <a:cubicBezTo>
                    <a:pt x="0" y="4"/>
                    <a:pt x="2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5" y="6"/>
                    <a:pt x="6" y="4"/>
                    <a:pt x="6" y="3"/>
                  </a:cubicBezTo>
                  <a:cubicBezTo>
                    <a:pt x="6" y="1"/>
                    <a:pt x="5" y="0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61" name="Freeform 18"/>
            <p:cNvSpPr>
              <a:spLocks/>
            </p:cNvSpPr>
            <p:nvPr/>
          </p:nvSpPr>
          <p:spPr bwMode="auto">
            <a:xfrm>
              <a:off x="915988" y="3959225"/>
              <a:ext cx="142875" cy="144463"/>
            </a:xfrm>
            <a:custGeom>
              <a:avLst/>
              <a:gdLst>
                <a:gd name="T0" fmla="*/ 0 w 47"/>
                <a:gd name="T1" fmla="*/ 0 h 48"/>
                <a:gd name="T2" fmla="*/ 0 w 47"/>
                <a:gd name="T3" fmla="*/ 0 h 48"/>
                <a:gd name="T4" fmla="*/ 21 w 47"/>
                <a:gd name="T5" fmla="*/ 27 h 48"/>
                <a:gd name="T6" fmla="*/ 47 w 47"/>
                <a:gd name="T7" fmla="*/ 48 h 48"/>
                <a:gd name="T8" fmla="*/ 47 w 47"/>
                <a:gd name="T9" fmla="*/ 48 h 48"/>
                <a:gd name="T10" fmla="*/ 0 w 47"/>
                <a:gd name="T11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" h="48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9" y="2"/>
                    <a:pt x="17" y="12"/>
                    <a:pt x="21" y="27"/>
                  </a:cubicBezTo>
                  <a:cubicBezTo>
                    <a:pt x="35" y="30"/>
                    <a:pt x="45" y="39"/>
                    <a:pt x="47" y="48"/>
                  </a:cubicBezTo>
                  <a:cubicBezTo>
                    <a:pt x="47" y="48"/>
                    <a:pt x="47" y="48"/>
                    <a:pt x="47" y="48"/>
                  </a:cubicBezTo>
                  <a:cubicBezTo>
                    <a:pt x="46" y="22"/>
                    <a:pt x="25" y="2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62" name="Freeform 19"/>
            <p:cNvSpPr>
              <a:spLocks/>
            </p:cNvSpPr>
            <p:nvPr/>
          </p:nvSpPr>
          <p:spPr bwMode="auto">
            <a:xfrm>
              <a:off x="985838" y="4059238"/>
              <a:ext cx="55563" cy="44450"/>
            </a:xfrm>
            <a:custGeom>
              <a:avLst/>
              <a:gdLst>
                <a:gd name="T0" fmla="*/ 0 w 18"/>
                <a:gd name="T1" fmla="*/ 0 h 15"/>
                <a:gd name="T2" fmla="*/ 1 w 18"/>
                <a:gd name="T3" fmla="*/ 9 h 15"/>
                <a:gd name="T4" fmla="*/ 7 w 18"/>
                <a:gd name="T5" fmla="*/ 15 h 15"/>
                <a:gd name="T6" fmla="*/ 18 w 18"/>
                <a:gd name="T7" fmla="*/ 15 h 15"/>
                <a:gd name="T8" fmla="*/ 0 w 18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5">
                  <a:moveTo>
                    <a:pt x="0" y="0"/>
                  </a:moveTo>
                  <a:cubicBezTo>
                    <a:pt x="0" y="3"/>
                    <a:pt x="1" y="6"/>
                    <a:pt x="1" y="9"/>
                  </a:cubicBezTo>
                  <a:cubicBezTo>
                    <a:pt x="3" y="9"/>
                    <a:pt x="6" y="12"/>
                    <a:pt x="7" y="15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16" y="9"/>
                    <a:pt x="9" y="3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63" name="Freeform 20"/>
            <p:cNvSpPr>
              <a:spLocks/>
            </p:cNvSpPr>
            <p:nvPr/>
          </p:nvSpPr>
          <p:spPr bwMode="auto">
            <a:xfrm>
              <a:off x="985838" y="4121150"/>
              <a:ext cx="55563" cy="42863"/>
            </a:xfrm>
            <a:custGeom>
              <a:avLst/>
              <a:gdLst>
                <a:gd name="T0" fmla="*/ 7 w 18"/>
                <a:gd name="T1" fmla="*/ 0 h 14"/>
                <a:gd name="T2" fmla="*/ 1 w 18"/>
                <a:gd name="T3" fmla="*/ 5 h 14"/>
                <a:gd name="T4" fmla="*/ 0 w 18"/>
                <a:gd name="T5" fmla="*/ 14 h 14"/>
                <a:gd name="T6" fmla="*/ 18 w 18"/>
                <a:gd name="T7" fmla="*/ 0 h 14"/>
                <a:gd name="T8" fmla="*/ 7 w 18"/>
                <a:gd name="T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4">
                  <a:moveTo>
                    <a:pt x="7" y="0"/>
                  </a:moveTo>
                  <a:cubicBezTo>
                    <a:pt x="6" y="3"/>
                    <a:pt x="3" y="5"/>
                    <a:pt x="1" y="5"/>
                  </a:cubicBezTo>
                  <a:cubicBezTo>
                    <a:pt x="1" y="8"/>
                    <a:pt x="0" y="11"/>
                    <a:pt x="0" y="14"/>
                  </a:cubicBezTo>
                  <a:cubicBezTo>
                    <a:pt x="9" y="10"/>
                    <a:pt x="16" y="6"/>
                    <a:pt x="18" y="0"/>
                  </a:cubicBezTo>
                  <a:lnTo>
                    <a:pt x="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64" name="Freeform 21"/>
            <p:cNvSpPr>
              <a:spLocks/>
            </p:cNvSpPr>
            <p:nvPr/>
          </p:nvSpPr>
          <p:spPr bwMode="auto">
            <a:xfrm>
              <a:off x="752476" y="4121150"/>
              <a:ext cx="144463" cy="142875"/>
            </a:xfrm>
            <a:custGeom>
              <a:avLst/>
              <a:gdLst>
                <a:gd name="T0" fmla="*/ 0 w 47"/>
                <a:gd name="T1" fmla="*/ 0 h 47"/>
                <a:gd name="T2" fmla="*/ 47 w 47"/>
                <a:gd name="T3" fmla="*/ 47 h 47"/>
                <a:gd name="T4" fmla="*/ 47 w 47"/>
                <a:gd name="T5" fmla="*/ 47 h 47"/>
                <a:gd name="T6" fmla="*/ 26 w 47"/>
                <a:gd name="T7" fmla="*/ 20 h 47"/>
                <a:gd name="T8" fmla="*/ 0 w 47"/>
                <a:gd name="T9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7">
                  <a:moveTo>
                    <a:pt x="0" y="0"/>
                  </a:moveTo>
                  <a:cubicBezTo>
                    <a:pt x="1" y="25"/>
                    <a:pt x="21" y="45"/>
                    <a:pt x="47" y="47"/>
                  </a:cubicBezTo>
                  <a:cubicBezTo>
                    <a:pt x="47" y="47"/>
                    <a:pt x="47" y="47"/>
                    <a:pt x="47" y="47"/>
                  </a:cubicBezTo>
                  <a:cubicBezTo>
                    <a:pt x="38" y="45"/>
                    <a:pt x="30" y="35"/>
                    <a:pt x="26" y="20"/>
                  </a:cubicBezTo>
                  <a:cubicBezTo>
                    <a:pt x="12" y="16"/>
                    <a:pt x="1" y="9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65" name="Freeform 22"/>
            <p:cNvSpPr>
              <a:spLocks/>
            </p:cNvSpPr>
            <p:nvPr/>
          </p:nvSpPr>
          <p:spPr bwMode="auto">
            <a:xfrm>
              <a:off x="771526" y="4059238"/>
              <a:ext cx="58738" cy="44450"/>
            </a:xfrm>
            <a:custGeom>
              <a:avLst/>
              <a:gdLst>
                <a:gd name="T0" fmla="*/ 18 w 19"/>
                <a:gd name="T1" fmla="*/ 0 h 15"/>
                <a:gd name="T2" fmla="*/ 0 w 19"/>
                <a:gd name="T3" fmla="*/ 15 h 15"/>
                <a:gd name="T4" fmla="*/ 17 w 19"/>
                <a:gd name="T5" fmla="*/ 15 h 15"/>
                <a:gd name="T6" fmla="*/ 19 w 19"/>
                <a:gd name="T7" fmla="*/ 1 h 15"/>
                <a:gd name="T8" fmla="*/ 18 w 19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5">
                  <a:moveTo>
                    <a:pt x="18" y="0"/>
                  </a:moveTo>
                  <a:cubicBezTo>
                    <a:pt x="8" y="4"/>
                    <a:pt x="2" y="9"/>
                    <a:pt x="0" y="15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7" y="10"/>
                    <a:pt x="18" y="5"/>
                    <a:pt x="19" y="1"/>
                  </a:cubicBezTo>
                  <a:cubicBezTo>
                    <a:pt x="18" y="1"/>
                    <a:pt x="18" y="1"/>
                    <a:pt x="1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66" name="Freeform 23"/>
            <p:cNvSpPr>
              <a:spLocks/>
            </p:cNvSpPr>
            <p:nvPr/>
          </p:nvSpPr>
          <p:spPr bwMode="auto">
            <a:xfrm>
              <a:off x="771526" y="4121150"/>
              <a:ext cx="58738" cy="42863"/>
            </a:xfrm>
            <a:custGeom>
              <a:avLst/>
              <a:gdLst>
                <a:gd name="T0" fmla="*/ 0 w 19"/>
                <a:gd name="T1" fmla="*/ 0 h 14"/>
                <a:gd name="T2" fmla="*/ 19 w 19"/>
                <a:gd name="T3" fmla="*/ 14 h 14"/>
                <a:gd name="T4" fmla="*/ 17 w 19"/>
                <a:gd name="T5" fmla="*/ 0 h 14"/>
                <a:gd name="T6" fmla="*/ 0 w 19"/>
                <a:gd name="T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14">
                  <a:moveTo>
                    <a:pt x="0" y="0"/>
                  </a:moveTo>
                  <a:cubicBezTo>
                    <a:pt x="2" y="6"/>
                    <a:pt x="9" y="10"/>
                    <a:pt x="19" y="14"/>
                  </a:cubicBezTo>
                  <a:cubicBezTo>
                    <a:pt x="18" y="9"/>
                    <a:pt x="17" y="5"/>
                    <a:pt x="17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67" name="Freeform 24"/>
            <p:cNvSpPr>
              <a:spLocks/>
            </p:cNvSpPr>
            <p:nvPr/>
          </p:nvSpPr>
          <p:spPr bwMode="auto">
            <a:xfrm>
              <a:off x="752476" y="3959225"/>
              <a:ext cx="144463" cy="144463"/>
            </a:xfrm>
            <a:custGeom>
              <a:avLst/>
              <a:gdLst>
                <a:gd name="T0" fmla="*/ 47 w 47"/>
                <a:gd name="T1" fmla="*/ 0 h 48"/>
                <a:gd name="T2" fmla="*/ 0 w 47"/>
                <a:gd name="T3" fmla="*/ 48 h 48"/>
                <a:gd name="T4" fmla="*/ 0 w 47"/>
                <a:gd name="T5" fmla="*/ 48 h 48"/>
                <a:gd name="T6" fmla="*/ 20 w 47"/>
                <a:gd name="T7" fmla="*/ 28 h 48"/>
                <a:gd name="T8" fmla="*/ 29 w 47"/>
                <a:gd name="T9" fmla="*/ 18 h 48"/>
                <a:gd name="T10" fmla="*/ 29 w 47"/>
                <a:gd name="T11" fmla="*/ 18 h 48"/>
                <a:gd name="T12" fmla="*/ 29 w 47"/>
                <a:gd name="T13" fmla="*/ 18 h 48"/>
                <a:gd name="T14" fmla="*/ 47 w 47"/>
                <a:gd name="T15" fmla="*/ 0 h 48"/>
                <a:gd name="T16" fmla="*/ 47 w 47"/>
                <a:gd name="T17" fmla="*/ 0 h 48"/>
                <a:gd name="T18" fmla="*/ 47 w 47"/>
                <a:gd name="T1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7" h="48">
                  <a:moveTo>
                    <a:pt x="47" y="0"/>
                  </a:moveTo>
                  <a:cubicBezTo>
                    <a:pt x="21" y="2"/>
                    <a:pt x="1" y="22"/>
                    <a:pt x="0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1" y="40"/>
                    <a:pt x="9" y="33"/>
                    <a:pt x="20" y="28"/>
                  </a:cubicBezTo>
                  <a:cubicBezTo>
                    <a:pt x="19" y="23"/>
                    <a:pt x="23" y="18"/>
                    <a:pt x="29" y="18"/>
                  </a:cubicBezTo>
                  <a:cubicBezTo>
                    <a:pt x="29" y="18"/>
                    <a:pt x="29" y="18"/>
                    <a:pt x="29" y="18"/>
                  </a:cubicBezTo>
                  <a:cubicBezTo>
                    <a:pt x="29" y="18"/>
                    <a:pt x="29" y="18"/>
                    <a:pt x="29" y="18"/>
                  </a:cubicBezTo>
                  <a:cubicBezTo>
                    <a:pt x="34" y="8"/>
                    <a:pt x="40" y="2"/>
                    <a:pt x="47" y="0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47" y="0"/>
                    <a:pt x="47" y="0"/>
                    <a:pt x="4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68" name="Freeform 25"/>
            <p:cNvSpPr>
              <a:spLocks/>
            </p:cNvSpPr>
            <p:nvPr/>
          </p:nvSpPr>
          <p:spPr bwMode="auto">
            <a:xfrm>
              <a:off x="915988" y="4121150"/>
              <a:ext cx="142875" cy="142875"/>
            </a:xfrm>
            <a:custGeom>
              <a:avLst/>
              <a:gdLst>
                <a:gd name="T0" fmla="*/ 47 w 47"/>
                <a:gd name="T1" fmla="*/ 0 h 47"/>
                <a:gd name="T2" fmla="*/ 21 w 47"/>
                <a:gd name="T3" fmla="*/ 20 h 47"/>
                <a:gd name="T4" fmla="*/ 0 w 47"/>
                <a:gd name="T5" fmla="*/ 47 h 47"/>
                <a:gd name="T6" fmla="*/ 0 w 47"/>
                <a:gd name="T7" fmla="*/ 47 h 47"/>
                <a:gd name="T8" fmla="*/ 47 w 47"/>
                <a:gd name="T9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7">
                  <a:moveTo>
                    <a:pt x="47" y="0"/>
                  </a:moveTo>
                  <a:cubicBezTo>
                    <a:pt x="45" y="9"/>
                    <a:pt x="35" y="16"/>
                    <a:pt x="21" y="20"/>
                  </a:cubicBezTo>
                  <a:cubicBezTo>
                    <a:pt x="17" y="35"/>
                    <a:pt x="9" y="45"/>
                    <a:pt x="0" y="47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25" y="45"/>
                    <a:pt x="46" y="25"/>
                    <a:pt x="4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69" name="Freeform 26"/>
            <p:cNvSpPr>
              <a:spLocks/>
            </p:cNvSpPr>
            <p:nvPr/>
          </p:nvSpPr>
          <p:spPr bwMode="auto">
            <a:xfrm>
              <a:off x="915988" y="3976688"/>
              <a:ext cx="42863" cy="57150"/>
            </a:xfrm>
            <a:custGeom>
              <a:avLst/>
              <a:gdLst>
                <a:gd name="T0" fmla="*/ 0 w 14"/>
                <a:gd name="T1" fmla="*/ 0 h 19"/>
                <a:gd name="T2" fmla="*/ 0 w 14"/>
                <a:gd name="T3" fmla="*/ 18 h 19"/>
                <a:gd name="T4" fmla="*/ 14 w 14"/>
                <a:gd name="T5" fmla="*/ 19 h 19"/>
                <a:gd name="T6" fmla="*/ 0 w 14"/>
                <a:gd name="T7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9">
                  <a:moveTo>
                    <a:pt x="0" y="0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5" y="18"/>
                    <a:pt x="10" y="18"/>
                    <a:pt x="14" y="19"/>
                  </a:cubicBezTo>
                  <a:cubicBezTo>
                    <a:pt x="11" y="9"/>
                    <a:pt x="5" y="2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70" name="Freeform 27"/>
            <p:cNvSpPr>
              <a:spLocks/>
            </p:cNvSpPr>
            <p:nvPr/>
          </p:nvSpPr>
          <p:spPr bwMode="auto">
            <a:xfrm>
              <a:off x="915988" y="4049713"/>
              <a:ext cx="53975" cy="53975"/>
            </a:xfrm>
            <a:custGeom>
              <a:avLst/>
              <a:gdLst>
                <a:gd name="T0" fmla="*/ 0 w 18"/>
                <a:gd name="T1" fmla="*/ 0 h 18"/>
                <a:gd name="T2" fmla="*/ 0 w 18"/>
                <a:gd name="T3" fmla="*/ 18 h 18"/>
                <a:gd name="T4" fmla="*/ 13 w 18"/>
                <a:gd name="T5" fmla="*/ 18 h 18"/>
                <a:gd name="T6" fmla="*/ 18 w 18"/>
                <a:gd name="T7" fmla="*/ 12 h 18"/>
                <a:gd name="T8" fmla="*/ 16 w 18"/>
                <a:gd name="T9" fmla="*/ 2 h 18"/>
                <a:gd name="T10" fmla="*/ 0 w 18"/>
                <a:gd name="T11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" h="18">
                  <a:moveTo>
                    <a:pt x="0" y="0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13" y="18"/>
                    <a:pt x="13" y="18"/>
                    <a:pt x="13" y="18"/>
                  </a:cubicBezTo>
                  <a:cubicBezTo>
                    <a:pt x="14" y="15"/>
                    <a:pt x="16" y="13"/>
                    <a:pt x="18" y="12"/>
                  </a:cubicBezTo>
                  <a:cubicBezTo>
                    <a:pt x="18" y="8"/>
                    <a:pt x="17" y="5"/>
                    <a:pt x="16" y="2"/>
                  </a:cubicBezTo>
                  <a:cubicBezTo>
                    <a:pt x="11" y="0"/>
                    <a:pt x="5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71" name="Freeform 28"/>
            <p:cNvSpPr>
              <a:spLocks/>
            </p:cNvSpPr>
            <p:nvPr/>
          </p:nvSpPr>
          <p:spPr bwMode="auto">
            <a:xfrm>
              <a:off x="915988" y="4187825"/>
              <a:ext cx="42863" cy="53975"/>
            </a:xfrm>
            <a:custGeom>
              <a:avLst/>
              <a:gdLst>
                <a:gd name="T0" fmla="*/ 14 w 14"/>
                <a:gd name="T1" fmla="*/ 0 h 18"/>
                <a:gd name="T2" fmla="*/ 14 w 14"/>
                <a:gd name="T3" fmla="*/ 0 h 18"/>
                <a:gd name="T4" fmla="*/ 5 w 14"/>
                <a:gd name="T5" fmla="*/ 1 h 18"/>
                <a:gd name="T6" fmla="*/ 0 w 14"/>
                <a:gd name="T7" fmla="*/ 7 h 18"/>
                <a:gd name="T8" fmla="*/ 0 w 14"/>
                <a:gd name="T9" fmla="*/ 18 h 18"/>
                <a:gd name="T10" fmla="*/ 14 w 14"/>
                <a:gd name="T11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" h="18">
                  <a:moveTo>
                    <a:pt x="14" y="0"/>
                  </a:moveTo>
                  <a:cubicBezTo>
                    <a:pt x="14" y="0"/>
                    <a:pt x="14" y="0"/>
                    <a:pt x="14" y="0"/>
                  </a:cubicBezTo>
                  <a:cubicBezTo>
                    <a:pt x="12" y="0"/>
                    <a:pt x="8" y="1"/>
                    <a:pt x="5" y="1"/>
                  </a:cubicBezTo>
                  <a:cubicBezTo>
                    <a:pt x="4" y="4"/>
                    <a:pt x="2" y="6"/>
                    <a:pt x="0" y="7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5" y="17"/>
                    <a:pt x="11" y="10"/>
                    <a:pt x="1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72" name="Freeform 29"/>
            <p:cNvSpPr>
              <a:spLocks/>
            </p:cNvSpPr>
            <p:nvPr/>
          </p:nvSpPr>
          <p:spPr bwMode="auto">
            <a:xfrm>
              <a:off x="896938" y="4173538"/>
              <a:ext cx="19050" cy="17463"/>
            </a:xfrm>
            <a:custGeom>
              <a:avLst/>
              <a:gdLst>
                <a:gd name="T0" fmla="*/ 3 w 6"/>
                <a:gd name="T1" fmla="*/ 0 h 6"/>
                <a:gd name="T2" fmla="*/ 0 w 6"/>
                <a:gd name="T3" fmla="*/ 3 h 6"/>
                <a:gd name="T4" fmla="*/ 0 w 6"/>
                <a:gd name="T5" fmla="*/ 3 h 6"/>
                <a:gd name="T6" fmla="*/ 0 w 6"/>
                <a:gd name="T7" fmla="*/ 3 h 6"/>
                <a:gd name="T8" fmla="*/ 3 w 6"/>
                <a:gd name="T9" fmla="*/ 6 h 6"/>
                <a:gd name="T10" fmla="*/ 6 w 6"/>
                <a:gd name="T11" fmla="*/ 3 h 6"/>
                <a:gd name="T12" fmla="*/ 6 w 6"/>
                <a:gd name="T13" fmla="*/ 3 h 6"/>
                <a:gd name="T14" fmla="*/ 6 w 6"/>
                <a:gd name="T15" fmla="*/ 3 h 6"/>
                <a:gd name="T16" fmla="*/ 3 w 6"/>
                <a:gd name="T1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6">
                  <a:moveTo>
                    <a:pt x="3" y="0"/>
                  </a:moveTo>
                  <a:cubicBezTo>
                    <a:pt x="1" y="0"/>
                    <a:pt x="0" y="2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5"/>
                    <a:pt x="1" y="6"/>
                    <a:pt x="3" y="6"/>
                  </a:cubicBezTo>
                  <a:cubicBezTo>
                    <a:pt x="4" y="6"/>
                    <a:pt x="6" y="5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2"/>
                    <a:pt x="4" y="0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73" name="Freeform 30"/>
            <p:cNvSpPr>
              <a:spLocks/>
            </p:cNvSpPr>
            <p:nvPr/>
          </p:nvSpPr>
          <p:spPr bwMode="auto">
            <a:xfrm>
              <a:off x="915988" y="4121150"/>
              <a:ext cx="53975" cy="52388"/>
            </a:xfrm>
            <a:custGeom>
              <a:avLst/>
              <a:gdLst>
                <a:gd name="T0" fmla="*/ 0 w 18"/>
                <a:gd name="T1" fmla="*/ 0 h 17"/>
                <a:gd name="T2" fmla="*/ 0 w 18"/>
                <a:gd name="T3" fmla="*/ 12 h 17"/>
                <a:gd name="T4" fmla="*/ 5 w 18"/>
                <a:gd name="T5" fmla="*/ 17 h 17"/>
                <a:gd name="T6" fmla="*/ 16 w 18"/>
                <a:gd name="T7" fmla="*/ 15 h 17"/>
                <a:gd name="T8" fmla="*/ 18 w 18"/>
                <a:gd name="T9" fmla="*/ 5 h 17"/>
                <a:gd name="T10" fmla="*/ 13 w 18"/>
                <a:gd name="T11" fmla="*/ 0 h 17"/>
                <a:gd name="T12" fmla="*/ 0 w 18"/>
                <a:gd name="T13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17">
                  <a:moveTo>
                    <a:pt x="0" y="0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2" y="13"/>
                    <a:pt x="4" y="15"/>
                    <a:pt x="5" y="17"/>
                  </a:cubicBezTo>
                  <a:cubicBezTo>
                    <a:pt x="9" y="17"/>
                    <a:pt x="13" y="16"/>
                    <a:pt x="16" y="15"/>
                  </a:cubicBezTo>
                  <a:cubicBezTo>
                    <a:pt x="17" y="12"/>
                    <a:pt x="18" y="9"/>
                    <a:pt x="18" y="5"/>
                  </a:cubicBezTo>
                  <a:cubicBezTo>
                    <a:pt x="16" y="4"/>
                    <a:pt x="14" y="2"/>
                    <a:pt x="13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  <p:sp>
        <p:nvSpPr>
          <p:cNvPr id="74" name="Title 6"/>
          <p:cNvSpPr txBox="1">
            <a:spLocks/>
          </p:cNvSpPr>
          <p:nvPr/>
        </p:nvSpPr>
        <p:spPr>
          <a:xfrm>
            <a:off x="834956" y="446815"/>
            <a:ext cx="7700578" cy="111212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solidFill>
                  <a:schemeClr val="bg1"/>
                </a:solidFill>
              </a:rPr>
              <a:t>CONTACT US</a:t>
            </a:r>
            <a:endParaRPr lang="en-US" sz="3600" b="1" dirty="0">
              <a:solidFill>
                <a:schemeClr val="bg1"/>
              </a:solidFill>
            </a:endParaRPr>
          </a:p>
        </p:txBody>
      </p:sp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770" t="10732" r="31159" b="46391"/>
          <a:stretch/>
        </p:blipFill>
        <p:spPr>
          <a:xfrm>
            <a:off x="1033185" y="1684439"/>
            <a:ext cx="1419706" cy="1440080"/>
          </a:xfrm>
          <a:prstGeom prst="roundRect">
            <a:avLst>
              <a:gd name="adj" fmla="val 5000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76" name="TextBox 75"/>
          <p:cNvSpPr txBox="1"/>
          <p:nvPr/>
        </p:nvSpPr>
        <p:spPr>
          <a:xfrm>
            <a:off x="1421537" y="5361420"/>
            <a:ext cx="46697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2">
                    <a:lumMod val="75000"/>
                  </a:schemeClr>
                </a:solidFill>
              </a:rPr>
              <a:t>addyouremail@here.com</a:t>
            </a:r>
            <a:endParaRPr lang="en-US" sz="14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1421536" y="5859943"/>
            <a:ext cx="57977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2">
                    <a:lumMod val="75000"/>
                  </a:schemeClr>
                </a:solidFill>
              </a:rPr>
              <a:t>Add your location here</a:t>
            </a:r>
            <a:endParaRPr lang="en-US" sz="1400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7498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870" y="640392"/>
            <a:ext cx="5586577" cy="5579433"/>
          </a:xfrm>
          <a:prstGeom prst="rect">
            <a:avLst/>
          </a:prstGeom>
        </p:spPr>
      </p:pic>
      <p:sp>
        <p:nvSpPr>
          <p:cNvPr id="14" name="Titel 1">
            <a:extLst>
              <a:ext uri="{FF2B5EF4-FFF2-40B4-BE49-F238E27FC236}">
                <a16:creationId xmlns="" xmlns:a16="http://schemas.microsoft.com/office/drawing/2014/main" id="{D6ED4F77-074B-9743-A373-B561E45F1B8F}"/>
              </a:ext>
            </a:extLst>
          </p:cNvPr>
          <p:cNvSpPr txBox="1">
            <a:spLocks/>
          </p:cNvSpPr>
          <p:nvPr/>
        </p:nvSpPr>
        <p:spPr>
          <a:xfrm>
            <a:off x="6707204" y="2281137"/>
            <a:ext cx="5163502" cy="1147863"/>
          </a:xfrm>
          <a:prstGeom prst="rect">
            <a:avLst/>
          </a:prstGeom>
        </p:spPr>
        <p:txBody>
          <a:bodyPr anchor="b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5400" dirty="0" smtClean="0">
                <a:solidFill>
                  <a:schemeClr val="bg1"/>
                </a:solidFill>
                <a:latin typeface="+mn-lt"/>
              </a:rPr>
              <a:t>THE FINIKO CLUB</a:t>
            </a:r>
            <a:r>
              <a:rPr lang="de-DE" sz="5400" baseline="30000" dirty="0" smtClean="0">
                <a:solidFill>
                  <a:schemeClr val="bg1"/>
                </a:solidFill>
                <a:latin typeface="+mn-lt"/>
              </a:rPr>
              <a:t>©</a:t>
            </a:r>
            <a:endParaRPr lang="de-DE" sz="5400" baseline="300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5" name="Untertitel 2">
            <a:extLst>
              <a:ext uri="{FF2B5EF4-FFF2-40B4-BE49-F238E27FC236}">
                <a16:creationId xmlns="" xmlns:a16="http://schemas.microsoft.com/office/drawing/2014/main" id="{FBA5522C-D03A-8842-9BC3-391CDD7709C9}"/>
              </a:ext>
            </a:extLst>
          </p:cNvPr>
          <p:cNvSpPr txBox="1">
            <a:spLocks/>
          </p:cNvSpPr>
          <p:nvPr/>
        </p:nvSpPr>
        <p:spPr>
          <a:xfrm>
            <a:off x="6820763" y="3554733"/>
            <a:ext cx="4087305" cy="659586"/>
          </a:xfrm>
          <a:prstGeom prst="rect">
            <a:avLst/>
          </a:prstGeom>
        </p:spPr>
        <p:txBody>
          <a:bodyPr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dirty="0" smtClean="0">
                <a:solidFill>
                  <a:schemeClr val="bg1"/>
                </a:solidFill>
              </a:rPr>
              <a:t>Finanzielle Freiheit</a:t>
            </a:r>
          </a:p>
          <a:p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17" name="Textfeld 8">
            <a:extLst>
              <a:ext uri="{FF2B5EF4-FFF2-40B4-BE49-F238E27FC236}">
                <a16:creationId xmlns="" xmlns:a16="http://schemas.microsoft.com/office/drawing/2014/main" id="{14E31F3A-A3BF-094E-BAC1-EDFE0F946EA6}"/>
              </a:ext>
            </a:extLst>
          </p:cNvPr>
          <p:cNvSpPr txBox="1"/>
          <p:nvPr/>
        </p:nvSpPr>
        <p:spPr>
          <a:xfrm>
            <a:off x="6820763" y="4118206"/>
            <a:ext cx="1496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chemeClr val="bg1"/>
                </a:solidFill>
              </a:rPr>
              <a:t>Month, 2021</a:t>
            </a:r>
            <a:endParaRPr lang="de-D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7636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220" y="765506"/>
            <a:ext cx="1671930" cy="1669792"/>
          </a:xfrm>
          <a:prstGeom prst="rect">
            <a:avLst/>
          </a:prstGeom>
        </p:spPr>
      </p:pic>
      <p:sp>
        <p:nvSpPr>
          <p:cNvPr id="14" name="Titel 1">
            <a:extLst>
              <a:ext uri="{FF2B5EF4-FFF2-40B4-BE49-F238E27FC236}">
                <a16:creationId xmlns="" xmlns:a16="http://schemas.microsoft.com/office/drawing/2014/main" id="{D6ED4F77-074B-9743-A373-B561E45F1B8F}"/>
              </a:ext>
            </a:extLst>
          </p:cNvPr>
          <p:cNvSpPr txBox="1">
            <a:spLocks/>
          </p:cNvSpPr>
          <p:nvPr/>
        </p:nvSpPr>
        <p:spPr>
          <a:xfrm>
            <a:off x="1379234" y="743500"/>
            <a:ext cx="5163502" cy="1147863"/>
          </a:xfrm>
          <a:prstGeom prst="rect">
            <a:avLst/>
          </a:prstGeom>
        </p:spPr>
        <p:txBody>
          <a:bodyPr anchor="b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DE" sz="2800" dirty="0" smtClean="0">
                <a:solidFill>
                  <a:schemeClr val="bg1"/>
                </a:solidFill>
                <a:latin typeface="+mn-lt"/>
              </a:rPr>
              <a:t>THE FINIKO CLUB</a:t>
            </a:r>
            <a:r>
              <a:rPr lang="de-DE" sz="2800" baseline="30000" dirty="0" smtClean="0">
                <a:solidFill>
                  <a:schemeClr val="bg1"/>
                </a:solidFill>
                <a:latin typeface="+mn-lt"/>
              </a:rPr>
              <a:t>©</a:t>
            </a:r>
            <a:endParaRPr lang="de-DE" sz="2800" baseline="300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7" name="Textfeld 8">
            <a:extLst>
              <a:ext uri="{FF2B5EF4-FFF2-40B4-BE49-F238E27FC236}">
                <a16:creationId xmlns="" xmlns:a16="http://schemas.microsoft.com/office/drawing/2014/main" id="{14E31F3A-A3BF-094E-BAC1-EDFE0F946EA6}"/>
              </a:ext>
            </a:extLst>
          </p:cNvPr>
          <p:cNvSpPr txBox="1"/>
          <p:nvPr/>
        </p:nvSpPr>
        <p:spPr>
          <a:xfrm>
            <a:off x="10351655" y="5987018"/>
            <a:ext cx="1496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chemeClr val="bg1"/>
                </a:solidFill>
              </a:rPr>
              <a:t>Month, 2021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78659" y="5118108"/>
            <a:ext cx="651988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+mj-lt"/>
              </a:rPr>
              <a:t>Master Slide Presentation</a:t>
            </a:r>
            <a:endParaRPr lang="en-US" sz="4400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68318" y="5887549"/>
            <a:ext cx="26965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spc="300" dirty="0" smtClean="0">
                <a:solidFill>
                  <a:schemeClr val="bg1"/>
                </a:solidFill>
              </a:rPr>
              <a:t>SUBTITLE GOES HERE</a:t>
            </a:r>
            <a:endParaRPr lang="en-US" sz="1400" spc="300" dirty="0">
              <a:solidFill>
                <a:schemeClr val="bg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25232" y="5059689"/>
            <a:ext cx="769544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05182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09669" y="2174588"/>
            <a:ext cx="1415773" cy="37702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3900" b="1" dirty="0" smtClean="0">
                <a:solidFill>
                  <a:schemeClr val="bg1"/>
                </a:solidFill>
                <a:latin typeface="+mj-lt"/>
              </a:rPr>
              <a:t>“</a:t>
            </a:r>
            <a:endParaRPr lang="en-US" sz="23900" b="1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2994145" y="2714223"/>
            <a:ext cx="0" cy="1429555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3262849" y="2714223"/>
            <a:ext cx="748937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+mj-lt"/>
              </a:rPr>
              <a:t>Lorem ipsum dolor sit </a:t>
            </a:r>
            <a:r>
              <a:rPr lang="en-US" sz="3200" dirty="0" err="1">
                <a:solidFill>
                  <a:schemeClr val="bg1"/>
                </a:solidFill>
                <a:latin typeface="+mj-lt"/>
              </a:rPr>
              <a:t>amet</a:t>
            </a:r>
            <a:r>
              <a:rPr lang="en-US" sz="3200" dirty="0">
                <a:solidFill>
                  <a:schemeClr val="bg1"/>
                </a:solidFill>
                <a:latin typeface="+mj-lt"/>
              </a:rPr>
              <a:t>, </a:t>
            </a:r>
            <a:r>
              <a:rPr lang="en-US" sz="3200" dirty="0" err="1">
                <a:solidFill>
                  <a:schemeClr val="bg1"/>
                </a:solidFill>
                <a:latin typeface="+mj-lt"/>
              </a:rPr>
              <a:t>consectetur</a:t>
            </a:r>
            <a:r>
              <a:rPr lang="en-US" sz="32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+mj-lt"/>
              </a:rPr>
              <a:t>adipiscing</a:t>
            </a:r>
            <a:r>
              <a:rPr lang="en-US" sz="32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+mj-lt"/>
              </a:rPr>
              <a:t>elit</a:t>
            </a:r>
            <a:r>
              <a:rPr lang="en-US" sz="3200" dirty="0">
                <a:solidFill>
                  <a:schemeClr val="bg1"/>
                </a:solidFill>
                <a:latin typeface="+mj-lt"/>
              </a:rPr>
              <a:t>, </a:t>
            </a:r>
            <a:r>
              <a:rPr lang="en-US" sz="3200" dirty="0" err="1">
                <a:solidFill>
                  <a:schemeClr val="bg1"/>
                </a:solidFill>
                <a:latin typeface="+mj-lt"/>
              </a:rPr>
              <a:t>sed</a:t>
            </a:r>
            <a:r>
              <a:rPr lang="en-US" sz="3200" dirty="0">
                <a:solidFill>
                  <a:schemeClr val="bg1"/>
                </a:solidFill>
                <a:latin typeface="+mj-lt"/>
              </a:rPr>
              <a:t> do </a:t>
            </a:r>
            <a:r>
              <a:rPr lang="en-US" sz="3200" dirty="0" err="1" smtClean="0">
                <a:solidFill>
                  <a:schemeClr val="bg1"/>
                </a:solidFill>
                <a:latin typeface="+mj-lt"/>
              </a:rPr>
              <a:t>eiusmod</a:t>
            </a:r>
            <a:endParaRPr lang="en-US" sz="3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225618" y="4306163"/>
            <a:ext cx="21451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+mj-lt"/>
              </a:rPr>
              <a:t>- Name here</a:t>
            </a:r>
            <a:endParaRPr lang="en-US" sz="24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85524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957" r="30957"/>
          <a:stretch/>
        </p:blipFill>
        <p:spPr/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THE FINIKO CLUB© ist ein eingetragenes Markenzeichen. Weitergabe der Präsentation ist untersagt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8AAE29BD-027E-40A2-A159-7EC4ED379409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44" name="Text Placeholder 43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dirty="0"/>
              <a:t>SUBTITLE GOES </a:t>
            </a:r>
            <a:r>
              <a:rPr lang="en-US" dirty="0" smtClean="0"/>
              <a:t>HERE</a:t>
            </a:r>
            <a:endParaRPr lang="en-US" dirty="0"/>
          </a:p>
        </p:txBody>
      </p:sp>
      <p:sp>
        <p:nvSpPr>
          <p:cNvPr id="41" name="Title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Agenda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6952161" y="917907"/>
            <a:ext cx="600915" cy="567427"/>
            <a:chOff x="6952161" y="839891"/>
            <a:chExt cx="600915" cy="567427"/>
          </a:xfrm>
        </p:grpSpPr>
        <p:sp>
          <p:nvSpPr>
            <p:cNvPr id="10" name="Rectangle: Top Corners Rounded 48">
              <a:extLst>
                <a:ext uri="{FF2B5EF4-FFF2-40B4-BE49-F238E27FC236}">
                  <a16:creationId xmlns:a16="http://schemas.microsoft.com/office/drawing/2014/main" xmlns="" id="{3C1066B1-641D-48D4-BA8E-88E9841FB051}"/>
                </a:ext>
              </a:extLst>
            </p:cNvPr>
            <p:cNvSpPr/>
            <p:nvPr/>
          </p:nvSpPr>
          <p:spPr>
            <a:xfrm rot="5400000">
              <a:off x="7008591" y="783463"/>
              <a:ext cx="488057" cy="600913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81E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11" name="Right Triangle 10">
              <a:extLst>
                <a:ext uri="{FF2B5EF4-FFF2-40B4-BE49-F238E27FC236}">
                  <a16:creationId xmlns:a16="http://schemas.microsoft.com/office/drawing/2014/main" xmlns="" id="{5E258EAD-64B0-45DC-B90F-1E00545A5F47}"/>
                </a:ext>
              </a:extLst>
            </p:cNvPr>
            <p:cNvSpPr/>
            <p:nvPr/>
          </p:nvSpPr>
          <p:spPr>
            <a:xfrm flipH="1" flipV="1">
              <a:off x="6952161" y="1325939"/>
              <a:ext cx="124564" cy="81379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xmlns="" id="{7602FC16-9F78-479D-BE06-60B9C9FD49B0}"/>
                </a:ext>
              </a:extLst>
            </p:cNvPr>
            <p:cNvGrpSpPr/>
            <p:nvPr/>
          </p:nvGrpSpPr>
          <p:grpSpPr>
            <a:xfrm>
              <a:off x="7122245" y="950936"/>
              <a:ext cx="260749" cy="261950"/>
              <a:chOff x="9169400" y="6364288"/>
              <a:chExt cx="344488" cy="346075"/>
            </a:xfrm>
          </p:grpSpPr>
          <p:sp>
            <p:nvSpPr>
              <p:cNvPr id="14" name="Oval 314">
                <a:extLst>
                  <a:ext uri="{FF2B5EF4-FFF2-40B4-BE49-F238E27FC236}">
                    <a16:creationId xmlns:a16="http://schemas.microsoft.com/office/drawing/2014/main" xmlns="" id="{4006B64C-31E3-494D-88C2-8039C17580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69400" y="6364288"/>
                <a:ext cx="344488" cy="346075"/>
              </a:xfrm>
              <a:prstGeom prst="ellipse">
                <a:avLst/>
              </a:prstGeom>
              <a:noFill/>
              <a:ln w="14288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endParaRPr>
              </a:p>
            </p:txBody>
          </p:sp>
          <p:sp>
            <p:nvSpPr>
              <p:cNvPr id="15" name="Freeform 315">
                <a:extLst>
                  <a:ext uri="{FF2B5EF4-FFF2-40B4-BE49-F238E27FC236}">
                    <a16:creationId xmlns:a16="http://schemas.microsoft.com/office/drawing/2014/main" xmlns="" id="{5C1227B3-9FEE-4B33-9625-519D50C977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88463" y="6440488"/>
                <a:ext cx="128588" cy="195263"/>
              </a:xfrm>
              <a:custGeom>
                <a:avLst/>
                <a:gdLst>
                  <a:gd name="T0" fmla="*/ 0 w 81"/>
                  <a:gd name="T1" fmla="*/ 123 h 123"/>
                  <a:gd name="T2" fmla="*/ 81 w 81"/>
                  <a:gd name="T3" fmla="*/ 61 h 123"/>
                  <a:gd name="T4" fmla="*/ 0 w 81"/>
                  <a:gd name="T5" fmla="*/ 0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1" h="123">
                    <a:moveTo>
                      <a:pt x="0" y="123"/>
                    </a:moveTo>
                    <a:lnTo>
                      <a:pt x="81" y="61"/>
                    </a:lnTo>
                    <a:lnTo>
                      <a:pt x="0" y="0"/>
                    </a:lnTo>
                  </a:path>
                </a:pathLst>
              </a:custGeom>
              <a:noFill/>
              <a:ln w="14288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6" name="Group 5"/>
          <p:cNvGrpSpPr/>
          <p:nvPr/>
        </p:nvGrpSpPr>
        <p:grpSpPr>
          <a:xfrm>
            <a:off x="6952161" y="1817924"/>
            <a:ext cx="600915" cy="567427"/>
            <a:chOff x="6952161" y="1739908"/>
            <a:chExt cx="600915" cy="567427"/>
          </a:xfrm>
        </p:grpSpPr>
        <p:sp>
          <p:nvSpPr>
            <p:cNvPr id="17" name="Rectangle: Top Corners Rounded 56">
              <a:extLst>
                <a:ext uri="{FF2B5EF4-FFF2-40B4-BE49-F238E27FC236}">
                  <a16:creationId xmlns:a16="http://schemas.microsoft.com/office/drawing/2014/main" xmlns="" id="{60B1132E-C71B-43CA-83F2-749CA48A8857}"/>
                </a:ext>
              </a:extLst>
            </p:cNvPr>
            <p:cNvSpPr/>
            <p:nvPr/>
          </p:nvSpPr>
          <p:spPr>
            <a:xfrm rot="5400000">
              <a:off x="7008591" y="1683480"/>
              <a:ext cx="488057" cy="600913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81E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18" name="Right Triangle 17">
              <a:extLst>
                <a:ext uri="{FF2B5EF4-FFF2-40B4-BE49-F238E27FC236}">
                  <a16:creationId xmlns:a16="http://schemas.microsoft.com/office/drawing/2014/main" xmlns="" id="{10F2AE49-E25F-4A41-9B85-19C7F9CB7D96}"/>
                </a:ext>
              </a:extLst>
            </p:cNvPr>
            <p:cNvSpPr/>
            <p:nvPr/>
          </p:nvSpPr>
          <p:spPr>
            <a:xfrm flipH="1" flipV="1">
              <a:off x="6952161" y="2225956"/>
              <a:ext cx="124564" cy="81379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xmlns="" id="{694FB0FE-17F1-4ACD-9858-8DBAD328982E}"/>
                </a:ext>
              </a:extLst>
            </p:cNvPr>
            <p:cNvGrpSpPr/>
            <p:nvPr/>
          </p:nvGrpSpPr>
          <p:grpSpPr>
            <a:xfrm>
              <a:off x="7122245" y="1850953"/>
              <a:ext cx="260749" cy="261950"/>
              <a:chOff x="9169400" y="6364288"/>
              <a:chExt cx="344488" cy="346075"/>
            </a:xfrm>
          </p:grpSpPr>
          <p:sp>
            <p:nvSpPr>
              <p:cNvPr id="21" name="Oval 314">
                <a:extLst>
                  <a:ext uri="{FF2B5EF4-FFF2-40B4-BE49-F238E27FC236}">
                    <a16:creationId xmlns:a16="http://schemas.microsoft.com/office/drawing/2014/main" xmlns="" id="{6E1E398E-212F-46BC-A299-F4BC205C12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69400" y="6364288"/>
                <a:ext cx="344488" cy="346075"/>
              </a:xfrm>
              <a:prstGeom prst="ellipse">
                <a:avLst/>
              </a:prstGeom>
              <a:noFill/>
              <a:ln w="14288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endParaRPr>
              </a:p>
            </p:txBody>
          </p:sp>
          <p:sp>
            <p:nvSpPr>
              <p:cNvPr id="22" name="Freeform 315">
                <a:extLst>
                  <a:ext uri="{FF2B5EF4-FFF2-40B4-BE49-F238E27FC236}">
                    <a16:creationId xmlns:a16="http://schemas.microsoft.com/office/drawing/2014/main" xmlns="" id="{5D54A76B-2ED5-4F9A-8F68-DB6387B51C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88463" y="6440488"/>
                <a:ext cx="128588" cy="195263"/>
              </a:xfrm>
              <a:custGeom>
                <a:avLst/>
                <a:gdLst>
                  <a:gd name="T0" fmla="*/ 0 w 81"/>
                  <a:gd name="T1" fmla="*/ 123 h 123"/>
                  <a:gd name="T2" fmla="*/ 81 w 81"/>
                  <a:gd name="T3" fmla="*/ 61 h 123"/>
                  <a:gd name="T4" fmla="*/ 0 w 81"/>
                  <a:gd name="T5" fmla="*/ 0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1" h="123">
                    <a:moveTo>
                      <a:pt x="0" y="123"/>
                    </a:moveTo>
                    <a:lnTo>
                      <a:pt x="81" y="61"/>
                    </a:lnTo>
                    <a:lnTo>
                      <a:pt x="0" y="0"/>
                    </a:lnTo>
                  </a:path>
                </a:pathLst>
              </a:custGeom>
              <a:noFill/>
              <a:ln w="14288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endParaRPr>
              </a:p>
            </p:txBody>
          </p:sp>
        </p:grpSp>
      </p:grpSp>
      <p:sp>
        <p:nvSpPr>
          <p:cNvPr id="25" name="Right Triangle 24">
            <a:extLst>
              <a:ext uri="{FF2B5EF4-FFF2-40B4-BE49-F238E27FC236}">
                <a16:creationId xmlns:a16="http://schemas.microsoft.com/office/drawing/2014/main" xmlns="" id="{3CDFEDBA-37FD-4AC9-996E-634D54B31F47}"/>
              </a:ext>
            </a:extLst>
          </p:cNvPr>
          <p:cNvSpPr/>
          <p:nvPr/>
        </p:nvSpPr>
        <p:spPr>
          <a:xfrm flipH="1" flipV="1">
            <a:off x="6952161" y="3203989"/>
            <a:ext cx="124564" cy="81379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grpSp>
        <p:nvGrpSpPr>
          <p:cNvPr id="68" name="Group 67"/>
          <p:cNvGrpSpPr/>
          <p:nvPr/>
        </p:nvGrpSpPr>
        <p:grpSpPr>
          <a:xfrm>
            <a:off x="6952163" y="2717941"/>
            <a:ext cx="600913" cy="488057"/>
            <a:chOff x="6952163" y="2639925"/>
            <a:chExt cx="600913" cy="488057"/>
          </a:xfrm>
        </p:grpSpPr>
        <p:sp>
          <p:nvSpPr>
            <p:cNvPr id="24" name="Rectangle: Top Corners Rounded 63">
              <a:extLst>
                <a:ext uri="{FF2B5EF4-FFF2-40B4-BE49-F238E27FC236}">
                  <a16:creationId xmlns:a16="http://schemas.microsoft.com/office/drawing/2014/main" xmlns="" id="{53ADA4DB-11C9-49A2-B083-360CDAAA1486}"/>
                </a:ext>
              </a:extLst>
            </p:cNvPr>
            <p:cNvSpPr/>
            <p:nvPr/>
          </p:nvSpPr>
          <p:spPr>
            <a:xfrm rot="5400000">
              <a:off x="7008591" y="2583497"/>
              <a:ext cx="488057" cy="600913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81E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xmlns="" id="{F9988E45-4A90-4EE5-A9AC-30A1DED79217}"/>
                </a:ext>
              </a:extLst>
            </p:cNvPr>
            <p:cNvGrpSpPr/>
            <p:nvPr/>
          </p:nvGrpSpPr>
          <p:grpSpPr>
            <a:xfrm>
              <a:off x="7122245" y="2750970"/>
              <a:ext cx="260749" cy="261950"/>
              <a:chOff x="9169400" y="6364288"/>
              <a:chExt cx="344488" cy="346075"/>
            </a:xfrm>
          </p:grpSpPr>
          <p:sp>
            <p:nvSpPr>
              <p:cNvPr id="28" name="Oval 314">
                <a:extLst>
                  <a:ext uri="{FF2B5EF4-FFF2-40B4-BE49-F238E27FC236}">
                    <a16:creationId xmlns:a16="http://schemas.microsoft.com/office/drawing/2014/main" xmlns="" id="{18901E62-DF13-4D4B-A5DF-42D88D0BC8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69400" y="6364288"/>
                <a:ext cx="344488" cy="346075"/>
              </a:xfrm>
              <a:prstGeom prst="ellipse">
                <a:avLst/>
              </a:prstGeom>
              <a:noFill/>
              <a:ln w="14288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endParaRPr>
              </a:p>
            </p:txBody>
          </p:sp>
          <p:sp>
            <p:nvSpPr>
              <p:cNvPr id="29" name="Freeform 315">
                <a:extLst>
                  <a:ext uri="{FF2B5EF4-FFF2-40B4-BE49-F238E27FC236}">
                    <a16:creationId xmlns:a16="http://schemas.microsoft.com/office/drawing/2014/main" xmlns="" id="{FC6A2227-56C0-4B68-BCCB-B9DD5B3AC7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88463" y="6440488"/>
                <a:ext cx="128588" cy="195263"/>
              </a:xfrm>
              <a:custGeom>
                <a:avLst/>
                <a:gdLst>
                  <a:gd name="T0" fmla="*/ 0 w 81"/>
                  <a:gd name="T1" fmla="*/ 123 h 123"/>
                  <a:gd name="T2" fmla="*/ 81 w 81"/>
                  <a:gd name="T3" fmla="*/ 61 h 123"/>
                  <a:gd name="T4" fmla="*/ 0 w 81"/>
                  <a:gd name="T5" fmla="*/ 0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1" h="123">
                    <a:moveTo>
                      <a:pt x="0" y="123"/>
                    </a:moveTo>
                    <a:lnTo>
                      <a:pt x="81" y="61"/>
                    </a:lnTo>
                    <a:lnTo>
                      <a:pt x="0" y="0"/>
                    </a:lnTo>
                  </a:path>
                </a:pathLst>
              </a:custGeom>
              <a:noFill/>
              <a:ln w="14288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7" name="Group 6"/>
          <p:cNvGrpSpPr/>
          <p:nvPr/>
        </p:nvGrpSpPr>
        <p:grpSpPr>
          <a:xfrm>
            <a:off x="6952161" y="3617958"/>
            <a:ext cx="600915" cy="567427"/>
            <a:chOff x="6952161" y="3539942"/>
            <a:chExt cx="600915" cy="567427"/>
          </a:xfrm>
        </p:grpSpPr>
        <p:sp>
          <p:nvSpPr>
            <p:cNvPr id="31" name="Rectangle: Top Corners Rounded 70">
              <a:extLst>
                <a:ext uri="{FF2B5EF4-FFF2-40B4-BE49-F238E27FC236}">
                  <a16:creationId xmlns:a16="http://schemas.microsoft.com/office/drawing/2014/main" xmlns="" id="{2FD19B54-6D96-486D-9878-C7DEEDDB58B1}"/>
                </a:ext>
              </a:extLst>
            </p:cNvPr>
            <p:cNvSpPr/>
            <p:nvPr/>
          </p:nvSpPr>
          <p:spPr>
            <a:xfrm rot="5400000">
              <a:off x="7008591" y="3483514"/>
              <a:ext cx="488057" cy="600913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81E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32" name="Right Triangle 31">
              <a:extLst>
                <a:ext uri="{FF2B5EF4-FFF2-40B4-BE49-F238E27FC236}">
                  <a16:creationId xmlns:a16="http://schemas.microsoft.com/office/drawing/2014/main" xmlns="" id="{DA5BDCF0-B317-4F2A-8B8E-1F6A3F2E1D76}"/>
                </a:ext>
              </a:extLst>
            </p:cNvPr>
            <p:cNvSpPr/>
            <p:nvPr/>
          </p:nvSpPr>
          <p:spPr>
            <a:xfrm flipH="1" flipV="1">
              <a:off x="6952161" y="4025990"/>
              <a:ext cx="124564" cy="81379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xmlns="" id="{B5ED4830-4D7D-4ECC-9A73-3CD85DEFED69}"/>
                </a:ext>
              </a:extLst>
            </p:cNvPr>
            <p:cNvGrpSpPr/>
            <p:nvPr/>
          </p:nvGrpSpPr>
          <p:grpSpPr>
            <a:xfrm>
              <a:off x="7122245" y="3650987"/>
              <a:ext cx="260749" cy="261950"/>
              <a:chOff x="9169400" y="6364288"/>
              <a:chExt cx="344488" cy="346075"/>
            </a:xfrm>
          </p:grpSpPr>
          <p:sp>
            <p:nvSpPr>
              <p:cNvPr id="35" name="Oval 314">
                <a:extLst>
                  <a:ext uri="{FF2B5EF4-FFF2-40B4-BE49-F238E27FC236}">
                    <a16:creationId xmlns:a16="http://schemas.microsoft.com/office/drawing/2014/main" xmlns="" id="{9FE928E6-CEEA-46F9-A852-0EDAB4FDAA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69400" y="6364288"/>
                <a:ext cx="344488" cy="346075"/>
              </a:xfrm>
              <a:prstGeom prst="ellipse">
                <a:avLst/>
              </a:prstGeom>
              <a:noFill/>
              <a:ln w="14288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endParaRPr>
              </a:p>
            </p:txBody>
          </p:sp>
          <p:sp>
            <p:nvSpPr>
              <p:cNvPr id="36" name="Freeform 315">
                <a:extLst>
                  <a:ext uri="{FF2B5EF4-FFF2-40B4-BE49-F238E27FC236}">
                    <a16:creationId xmlns:a16="http://schemas.microsoft.com/office/drawing/2014/main" xmlns="" id="{2E1C1489-B9B9-438E-BFEE-8D119644B5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88463" y="6440488"/>
                <a:ext cx="128588" cy="195263"/>
              </a:xfrm>
              <a:custGeom>
                <a:avLst/>
                <a:gdLst>
                  <a:gd name="T0" fmla="*/ 0 w 81"/>
                  <a:gd name="T1" fmla="*/ 123 h 123"/>
                  <a:gd name="T2" fmla="*/ 81 w 81"/>
                  <a:gd name="T3" fmla="*/ 61 h 123"/>
                  <a:gd name="T4" fmla="*/ 0 w 81"/>
                  <a:gd name="T5" fmla="*/ 0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1" h="123">
                    <a:moveTo>
                      <a:pt x="0" y="123"/>
                    </a:moveTo>
                    <a:lnTo>
                      <a:pt x="81" y="61"/>
                    </a:lnTo>
                    <a:lnTo>
                      <a:pt x="0" y="0"/>
                    </a:lnTo>
                  </a:path>
                </a:pathLst>
              </a:custGeom>
              <a:noFill/>
              <a:ln w="14288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8" name="Group 7"/>
          <p:cNvGrpSpPr/>
          <p:nvPr/>
        </p:nvGrpSpPr>
        <p:grpSpPr>
          <a:xfrm>
            <a:off x="6952161" y="4517975"/>
            <a:ext cx="600915" cy="567427"/>
            <a:chOff x="6952161" y="4439959"/>
            <a:chExt cx="600915" cy="567427"/>
          </a:xfrm>
        </p:grpSpPr>
        <p:sp>
          <p:nvSpPr>
            <p:cNvPr id="38" name="Rectangle: Top Corners Rounded 77">
              <a:extLst>
                <a:ext uri="{FF2B5EF4-FFF2-40B4-BE49-F238E27FC236}">
                  <a16:creationId xmlns:a16="http://schemas.microsoft.com/office/drawing/2014/main" xmlns="" id="{6BD67DCA-2839-49CF-BF3D-9CEA59593F83}"/>
                </a:ext>
              </a:extLst>
            </p:cNvPr>
            <p:cNvSpPr/>
            <p:nvPr/>
          </p:nvSpPr>
          <p:spPr>
            <a:xfrm rot="5400000">
              <a:off x="7008591" y="4383531"/>
              <a:ext cx="488057" cy="600913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81E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39" name="Right Triangle 38">
              <a:extLst>
                <a:ext uri="{FF2B5EF4-FFF2-40B4-BE49-F238E27FC236}">
                  <a16:creationId xmlns:a16="http://schemas.microsoft.com/office/drawing/2014/main" xmlns="" id="{D1C6D941-3D93-4EB4-A309-62EC0C7D0E69}"/>
                </a:ext>
              </a:extLst>
            </p:cNvPr>
            <p:cNvSpPr/>
            <p:nvPr/>
          </p:nvSpPr>
          <p:spPr>
            <a:xfrm flipH="1" flipV="1">
              <a:off x="6952161" y="4926007"/>
              <a:ext cx="124564" cy="81379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xmlns="" id="{C0C418D7-DFDC-422A-838F-722CE99DB43E}"/>
                </a:ext>
              </a:extLst>
            </p:cNvPr>
            <p:cNvGrpSpPr/>
            <p:nvPr/>
          </p:nvGrpSpPr>
          <p:grpSpPr>
            <a:xfrm>
              <a:off x="7122245" y="4551004"/>
              <a:ext cx="260749" cy="261950"/>
              <a:chOff x="9169400" y="6364288"/>
              <a:chExt cx="344488" cy="346075"/>
            </a:xfrm>
          </p:grpSpPr>
          <p:sp>
            <p:nvSpPr>
              <p:cNvPr id="42" name="Oval 314">
                <a:extLst>
                  <a:ext uri="{FF2B5EF4-FFF2-40B4-BE49-F238E27FC236}">
                    <a16:creationId xmlns:a16="http://schemas.microsoft.com/office/drawing/2014/main" xmlns="" id="{8C8A02FC-6B97-422E-B024-A8A5A6F153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69400" y="6364288"/>
                <a:ext cx="344488" cy="346075"/>
              </a:xfrm>
              <a:prstGeom prst="ellipse">
                <a:avLst/>
              </a:prstGeom>
              <a:noFill/>
              <a:ln w="14288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endParaRPr>
              </a:p>
            </p:txBody>
          </p:sp>
          <p:sp>
            <p:nvSpPr>
              <p:cNvPr id="43" name="Freeform 315">
                <a:extLst>
                  <a:ext uri="{FF2B5EF4-FFF2-40B4-BE49-F238E27FC236}">
                    <a16:creationId xmlns:a16="http://schemas.microsoft.com/office/drawing/2014/main" xmlns="" id="{D0069AAD-0E0F-4473-B67D-B2BBB48BE7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88463" y="6440488"/>
                <a:ext cx="128588" cy="195263"/>
              </a:xfrm>
              <a:custGeom>
                <a:avLst/>
                <a:gdLst>
                  <a:gd name="T0" fmla="*/ 0 w 81"/>
                  <a:gd name="T1" fmla="*/ 123 h 123"/>
                  <a:gd name="T2" fmla="*/ 81 w 81"/>
                  <a:gd name="T3" fmla="*/ 61 h 123"/>
                  <a:gd name="T4" fmla="*/ 0 w 81"/>
                  <a:gd name="T5" fmla="*/ 0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1" h="123">
                    <a:moveTo>
                      <a:pt x="0" y="123"/>
                    </a:moveTo>
                    <a:lnTo>
                      <a:pt x="81" y="61"/>
                    </a:lnTo>
                    <a:lnTo>
                      <a:pt x="0" y="0"/>
                    </a:lnTo>
                  </a:path>
                </a:pathLst>
              </a:custGeom>
              <a:noFill/>
              <a:ln w="14288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67" name="Group 66"/>
          <p:cNvGrpSpPr/>
          <p:nvPr/>
        </p:nvGrpSpPr>
        <p:grpSpPr>
          <a:xfrm>
            <a:off x="6952161" y="5417991"/>
            <a:ext cx="600915" cy="567427"/>
            <a:chOff x="6952161" y="5339975"/>
            <a:chExt cx="600915" cy="567427"/>
          </a:xfrm>
        </p:grpSpPr>
        <p:sp>
          <p:nvSpPr>
            <p:cNvPr id="45" name="Rectangle: Top Corners Rounded 84">
              <a:extLst>
                <a:ext uri="{FF2B5EF4-FFF2-40B4-BE49-F238E27FC236}">
                  <a16:creationId xmlns:a16="http://schemas.microsoft.com/office/drawing/2014/main" xmlns="" id="{51CE7DB7-4EA8-4214-B472-53A5234729A9}"/>
                </a:ext>
              </a:extLst>
            </p:cNvPr>
            <p:cNvSpPr/>
            <p:nvPr/>
          </p:nvSpPr>
          <p:spPr>
            <a:xfrm rot="5400000">
              <a:off x="7008591" y="5283547"/>
              <a:ext cx="488057" cy="600913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81E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46" name="Right Triangle 45">
              <a:extLst>
                <a:ext uri="{FF2B5EF4-FFF2-40B4-BE49-F238E27FC236}">
                  <a16:creationId xmlns:a16="http://schemas.microsoft.com/office/drawing/2014/main" xmlns="" id="{A52AEB12-569C-4D71-B784-C6F65F6EB961}"/>
                </a:ext>
              </a:extLst>
            </p:cNvPr>
            <p:cNvSpPr/>
            <p:nvPr/>
          </p:nvSpPr>
          <p:spPr>
            <a:xfrm flipH="1" flipV="1">
              <a:off x="6952161" y="5826023"/>
              <a:ext cx="124564" cy="81379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xmlns="" id="{E40E51E2-AC3C-43E0-A145-74E93BA96E2F}"/>
                </a:ext>
              </a:extLst>
            </p:cNvPr>
            <p:cNvGrpSpPr/>
            <p:nvPr/>
          </p:nvGrpSpPr>
          <p:grpSpPr>
            <a:xfrm>
              <a:off x="7122245" y="5451020"/>
              <a:ext cx="260749" cy="261950"/>
              <a:chOff x="9169400" y="6364288"/>
              <a:chExt cx="344488" cy="346075"/>
            </a:xfrm>
          </p:grpSpPr>
          <p:sp>
            <p:nvSpPr>
              <p:cNvPr id="49" name="Oval 314">
                <a:extLst>
                  <a:ext uri="{FF2B5EF4-FFF2-40B4-BE49-F238E27FC236}">
                    <a16:creationId xmlns:a16="http://schemas.microsoft.com/office/drawing/2014/main" xmlns="" id="{028E5803-CFB1-450E-8240-E283C353E3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69400" y="6364288"/>
                <a:ext cx="344488" cy="346075"/>
              </a:xfrm>
              <a:prstGeom prst="ellipse">
                <a:avLst/>
              </a:prstGeom>
              <a:noFill/>
              <a:ln w="14288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endParaRPr>
              </a:p>
            </p:txBody>
          </p:sp>
          <p:sp>
            <p:nvSpPr>
              <p:cNvPr id="50" name="Freeform 315">
                <a:extLst>
                  <a:ext uri="{FF2B5EF4-FFF2-40B4-BE49-F238E27FC236}">
                    <a16:creationId xmlns:a16="http://schemas.microsoft.com/office/drawing/2014/main" xmlns="" id="{AD5150B6-266F-4DB4-B40D-712A7C42A5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88463" y="6440488"/>
                <a:ext cx="128588" cy="195263"/>
              </a:xfrm>
              <a:custGeom>
                <a:avLst/>
                <a:gdLst>
                  <a:gd name="T0" fmla="*/ 0 w 81"/>
                  <a:gd name="T1" fmla="*/ 123 h 123"/>
                  <a:gd name="T2" fmla="*/ 81 w 81"/>
                  <a:gd name="T3" fmla="*/ 61 h 123"/>
                  <a:gd name="T4" fmla="*/ 0 w 81"/>
                  <a:gd name="T5" fmla="*/ 0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1" h="123">
                    <a:moveTo>
                      <a:pt x="0" y="123"/>
                    </a:moveTo>
                    <a:lnTo>
                      <a:pt x="81" y="61"/>
                    </a:lnTo>
                    <a:lnTo>
                      <a:pt x="0" y="0"/>
                    </a:lnTo>
                  </a:path>
                </a:pathLst>
              </a:custGeom>
              <a:noFill/>
              <a:ln w="14288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endParaRPr>
              </a:p>
            </p:txBody>
          </p:sp>
        </p:grpSp>
      </p:grp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xmlns="" id="{DBFEE615-2884-4A24-B6C4-8EB306DBEA9B}"/>
              </a:ext>
            </a:extLst>
          </p:cNvPr>
          <p:cNvCxnSpPr>
            <a:cxnSpLocks/>
          </p:cNvCxnSpPr>
          <p:nvPr/>
        </p:nvCxnSpPr>
        <p:spPr>
          <a:xfrm>
            <a:off x="7788622" y="1650625"/>
            <a:ext cx="3681621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xmlns="" id="{59BDF54F-686D-45F5-99B8-8756E0FB8DCB}"/>
              </a:ext>
            </a:extLst>
          </p:cNvPr>
          <p:cNvCxnSpPr>
            <a:cxnSpLocks/>
          </p:cNvCxnSpPr>
          <p:nvPr/>
        </p:nvCxnSpPr>
        <p:spPr>
          <a:xfrm>
            <a:off x="7788622" y="2550642"/>
            <a:ext cx="3681621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xmlns="" id="{BDCA4011-FD77-49A5-8F11-4DBBF633AAE9}"/>
              </a:ext>
            </a:extLst>
          </p:cNvPr>
          <p:cNvCxnSpPr>
            <a:cxnSpLocks/>
          </p:cNvCxnSpPr>
          <p:nvPr/>
        </p:nvCxnSpPr>
        <p:spPr>
          <a:xfrm>
            <a:off x="7788622" y="3450659"/>
            <a:ext cx="3681621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xmlns="" id="{48CC85F9-7364-4906-BB9B-167C6F537CBF}"/>
              </a:ext>
            </a:extLst>
          </p:cNvPr>
          <p:cNvCxnSpPr>
            <a:cxnSpLocks/>
          </p:cNvCxnSpPr>
          <p:nvPr/>
        </p:nvCxnSpPr>
        <p:spPr>
          <a:xfrm>
            <a:off x="7788622" y="4350676"/>
            <a:ext cx="3681621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xmlns="" id="{7B77599F-F439-4434-BAC1-3DD89D4EDEBF}"/>
              </a:ext>
            </a:extLst>
          </p:cNvPr>
          <p:cNvCxnSpPr>
            <a:cxnSpLocks/>
          </p:cNvCxnSpPr>
          <p:nvPr/>
        </p:nvCxnSpPr>
        <p:spPr>
          <a:xfrm>
            <a:off x="7788622" y="5250693"/>
            <a:ext cx="3681621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Box 75">
            <a:extLst>
              <a:ext uri="{FF2B5EF4-FFF2-40B4-BE49-F238E27FC236}">
                <a16:creationId xmlns="" xmlns:a16="http://schemas.microsoft.com/office/drawing/2014/main" id="{FB03F2F5-9BCD-404E-B245-386A4FB1589A}"/>
              </a:ext>
            </a:extLst>
          </p:cNvPr>
          <p:cNvSpPr txBox="1"/>
          <p:nvPr/>
        </p:nvSpPr>
        <p:spPr>
          <a:xfrm>
            <a:off x="7872897" y="1052180"/>
            <a:ext cx="3242049" cy="27699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lvl="0">
              <a:defRPr/>
            </a:pPr>
            <a:r>
              <a:rPr lang="id-ID" dirty="0" smtClean="0">
                <a:solidFill>
                  <a:schemeClr val="bg1"/>
                </a:solidFill>
              </a:rPr>
              <a:t>Introduction</a:t>
            </a:r>
            <a:endParaRPr lang="id-ID" dirty="0">
              <a:solidFill>
                <a:schemeClr val="bg1"/>
              </a:solidFill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="" xmlns:a16="http://schemas.microsoft.com/office/drawing/2014/main" id="{7E4AD41D-E93B-4105-8C2B-115BD5CB74ED}"/>
              </a:ext>
            </a:extLst>
          </p:cNvPr>
          <p:cNvSpPr txBox="1"/>
          <p:nvPr/>
        </p:nvSpPr>
        <p:spPr>
          <a:xfrm>
            <a:off x="7872897" y="1921444"/>
            <a:ext cx="3242049" cy="27699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lvl="0">
              <a:defRPr/>
            </a:pPr>
            <a:r>
              <a:rPr lang="id-ID" dirty="0" smtClean="0">
                <a:solidFill>
                  <a:schemeClr val="bg1"/>
                </a:solidFill>
              </a:rPr>
              <a:t>About </a:t>
            </a:r>
            <a:r>
              <a:rPr lang="en-US" dirty="0" smtClean="0">
                <a:solidFill>
                  <a:schemeClr val="bg1"/>
                </a:solidFill>
              </a:rPr>
              <a:t>Us</a:t>
            </a:r>
            <a:endParaRPr lang="id-ID" dirty="0">
              <a:solidFill>
                <a:schemeClr val="bg1"/>
              </a:solidFill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="" xmlns:a16="http://schemas.microsoft.com/office/drawing/2014/main" id="{BBDAEE5C-FEF7-4C66-9DEB-BDC21EA703AD}"/>
              </a:ext>
            </a:extLst>
          </p:cNvPr>
          <p:cNvSpPr txBox="1"/>
          <p:nvPr/>
        </p:nvSpPr>
        <p:spPr>
          <a:xfrm>
            <a:off x="7872897" y="2855972"/>
            <a:ext cx="3242049" cy="27699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lvl="0">
              <a:defRPr/>
            </a:pPr>
            <a:r>
              <a:rPr lang="id-ID" dirty="0" smtClean="0">
                <a:solidFill>
                  <a:schemeClr val="bg1"/>
                </a:solidFill>
              </a:rPr>
              <a:t>Welcome M</a:t>
            </a:r>
            <a:r>
              <a:rPr lang="en-US" dirty="0" smtClean="0">
                <a:solidFill>
                  <a:schemeClr val="bg1"/>
                </a:solidFill>
              </a:rPr>
              <a:t>e</a:t>
            </a:r>
            <a:r>
              <a:rPr lang="id-ID" dirty="0" smtClean="0">
                <a:solidFill>
                  <a:schemeClr val="bg1"/>
                </a:solidFill>
              </a:rPr>
              <a:t>ssage</a:t>
            </a:r>
            <a:endParaRPr lang="id-ID" dirty="0">
              <a:solidFill>
                <a:schemeClr val="bg1"/>
              </a:solidFill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="" xmlns:a16="http://schemas.microsoft.com/office/drawing/2014/main" id="{216CA12A-4C4D-480B-A5E9-216CB4A78678}"/>
              </a:ext>
            </a:extLst>
          </p:cNvPr>
          <p:cNvSpPr txBox="1"/>
          <p:nvPr/>
        </p:nvSpPr>
        <p:spPr>
          <a:xfrm>
            <a:off x="7872897" y="3755989"/>
            <a:ext cx="3242049" cy="27699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lvl="0">
              <a:defRPr/>
            </a:pPr>
            <a:r>
              <a:rPr lang="en-US" dirty="0" smtClean="0">
                <a:solidFill>
                  <a:schemeClr val="bg1"/>
                </a:solidFill>
              </a:rPr>
              <a:t>Our</a:t>
            </a:r>
            <a:r>
              <a:rPr lang="id-ID" dirty="0" smtClean="0">
                <a:solidFill>
                  <a:schemeClr val="bg1"/>
                </a:solidFill>
              </a:rPr>
              <a:t> Services</a:t>
            </a:r>
            <a:endParaRPr lang="id-ID" dirty="0">
              <a:solidFill>
                <a:schemeClr val="bg1"/>
              </a:solidFill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="" xmlns:a16="http://schemas.microsoft.com/office/drawing/2014/main" id="{C422FCAF-C7F2-4C3B-BA2F-6434B56E1725}"/>
              </a:ext>
            </a:extLst>
          </p:cNvPr>
          <p:cNvSpPr txBox="1"/>
          <p:nvPr/>
        </p:nvSpPr>
        <p:spPr>
          <a:xfrm>
            <a:off x="7872897" y="4621495"/>
            <a:ext cx="3242049" cy="27699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lvl="0">
              <a:defRPr/>
            </a:pPr>
            <a:r>
              <a:rPr lang="en-US" dirty="0" smtClean="0">
                <a:solidFill>
                  <a:schemeClr val="bg1"/>
                </a:solidFill>
              </a:rPr>
              <a:t>Our Team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="" xmlns:a16="http://schemas.microsoft.com/office/drawing/2014/main" id="{0CFEEC6E-7792-4B17-BA06-0713029146EC}"/>
              </a:ext>
            </a:extLst>
          </p:cNvPr>
          <p:cNvSpPr txBox="1"/>
          <p:nvPr/>
        </p:nvSpPr>
        <p:spPr>
          <a:xfrm>
            <a:off x="7872897" y="5530504"/>
            <a:ext cx="3452252" cy="27699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lvl="0">
              <a:defRPr/>
            </a:pPr>
            <a:r>
              <a:rPr lang="id-ID" dirty="0" smtClean="0">
                <a:solidFill>
                  <a:schemeClr val="bg1"/>
                </a:solidFill>
              </a:rPr>
              <a:t>Contact</a:t>
            </a:r>
            <a:r>
              <a:rPr lang="en-US" dirty="0" smtClean="0">
                <a:solidFill>
                  <a:schemeClr val="bg1"/>
                </a:solidFill>
              </a:rPr>
              <a:t> Us</a:t>
            </a:r>
            <a:endParaRPr lang="id-ID" dirty="0">
              <a:solidFill>
                <a:schemeClr val="bg1"/>
              </a:solidFill>
            </a:endParaRPr>
          </a:p>
        </p:txBody>
      </p:sp>
      <p:grpSp>
        <p:nvGrpSpPr>
          <p:cNvPr id="71" name="Group 70"/>
          <p:cNvGrpSpPr/>
          <p:nvPr/>
        </p:nvGrpSpPr>
        <p:grpSpPr>
          <a:xfrm>
            <a:off x="-2646995" y="-674577"/>
            <a:ext cx="8923589" cy="8938747"/>
            <a:chOff x="7127876" y="1128713"/>
            <a:chExt cx="5607049" cy="5616574"/>
          </a:xfrm>
          <a:solidFill>
            <a:schemeClr val="bg1">
              <a:alpha val="5000"/>
            </a:schemeClr>
          </a:solidFill>
        </p:grpSpPr>
        <p:sp>
          <p:nvSpPr>
            <p:cNvPr id="72" name="Freeform 5"/>
            <p:cNvSpPr>
              <a:spLocks/>
            </p:cNvSpPr>
            <p:nvPr/>
          </p:nvSpPr>
          <p:spPr bwMode="auto">
            <a:xfrm>
              <a:off x="9802813" y="4248150"/>
              <a:ext cx="755650" cy="411162"/>
            </a:xfrm>
            <a:custGeom>
              <a:avLst/>
              <a:gdLst>
                <a:gd name="T0" fmla="*/ 109 w 317"/>
                <a:gd name="T1" fmla="*/ 5 h 172"/>
                <a:gd name="T2" fmla="*/ 0 w 317"/>
                <a:gd name="T3" fmla="*/ 6 h 172"/>
                <a:gd name="T4" fmla="*/ 68 w 317"/>
                <a:gd name="T5" fmla="*/ 143 h 172"/>
                <a:gd name="T6" fmla="*/ 133 w 317"/>
                <a:gd name="T7" fmla="*/ 163 h 172"/>
                <a:gd name="T8" fmla="*/ 305 w 317"/>
                <a:gd name="T9" fmla="*/ 72 h 172"/>
                <a:gd name="T10" fmla="*/ 317 w 317"/>
                <a:gd name="T11" fmla="*/ 60 h 172"/>
                <a:gd name="T12" fmla="*/ 275 w 317"/>
                <a:gd name="T13" fmla="*/ 53 h 172"/>
                <a:gd name="T14" fmla="*/ 208 w 317"/>
                <a:gd name="T15" fmla="*/ 37 h 172"/>
                <a:gd name="T16" fmla="*/ 109 w 317"/>
                <a:gd name="T17" fmla="*/ 5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7" h="172">
                  <a:moveTo>
                    <a:pt x="109" y="5"/>
                  </a:moveTo>
                  <a:cubicBezTo>
                    <a:pt x="74" y="9"/>
                    <a:pt x="38" y="6"/>
                    <a:pt x="0" y="6"/>
                  </a:cubicBezTo>
                  <a:cubicBezTo>
                    <a:pt x="11" y="59"/>
                    <a:pt x="37" y="102"/>
                    <a:pt x="68" y="143"/>
                  </a:cubicBezTo>
                  <a:cubicBezTo>
                    <a:pt x="86" y="166"/>
                    <a:pt x="106" y="172"/>
                    <a:pt x="133" y="163"/>
                  </a:cubicBezTo>
                  <a:cubicBezTo>
                    <a:pt x="195" y="141"/>
                    <a:pt x="251" y="109"/>
                    <a:pt x="305" y="72"/>
                  </a:cubicBezTo>
                  <a:cubicBezTo>
                    <a:pt x="308" y="71"/>
                    <a:pt x="309" y="68"/>
                    <a:pt x="317" y="60"/>
                  </a:cubicBezTo>
                  <a:cubicBezTo>
                    <a:pt x="300" y="57"/>
                    <a:pt x="288" y="53"/>
                    <a:pt x="275" y="53"/>
                  </a:cubicBezTo>
                  <a:cubicBezTo>
                    <a:pt x="251" y="53"/>
                    <a:pt x="227" y="55"/>
                    <a:pt x="208" y="37"/>
                  </a:cubicBezTo>
                  <a:cubicBezTo>
                    <a:pt x="180" y="11"/>
                    <a:pt x="148" y="0"/>
                    <a:pt x="109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6"/>
            <p:cNvSpPr>
              <a:spLocks/>
            </p:cNvSpPr>
            <p:nvPr/>
          </p:nvSpPr>
          <p:spPr bwMode="auto">
            <a:xfrm>
              <a:off x="10877551" y="2819400"/>
              <a:ext cx="930275" cy="1450975"/>
            </a:xfrm>
            <a:custGeom>
              <a:avLst/>
              <a:gdLst>
                <a:gd name="T0" fmla="*/ 385 w 390"/>
                <a:gd name="T1" fmla="*/ 608 h 608"/>
                <a:gd name="T2" fmla="*/ 390 w 390"/>
                <a:gd name="T3" fmla="*/ 606 h 608"/>
                <a:gd name="T4" fmla="*/ 380 w 390"/>
                <a:gd name="T5" fmla="*/ 533 h 608"/>
                <a:gd name="T6" fmla="*/ 214 w 390"/>
                <a:gd name="T7" fmla="*/ 319 h 608"/>
                <a:gd name="T8" fmla="*/ 200 w 390"/>
                <a:gd name="T9" fmla="*/ 312 h 608"/>
                <a:gd name="T10" fmla="*/ 43 w 390"/>
                <a:gd name="T11" fmla="*/ 73 h 608"/>
                <a:gd name="T12" fmla="*/ 43 w 390"/>
                <a:gd name="T13" fmla="*/ 0 h 608"/>
                <a:gd name="T14" fmla="*/ 37 w 390"/>
                <a:gd name="T15" fmla="*/ 0 h 608"/>
                <a:gd name="T16" fmla="*/ 8 w 390"/>
                <a:gd name="T17" fmla="*/ 252 h 608"/>
                <a:gd name="T18" fmla="*/ 108 w 390"/>
                <a:gd name="T19" fmla="*/ 379 h 608"/>
                <a:gd name="T20" fmla="*/ 138 w 390"/>
                <a:gd name="T21" fmla="*/ 384 h 608"/>
                <a:gd name="T22" fmla="*/ 309 w 390"/>
                <a:gd name="T23" fmla="*/ 480 h 608"/>
                <a:gd name="T24" fmla="*/ 372 w 390"/>
                <a:gd name="T25" fmla="*/ 579 h 608"/>
                <a:gd name="T26" fmla="*/ 385 w 390"/>
                <a:gd name="T27" fmla="*/ 608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90" h="608">
                  <a:moveTo>
                    <a:pt x="385" y="608"/>
                  </a:moveTo>
                  <a:cubicBezTo>
                    <a:pt x="387" y="607"/>
                    <a:pt x="389" y="606"/>
                    <a:pt x="390" y="606"/>
                  </a:cubicBezTo>
                  <a:cubicBezTo>
                    <a:pt x="387" y="582"/>
                    <a:pt x="385" y="557"/>
                    <a:pt x="380" y="533"/>
                  </a:cubicBezTo>
                  <a:cubicBezTo>
                    <a:pt x="358" y="436"/>
                    <a:pt x="314" y="356"/>
                    <a:pt x="214" y="319"/>
                  </a:cubicBezTo>
                  <a:cubicBezTo>
                    <a:pt x="209" y="318"/>
                    <a:pt x="205" y="315"/>
                    <a:pt x="200" y="312"/>
                  </a:cubicBezTo>
                  <a:cubicBezTo>
                    <a:pt x="103" y="261"/>
                    <a:pt x="48" y="184"/>
                    <a:pt x="43" y="73"/>
                  </a:cubicBezTo>
                  <a:cubicBezTo>
                    <a:pt x="42" y="48"/>
                    <a:pt x="43" y="24"/>
                    <a:pt x="43" y="0"/>
                  </a:cubicBezTo>
                  <a:cubicBezTo>
                    <a:pt x="41" y="0"/>
                    <a:pt x="39" y="0"/>
                    <a:pt x="37" y="0"/>
                  </a:cubicBezTo>
                  <a:cubicBezTo>
                    <a:pt x="16" y="83"/>
                    <a:pt x="0" y="166"/>
                    <a:pt x="8" y="252"/>
                  </a:cubicBezTo>
                  <a:cubicBezTo>
                    <a:pt x="15" y="325"/>
                    <a:pt x="48" y="367"/>
                    <a:pt x="108" y="379"/>
                  </a:cubicBezTo>
                  <a:cubicBezTo>
                    <a:pt x="118" y="381"/>
                    <a:pt x="128" y="383"/>
                    <a:pt x="138" y="384"/>
                  </a:cubicBezTo>
                  <a:cubicBezTo>
                    <a:pt x="208" y="393"/>
                    <a:pt x="266" y="424"/>
                    <a:pt x="309" y="480"/>
                  </a:cubicBezTo>
                  <a:cubicBezTo>
                    <a:pt x="333" y="511"/>
                    <a:pt x="351" y="546"/>
                    <a:pt x="372" y="579"/>
                  </a:cubicBezTo>
                  <a:cubicBezTo>
                    <a:pt x="377" y="588"/>
                    <a:pt x="381" y="598"/>
                    <a:pt x="385" y="60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7"/>
            <p:cNvSpPr>
              <a:spLocks/>
            </p:cNvSpPr>
            <p:nvPr/>
          </p:nvSpPr>
          <p:spPr bwMode="auto">
            <a:xfrm>
              <a:off x="9110663" y="1801812"/>
              <a:ext cx="1030287" cy="1885950"/>
            </a:xfrm>
            <a:custGeom>
              <a:avLst/>
              <a:gdLst>
                <a:gd name="T0" fmla="*/ 109 w 432"/>
                <a:gd name="T1" fmla="*/ 778 h 791"/>
                <a:gd name="T2" fmla="*/ 117 w 432"/>
                <a:gd name="T3" fmla="*/ 791 h 791"/>
                <a:gd name="T4" fmla="*/ 432 w 432"/>
                <a:gd name="T5" fmla="*/ 0 h 791"/>
                <a:gd name="T6" fmla="*/ 271 w 432"/>
                <a:gd name="T7" fmla="*/ 78 h 791"/>
                <a:gd name="T8" fmla="*/ 109 w 432"/>
                <a:gd name="T9" fmla="*/ 778 h 7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2" h="791">
                  <a:moveTo>
                    <a:pt x="109" y="778"/>
                  </a:moveTo>
                  <a:cubicBezTo>
                    <a:pt x="112" y="784"/>
                    <a:pt x="115" y="789"/>
                    <a:pt x="117" y="791"/>
                  </a:cubicBezTo>
                  <a:cubicBezTo>
                    <a:pt x="87" y="475"/>
                    <a:pt x="203" y="217"/>
                    <a:pt x="432" y="0"/>
                  </a:cubicBezTo>
                  <a:cubicBezTo>
                    <a:pt x="372" y="16"/>
                    <a:pt x="319" y="42"/>
                    <a:pt x="271" y="78"/>
                  </a:cubicBezTo>
                  <a:cubicBezTo>
                    <a:pt x="65" y="236"/>
                    <a:pt x="0" y="542"/>
                    <a:pt x="109" y="77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8"/>
            <p:cNvSpPr>
              <a:spLocks noEditPoints="1"/>
            </p:cNvSpPr>
            <p:nvPr/>
          </p:nvSpPr>
          <p:spPr bwMode="auto">
            <a:xfrm>
              <a:off x="9604376" y="1962150"/>
              <a:ext cx="1390650" cy="2170112"/>
            </a:xfrm>
            <a:custGeom>
              <a:avLst/>
              <a:gdLst>
                <a:gd name="T0" fmla="*/ 338 w 583"/>
                <a:gd name="T1" fmla="*/ 145 h 910"/>
                <a:gd name="T2" fmla="*/ 249 w 583"/>
                <a:gd name="T3" fmla="*/ 134 h 910"/>
                <a:gd name="T4" fmla="*/ 130 w 583"/>
                <a:gd name="T5" fmla="*/ 256 h 910"/>
                <a:gd name="T6" fmla="*/ 104 w 583"/>
                <a:gd name="T7" fmla="*/ 315 h 910"/>
                <a:gd name="T8" fmla="*/ 84 w 583"/>
                <a:gd name="T9" fmla="*/ 331 h 910"/>
                <a:gd name="T10" fmla="*/ 26 w 583"/>
                <a:gd name="T11" fmla="*/ 433 h 910"/>
                <a:gd name="T12" fmla="*/ 4 w 583"/>
                <a:gd name="T13" fmla="*/ 651 h 910"/>
                <a:gd name="T14" fmla="*/ 23 w 583"/>
                <a:gd name="T15" fmla="*/ 845 h 910"/>
                <a:gd name="T16" fmla="*/ 117 w 583"/>
                <a:gd name="T17" fmla="*/ 897 h 910"/>
                <a:gd name="T18" fmla="*/ 162 w 583"/>
                <a:gd name="T19" fmla="*/ 877 h 910"/>
                <a:gd name="T20" fmla="*/ 239 w 583"/>
                <a:gd name="T21" fmla="*/ 796 h 910"/>
                <a:gd name="T22" fmla="*/ 306 w 583"/>
                <a:gd name="T23" fmla="*/ 755 h 910"/>
                <a:gd name="T24" fmla="*/ 334 w 583"/>
                <a:gd name="T25" fmla="*/ 740 h 910"/>
                <a:gd name="T26" fmla="*/ 307 w 583"/>
                <a:gd name="T27" fmla="*/ 717 h 910"/>
                <a:gd name="T28" fmla="*/ 260 w 583"/>
                <a:gd name="T29" fmla="*/ 711 h 910"/>
                <a:gd name="T30" fmla="*/ 224 w 583"/>
                <a:gd name="T31" fmla="*/ 706 h 910"/>
                <a:gd name="T32" fmla="*/ 203 w 583"/>
                <a:gd name="T33" fmla="*/ 660 h 910"/>
                <a:gd name="T34" fmla="*/ 241 w 583"/>
                <a:gd name="T35" fmla="*/ 670 h 910"/>
                <a:gd name="T36" fmla="*/ 328 w 583"/>
                <a:gd name="T37" fmla="*/ 653 h 910"/>
                <a:gd name="T38" fmla="*/ 336 w 583"/>
                <a:gd name="T39" fmla="*/ 631 h 910"/>
                <a:gd name="T40" fmla="*/ 311 w 583"/>
                <a:gd name="T41" fmla="*/ 612 h 910"/>
                <a:gd name="T42" fmla="*/ 290 w 583"/>
                <a:gd name="T43" fmla="*/ 615 h 910"/>
                <a:gd name="T44" fmla="*/ 254 w 583"/>
                <a:gd name="T45" fmla="*/ 610 h 910"/>
                <a:gd name="T46" fmla="*/ 199 w 583"/>
                <a:gd name="T47" fmla="*/ 609 h 910"/>
                <a:gd name="T48" fmla="*/ 153 w 583"/>
                <a:gd name="T49" fmla="*/ 632 h 910"/>
                <a:gd name="T50" fmla="*/ 128 w 583"/>
                <a:gd name="T51" fmla="*/ 635 h 910"/>
                <a:gd name="T52" fmla="*/ 126 w 583"/>
                <a:gd name="T53" fmla="*/ 627 h 910"/>
                <a:gd name="T54" fmla="*/ 141 w 583"/>
                <a:gd name="T55" fmla="*/ 614 h 910"/>
                <a:gd name="T56" fmla="*/ 220 w 583"/>
                <a:gd name="T57" fmla="*/ 548 h 910"/>
                <a:gd name="T58" fmla="*/ 265 w 583"/>
                <a:gd name="T59" fmla="*/ 539 h 910"/>
                <a:gd name="T60" fmla="*/ 292 w 583"/>
                <a:gd name="T61" fmla="*/ 539 h 910"/>
                <a:gd name="T62" fmla="*/ 312 w 583"/>
                <a:gd name="T63" fmla="*/ 536 h 910"/>
                <a:gd name="T64" fmla="*/ 330 w 583"/>
                <a:gd name="T65" fmla="*/ 510 h 910"/>
                <a:gd name="T66" fmla="*/ 308 w 583"/>
                <a:gd name="T67" fmla="*/ 425 h 910"/>
                <a:gd name="T68" fmla="*/ 322 w 583"/>
                <a:gd name="T69" fmla="*/ 353 h 910"/>
                <a:gd name="T70" fmla="*/ 458 w 583"/>
                <a:gd name="T71" fmla="*/ 185 h 910"/>
                <a:gd name="T72" fmla="*/ 487 w 583"/>
                <a:gd name="T73" fmla="*/ 172 h 910"/>
                <a:gd name="T74" fmla="*/ 552 w 583"/>
                <a:gd name="T75" fmla="*/ 182 h 910"/>
                <a:gd name="T76" fmla="*/ 583 w 583"/>
                <a:gd name="T77" fmla="*/ 184 h 910"/>
                <a:gd name="T78" fmla="*/ 576 w 583"/>
                <a:gd name="T79" fmla="*/ 152 h 910"/>
                <a:gd name="T80" fmla="*/ 507 w 583"/>
                <a:gd name="T81" fmla="*/ 100 h 910"/>
                <a:gd name="T82" fmla="*/ 459 w 583"/>
                <a:gd name="T83" fmla="*/ 69 h 910"/>
                <a:gd name="T84" fmla="*/ 431 w 583"/>
                <a:gd name="T85" fmla="*/ 18 h 910"/>
                <a:gd name="T86" fmla="*/ 402 w 583"/>
                <a:gd name="T87" fmla="*/ 6 h 910"/>
                <a:gd name="T88" fmla="*/ 296 w 583"/>
                <a:gd name="T89" fmla="*/ 61 h 910"/>
                <a:gd name="T90" fmla="*/ 301 w 583"/>
                <a:gd name="T91" fmla="*/ 99 h 910"/>
                <a:gd name="T92" fmla="*/ 346 w 583"/>
                <a:gd name="T93" fmla="*/ 116 h 910"/>
                <a:gd name="T94" fmla="*/ 364 w 583"/>
                <a:gd name="T95" fmla="*/ 135 h 910"/>
                <a:gd name="T96" fmla="*/ 338 w 583"/>
                <a:gd name="T97" fmla="*/ 145 h 910"/>
                <a:gd name="T98" fmla="*/ 216 w 583"/>
                <a:gd name="T99" fmla="*/ 495 h 910"/>
                <a:gd name="T100" fmla="*/ 262 w 583"/>
                <a:gd name="T101" fmla="*/ 465 h 910"/>
                <a:gd name="T102" fmla="*/ 216 w 583"/>
                <a:gd name="T103" fmla="*/ 495 h 910"/>
                <a:gd name="T104" fmla="*/ 281 w 583"/>
                <a:gd name="T105" fmla="*/ 278 h 910"/>
                <a:gd name="T106" fmla="*/ 213 w 583"/>
                <a:gd name="T107" fmla="*/ 273 h 910"/>
                <a:gd name="T108" fmla="*/ 191 w 583"/>
                <a:gd name="T109" fmla="*/ 275 h 910"/>
                <a:gd name="T110" fmla="*/ 165 w 583"/>
                <a:gd name="T111" fmla="*/ 244 h 910"/>
                <a:gd name="T112" fmla="*/ 296 w 583"/>
                <a:gd name="T113" fmla="*/ 231 h 910"/>
                <a:gd name="T114" fmla="*/ 306 w 583"/>
                <a:gd name="T115" fmla="*/ 261 h 910"/>
                <a:gd name="T116" fmla="*/ 281 w 583"/>
                <a:gd name="T117" fmla="*/ 278 h 9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583" h="910">
                  <a:moveTo>
                    <a:pt x="338" y="145"/>
                  </a:moveTo>
                  <a:cubicBezTo>
                    <a:pt x="309" y="140"/>
                    <a:pt x="279" y="134"/>
                    <a:pt x="249" y="134"/>
                  </a:cubicBezTo>
                  <a:cubicBezTo>
                    <a:pt x="168" y="135"/>
                    <a:pt x="128" y="176"/>
                    <a:pt x="130" y="256"/>
                  </a:cubicBezTo>
                  <a:cubicBezTo>
                    <a:pt x="130" y="281"/>
                    <a:pt x="122" y="299"/>
                    <a:pt x="104" y="315"/>
                  </a:cubicBezTo>
                  <a:cubicBezTo>
                    <a:pt x="97" y="320"/>
                    <a:pt x="91" y="326"/>
                    <a:pt x="84" y="331"/>
                  </a:cubicBezTo>
                  <a:cubicBezTo>
                    <a:pt x="50" y="357"/>
                    <a:pt x="31" y="392"/>
                    <a:pt x="26" y="433"/>
                  </a:cubicBezTo>
                  <a:cubicBezTo>
                    <a:pt x="17" y="505"/>
                    <a:pt x="9" y="578"/>
                    <a:pt x="4" y="651"/>
                  </a:cubicBezTo>
                  <a:cubicBezTo>
                    <a:pt x="0" y="717"/>
                    <a:pt x="3" y="782"/>
                    <a:pt x="23" y="845"/>
                  </a:cubicBezTo>
                  <a:cubicBezTo>
                    <a:pt x="37" y="891"/>
                    <a:pt x="71" y="910"/>
                    <a:pt x="117" y="897"/>
                  </a:cubicBezTo>
                  <a:cubicBezTo>
                    <a:pt x="133" y="893"/>
                    <a:pt x="150" y="887"/>
                    <a:pt x="162" y="877"/>
                  </a:cubicBezTo>
                  <a:cubicBezTo>
                    <a:pt x="189" y="852"/>
                    <a:pt x="216" y="825"/>
                    <a:pt x="239" y="796"/>
                  </a:cubicBezTo>
                  <a:cubicBezTo>
                    <a:pt x="257" y="773"/>
                    <a:pt x="277" y="760"/>
                    <a:pt x="306" y="755"/>
                  </a:cubicBezTo>
                  <a:cubicBezTo>
                    <a:pt x="317" y="754"/>
                    <a:pt x="333" y="746"/>
                    <a:pt x="334" y="740"/>
                  </a:cubicBezTo>
                  <a:cubicBezTo>
                    <a:pt x="337" y="723"/>
                    <a:pt x="320" y="719"/>
                    <a:pt x="307" y="717"/>
                  </a:cubicBezTo>
                  <a:cubicBezTo>
                    <a:pt x="291" y="714"/>
                    <a:pt x="275" y="713"/>
                    <a:pt x="260" y="711"/>
                  </a:cubicBezTo>
                  <a:cubicBezTo>
                    <a:pt x="248" y="710"/>
                    <a:pt x="236" y="709"/>
                    <a:pt x="224" y="706"/>
                  </a:cubicBezTo>
                  <a:cubicBezTo>
                    <a:pt x="200" y="700"/>
                    <a:pt x="194" y="686"/>
                    <a:pt x="203" y="660"/>
                  </a:cubicBezTo>
                  <a:cubicBezTo>
                    <a:pt x="216" y="663"/>
                    <a:pt x="228" y="668"/>
                    <a:pt x="241" y="670"/>
                  </a:cubicBezTo>
                  <a:cubicBezTo>
                    <a:pt x="272" y="676"/>
                    <a:pt x="302" y="675"/>
                    <a:pt x="328" y="653"/>
                  </a:cubicBezTo>
                  <a:cubicBezTo>
                    <a:pt x="333" y="648"/>
                    <a:pt x="339" y="635"/>
                    <a:pt x="336" y="631"/>
                  </a:cubicBezTo>
                  <a:cubicBezTo>
                    <a:pt x="331" y="623"/>
                    <a:pt x="321" y="616"/>
                    <a:pt x="311" y="612"/>
                  </a:cubicBezTo>
                  <a:cubicBezTo>
                    <a:pt x="305" y="610"/>
                    <a:pt x="297" y="616"/>
                    <a:pt x="290" y="615"/>
                  </a:cubicBezTo>
                  <a:cubicBezTo>
                    <a:pt x="278" y="615"/>
                    <a:pt x="264" y="615"/>
                    <a:pt x="254" y="610"/>
                  </a:cubicBezTo>
                  <a:cubicBezTo>
                    <a:pt x="235" y="599"/>
                    <a:pt x="217" y="600"/>
                    <a:pt x="199" y="609"/>
                  </a:cubicBezTo>
                  <a:cubicBezTo>
                    <a:pt x="184" y="617"/>
                    <a:pt x="169" y="626"/>
                    <a:pt x="153" y="632"/>
                  </a:cubicBezTo>
                  <a:cubicBezTo>
                    <a:pt x="145" y="635"/>
                    <a:pt x="136" y="634"/>
                    <a:pt x="128" y="635"/>
                  </a:cubicBezTo>
                  <a:cubicBezTo>
                    <a:pt x="127" y="632"/>
                    <a:pt x="127" y="629"/>
                    <a:pt x="126" y="627"/>
                  </a:cubicBezTo>
                  <a:cubicBezTo>
                    <a:pt x="131" y="623"/>
                    <a:pt x="136" y="618"/>
                    <a:pt x="141" y="614"/>
                  </a:cubicBezTo>
                  <a:cubicBezTo>
                    <a:pt x="167" y="592"/>
                    <a:pt x="195" y="572"/>
                    <a:pt x="220" y="548"/>
                  </a:cubicBezTo>
                  <a:cubicBezTo>
                    <a:pt x="235" y="535"/>
                    <a:pt x="247" y="532"/>
                    <a:pt x="265" y="539"/>
                  </a:cubicBezTo>
                  <a:cubicBezTo>
                    <a:pt x="273" y="543"/>
                    <a:pt x="283" y="540"/>
                    <a:pt x="292" y="539"/>
                  </a:cubicBezTo>
                  <a:cubicBezTo>
                    <a:pt x="299" y="539"/>
                    <a:pt x="305" y="536"/>
                    <a:pt x="312" y="536"/>
                  </a:cubicBezTo>
                  <a:cubicBezTo>
                    <a:pt x="334" y="534"/>
                    <a:pt x="336" y="532"/>
                    <a:pt x="330" y="510"/>
                  </a:cubicBezTo>
                  <a:cubicBezTo>
                    <a:pt x="323" y="482"/>
                    <a:pt x="316" y="453"/>
                    <a:pt x="308" y="425"/>
                  </a:cubicBezTo>
                  <a:cubicBezTo>
                    <a:pt x="300" y="398"/>
                    <a:pt x="304" y="375"/>
                    <a:pt x="322" y="353"/>
                  </a:cubicBezTo>
                  <a:cubicBezTo>
                    <a:pt x="368" y="297"/>
                    <a:pt x="412" y="240"/>
                    <a:pt x="458" y="185"/>
                  </a:cubicBezTo>
                  <a:cubicBezTo>
                    <a:pt x="464" y="178"/>
                    <a:pt x="477" y="172"/>
                    <a:pt x="487" y="172"/>
                  </a:cubicBezTo>
                  <a:cubicBezTo>
                    <a:pt x="509" y="173"/>
                    <a:pt x="530" y="179"/>
                    <a:pt x="552" y="182"/>
                  </a:cubicBezTo>
                  <a:cubicBezTo>
                    <a:pt x="562" y="184"/>
                    <a:pt x="573" y="183"/>
                    <a:pt x="583" y="184"/>
                  </a:cubicBezTo>
                  <a:cubicBezTo>
                    <a:pt x="581" y="173"/>
                    <a:pt x="580" y="162"/>
                    <a:pt x="576" y="152"/>
                  </a:cubicBezTo>
                  <a:cubicBezTo>
                    <a:pt x="565" y="119"/>
                    <a:pt x="547" y="96"/>
                    <a:pt x="507" y="100"/>
                  </a:cubicBezTo>
                  <a:cubicBezTo>
                    <a:pt x="484" y="103"/>
                    <a:pt x="469" y="89"/>
                    <a:pt x="459" y="69"/>
                  </a:cubicBezTo>
                  <a:cubicBezTo>
                    <a:pt x="450" y="52"/>
                    <a:pt x="441" y="35"/>
                    <a:pt x="431" y="18"/>
                  </a:cubicBezTo>
                  <a:cubicBezTo>
                    <a:pt x="425" y="6"/>
                    <a:pt x="414" y="0"/>
                    <a:pt x="402" y="6"/>
                  </a:cubicBezTo>
                  <a:cubicBezTo>
                    <a:pt x="366" y="23"/>
                    <a:pt x="330" y="40"/>
                    <a:pt x="296" y="61"/>
                  </a:cubicBezTo>
                  <a:cubicBezTo>
                    <a:pt x="276" y="74"/>
                    <a:pt x="279" y="89"/>
                    <a:pt x="301" y="99"/>
                  </a:cubicBezTo>
                  <a:cubicBezTo>
                    <a:pt x="316" y="106"/>
                    <a:pt x="331" y="110"/>
                    <a:pt x="346" y="116"/>
                  </a:cubicBezTo>
                  <a:cubicBezTo>
                    <a:pt x="354" y="120"/>
                    <a:pt x="368" y="120"/>
                    <a:pt x="364" y="135"/>
                  </a:cubicBezTo>
                  <a:cubicBezTo>
                    <a:pt x="360" y="147"/>
                    <a:pt x="351" y="147"/>
                    <a:pt x="338" y="145"/>
                  </a:cubicBezTo>
                  <a:close/>
                  <a:moveTo>
                    <a:pt x="216" y="495"/>
                  </a:moveTo>
                  <a:cubicBezTo>
                    <a:pt x="217" y="475"/>
                    <a:pt x="236" y="462"/>
                    <a:pt x="262" y="465"/>
                  </a:cubicBezTo>
                  <a:cubicBezTo>
                    <a:pt x="256" y="487"/>
                    <a:pt x="240" y="497"/>
                    <a:pt x="216" y="495"/>
                  </a:cubicBezTo>
                  <a:close/>
                  <a:moveTo>
                    <a:pt x="281" y="278"/>
                  </a:moveTo>
                  <a:cubicBezTo>
                    <a:pt x="259" y="273"/>
                    <a:pt x="236" y="274"/>
                    <a:pt x="213" y="273"/>
                  </a:cubicBezTo>
                  <a:cubicBezTo>
                    <a:pt x="204" y="273"/>
                    <a:pt x="196" y="275"/>
                    <a:pt x="191" y="275"/>
                  </a:cubicBezTo>
                  <a:cubicBezTo>
                    <a:pt x="158" y="277"/>
                    <a:pt x="153" y="270"/>
                    <a:pt x="165" y="244"/>
                  </a:cubicBezTo>
                  <a:cubicBezTo>
                    <a:pt x="193" y="186"/>
                    <a:pt x="259" y="179"/>
                    <a:pt x="296" y="231"/>
                  </a:cubicBezTo>
                  <a:cubicBezTo>
                    <a:pt x="301" y="240"/>
                    <a:pt x="305" y="251"/>
                    <a:pt x="306" y="261"/>
                  </a:cubicBezTo>
                  <a:cubicBezTo>
                    <a:pt x="308" y="281"/>
                    <a:pt x="301" y="283"/>
                    <a:pt x="281" y="27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Freeform 9"/>
            <p:cNvSpPr>
              <a:spLocks/>
            </p:cNvSpPr>
            <p:nvPr/>
          </p:nvSpPr>
          <p:spPr bwMode="auto">
            <a:xfrm>
              <a:off x="10721976" y="3236912"/>
              <a:ext cx="939800" cy="954087"/>
            </a:xfrm>
            <a:custGeom>
              <a:avLst/>
              <a:gdLst>
                <a:gd name="T0" fmla="*/ 43 w 394"/>
                <a:gd name="T1" fmla="*/ 0 h 400"/>
                <a:gd name="T2" fmla="*/ 15 w 394"/>
                <a:gd name="T3" fmla="*/ 201 h 400"/>
                <a:gd name="T4" fmla="*/ 128 w 394"/>
                <a:gd name="T5" fmla="*/ 298 h 400"/>
                <a:gd name="T6" fmla="*/ 198 w 394"/>
                <a:gd name="T7" fmla="*/ 301 h 400"/>
                <a:gd name="T8" fmla="*/ 368 w 394"/>
                <a:gd name="T9" fmla="*/ 379 h 400"/>
                <a:gd name="T10" fmla="*/ 389 w 394"/>
                <a:gd name="T11" fmla="*/ 400 h 400"/>
                <a:gd name="T12" fmla="*/ 394 w 394"/>
                <a:gd name="T13" fmla="*/ 397 h 400"/>
                <a:gd name="T14" fmla="*/ 324 w 394"/>
                <a:gd name="T15" fmla="*/ 308 h 400"/>
                <a:gd name="T16" fmla="*/ 227 w 394"/>
                <a:gd name="T17" fmla="*/ 261 h 400"/>
                <a:gd name="T18" fmla="*/ 179 w 394"/>
                <a:gd name="T19" fmla="*/ 257 h 400"/>
                <a:gd name="T20" fmla="*/ 38 w 394"/>
                <a:gd name="T21" fmla="*/ 128 h 400"/>
                <a:gd name="T22" fmla="*/ 37 w 394"/>
                <a:gd name="T23" fmla="*/ 92 h 400"/>
                <a:gd name="T24" fmla="*/ 43 w 394"/>
                <a:gd name="T25" fmla="*/ 0 h 4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94" h="400">
                  <a:moveTo>
                    <a:pt x="43" y="0"/>
                  </a:moveTo>
                  <a:cubicBezTo>
                    <a:pt x="15" y="46"/>
                    <a:pt x="0" y="149"/>
                    <a:pt x="15" y="201"/>
                  </a:cubicBezTo>
                  <a:cubicBezTo>
                    <a:pt x="29" y="252"/>
                    <a:pt x="75" y="292"/>
                    <a:pt x="128" y="298"/>
                  </a:cubicBezTo>
                  <a:cubicBezTo>
                    <a:pt x="151" y="300"/>
                    <a:pt x="174" y="300"/>
                    <a:pt x="198" y="301"/>
                  </a:cubicBezTo>
                  <a:cubicBezTo>
                    <a:pt x="265" y="304"/>
                    <a:pt x="324" y="326"/>
                    <a:pt x="368" y="379"/>
                  </a:cubicBezTo>
                  <a:cubicBezTo>
                    <a:pt x="374" y="387"/>
                    <a:pt x="382" y="393"/>
                    <a:pt x="389" y="400"/>
                  </a:cubicBezTo>
                  <a:cubicBezTo>
                    <a:pt x="391" y="399"/>
                    <a:pt x="392" y="398"/>
                    <a:pt x="394" y="397"/>
                  </a:cubicBezTo>
                  <a:cubicBezTo>
                    <a:pt x="371" y="367"/>
                    <a:pt x="349" y="336"/>
                    <a:pt x="324" y="308"/>
                  </a:cubicBezTo>
                  <a:cubicBezTo>
                    <a:pt x="299" y="280"/>
                    <a:pt x="265" y="265"/>
                    <a:pt x="227" y="261"/>
                  </a:cubicBezTo>
                  <a:cubicBezTo>
                    <a:pt x="211" y="260"/>
                    <a:pt x="195" y="259"/>
                    <a:pt x="179" y="257"/>
                  </a:cubicBezTo>
                  <a:cubicBezTo>
                    <a:pt x="82" y="242"/>
                    <a:pt x="50" y="205"/>
                    <a:pt x="38" y="128"/>
                  </a:cubicBezTo>
                  <a:cubicBezTo>
                    <a:pt x="37" y="116"/>
                    <a:pt x="36" y="104"/>
                    <a:pt x="37" y="92"/>
                  </a:cubicBezTo>
                  <a:cubicBezTo>
                    <a:pt x="38" y="61"/>
                    <a:pt x="41" y="31"/>
                    <a:pt x="4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Freeform 10"/>
            <p:cNvSpPr>
              <a:spLocks/>
            </p:cNvSpPr>
            <p:nvPr/>
          </p:nvSpPr>
          <p:spPr bwMode="auto">
            <a:xfrm>
              <a:off x="10045701" y="2519362"/>
              <a:ext cx="57150" cy="60325"/>
            </a:xfrm>
            <a:custGeom>
              <a:avLst/>
              <a:gdLst>
                <a:gd name="T0" fmla="*/ 0 w 24"/>
                <a:gd name="T1" fmla="*/ 18 h 25"/>
                <a:gd name="T2" fmla="*/ 12 w 24"/>
                <a:gd name="T3" fmla="*/ 25 h 25"/>
                <a:gd name="T4" fmla="*/ 24 w 24"/>
                <a:gd name="T5" fmla="*/ 7 h 25"/>
                <a:gd name="T6" fmla="*/ 15 w 24"/>
                <a:gd name="T7" fmla="*/ 0 h 25"/>
                <a:gd name="T8" fmla="*/ 0 w 24"/>
                <a:gd name="T9" fmla="*/ 18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25">
                  <a:moveTo>
                    <a:pt x="0" y="18"/>
                  </a:moveTo>
                  <a:cubicBezTo>
                    <a:pt x="4" y="20"/>
                    <a:pt x="11" y="25"/>
                    <a:pt x="12" y="25"/>
                  </a:cubicBezTo>
                  <a:cubicBezTo>
                    <a:pt x="17" y="19"/>
                    <a:pt x="20" y="13"/>
                    <a:pt x="24" y="7"/>
                  </a:cubicBezTo>
                  <a:cubicBezTo>
                    <a:pt x="21" y="4"/>
                    <a:pt x="18" y="2"/>
                    <a:pt x="15" y="0"/>
                  </a:cubicBezTo>
                  <a:cubicBezTo>
                    <a:pt x="10" y="6"/>
                    <a:pt x="5" y="12"/>
                    <a:pt x="0" y="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" name="Freeform 11"/>
            <p:cNvSpPr>
              <a:spLocks/>
            </p:cNvSpPr>
            <p:nvPr/>
          </p:nvSpPr>
          <p:spPr bwMode="auto">
            <a:xfrm>
              <a:off x="8636001" y="1644650"/>
              <a:ext cx="730250" cy="2498725"/>
            </a:xfrm>
            <a:custGeom>
              <a:avLst/>
              <a:gdLst>
                <a:gd name="T0" fmla="*/ 283 w 306"/>
                <a:gd name="T1" fmla="*/ 1028 h 1048"/>
                <a:gd name="T2" fmla="*/ 306 w 306"/>
                <a:gd name="T3" fmla="*/ 1048 h 1048"/>
                <a:gd name="T4" fmla="*/ 172 w 306"/>
                <a:gd name="T5" fmla="*/ 526 h 1048"/>
                <a:gd name="T6" fmla="*/ 299 w 306"/>
                <a:gd name="T7" fmla="*/ 0 h 1048"/>
                <a:gd name="T8" fmla="*/ 117 w 306"/>
                <a:gd name="T9" fmla="*/ 220 h 1048"/>
                <a:gd name="T10" fmla="*/ 260 w 306"/>
                <a:gd name="T11" fmla="*/ 1006 h 1048"/>
                <a:gd name="T12" fmla="*/ 283 w 306"/>
                <a:gd name="T13" fmla="*/ 1028 h 10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6" h="1048">
                  <a:moveTo>
                    <a:pt x="283" y="1028"/>
                  </a:moveTo>
                  <a:cubicBezTo>
                    <a:pt x="290" y="1035"/>
                    <a:pt x="298" y="1041"/>
                    <a:pt x="306" y="1048"/>
                  </a:cubicBezTo>
                  <a:cubicBezTo>
                    <a:pt x="207" y="887"/>
                    <a:pt x="173" y="711"/>
                    <a:pt x="172" y="526"/>
                  </a:cubicBezTo>
                  <a:cubicBezTo>
                    <a:pt x="171" y="340"/>
                    <a:pt x="204" y="163"/>
                    <a:pt x="299" y="0"/>
                  </a:cubicBezTo>
                  <a:cubicBezTo>
                    <a:pt x="217" y="57"/>
                    <a:pt x="157" y="130"/>
                    <a:pt x="117" y="220"/>
                  </a:cubicBezTo>
                  <a:cubicBezTo>
                    <a:pt x="0" y="483"/>
                    <a:pt x="64" y="798"/>
                    <a:pt x="260" y="1006"/>
                  </a:cubicBezTo>
                  <a:cubicBezTo>
                    <a:pt x="267" y="1014"/>
                    <a:pt x="275" y="1021"/>
                    <a:pt x="283" y="10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Freeform 12"/>
            <p:cNvSpPr>
              <a:spLocks/>
            </p:cNvSpPr>
            <p:nvPr/>
          </p:nvSpPr>
          <p:spPr bwMode="auto">
            <a:xfrm>
              <a:off x="10229851" y="2519362"/>
              <a:ext cx="53975" cy="61912"/>
            </a:xfrm>
            <a:custGeom>
              <a:avLst/>
              <a:gdLst>
                <a:gd name="T0" fmla="*/ 0 w 23"/>
                <a:gd name="T1" fmla="*/ 5 h 26"/>
                <a:gd name="T2" fmla="*/ 8 w 23"/>
                <a:gd name="T3" fmla="*/ 26 h 26"/>
                <a:gd name="T4" fmla="*/ 23 w 23"/>
                <a:gd name="T5" fmla="*/ 20 h 26"/>
                <a:gd name="T6" fmla="*/ 9 w 23"/>
                <a:gd name="T7" fmla="*/ 0 h 26"/>
                <a:gd name="T8" fmla="*/ 0 w 23"/>
                <a:gd name="T9" fmla="*/ 5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6">
                  <a:moveTo>
                    <a:pt x="0" y="5"/>
                  </a:moveTo>
                  <a:cubicBezTo>
                    <a:pt x="2" y="12"/>
                    <a:pt x="5" y="19"/>
                    <a:pt x="8" y="26"/>
                  </a:cubicBezTo>
                  <a:cubicBezTo>
                    <a:pt x="13" y="24"/>
                    <a:pt x="18" y="22"/>
                    <a:pt x="23" y="20"/>
                  </a:cubicBezTo>
                  <a:cubicBezTo>
                    <a:pt x="18" y="14"/>
                    <a:pt x="13" y="7"/>
                    <a:pt x="9" y="0"/>
                  </a:cubicBezTo>
                  <a:cubicBezTo>
                    <a:pt x="6" y="2"/>
                    <a:pt x="3" y="3"/>
                    <a:pt x="0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Freeform 13"/>
            <p:cNvSpPr>
              <a:spLocks/>
            </p:cNvSpPr>
            <p:nvPr/>
          </p:nvSpPr>
          <p:spPr bwMode="auto">
            <a:xfrm>
              <a:off x="8231188" y="2135187"/>
              <a:ext cx="1254125" cy="2397125"/>
            </a:xfrm>
            <a:custGeom>
              <a:avLst/>
              <a:gdLst>
                <a:gd name="T0" fmla="*/ 429 w 526"/>
                <a:gd name="T1" fmla="*/ 964 h 1005"/>
                <a:gd name="T2" fmla="*/ 523 w 526"/>
                <a:gd name="T3" fmla="*/ 1005 h 1005"/>
                <a:gd name="T4" fmla="*/ 526 w 526"/>
                <a:gd name="T5" fmla="*/ 1000 h 1005"/>
                <a:gd name="T6" fmla="*/ 512 w 526"/>
                <a:gd name="T7" fmla="*/ 988 h 1005"/>
                <a:gd name="T8" fmla="*/ 156 w 526"/>
                <a:gd name="T9" fmla="*/ 472 h 1005"/>
                <a:gd name="T10" fmla="*/ 102 w 526"/>
                <a:gd name="T11" fmla="*/ 113 h 1005"/>
                <a:gd name="T12" fmla="*/ 116 w 526"/>
                <a:gd name="T13" fmla="*/ 0 h 1005"/>
                <a:gd name="T14" fmla="*/ 111 w 526"/>
                <a:gd name="T15" fmla="*/ 4 h 1005"/>
                <a:gd name="T16" fmla="*/ 24 w 526"/>
                <a:gd name="T17" fmla="*/ 403 h 1005"/>
                <a:gd name="T18" fmla="*/ 429 w 526"/>
                <a:gd name="T19" fmla="*/ 964 h 10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26" h="1005">
                  <a:moveTo>
                    <a:pt x="429" y="964"/>
                  </a:moveTo>
                  <a:cubicBezTo>
                    <a:pt x="459" y="980"/>
                    <a:pt x="492" y="991"/>
                    <a:pt x="523" y="1005"/>
                  </a:cubicBezTo>
                  <a:cubicBezTo>
                    <a:pt x="524" y="1003"/>
                    <a:pt x="525" y="1002"/>
                    <a:pt x="526" y="1000"/>
                  </a:cubicBezTo>
                  <a:cubicBezTo>
                    <a:pt x="521" y="996"/>
                    <a:pt x="516" y="992"/>
                    <a:pt x="512" y="988"/>
                  </a:cubicBezTo>
                  <a:cubicBezTo>
                    <a:pt x="342" y="851"/>
                    <a:pt x="227" y="677"/>
                    <a:pt x="156" y="472"/>
                  </a:cubicBezTo>
                  <a:cubicBezTo>
                    <a:pt x="116" y="356"/>
                    <a:pt x="92" y="237"/>
                    <a:pt x="102" y="113"/>
                  </a:cubicBezTo>
                  <a:cubicBezTo>
                    <a:pt x="105" y="76"/>
                    <a:pt x="111" y="38"/>
                    <a:pt x="116" y="0"/>
                  </a:cubicBezTo>
                  <a:cubicBezTo>
                    <a:pt x="113" y="1"/>
                    <a:pt x="112" y="2"/>
                    <a:pt x="111" y="4"/>
                  </a:cubicBezTo>
                  <a:cubicBezTo>
                    <a:pt x="37" y="127"/>
                    <a:pt x="0" y="260"/>
                    <a:pt x="24" y="403"/>
                  </a:cubicBezTo>
                  <a:cubicBezTo>
                    <a:pt x="66" y="656"/>
                    <a:pt x="201" y="844"/>
                    <a:pt x="429" y="9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" name="Freeform 14"/>
            <p:cNvSpPr>
              <a:spLocks noEditPoints="1"/>
            </p:cNvSpPr>
            <p:nvPr/>
          </p:nvSpPr>
          <p:spPr bwMode="auto">
            <a:xfrm>
              <a:off x="7127876" y="1128713"/>
              <a:ext cx="5607049" cy="5616574"/>
            </a:xfrm>
            <a:custGeom>
              <a:avLst/>
              <a:gdLst>
                <a:gd name="T0" fmla="*/ 1205 w 2352"/>
                <a:gd name="T1" fmla="*/ 17 h 2355"/>
                <a:gd name="T2" fmla="*/ 7 w 2352"/>
                <a:gd name="T3" fmla="*/ 1201 h 2355"/>
                <a:gd name="T4" fmla="*/ 1176 w 2352"/>
                <a:gd name="T5" fmla="*/ 2355 h 2355"/>
                <a:gd name="T6" fmla="*/ 2350 w 2352"/>
                <a:gd name="T7" fmla="*/ 1188 h 2355"/>
                <a:gd name="T8" fmla="*/ 1205 w 2352"/>
                <a:gd name="T9" fmla="*/ 17 h 2355"/>
                <a:gd name="T10" fmla="*/ 1178 w 2352"/>
                <a:gd name="T11" fmla="*/ 2284 h 2355"/>
                <a:gd name="T12" fmla="*/ 77 w 2352"/>
                <a:gd name="T13" fmla="*/ 1186 h 2355"/>
                <a:gd name="T14" fmla="*/ 1180 w 2352"/>
                <a:gd name="T15" fmla="*/ 87 h 2355"/>
                <a:gd name="T16" fmla="*/ 2279 w 2352"/>
                <a:gd name="T17" fmla="*/ 1178 h 2355"/>
                <a:gd name="T18" fmla="*/ 1178 w 2352"/>
                <a:gd name="T19" fmla="*/ 2284 h 2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52" h="2355">
                  <a:moveTo>
                    <a:pt x="1205" y="17"/>
                  </a:moveTo>
                  <a:cubicBezTo>
                    <a:pt x="550" y="0"/>
                    <a:pt x="0" y="528"/>
                    <a:pt x="7" y="1201"/>
                  </a:cubicBezTo>
                  <a:cubicBezTo>
                    <a:pt x="14" y="1821"/>
                    <a:pt x="514" y="2349"/>
                    <a:pt x="1176" y="2355"/>
                  </a:cubicBezTo>
                  <a:cubicBezTo>
                    <a:pt x="1805" y="2355"/>
                    <a:pt x="2348" y="1857"/>
                    <a:pt x="2350" y="1188"/>
                  </a:cubicBezTo>
                  <a:cubicBezTo>
                    <a:pt x="2352" y="558"/>
                    <a:pt x="1856" y="33"/>
                    <a:pt x="1205" y="17"/>
                  </a:cubicBezTo>
                  <a:close/>
                  <a:moveTo>
                    <a:pt x="1178" y="2284"/>
                  </a:moveTo>
                  <a:cubicBezTo>
                    <a:pt x="570" y="2285"/>
                    <a:pt x="79" y="1792"/>
                    <a:pt x="77" y="1186"/>
                  </a:cubicBezTo>
                  <a:cubicBezTo>
                    <a:pt x="81" y="577"/>
                    <a:pt x="566" y="87"/>
                    <a:pt x="1180" y="87"/>
                  </a:cubicBezTo>
                  <a:cubicBezTo>
                    <a:pt x="1796" y="87"/>
                    <a:pt x="2277" y="580"/>
                    <a:pt x="2279" y="1178"/>
                  </a:cubicBezTo>
                  <a:cubicBezTo>
                    <a:pt x="2282" y="1797"/>
                    <a:pt x="1788" y="2283"/>
                    <a:pt x="1178" y="22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" name="Freeform 15"/>
            <p:cNvSpPr>
              <a:spLocks/>
            </p:cNvSpPr>
            <p:nvPr/>
          </p:nvSpPr>
          <p:spPr bwMode="auto">
            <a:xfrm>
              <a:off x="7847013" y="2855912"/>
              <a:ext cx="1943100" cy="2027237"/>
            </a:xfrm>
            <a:custGeom>
              <a:avLst/>
              <a:gdLst>
                <a:gd name="T0" fmla="*/ 291 w 815"/>
                <a:gd name="T1" fmla="*/ 659 h 850"/>
                <a:gd name="T2" fmla="*/ 815 w 815"/>
                <a:gd name="T3" fmla="*/ 800 h 850"/>
                <a:gd name="T4" fmla="*/ 762 w 815"/>
                <a:gd name="T5" fmla="*/ 789 h 850"/>
                <a:gd name="T6" fmla="*/ 422 w 815"/>
                <a:gd name="T7" fmla="*/ 653 h 850"/>
                <a:gd name="T8" fmla="*/ 75 w 815"/>
                <a:gd name="T9" fmla="*/ 149 h 850"/>
                <a:gd name="T10" fmla="*/ 37 w 815"/>
                <a:gd name="T11" fmla="*/ 0 h 850"/>
                <a:gd name="T12" fmla="*/ 291 w 815"/>
                <a:gd name="T13" fmla="*/ 659 h 8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15" h="850">
                  <a:moveTo>
                    <a:pt x="291" y="659"/>
                  </a:moveTo>
                  <a:cubicBezTo>
                    <a:pt x="436" y="765"/>
                    <a:pt x="739" y="850"/>
                    <a:pt x="815" y="800"/>
                  </a:cubicBezTo>
                  <a:cubicBezTo>
                    <a:pt x="795" y="796"/>
                    <a:pt x="779" y="792"/>
                    <a:pt x="762" y="789"/>
                  </a:cubicBezTo>
                  <a:cubicBezTo>
                    <a:pt x="639" y="768"/>
                    <a:pt x="523" y="728"/>
                    <a:pt x="422" y="653"/>
                  </a:cubicBezTo>
                  <a:cubicBezTo>
                    <a:pt x="249" y="525"/>
                    <a:pt x="138" y="353"/>
                    <a:pt x="75" y="149"/>
                  </a:cubicBezTo>
                  <a:cubicBezTo>
                    <a:pt x="61" y="101"/>
                    <a:pt x="50" y="52"/>
                    <a:pt x="37" y="0"/>
                  </a:cubicBezTo>
                  <a:cubicBezTo>
                    <a:pt x="0" y="189"/>
                    <a:pt x="51" y="483"/>
                    <a:pt x="291" y="65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" name="Freeform 16"/>
            <p:cNvSpPr>
              <a:spLocks/>
            </p:cNvSpPr>
            <p:nvPr/>
          </p:nvSpPr>
          <p:spPr bwMode="auto">
            <a:xfrm>
              <a:off x="7651751" y="3771900"/>
              <a:ext cx="4295775" cy="2603500"/>
            </a:xfrm>
            <a:custGeom>
              <a:avLst/>
              <a:gdLst>
                <a:gd name="T0" fmla="*/ 1383 w 1802"/>
                <a:gd name="T1" fmla="*/ 217 h 1092"/>
                <a:gd name="T2" fmla="*/ 1229 w 1802"/>
                <a:gd name="T3" fmla="*/ 320 h 1092"/>
                <a:gd name="T4" fmla="*/ 813 w 1802"/>
                <a:gd name="T5" fmla="*/ 482 h 1092"/>
                <a:gd name="T6" fmla="*/ 221 w 1802"/>
                <a:gd name="T7" fmla="*/ 280 h 1092"/>
                <a:gd name="T8" fmla="*/ 24 w 1802"/>
                <a:gd name="T9" fmla="*/ 27 h 1092"/>
                <a:gd name="T10" fmla="*/ 8 w 1802"/>
                <a:gd name="T11" fmla="*/ 0 h 1092"/>
                <a:gd name="T12" fmla="*/ 5 w 1802"/>
                <a:gd name="T13" fmla="*/ 12 h 1092"/>
                <a:gd name="T14" fmla="*/ 1 w 1802"/>
                <a:gd name="T15" fmla="*/ 122 h 1092"/>
                <a:gd name="T16" fmla="*/ 215 w 1802"/>
                <a:gd name="T17" fmla="*/ 527 h 1092"/>
                <a:gd name="T18" fmla="*/ 593 w 1802"/>
                <a:gd name="T19" fmla="*/ 638 h 1092"/>
                <a:gd name="T20" fmla="*/ 1177 w 1802"/>
                <a:gd name="T21" fmla="*/ 471 h 1092"/>
                <a:gd name="T22" fmla="*/ 1353 w 1802"/>
                <a:gd name="T23" fmla="*/ 357 h 1092"/>
                <a:gd name="T24" fmla="*/ 1597 w 1802"/>
                <a:gd name="T25" fmla="*/ 326 h 1092"/>
                <a:gd name="T26" fmla="*/ 1666 w 1802"/>
                <a:gd name="T27" fmla="*/ 355 h 1092"/>
                <a:gd name="T28" fmla="*/ 1569 w 1802"/>
                <a:gd name="T29" fmla="*/ 347 h 1092"/>
                <a:gd name="T30" fmla="*/ 1326 w 1802"/>
                <a:gd name="T31" fmla="*/ 424 h 1092"/>
                <a:gd name="T32" fmla="*/ 1050 w 1802"/>
                <a:gd name="T33" fmla="*/ 590 h 1092"/>
                <a:gd name="T34" fmla="*/ 319 w 1802"/>
                <a:gd name="T35" fmla="*/ 652 h 1092"/>
                <a:gd name="T36" fmla="*/ 154 w 1802"/>
                <a:gd name="T37" fmla="*/ 589 h 1092"/>
                <a:gd name="T38" fmla="*/ 150 w 1802"/>
                <a:gd name="T39" fmla="*/ 591 h 1092"/>
                <a:gd name="T40" fmla="*/ 288 w 1802"/>
                <a:gd name="T41" fmla="*/ 757 h 1092"/>
                <a:gd name="T42" fmla="*/ 504 w 1802"/>
                <a:gd name="T43" fmla="*/ 872 h 1092"/>
                <a:gd name="T44" fmla="*/ 697 w 1802"/>
                <a:gd name="T45" fmla="*/ 874 h 1092"/>
                <a:gd name="T46" fmla="*/ 1134 w 1802"/>
                <a:gd name="T47" fmla="*/ 715 h 1092"/>
                <a:gd name="T48" fmla="*/ 1202 w 1802"/>
                <a:gd name="T49" fmla="*/ 665 h 1092"/>
                <a:gd name="T50" fmla="*/ 1026 w 1802"/>
                <a:gd name="T51" fmla="*/ 821 h 1092"/>
                <a:gd name="T52" fmla="*/ 522 w 1802"/>
                <a:gd name="T53" fmla="*/ 913 h 1092"/>
                <a:gd name="T54" fmla="*/ 1304 w 1802"/>
                <a:gd name="T55" fmla="*/ 772 h 1092"/>
                <a:gd name="T56" fmla="*/ 1095 w 1802"/>
                <a:gd name="T57" fmla="*/ 1016 h 1092"/>
                <a:gd name="T58" fmla="*/ 1502 w 1802"/>
                <a:gd name="T59" fmla="*/ 849 h 1092"/>
                <a:gd name="T60" fmla="*/ 1714 w 1802"/>
                <a:gd name="T61" fmla="*/ 662 h 1092"/>
                <a:gd name="T62" fmla="*/ 1783 w 1802"/>
                <a:gd name="T63" fmla="*/ 409 h 1092"/>
                <a:gd name="T64" fmla="*/ 1383 w 1802"/>
                <a:gd name="T65" fmla="*/ 217 h 10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802" h="1092">
                  <a:moveTo>
                    <a:pt x="1383" y="217"/>
                  </a:moveTo>
                  <a:cubicBezTo>
                    <a:pt x="1328" y="245"/>
                    <a:pt x="1278" y="283"/>
                    <a:pt x="1229" y="320"/>
                  </a:cubicBezTo>
                  <a:cubicBezTo>
                    <a:pt x="1106" y="415"/>
                    <a:pt x="968" y="470"/>
                    <a:pt x="813" y="482"/>
                  </a:cubicBezTo>
                  <a:cubicBezTo>
                    <a:pt x="587" y="498"/>
                    <a:pt x="391" y="426"/>
                    <a:pt x="221" y="280"/>
                  </a:cubicBezTo>
                  <a:cubicBezTo>
                    <a:pt x="138" y="209"/>
                    <a:pt x="79" y="119"/>
                    <a:pt x="24" y="27"/>
                  </a:cubicBezTo>
                  <a:cubicBezTo>
                    <a:pt x="20" y="19"/>
                    <a:pt x="15" y="11"/>
                    <a:pt x="8" y="0"/>
                  </a:cubicBezTo>
                  <a:cubicBezTo>
                    <a:pt x="6" y="7"/>
                    <a:pt x="6" y="10"/>
                    <a:pt x="5" y="12"/>
                  </a:cubicBezTo>
                  <a:cubicBezTo>
                    <a:pt x="4" y="49"/>
                    <a:pt x="0" y="85"/>
                    <a:pt x="1" y="122"/>
                  </a:cubicBezTo>
                  <a:cubicBezTo>
                    <a:pt x="5" y="292"/>
                    <a:pt x="74" y="430"/>
                    <a:pt x="215" y="527"/>
                  </a:cubicBezTo>
                  <a:cubicBezTo>
                    <a:pt x="328" y="605"/>
                    <a:pt x="455" y="642"/>
                    <a:pt x="593" y="638"/>
                  </a:cubicBezTo>
                  <a:cubicBezTo>
                    <a:pt x="803" y="634"/>
                    <a:pt x="999" y="584"/>
                    <a:pt x="1177" y="471"/>
                  </a:cubicBezTo>
                  <a:cubicBezTo>
                    <a:pt x="1236" y="433"/>
                    <a:pt x="1294" y="394"/>
                    <a:pt x="1353" y="357"/>
                  </a:cubicBezTo>
                  <a:cubicBezTo>
                    <a:pt x="1429" y="308"/>
                    <a:pt x="1513" y="307"/>
                    <a:pt x="1597" y="326"/>
                  </a:cubicBezTo>
                  <a:cubicBezTo>
                    <a:pt x="1621" y="331"/>
                    <a:pt x="1643" y="345"/>
                    <a:pt x="1666" y="355"/>
                  </a:cubicBezTo>
                  <a:cubicBezTo>
                    <a:pt x="1632" y="354"/>
                    <a:pt x="1601" y="349"/>
                    <a:pt x="1569" y="347"/>
                  </a:cubicBezTo>
                  <a:cubicBezTo>
                    <a:pt x="1479" y="343"/>
                    <a:pt x="1401" y="376"/>
                    <a:pt x="1326" y="424"/>
                  </a:cubicBezTo>
                  <a:cubicBezTo>
                    <a:pt x="1236" y="482"/>
                    <a:pt x="1146" y="542"/>
                    <a:pt x="1050" y="590"/>
                  </a:cubicBezTo>
                  <a:cubicBezTo>
                    <a:pt x="816" y="707"/>
                    <a:pt x="571" y="729"/>
                    <a:pt x="319" y="652"/>
                  </a:cubicBezTo>
                  <a:cubicBezTo>
                    <a:pt x="263" y="635"/>
                    <a:pt x="209" y="610"/>
                    <a:pt x="154" y="589"/>
                  </a:cubicBezTo>
                  <a:cubicBezTo>
                    <a:pt x="153" y="590"/>
                    <a:pt x="151" y="590"/>
                    <a:pt x="150" y="591"/>
                  </a:cubicBezTo>
                  <a:cubicBezTo>
                    <a:pt x="195" y="647"/>
                    <a:pt x="239" y="704"/>
                    <a:pt x="288" y="757"/>
                  </a:cubicBezTo>
                  <a:cubicBezTo>
                    <a:pt x="346" y="819"/>
                    <a:pt x="418" y="859"/>
                    <a:pt x="504" y="872"/>
                  </a:cubicBezTo>
                  <a:cubicBezTo>
                    <a:pt x="568" y="882"/>
                    <a:pt x="633" y="880"/>
                    <a:pt x="697" y="874"/>
                  </a:cubicBezTo>
                  <a:cubicBezTo>
                    <a:pt x="856" y="857"/>
                    <a:pt x="1001" y="804"/>
                    <a:pt x="1134" y="715"/>
                  </a:cubicBezTo>
                  <a:cubicBezTo>
                    <a:pt x="1157" y="699"/>
                    <a:pt x="1179" y="682"/>
                    <a:pt x="1202" y="665"/>
                  </a:cubicBezTo>
                  <a:cubicBezTo>
                    <a:pt x="1154" y="730"/>
                    <a:pt x="1095" y="781"/>
                    <a:pt x="1026" y="821"/>
                  </a:cubicBezTo>
                  <a:cubicBezTo>
                    <a:pt x="870" y="912"/>
                    <a:pt x="702" y="945"/>
                    <a:pt x="522" y="913"/>
                  </a:cubicBezTo>
                  <a:cubicBezTo>
                    <a:pt x="704" y="1073"/>
                    <a:pt x="1099" y="1092"/>
                    <a:pt x="1304" y="772"/>
                  </a:cubicBezTo>
                  <a:cubicBezTo>
                    <a:pt x="1257" y="870"/>
                    <a:pt x="1186" y="949"/>
                    <a:pt x="1095" y="1016"/>
                  </a:cubicBezTo>
                  <a:cubicBezTo>
                    <a:pt x="1229" y="993"/>
                    <a:pt x="1390" y="927"/>
                    <a:pt x="1502" y="849"/>
                  </a:cubicBezTo>
                  <a:cubicBezTo>
                    <a:pt x="1580" y="795"/>
                    <a:pt x="1655" y="738"/>
                    <a:pt x="1714" y="662"/>
                  </a:cubicBezTo>
                  <a:cubicBezTo>
                    <a:pt x="1773" y="587"/>
                    <a:pt x="1802" y="504"/>
                    <a:pt x="1783" y="409"/>
                  </a:cubicBezTo>
                  <a:cubicBezTo>
                    <a:pt x="1746" y="229"/>
                    <a:pt x="1547" y="132"/>
                    <a:pt x="1383" y="2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" name="Freeform 17"/>
            <p:cNvSpPr>
              <a:spLocks/>
            </p:cNvSpPr>
            <p:nvPr/>
          </p:nvSpPr>
          <p:spPr bwMode="auto">
            <a:xfrm>
              <a:off x="11044238" y="1916112"/>
              <a:ext cx="1147762" cy="2593975"/>
            </a:xfrm>
            <a:custGeom>
              <a:avLst/>
              <a:gdLst>
                <a:gd name="T0" fmla="*/ 407 w 481"/>
                <a:gd name="T1" fmla="*/ 401 h 1088"/>
                <a:gd name="T2" fmla="*/ 289 w 481"/>
                <a:gd name="T3" fmla="*/ 183 h 1088"/>
                <a:gd name="T4" fmla="*/ 31 w 481"/>
                <a:gd name="T5" fmla="*/ 10 h 1088"/>
                <a:gd name="T6" fmla="*/ 0 w 481"/>
                <a:gd name="T7" fmla="*/ 0 h 1088"/>
                <a:gd name="T8" fmla="*/ 23 w 481"/>
                <a:gd name="T9" fmla="*/ 98 h 1088"/>
                <a:gd name="T10" fmla="*/ 16 w 481"/>
                <a:gd name="T11" fmla="*/ 203 h 1088"/>
                <a:gd name="T12" fmla="*/ 13 w 481"/>
                <a:gd name="T13" fmla="*/ 446 h 1088"/>
                <a:gd name="T14" fmla="*/ 137 w 481"/>
                <a:gd name="T15" fmla="*/ 629 h 1088"/>
                <a:gd name="T16" fmla="*/ 195 w 481"/>
                <a:gd name="T17" fmla="*/ 662 h 1088"/>
                <a:gd name="T18" fmla="*/ 269 w 481"/>
                <a:gd name="T19" fmla="*/ 720 h 1088"/>
                <a:gd name="T20" fmla="*/ 354 w 481"/>
                <a:gd name="T21" fmla="*/ 935 h 1088"/>
                <a:gd name="T22" fmla="*/ 363 w 481"/>
                <a:gd name="T23" fmla="*/ 1088 h 1088"/>
                <a:gd name="T24" fmla="*/ 368 w 481"/>
                <a:gd name="T25" fmla="*/ 1079 h 1088"/>
                <a:gd name="T26" fmla="*/ 407 w 481"/>
                <a:gd name="T27" fmla="*/ 401 h 10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81" h="1088">
                  <a:moveTo>
                    <a:pt x="407" y="401"/>
                  </a:moveTo>
                  <a:cubicBezTo>
                    <a:pt x="382" y="322"/>
                    <a:pt x="347" y="246"/>
                    <a:pt x="289" y="183"/>
                  </a:cubicBezTo>
                  <a:cubicBezTo>
                    <a:pt x="217" y="105"/>
                    <a:pt x="128" y="52"/>
                    <a:pt x="31" y="10"/>
                  </a:cubicBezTo>
                  <a:cubicBezTo>
                    <a:pt x="21" y="6"/>
                    <a:pt x="10" y="3"/>
                    <a:pt x="0" y="0"/>
                  </a:cubicBezTo>
                  <a:cubicBezTo>
                    <a:pt x="21" y="31"/>
                    <a:pt x="25" y="64"/>
                    <a:pt x="23" y="98"/>
                  </a:cubicBezTo>
                  <a:cubicBezTo>
                    <a:pt x="22" y="133"/>
                    <a:pt x="19" y="168"/>
                    <a:pt x="16" y="203"/>
                  </a:cubicBezTo>
                  <a:cubicBezTo>
                    <a:pt x="7" y="284"/>
                    <a:pt x="0" y="365"/>
                    <a:pt x="13" y="446"/>
                  </a:cubicBezTo>
                  <a:cubicBezTo>
                    <a:pt x="26" y="527"/>
                    <a:pt x="63" y="589"/>
                    <a:pt x="137" y="629"/>
                  </a:cubicBezTo>
                  <a:cubicBezTo>
                    <a:pt x="156" y="639"/>
                    <a:pt x="177" y="649"/>
                    <a:pt x="195" y="662"/>
                  </a:cubicBezTo>
                  <a:cubicBezTo>
                    <a:pt x="221" y="680"/>
                    <a:pt x="248" y="698"/>
                    <a:pt x="269" y="720"/>
                  </a:cubicBezTo>
                  <a:cubicBezTo>
                    <a:pt x="327" y="779"/>
                    <a:pt x="345" y="856"/>
                    <a:pt x="354" y="935"/>
                  </a:cubicBezTo>
                  <a:cubicBezTo>
                    <a:pt x="359" y="985"/>
                    <a:pt x="360" y="1035"/>
                    <a:pt x="363" y="1088"/>
                  </a:cubicBezTo>
                  <a:cubicBezTo>
                    <a:pt x="365" y="1083"/>
                    <a:pt x="367" y="1081"/>
                    <a:pt x="368" y="1079"/>
                  </a:cubicBezTo>
                  <a:cubicBezTo>
                    <a:pt x="463" y="858"/>
                    <a:pt x="481" y="632"/>
                    <a:pt x="407" y="40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02018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04812" y="269547"/>
            <a:ext cx="9210242" cy="689144"/>
          </a:xfrm>
        </p:spPr>
        <p:txBody>
          <a:bodyPr>
            <a:normAutofit/>
          </a:bodyPr>
          <a:lstStyle/>
          <a:p>
            <a:r>
              <a:rPr lang="en-US" b="0" dirty="0">
                <a:latin typeface="+mn-lt"/>
              </a:rPr>
              <a:t>Table Of Content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8AAE29BD-027E-40A2-A159-7EC4ED379409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92295" y="1385777"/>
            <a:ext cx="80823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92295" y="2902009"/>
            <a:ext cx="80823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92295" y="4418240"/>
            <a:ext cx="80823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20187C8D-281A-4A9C-82E4-FD889EA5EF61}"/>
              </a:ext>
            </a:extLst>
          </p:cNvPr>
          <p:cNvSpPr txBox="1"/>
          <p:nvPr/>
        </p:nvSpPr>
        <p:spPr>
          <a:xfrm>
            <a:off x="1806506" y="1731460"/>
            <a:ext cx="2694661" cy="33855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altLang="ko-KR" sz="1600" dirty="0">
                <a:solidFill>
                  <a:schemeClr val="bg1"/>
                </a:solidFill>
                <a:cs typeface="Arial" pitchFamily="34" charset="0"/>
              </a:rPr>
              <a:t>Content here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FCA18C61-E60C-4C27-BF79-6883DBA25E85}"/>
              </a:ext>
            </a:extLst>
          </p:cNvPr>
          <p:cNvSpPr txBox="1"/>
          <p:nvPr/>
        </p:nvSpPr>
        <p:spPr>
          <a:xfrm>
            <a:off x="1806506" y="2039237"/>
            <a:ext cx="3923139" cy="46166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altLang="ko-KR" sz="1200" dirty="0">
                <a:solidFill>
                  <a:schemeClr val="bg2">
                    <a:lumMod val="75000"/>
                  </a:schemeClr>
                </a:solidFill>
                <a:cs typeface="Arial" pitchFamily="34" charset="0"/>
              </a:rPr>
              <a:t>Get a modern PowerPoint  Presentation that is beautifully designed. Easy to change colors, photos and Text. </a:t>
            </a:r>
            <a:endParaRPr lang="ko-KR" altLang="en-US" sz="1200" dirty="0">
              <a:solidFill>
                <a:schemeClr val="bg2">
                  <a:lumMod val="75000"/>
                </a:schemeClr>
              </a:solidFill>
              <a:cs typeface="Arial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20187C8D-281A-4A9C-82E4-FD889EA5EF61}"/>
              </a:ext>
            </a:extLst>
          </p:cNvPr>
          <p:cNvSpPr txBox="1"/>
          <p:nvPr/>
        </p:nvSpPr>
        <p:spPr>
          <a:xfrm>
            <a:off x="1806506" y="3254072"/>
            <a:ext cx="2694661" cy="33855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altLang="ko-KR" sz="1600" dirty="0">
                <a:solidFill>
                  <a:schemeClr val="bg1"/>
                </a:solidFill>
                <a:cs typeface="Arial" pitchFamily="34" charset="0"/>
              </a:rPr>
              <a:t>Content here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FCA18C61-E60C-4C27-BF79-6883DBA25E85}"/>
              </a:ext>
            </a:extLst>
          </p:cNvPr>
          <p:cNvSpPr txBox="1"/>
          <p:nvPr/>
        </p:nvSpPr>
        <p:spPr>
          <a:xfrm>
            <a:off x="1806506" y="3561849"/>
            <a:ext cx="3923139" cy="46166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altLang="ko-KR" sz="1200" dirty="0">
                <a:solidFill>
                  <a:schemeClr val="bg2">
                    <a:lumMod val="75000"/>
                  </a:schemeClr>
                </a:solidFill>
                <a:cs typeface="Arial" pitchFamily="34" charset="0"/>
              </a:rPr>
              <a:t>Get a modern PowerPoint  Presentation that is beautifully designed. Easy to change colors, photos and Text. </a:t>
            </a:r>
            <a:endParaRPr lang="ko-KR" altLang="en-US" sz="1200" dirty="0">
              <a:solidFill>
                <a:schemeClr val="bg2">
                  <a:lumMod val="75000"/>
                </a:schemeClr>
              </a:solidFill>
              <a:cs typeface="Arial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20187C8D-281A-4A9C-82E4-FD889EA5EF61}"/>
              </a:ext>
            </a:extLst>
          </p:cNvPr>
          <p:cNvSpPr txBox="1"/>
          <p:nvPr/>
        </p:nvSpPr>
        <p:spPr>
          <a:xfrm>
            <a:off x="1806506" y="4776684"/>
            <a:ext cx="2694661" cy="33855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altLang="ko-KR" sz="1600" dirty="0">
                <a:solidFill>
                  <a:schemeClr val="bg1"/>
                </a:solidFill>
                <a:cs typeface="Arial" pitchFamily="34" charset="0"/>
              </a:rPr>
              <a:t>Content here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FCA18C61-E60C-4C27-BF79-6883DBA25E85}"/>
              </a:ext>
            </a:extLst>
          </p:cNvPr>
          <p:cNvSpPr txBox="1"/>
          <p:nvPr/>
        </p:nvSpPr>
        <p:spPr>
          <a:xfrm>
            <a:off x="1806506" y="5084461"/>
            <a:ext cx="3923139" cy="46166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altLang="ko-KR" sz="1200" dirty="0">
                <a:solidFill>
                  <a:schemeClr val="bg2">
                    <a:lumMod val="75000"/>
                  </a:schemeClr>
                </a:solidFill>
                <a:cs typeface="Arial" pitchFamily="34" charset="0"/>
              </a:rPr>
              <a:t>Get a modern PowerPoint  Presentation that is beautifully designed. Easy to change colors, photos and Text. </a:t>
            </a:r>
            <a:endParaRPr lang="ko-KR" altLang="en-US" sz="1200" dirty="0">
              <a:solidFill>
                <a:schemeClr val="bg2">
                  <a:lumMod val="75000"/>
                </a:schemeClr>
              </a:solidFill>
              <a:cs typeface="Arial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141834" y="1385777"/>
            <a:ext cx="80823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141834" y="2902009"/>
            <a:ext cx="80823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141834" y="4418240"/>
            <a:ext cx="80823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20187C8D-281A-4A9C-82E4-FD889EA5EF61}"/>
              </a:ext>
            </a:extLst>
          </p:cNvPr>
          <p:cNvSpPr txBox="1"/>
          <p:nvPr/>
        </p:nvSpPr>
        <p:spPr>
          <a:xfrm>
            <a:off x="7156045" y="1731460"/>
            <a:ext cx="2694661" cy="33855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altLang="ko-KR" sz="1600" dirty="0">
                <a:solidFill>
                  <a:schemeClr val="bg1"/>
                </a:solidFill>
                <a:cs typeface="Arial" pitchFamily="34" charset="0"/>
              </a:rPr>
              <a:t>Content here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FCA18C61-E60C-4C27-BF79-6883DBA25E85}"/>
              </a:ext>
            </a:extLst>
          </p:cNvPr>
          <p:cNvSpPr txBox="1"/>
          <p:nvPr/>
        </p:nvSpPr>
        <p:spPr>
          <a:xfrm>
            <a:off x="7156045" y="2039237"/>
            <a:ext cx="3923139" cy="46166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altLang="ko-KR" sz="1200" dirty="0">
                <a:solidFill>
                  <a:schemeClr val="bg2">
                    <a:lumMod val="75000"/>
                  </a:schemeClr>
                </a:solidFill>
                <a:cs typeface="Arial" pitchFamily="34" charset="0"/>
              </a:rPr>
              <a:t>Get a modern PowerPoint  Presentation that is beautifully designed. Easy to change colors, photos and Text. </a:t>
            </a:r>
            <a:endParaRPr lang="ko-KR" altLang="en-US" sz="1200" dirty="0">
              <a:solidFill>
                <a:schemeClr val="bg2">
                  <a:lumMod val="75000"/>
                </a:schemeClr>
              </a:solidFill>
              <a:cs typeface="Arial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20187C8D-281A-4A9C-82E4-FD889EA5EF61}"/>
              </a:ext>
            </a:extLst>
          </p:cNvPr>
          <p:cNvSpPr txBox="1"/>
          <p:nvPr/>
        </p:nvSpPr>
        <p:spPr>
          <a:xfrm>
            <a:off x="7156045" y="3254072"/>
            <a:ext cx="2694661" cy="33855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altLang="ko-KR" sz="1600" dirty="0">
                <a:solidFill>
                  <a:schemeClr val="bg1"/>
                </a:solidFill>
                <a:cs typeface="Arial" pitchFamily="34" charset="0"/>
              </a:rPr>
              <a:t>Content here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FCA18C61-E60C-4C27-BF79-6883DBA25E85}"/>
              </a:ext>
            </a:extLst>
          </p:cNvPr>
          <p:cNvSpPr txBox="1"/>
          <p:nvPr/>
        </p:nvSpPr>
        <p:spPr>
          <a:xfrm>
            <a:off x="7156045" y="3561849"/>
            <a:ext cx="3923139" cy="46166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altLang="ko-KR" sz="1200" dirty="0">
                <a:solidFill>
                  <a:schemeClr val="bg2">
                    <a:lumMod val="75000"/>
                  </a:schemeClr>
                </a:solidFill>
                <a:cs typeface="Arial" pitchFamily="34" charset="0"/>
              </a:rPr>
              <a:t>Get a modern PowerPoint  Presentation that is beautifully designed. Easy to change colors, photos and Text. </a:t>
            </a:r>
            <a:endParaRPr lang="ko-KR" altLang="en-US" sz="1200" dirty="0">
              <a:solidFill>
                <a:schemeClr val="bg2">
                  <a:lumMod val="75000"/>
                </a:schemeClr>
              </a:solidFill>
              <a:cs typeface="Arial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20187C8D-281A-4A9C-82E4-FD889EA5EF61}"/>
              </a:ext>
            </a:extLst>
          </p:cNvPr>
          <p:cNvSpPr txBox="1"/>
          <p:nvPr/>
        </p:nvSpPr>
        <p:spPr>
          <a:xfrm>
            <a:off x="7156045" y="4776684"/>
            <a:ext cx="2694661" cy="33855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altLang="ko-KR" sz="1600" dirty="0">
                <a:solidFill>
                  <a:schemeClr val="bg1"/>
                </a:solidFill>
                <a:cs typeface="Arial" pitchFamily="34" charset="0"/>
              </a:rPr>
              <a:t>Content here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FCA18C61-E60C-4C27-BF79-6883DBA25E85}"/>
              </a:ext>
            </a:extLst>
          </p:cNvPr>
          <p:cNvSpPr txBox="1"/>
          <p:nvPr/>
        </p:nvSpPr>
        <p:spPr>
          <a:xfrm>
            <a:off x="7156045" y="5084461"/>
            <a:ext cx="3923139" cy="46166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altLang="ko-KR" sz="1200" dirty="0">
                <a:solidFill>
                  <a:schemeClr val="bg2">
                    <a:lumMod val="75000"/>
                  </a:schemeClr>
                </a:solidFill>
                <a:cs typeface="Arial" pitchFamily="34" charset="0"/>
              </a:rPr>
              <a:t>Get a modern PowerPoint  Presentation that is beautifully designed. Easy to change colors, photos and Text. </a:t>
            </a:r>
            <a:endParaRPr lang="ko-KR" altLang="en-US" sz="1200" dirty="0">
              <a:solidFill>
                <a:schemeClr val="bg2">
                  <a:lumMod val="75000"/>
                </a:schemeClr>
              </a:solidFill>
              <a:cs typeface="Arial" pitchFamily="34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THE FINIKO CLUB© ist ein eingetragenes Markenzeichen. Weitergabe der Präsentation ist untersagt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5945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Timeline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dirty="0"/>
              <a:t>SUBTITLE GOES HERE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THE FINIKO CLUB© ist ein eingetragenes Markenzeichen. Weitergabe der Präsentation ist untersagt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8AAE29BD-027E-40A2-A159-7EC4ED379409}" type="slidenum">
              <a:rPr lang="en-US" smtClean="0"/>
              <a:pPr/>
              <a:t>8</a:t>
            </a:fld>
            <a:endParaRPr lang="en-US" dirty="0"/>
          </a:p>
        </p:txBody>
      </p: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xmlns="" id="{9B6FDCA9-74C5-44A3-B594-BAEF423E2B46}"/>
              </a:ext>
            </a:extLst>
          </p:cNvPr>
          <p:cNvCxnSpPr>
            <a:cxnSpLocks/>
          </p:cNvCxnSpPr>
          <p:nvPr/>
        </p:nvCxnSpPr>
        <p:spPr>
          <a:xfrm flipH="1">
            <a:off x="718569" y="3457339"/>
            <a:ext cx="10429591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6" name="Group 85">
            <a:extLst>
              <a:ext uri="{FF2B5EF4-FFF2-40B4-BE49-F238E27FC236}">
                <a16:creationId xmlns:a16="http://schemas.microsoft.com/office/drawing/2014/main" xmlns="" id="{E21BDBDB-CAAC-4C40-A248-ED118B075D19}"/>
              </a:ext>
            </a:extLst>
          </p:cNvPr>
          <p:cNvGrpSpPr/>
          <p:nvPr/>
        </p:nvGrpSpPr>
        <p:grpSpPr>
          <a:xfrm>
            <a:off x="3074687" y="1768756"/>
            <a:ext cx="2022232" cy="804265"/>
            <a:chOff x="1978221" y="2100456"/>
            <a:chExt cx="1716151" cy="804265"/>
          </a:xfrm>
        </p:grpSpPr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xmlns="" id="{28FD6B04-7F4F-46EB-A586-BCFD642575EF}"/>
                </a:ext>
              </a:extLst>
            </p:cNvPr>
            <p:cNvSpPr txBox="1"/>
            <p:nvPr/>
          </p:nvSpPr>
          <p:spPr>
            <a:xfrm>
              <a:off x="1978221" y="2304557"/>
              <a:ext cx="1709467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100" dirty="0">
                  <a:solidFill>
                    <a:schemeClr val="bg2">
                      <a:lumMod val="75000"/>
                    </a:schemeClr>
                  </a:solidFill>
                </a:rPr>
                <a:t>Get a modern PowerPoint  Presentation that is beautifully designed. </a:t>
              </a:r>
              <a:endParaRPr lang="ko-KR" altLang="en-US" sz="1100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xmlns="" id="{8382D369-C35E-460C-AC11-1EBF963625EE}"/>
                </a:ext>
              </a:extLst>
            </p:cNvPr>
            <p:cNvSpPr txBox="1"/>
            <p:nvPr/>
          </p:nvSpPr>
          <p:spPr>
            <a:xfrm>
              <a:off x="1979822" y="2100456"/>
              <a:ext cx="171455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100" dirty="0">
                  <a:solidFill>
                    <a:schemeClr val="bg2">
                      <a:lumMod val="75000"/>
                    </a:schemeClr>
                  </a:solidFill>
                </a:rPr>
                <a:t>Contents</a:t>
              </a:r>
              <a:endParaRPr lang="ko-KR" altLang="en-US" sz="1100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</p:grp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xmlns="" id="{307FF223-E7B8-492F-882B-3A8B30D74911}"/>
              </a:ext>
            </a:extLst>
          </p:cNvPr>
          <p:cNvCxnSpPr/>
          <p:nvPr/>
        </p:nvCxnSpPr>
        <p:spPr>
          <a:xfrm>
            <a:off x="6472652" y="2593243"/>
            <a:ext cx="0" cy="50405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  <a:headEnd type="triangl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xmlns="" id="{EF321566-72A7-4F3E-AE8D-44A346A06D0E}"/>
              </a:ext>
            </a:extLst>
          </p:cNvPr>
          <p:cNvCxnSpPr/>
          <p:nvPr/>
        </p:nvCxnSpPr>
        <p:spPr>
          <a:xfrm>
            <a:off x="8879643" y="2598862"/>
            <a:ext cx="0" cy="50405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  <a:headEnd type="triangl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xmlns="" id="{BDF18453-F53A-4EE3-8D78-859A966F0E60}"/>
              </a:ext>
            </a:extLst>
          </p:cNvPr>
          <p:cNvCxnSpPr/>
          <p:nvPr/>
        </p:nvCxnSpPr>
        <p:spPr>
          <a:xfrm>
            <a:off x="4085802" y="2598862"/>
            <a:ext cx="0" cy="50405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  <a:headEnd type="triangl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xmlns="" id="{96686869-C7E9-4F3B-962E-A0BA92C40EA2}"/>
              </a:ext>
            </a:extLst>
          </p:cNvPr>
          <p:cNvCxnSpPr/>
          <p:nvPr/>
        </p:nvCxnSpPr>
        <p:spPr>
          <a:xfrm flipH="1" flipV="1">
            <a:off x="2843486" y="3817379"/>
            <a:ext cx="4143" cy="50405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  <a:headEnd type="triangl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xmlns="" id="{DFBC359E-9DFB-4BD8-9D05-626CB55ED4F7}"/>
              </a:ext>
            </a:extLst>
          </p:cNvPr>
          <p:cNvCxnSpPr/>
          <p:nvPr/>
        </p:nvCxnSpPr>
        <p:spPr>
          <a:xfrm flipH="1" flipV="1">
            <a:off x="5259051" y="3813268"/>
            <a:ext cx="4143" cy="50405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  <a:headEnd type="triangl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xmlns="" id="{3F222A76-D529-4855-9E8E-A81460FA3EF5}"/>
              </a:ext>
            </a:extLst>
          </p:cNvPr>
          <p:cNvCxnSpPr/>
          <p:nvPr/>
        </p:nvCxnSpPr>
        <p:spPr>
          <a:xfrm flipH="1" flipV="1">
            <a:off x="7682113" y="3809157"/>
            <a:ext cx="4143" cy="50405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  <a:headEnd type="triangl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TextBox 94">
            <a:extLst>
              <a:ext uri="{FF2B5EF4-FFF2-40B4-BE49-F238E27FC236}">
                <a16:creationId xmlns:a16="http://schemas.microsoft.com/office/drawing/2014/main" xmlns="" id="{3E2A05A4-FAF0-4EEB-852B-B02825ECB9F7}"/>
              </a:ext>
            </a:extLst>
          </p:cNvPr>
          <p:cNvSpPr txBox="1"/>
          <p:nvPr/>
        </p:nvSpPr>
        <p:spPr>
          <a:xfrm>
            <a:off x="741784" y="3027381"/>
            <a:ext cx="1184282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2400" b="1" dirty="0">
                <a:solidFill>
                  <a:schemeClr val="bg1"/>
                </a:solidFill>
              </a:rPr>
              <a:t>Start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xmlns="" id="{9B8E759D-7060-4432-8E56-C9530915960D}"/>
              </a:ext>
            </a:extLst>
          </p:cNvPr>
          <p:cNvSpPr txBox="1"/>
          <p:nvPr/>
        </p:nvSpPr>
        <p:spPr>
          <a:xfrm>
            <a:off x="756425" y="3438292"/>
            <a:ext cx="12481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>
                <a:solidFill>
                  <a:schemeClr val="bg1"/>
                </a:solidFill>
              </a:rPr>
              <a:t>Contents</a:t>
            </a:r>
            <a:endParaRPr lang="ko-KR" altLang="en-US" sz="1600" dirty="0">
              <a:solidFill>
                <a:schemeClr val="bg1"/>
              </a:solidFill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xmlns="" id="{FAEF298E-C1D3-4C40-8EC4-9B1632939494}"/>
              </a:ext>
            </a:extLst>
          </p:cNvPr>
          <p:cNvSpPr txBox="1"/>
          <p:nvPr/>
        </p:nvSpPr>
        <p:spPr>
          <a:xfrm>
            <a:off x="9590918" y="2518671"/>
            <a:ext cx="1557242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2400" b="1" dirty="0">
                <a:solidFill>
                  <a:schemeClr val="bg1"/>
                </a:solidFill>
              </a:rPr>
              <a:t>Vision</a:t>
            </a:r>
          </a:p>
        </p:txBody>
      </p:sp>
      <p:grpSp>
        <p:nvGrpSpPr>
          <p:cNvPr id="98" name="Group 97">
            <a:extLst>
              <a:ext uri="{FF2B5EF4-FFF2-40B4-BE49-F238E27FC236}">
                <a16:creationId xmlns:a16="http://schemas.microsoft.com/office/drawing/2014/main" xmlns="" id="{8FE333AF-603B-4647-860B-6519D7811DD2}"/>
              </a:ext>
            </a:extLst>
          </p:cNvPr>
          <p:cNvGrpSpPr/>
          <p:nvPr/>
        </p:nvGrpSpPr>
        <p:grpSpPr>
          <a:xfrm>
            <a:off x="5461537" y="1763137"/>
            <a:ext cx="2022232" cy="804265"/>
            <a:chOff x="3705087" y="2094837"/>
            <a:chExt cx="1716151" cy="804265"/>
          </a:xfrm>
        </p:grpSpPr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xmlns="" id="{89D12B9E-E6F0-4984-8573-2DC3F85F9827}"/>
                </a:ext>
              </a:extLst>
            </p:cNvPr>
            <p:cNvSpPr txBox="1"/>
            <p:nvPr/>
          </p:nvSpPr>
          <p:spPr>
            <a:xfrm>
              <a:off x="3705087" y="2298938"/>
              <a:ext cx="1709467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100" dirty="0">
                  <a:solidFill>
                    <a:schemeClr val="bg2">
                      <a:lumMod val="75000"/>
                    </a:schemeClr>
                  </a:solidFill>
                </a:rPr>
                <a:t>Get a modern PowerPoint  Presentation that is beautifully designed. </a:t>
              </a:r>
              <a:endParaRPr lang="ko-KR" altLang="en-US" sz="1100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xmlns="" id="{627875BE-1595-4FE9-A116-3C22593A4CEE}"/>
                </a:ext>
              </a:extLst>
            </p:cNvPr>
            <p:cNvSpPr txBox="1"/>
            <p:nvPr/>
          </p:nvSpPr>
          <p:spPr>
            <a:xfrm>
              <a:off x="3706688" y="2094837"/>
              <a:ext cx="171455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100" dirty="0">
                  <a:solidFill>
                    <a:schemeClr val="bg2">
                      <a:lumMod val="75000"/>
                    </a:schemeClr>
                  </a:solidFill>
                </a:rPr>
                <a:t>Contents</a:t>
              </a:r>
              <a:endParaRPr lang="ko-KR" altLang="en-US" sz="1100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xmlns="" id="{5E4E73DD-38A5-481C-9F0B-B15E5398FA06}"/>
              </a:ext>
            </a:extLst>
          </p:cNvPr>
          <p:cNvGrpSpPr/>
          <p:nvPr/>
        </p:nvGrpSpPr>
        <p:grpSpPr>
          <a:xfrm>
            <a:off x="7834126" y="1785348"/>
            <a:ext cx="2091036" cy="804265"/>
            <a:chOff x="5315247" y="2100456"/>
            <a:chExt cx="1774541" cy="804265"/>
          </a:xfrm>
        </p:grpSpPr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xmlns="" id="{EDAB2692-4808-4074-8FBA-E3CD17FE81D8}"/>
                </a:ext>
              </a:extLst>
            </p:cNvPr>
            <p:cNvSpPr txBox="1"/>
            <p:nvPr/>
          </p:nvSpPr>
          <p:spPr>
            <a:xfrm>
              <a:off x="5380321" y="2304557"/>
              <a:ext cx="1709467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100" dirty="0">
                  <a:solidFill>
                    <a:schemeClr val="bg2">
                      <a:lumMod val="75000"/>
                    </a:schemeClr>
                  </a:solidFill>
                </a:rPr>
                <a:t>Get a modern PowerPoint  Presentation that is beautifully designed. </a:t>
              </a:r>
              <a:endParaRPr lang="ko-KR" altLang="en-US" sz="1100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xmlns="" id="{7BCCD3FD-FC00-41F9-99B0-E8ADEF5058CF}"/>
                </a:ext>
              </a:extLst>
            </p:cNvPr>
            <p:cNvSpPr txBox="1"/>
            <p:nvPr/>
          </p:nvSpPr>
          <p:spPr>
            <a:xfrm>
              <a:off x="5315247" y="2100456"/>
              <a:ext cx="171455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100" dirty="0">
                  <a:solidFill>
                    <a:schemeClr val="bg2">
                      <a:lumMod val="75000"/>
                    </a:schemeClr>
                  </a:solidFill>
                </a:rPr>
                <a:t>Contents</a:t>
              </a:r>
              <a:endParaRPr lang="ko-KR" altLang="en-US" sz="1100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xmlns="" id="{ECB48569-EC8B-4FFE-8114-F59A23800D47}"/>
              </a:ext>
            </a:extLst>
          </p:cNvPr>
          <p:cNvGrpSpPr/>
          <p:nvPr/>
        </p:nvGrpSpPr>
        <p:grpSpPr>
          <a:xfrm>
            <a:off x="1832050" y="4801112"/>
            <a:ext cx="2027014" cy="794740"/>
            <a:chOff x="1109958" y="5132809"/>
            <a:chExt cx="1720208" cy="794740"/>
          </a:xfrm>
        </p:grpSpPr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xmlns="" id="{5DA49DBC-B8CD-419B-99BB-2631FC44F9A2}"/>
                </a:ext>
              </a:extLst>
            </p:cNvPr>
            <p:cNvSpPr txBox="1"/>
            <p:nvPr/>
          </p:nvSpPr>
          <p:spPr>
            <a:xfrm>
              <a:off x="1109958" y="5327385"/>
              <a:ext cx="1709467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100" dirty="0">
                  <a:solidFill>
                    <a:schemeClr val="bg2">
                      <a:lumMod val="75000"/>
                    </a:schemeClr>
                  </a:solidFill>
                </a:rPr>
                <a:t>Get a modern PowerPoint  Presentation that is beautifully designed. </a:t>
              </a:r>
              <a:endParaRPr lang="ko-KR" altLang="en-US" sz="1100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xmlns="" id="{FB82E492-271C-431F-82B5-02B0401AC2B5}"/>
                </a:ext>
              </a:extLst>
            </p:cNvPr>
            <p:cNvSpPr txBox="1"/>
            <p:nvPr/>
          </p:nvSpPr>
          <p:spPr>
            <a:xfrm>
              <a:off x="1115616" y="5132809"/>
              <a:ext cx="171455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100" dirty="0">
                  <a:solidFill>
                    <a:schemeClr val="bg2">
                      <a:lumMod val="75000"/>
                    </a:schemeClr>
                  </a:solidFill>
                </a:rPr>
                <a:t>Contents</a:t>
              </a:r>
              <a:endParaRPr lang="ko-KR" altLang="en-US" sz="1100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xmlns="" id="{06DE947F-6DE6-4D9F-B66C-46B421AD0911}"/>
              </a:ext>
            </a:extLst>
          </p:cNvPr>
          <p:cNvGrpSpPr/>
          <p:nvPr/>
        </p:nvGrpSpPr>
        <p:grpSpPr>
          <a:xfrm>
            <a:off x="4238782" y="4797001"/>
            <a:ext cx="2044680" cy="794740"/>
            <a:chOff x="2864666" y="5128698"/>
            <a:chExt cx="1735201" cy="794740"/>
          </a:xfrm>
        </p:grpSpPr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xmlns="" id="{6AED8C78-884D-44E1-AA38-6E6E42850E48}"/>
                </a:ext>
              </a:extLst>
            </p:cNvPr>
            <p:cNvSpPr txBox="1"/>
            <p:nvPr/>
          </p:nvSpPr>
          <p:spPr>
            <a:xfrm>
              <a:off x="2864666" y="5323274"/>
              <a:ext cx="1709467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100" dirty="0">
                  <a:solidFill>
                    <a:schemeClr val="bg2">
                      <a:lumMod val="75000"/>
                    </a:schemeClr>
                  </a:solidFill>
                </a:rPr>
                <a:t>Get a modern PowerPoint  Presentation that is beautifully designed. </a:t>
              </a:r>
              <a:endParaRPr lang="ko-KR" altLang="en-US" sz="1100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xmlns="" id="{3FE72B34-B809-41B9-91D3-200710501291}"/>
                </a:ext>
              </a:extLst>
            </p:cNvPr>
            <p:cNvSpPr txBox="1"/>
            <p:nvPr/>
          </p:nvSpPr>
          <p:spPr>
            <a:xfrm>
              <a:off x="2885317" y="5128698"/>
              <a:ext cx="171455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100" dirty="0">
                  <a:solidFill>
                    <a:schemeClr val="bg2">
                      <a:lumMod val="75000"/>
                    </a:schemeClr>
                  </a:solidFill>
                </a:rPr>
                <a:t>Contents</a:t>
              </a:r>
              <a:endParaRPr lang="ko-KR" altLang="en-US" sz="1100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</p:grpSp>
      <p:grpSp>
        <p:nvGrpSpPr>
          <p:cNvPr id="110" name="Group 109">
            <a:extLst>
              <a:ext uri="{FF2B5EF4-FFF2-40B4-BE49-F238E27FC236}">
                <a16:creationId xmlns:a16="http://schemas.microsoft.com/office/drawing/2014/main" xmlns="" id="{A4894090-D240-470C-B335-4CDCB5721CC7}"/>
              </a:ext>
            </a:extLst>
          </p:cNvPr>
          <p:cNvGrpSpPr/>
          <p:nvPr/>
        </p:nvGrpSpPr>
        <p:grpSpPr>
          <a:xfrm>
            <a:off x="6661844" y="4792890"/>
            <a:ext cx="2044680" cy="794740"/>
            <a:chOff x="4574516" y="5124587"/>
            <a:chExt cx="1735201" cy="794740"/>
          </a:xfrm>
        </p:grpSpPr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xmlns="" id="{07162EF7-8F01-4243-9789-B7E246503DA3}"/>
                </a:ext>
              </a:extLst>
            </p:cNvPr>
            <p:cNvSpPr txBox="1"/>
            <p:nvPr/>
          </p:nvSpPr>
          <p:spPr>
            <a:xfrm>
              <a:off x="4574516" y="5319163"/>
              <a:ext cx="1709467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100" dirty="0">
                  <a:solidFill>
                    <a:schemeClr val="bg2">
                      <a:lumMod val="75000"/>
                    </a:schemeClr>
                  </a:solidFill>
                </a:rPr>
                <a:t>Get a modern PowerPoint  Presentation that is beautifully designed. </a:t>
              </a:r>
              <a:endParaRPr lang="ko-KR" altLang="en-US" sz="1100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xmlns="" id="{F043CD7A-2B34-4F15-95E3-0EAC7AB0135C}"/>
                </a:ext>
              </a:extLst>
            </p:cNvPr>
            <p:cNvSpPr txBox="1"/>
            <p:nvPr/>
          </p:nvSpPr>
          <p:spPr>
            <a:xfrm>
              <a:off x="4595167" y="5124587"/>
              <a:ext cx="171455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100" dirty="0">
                  <a:solidFill>
                    <a:schemeClr val="bg2">
                      <a:lumMod val="75000"/>
                    </a:schemeClr>
                  </a:solidFill>
                </a:rPr>
                <a:t>Contents</a:t>
              </a:r>
              <a:endParaRPr lang="ko-KR" altLang="en-US" sz="1100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</p:grpSp>
      <p:grpSp>
        <p:nvGrpSpPr>
          <p:cNvPr id="113" name="Group 112">
            <a:extLst>
              <a:ext uri="{FF2B5EF4-FFF2-40B4-BE49-F238E27FC236}">
                <a16:creationId xmlns:a16="http://schemas.microsoft.com/office/drawing/2014/main" xmlns="" id="{018D6B2F-FDC9-4148-8D01-99BCF3F740CE}"/>
              </a:ext>
            </a:extLst>
          </p:cNvPr>
          <p:cNvGrpSpPr/>
          <p:nvPr/>
        </p:nvGrpSpPr>
        <p:grpSpPr>
          <a:xfrm>
            <a:off x="9314355" y="4065323"/>
            <a:ext cx="2014356" cy="804428"/>
            <a:chOff x="6543137" y="4397020"/>
            <a:chExt cx="1709467" cy="804428"/>
          </a:xfrm>
        </p:grpSpPr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xmlns="" id="{AFD52992-2736-46CC-9792-012009BA4C60}"/>
                </a:ext>
              </a:extLst>
            </p:cNvPr>
            <p:cNvSpPr txBox="1"/>
            <p:nvPr/>
          </p:nvSpPr>
          <p:spPr>
            <a:xfrm>
              <a:off x="6813051" y="4397020"/>
              <a:ext cx="116964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100" dirty="0">
                  <a:solidFill>
                    <a:schemeClr val="bg2">
                      <a:lumMod val="75000"/>
                    </a:schemeClr>
                  </a:solidFill>
                </a:rPr>
                <a:t>Contents</a:t>
              </a:r>
              <a:endParaRPr lang="ko-KR" altLang="en-US" sz="1100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xmlns="" id="{302EDBFE-C316-4E4D-806A-5D630DDB09D1}"/>
                </a:ext>
              </a:extLst>
            </p:cNvPr>
            <p:cNvSpPr txBox="1"/>
            <p:nvPr/>
          </p:nvSpPr>
          <p:spPr>
            <a:xfrm>
              <a:off x="6543137" y="4601284"/>
              <a:ext cx="1709467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100" dirty="0">
                  <a:solidFill>
                    <a:schemeClr val="bg2">
                      <a:lumMod val="75000"/>
                    </a:schemeClr>
                  </a:solidFill>
                </a:rPr>
                <a:t>Get a modern PowerPoint  Presentation that is beautifully designed. </a:t>
              </a:r>
              <a:endParaRPr lang="ko-KR" altLang="en-US" sz="1100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</p:grpSp>
      <p:sp>
        <p:nvSpPr>
          <p:cNvPr id="116" name="TextBox 115">
            <a:extLst>
              <a:ext uri="{FF2B5EF4-FFF2-40B4-BE49-F238E27FC236}">
                <a16:creationId xmlns:a16="http://schemas.microsoft.com/office/drawing/2014/main" xmlns="" id="{35CAE882-1984-4841-A9CD-1FBFD7003BC8}"/>
              </a:ext>
            </a:extLst>
          </p:cNvPr>
          <p:cNvSpPr txBox="1"/>
          <p:nvPr/>
        </p:nvSpPr>
        <p:spPr>
          <a:xfrm>
            <a:off x="2541514" y="2909853"/>
            <a:ext cx="6997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dirty="0">
                <a:solidFill>
                  <a:schemeClr val="bg1"/>
                </a:solidFill>
              </a:rPr>
              <a:t>2013</a:t>
            </a:r>
            <a:endParaRPr lang="ko-KR" altLang="en-US" sz="1200" dirty="0">
              <a:solidFill>
                <a:schemeClr val="bg1"/>
              </a:solidFill>
            </a:endParaRP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xmlns="" id="{5549D5F4-2C22-401C-A39F-EA13F76B439F}"/>
              </a:ext>
            </a:extLst>
          </p:cNvPr>
          <p:cNvSpPr txBox="1"/>
          <p:nvPr/>
        </p:nvSpPr>
        <p:spPr>
          <a:xfrm>
            <a:off x="4939216" y="2909853"/>
            <a:ext cx="6997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dirty="0">
                <a:solidFill>
                  <a:schemeClr val="bg1"/>
                </a:solidFill>
              </a:rPr>
              <a:t>2016</a:t>
            </a:r>
            <a:endParaRPr lang="ko-KR" altLang="en-US" sz="1200" dirty="0">
              <a:solidFill>
                <a:schemeClr val="bg1"/>
              </a:solidFill>
            </a:endParaRP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xmlns="" id="{9B1A2CFB-DBEB-4AA0-9628-1A61C8EDBBF7}"/>
              </a:ext>
            </a:extLst>
          </p:cNvPr>
          <p:cNvSpPr txBox="1"/>
          <p:nvPr/>
        </p:nvSpPr>
        <p:spPr>
          <a:xfrm>
            <a:off x="7336918" y="2909853"/>
            <a:ext cx="6997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dirty="0">
                <a:solidFill>
                  <a:schemeClr val="bg1"/>
                </a:solidFill>
              </a:rPr>
              <a:t>2019</a:t>
            </a:r>
            <a:endParaRPr lang="ko-KR" altLang="en-US" sz="1200" dirty="0">
              <a:solidFill>
                <a:schemeClr val="bg1"/>
              </a:solidFill>
            </a:endParaRP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xmlns="" id="{1F5BB58D-8876-4589-A1E7-A935E92DCF54}"/>
              </a:ext>
            </a:extLst>
          </p:cNvPr>
          <p:cNvSpPr txBox="1"/>
          <p:nvPr/>
        </p:nvSpPr>
        <p:spPr>
          <a:xfrm>
            <a:off x="3740365" y="3756407"/>
            <a:ext cx="6997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dirty="0">
                <a:solidFill>
                  <a:schemeClr val="bg1"/>
                </a:solidFill>
              </a:rPr>
              <a:t>2014</a:t>
            </a:r>
            <a:endParaRPr lang="ko-KR" altLang="en-US" sz="1200" dirty="0">
              <a:solidFill>
                <a:schemeClr val="bg1"/>
              </a:solidFill>
            </a:endParaRP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xmlns="" id="{72677ECB-CECC-4EA8-B2D1-7ACDD334FB54}"/>
              </a:ext>
            </a:extLst>
          </p:cNvPr>
          <p:cNvSpPr txBox="1"/>
          <p:nvPr/>
        </p:nvSpPr>
        <p:spPr>
          <a:xfrm>
            <a:off x="6138067" y="3756407"/>
            <a:ext cx="6997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dirty="0">
                <a:solidFill>
                  <a:schemeClr val="bg1"/>
                </a:solidFill>
              </a:rPr>
              <a:t>2018</a:t>
            </a:r>
            <a:endParaRPr lang="ko-KR" altLang="en-US" sz="1200" dirty="0">
              <a:solidFill>
                <a:schemeClr val="bg1"/>
              </a:solidFill>
            </a:endParaRP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xmlns="" id="{2F5077F9-DC8D-4322-8211-FCDE70189660}"/>
              </a:ext>
            </a:extLst>
          </p:cNvPr>
          <p:cNvSpPr txBox="1"/>
          <p:nvPr/>
        </p:nvSpPr>
        <p:spPr>
          <a:xfrm>
            <a:off x="8535771" y="3756407"/>
            <a:ext cx="6997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dirty="0">
                <a:solidFill>
                  <a:schemeClr val="bg1"/>
                </a:solidFill>
              </a:rPr>
              <a:t>2020</a:t>
            </a:r>
            <a:endParaRPr lang="ko-KR" altLang="en-US" sz="1200" dirty="0">
              <a:solidFill>
                <a:schemeClr val="bg1"/>
              </a:solidFill>
            </a:endParaRPr>
          </a:p>
        </p:txBody>
      </p:sp>
      <p:sp>
        <p:nvSpPr>
          <p:cNvPr id="122" name="Oval 121">
            <a:extLst>
              <a:ext uri="{FF2B5EF4-FFF2-40B4-BE49-F238E27FC236}">
                <a16:creationId xmlns:a16="http://schemas.microsoft.com/office/drawing/2014/main" xmlns="" id="{C3B2701B-E051-4269-8C5D-DF22D9D57338}"/>
              </a:ext>
            </a:extLst>
          </p:cNvPr>
          <p:cNvSpPr/>
          <p:nvPr/>
        </p:nvSpPr>
        <p:spPr>
          <a:xfrm>
            <a:off x="9825512" y="2961319"/>
            <a:ext cx="992043" cy="992043"/>
          </a:xfrm>
          <a:prstGeom prst="ellipse">
            <a:avLst/>
          </a:prstGeom>
          <a:gradFill flip="none" rotWithShape="1">
            <a:gsLst>
              <a:gs pos="10000">
                <a:srgbClr val="081E5B"/>
              </a:gs>
              <a:gs pos="50000">
                <a:srgbClr val="32A0C7"/>
              </a:gs>
              <a:gs pos="71000">
                <a:srgbClr val="32A0C7"/>
              </a:gs>
              <a:gs pos="91000">
                <a:srgbClr val="081E5B"/>
              </a:gs>
            </a:gsLst>
            <a:path path="circle">
              <a:fillToRect l="100000" t="100000"/>
            </a:path>
            <a:tileRect r="-100000" b="-100000"/>
          </a:gradFill>
          <a:ln w="38100">
            <a:solidFill>
              <a:schemeClr val="bg1"/>
            </a:solidFill>
          </a:ln>
          <a:effectLst>
            <a:outerShdw blurRad="520700" algn="ct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>
              <a:solidFill>
                <a:schemeClr val="bg1"/>
              </a:solidFill>
            </a:endParaRPr>
          </a:p>
        </p:txBody>
      </p:sp>
      <p:sp>
        <p:nvSpPr>
          <p:cNvPr id="123" name="Oval 122">
            <a:extLst>
              <a:ext uri="{FF2B5EF4-FFF2-40B4-BE49-F238E27FC236}">
                <a16:creationId xmlns:a16="http://schemas.microsoft.com/office/drawing/2014/main" xmlns="" id="{BB34B8F3-4B09-4E6B-A284-D5339386B550}"/>
              </a:ext>
            </a:extLst>
          </p:cNvPr>
          <p:cNvSpPr/>
          <p:nvPr/>
        </p:nvSpPr>
        <p:spPr>
          <a:xfrm>
            <a:off x="8631632" y="3209329"/>
            <a:ext cx="496022" cy="496022"/>
          </a:xfrm>
          <a:prstGeom prst="ellipse">
            <a:avLst/>
          </a:prstGeom>
          <a:solidFill>
            <a:srgbClr val="32A0C7"/>
          </a:solidFill>
          <a:ln w="38100">
            <a:solidFill>
              <a:schemeClr val="bg1"/>
            </a:solidFill>
          </a:ln>
          <a:effectLst>
            <a:outerShdw blurRad="520700" algn="ct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24" name="Oval 123">
            <a:extLst>
              <a:ext uri="{FF2B5EF4-FFF2-40B4-BE49-F238E27FC236}">
                <a16:creationId xmlns:a16="http://schemas.microsoft.com/office/drawing/2014/main" xmlns="" id="{94CEF04D-1485-4D02-BB4D-D9134A65A664}"/>
              </a:ext>
            </a:extLst>
          </p:cNvPr>
          <p:cNvSpPr/>
          <p:nvPr/>
        </p:nvSpPr>
        <p:spPr>
          <a:xfrm>
            <a:off x="7428322" y="3209329"/>
            <a:ext cx="496022" cy="496022"/>
          </a:xfrm>
          <a:prstGeom prst="ellipse">
            <a:avLst/>
          </a:prstGeom>
          <a:solidFill>
            <a:srgbClr val="32A0C7"/>
          </a:solidFill>
          <a:ln w="38100">
            <a:solidFill>
              <a:schemeClr val="bg1"/>
            </a:solidFill>
          </a:ln>
          <a:effectLst>
            <a:outerShdw blurRad="520700" algn="ct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25" name="Oval 124">
            <a:extLst>
              <a:ext uri="{FF2B5EF4-FFF2-40B4-BE49-F238E27FC236}">
                <a16:creationId xmlns:a16="http://schemas.microsoft.com/office/drawing/2014/main" xmlns="" id="{1EDFD1BC-BB3F-4111-948C-8FB039909681}"/>
              </a:ext>
            </a:extLst>
          </p:cNvPr>
          <p:cNvSpPr/>
          <p:nvPr/>
        </p:nvSpPr>
        <p:spPr>
          <a:xfrm>
            <a:off x="6229470" y="3209329"/>
            <a:ext cx="496022" cy="496022"/>
          </a:xfrm>
          <a:prstGeom prst="ellipse">
            <a:avLst/>
          </a:prstGeom>
          <a:solidFill>
            <a:srgbClr val="081E5B"/>
          </a:solidFill>
          <a:ln w="38100">
            <a:solidFill>
              <a:schemeClr val="bg1"/>
            </a:solidFill>
          </a:ln>
          <a:effectLst>
            <a:outerShdw blurRad="520700" algn="ct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26" name="Oval 125">
            <a:extLst>
              <a:ext uri="{FF2B5EF4-FFF2-40B4-BE49-F238E27FC236}">
                <a16:creationId xmlns:a16="http://schemas.microsoft.com/office/drawing/2014/main" xmlns="" id="{99FDB4E0-BEF9-4F5A-AB57-CBCAAD3FBF42}"/>
              </a:ext>
            </a:extLst>
          </p:cNvPr>
          <p:cNvSpPr/>
          <p:nvPr/>
        </p:nvSpPr>
        <p:spPr>
          <a:xfrm>
            <a:off x="5030620" y="3209329"/>
            <a:ext cx="496022" cy="496022"/>
          </a:xfrm>
          <a:prstGeom prst="ellipse">
            <a:avLst/>
          </a:prstGeom>
          <a:solidFill>
            <a:srgbClr val="081E5B"/>
          </a:solidFill>
          <a:ln w="38100">
            <a:solidFill>
              <a:schemeClr val="bg1"/>
            </a:solidFill>
          </a:ln>
          <a:effectLst>
            <a:outerShdw blurRad="520700" algn="ct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27" name="Oval 126">
            <a:extLst>
              <a:ext uri="{FF2B5EF4-FFF2-40B4-BE49-F238E27FC236}">
                <a16:creationId xmlns:a16="http://schemas.microsoft.com/office/drawing/2014/main" xmlns="" id="{1A913D14-EEAB-4E81-97B7-060E394B5893}"/>
              </a:ext>
            </a:extLst>
          </p:cNvPr>
          <p:cNvSpPr/>
          <p:nvPr/>
        </p:nvSpPr>
        <p:spPr>
          <a:xfrm>
            <a:off x="3831768" y="3209329"/>
            <a:ext cx="496022" cy="496022"/>
          </a:xfrm>
          <a:prstGeom prst="ellipse">
            <a:avLst/>
          </a:prstGeom>
          <a:solidFill>
            <a:srgbClr val="00011D"/>
          </a:solidFill>
          <a:ln w="38100">
            <a:solidFill>
              <a:schemeClr val="bg1"/>
            </a:solidFill>
          </a:ln>
          <a:effectLst>
            <a:outerShdw blurRad="520700" algn="ct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28" name="Oval 127">
            <a:extLst>
              <a:ext uri="{FF2B5EF4-FFF2-40B4-BE49-F238E27FC236}">
                <a16:creationId xmlns:a16="http://schemas.microsoft.com/office/drawing/2014/main" xmlns="" id="{3B836259-F23B-42A9-858B-280F93F11DD6}"/>
              </a:ext>
            </a:extLst>
          </p:cNvPr>
          <p:cNvSpPr/>
          <p:nvPr/>
        </p:nvSpPr>
        <p:spPr>
          <a:xfrm>
            <a:off x="2632918" y="3209329"/>
            <a:ext cx="496022" cy="496022"/>
          </a:xfrm>
          <a:prstGeom prst="ellipse">
            <a:avLst/>
          </a:prstGeom>
          <a:solidFill>
            <a:srgbClr val="00011D"/>
          </a:solidFill>
          <a:ln w="38100">
            <a:solidFill>
              <a:schemeClr val="bg1"/>
            </a:solidFill>
          </a:ln>
          <a:effectLst>
            <a:outerShdw blurRad="520700" algn="ct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xmlns="" id="{9FABD226-BE7C-4A8E-9889-6CF6A199987B}"/>
              </a:ext>
            </a:extLst>
          </p:cNvPr>
          <p:cNvSpPr txBox="1"/>
          <p:nvPr/>
        </p:nvSpPr>
        <p:spPr>
          <a:xfrm>
            <a:off x="9903973" y="3281582"/>
            <a:ext cx="835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b="1" dirty="0">
                <a:solidFill>
                  <a:schemeClr val="bg1"/>
                </a:solidFill>
              </a:rPr>
              <a:t>2021</a:t>
            </a:r>
            <a:endParaRPr lang="ko-KR" altLang="en-US" b="1" dirty="0">
              <a:solidFill>
                <a:schemeClr val="bg1"/>
              </a:solidFill>
            </a:endParaRPr>
          </a:p>
        </p:txBody>
      </p:sp>
      <p:grpSp>
        <p:nvGrpSpPr>
          <p:cNvPr id="130" name="Google Shape;7060;p50"/>
          <p:cNvGrpSpPr/>
          <p:nvPr/>
        </p:nvGrpSpPr>
        <p:grpSpPr>
          <a:xfrm>
            <a:off x="6288400" y="1411127"/>
            <a:ext cx="352345" cy="363655"/>
            <a:chOff x="3560600" y="3763338"/>
            <a:chExt cx="352345" cy="363655"/>
          </a:xfrm>
          <a:solidFill>
            <a:schemeClr val="bg1"/>
          </a:solidFill>
        </p:grpSpPr>
        <p:sp>
          <p:nvSpPr>
            <p:cNvPr id="131" name="Google Shape;7061;p50"/>
            <p:cNvSpPr/>
            <p:nvPr/>
          </p:nvSpPr>
          <p:spPr>
            <a:xfrm>
              <a:off x="3665841" y="3763338"/>
              <a:ext cx="143352" cy="173543"/>
            </a:xfrm>
            <a:custGeom>
              <a:avLst/>
              <a:gdLst/>
              <a:ahLst/>
              <a:cxnLst/>
              <a:rect l="l" t="t" r="r" b="b"/>
              <a:pathLst>
                <a:path w="4525" h="5478" extrusionOk="0">
                  <a:moveTo>
                    <a:pt x="2251" y="1"/>
                  </a:moveTo>
                  <a:cubicBezTo>
                    <a:pt x="1691" y="1"/>
                    <a:pt x="1179" y="191"/>
                    <a:pt x="774" y="549"/>
                  </a:cubicBezTo>
                  <a:cubicBezTo>
                    <a:pt x="370" y="906"/>
                    <a:pt x="108" y="1382"/>
                    <a:pt x="12" y="1918"/>
                  </a:cubicBezTo>
                  <a:cubicBezTo>
                    <a:pt x="0" y="2013"/>
                    <a:pt x="60" y="2096"/>
                    <a:pt x="143" y="2120"/>
                  </a:cubicBezTo>
                  <a:cubicBezTo>
                    <a:pt x="151" y="2121"/>
                    <a:pt x="159" y="2122"/>
                    <a:pt x="167" y="2122"/>
                  </a:cubicBezTo>
                  <a:cubicBezTo>
                    <a:pt x="252" y="2122"/>
                    <a:pt x="324" y="2064"/>
                    <a:pt x="346" y="1977"/>
                  </a:cubicBezTo>
                  <a:cubicBezTo>
                    <a:pt x="477" y="1049"/>
                    <a:pt x="1286" y="346"/>
                    <a:pt x="2239" y="346"/>
                  </a:cubicBezTo>
                  <a:cubicBezTo>
                    <a:pt x="3299" y="346"/>
                    <a:pt x="4168" y="1203"/>
                    <a:pt x="4168" y="2263"/>
                  </a:cubicBezTo>
                  <a:cubicBezTo>
                    <a:pt x="4168" y="3096"/>
                    <a:pt x="3632" y="3847"/>
                    <a:pt x="2822" y="4097"/>
                  </a:cubicBezTo>
                  <a:cubicBezTo>
                    <a:pt x="2775" y="4108"/>
                    <a:pt x="2751" y="4144"/>
                    <a:pt x="2739" y="4168"/>
                  </a:cubicBezTo>
                  <a:lnTo>
                    <a:pt x="2239" y="4990"/>
                  </a:lnTo>
                  <a:lnTo>
                    <a:pt x="1751" y="4168"/>
                  </a:lnTo>
                  <a:cubicBezTo>
                    <a:pt x="1739" y="4144"/>
                    <a:pt x="1691" y="4108"/>
                    <a:pt x="1667" y="4097"/>
                  </a:cubicBezTo>
                  <a:cubicBezTo>
                    <a:pt x="977" y="3870"/>
                    <a:pt x="477" y="3287"/>
                    <a:pt x="358" y="2573"/>
                  </a:cubicBezTo>
                  <a:cubicBezTo>
                    <a:pt x="347" y="2496"/>
                    <a:pt x="266" y="2440"/>
                    <a:pt x="189" y="2440"/>
                  </a:cubicBezTo>
                  <a:cubicBezTo>
                    <a:pt x="182" y="2440"/>
                    <a:pt x="174" y="2441"/>
                    <a:pt x="167" y="2442"/>
                  </a:cubicBezTo>
                  <a:cubicBezTo>
                    <a:pt x="72" y="2454"/>
                    <a:pt x="12" y="2549"/>
                    <a:pt x="24" y="2632"/>
                  </a:cubicBezTo>
                  <a:cubicBezTo>
                    <a:pt x="108" y="3049"/>
                    <a:pt x="286" y="3418"/>
                    <a:pt x="548" y="3739"/>
                  </a:cubicBezTo>
                  <a:cubicBezTo>
                    <a:pt x="798" y="4037"/>
                    <a:pt x="1132" y="4251"/>
                    <a:pt x="1501" y="4394"/>
                  </a:cubicBezTo>
                  <a:lnTo>
                    <a:pt x="2108" y="5406"/>
                  </a:lnTo>
                  <a:cubicBezTo>
                    <a:pt x="2144" y="5442"/>
                    <a:pt x="2203" y="5478"/>
                    <a:pt x="2263" y="5478"/>
                  </a:cubicBezTo>
                  <a:cubicBezTo>
                    <a:pt x="2322" y="5478"/>
                    <a:pt x="2382" y="5442"/>
                    <a:pt x="2406" y="5406"/>
                  </a:cubicBezTo>
                  <a:lnTo>
                    <a:pt x="3025" y="4394"/>
                  </a:lnTo>
                  <a:cubicBezTo>
                    <a:pt x="3930" y="4073"/>
                    <a:pt x="4525" y="3227"/>
                    <a:pt x="4525" y="2263"/>
                  </a:cubicBezTo>
                  <a:cubicBezTo>
                    <a:pt x="4489" y="1013"/>
                    <a:pt x="3477" y="1"/>
                    <a:pt x="225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132" name="Google Shape;7062;p50"/>
            <p:cNvSpPr/>
            <p:nvPr/>
          </p:nvSpPr>
          <p:spPr>
            <a:xfrm>
              <a:off x="3696761" y="3794099"/>
              <a:ext cx="82653" cy="78661"/>
            </a:xfrm>
            <a:custGeom>
              <a:avLst/>
              <a:gdLst/>
              <a:ahLst/>
              <a:cxnLst/>
              <a:rect l="l" t="t" r="r" b="b"/>
              <a:pathLst>
                <a:path w="2609" h="2483" extrusionOk="0">
                  <a:moveTo>
                    <a:pt x="1584" y="328"/>
                  </a:moveTo>
                  <a:cubicBezTo>
                    <a:pt x="1727" y="328"/>
                    <a:pt x="1882" y="387"/>
                    <a:pt x="2001" y="506"/>
                  </a:cubicBezTo>
                  <a:cubicBezTo>
                    <a:pt x="2239" y="732"/>
                    <a:pt x="2239" y="1102"/>
                    <a:pt x="2001" y="1340"/>
                  </a:cubicBezTo>
                  <a:cubicBezTo>
                    <a:pt x="1888" y="1453"/>
                    <a:pt x="1736" y="1509"/>
                    <a:pt x="1584" y="1509"/>
                  </a:cubicBezTo>
                  <a:cubicBezTo>
                    <a:pt x="1433" y="1509"/>
                    <a:pt x="1281" y="1453"/>
                    <a:pt x="1168" y="1340"/>
                  </a:cubicBezTo>
                  <a:cubicBezTo>
                    <a:pt x="941" y="1113"/>
                    <a:pt x="941" y="732"/>
                    <a:pt x="1168" y="506"/>
                  </a:cubicBezTo>
                  <a:cubicBezTo>
                    <a:pt x="1287" y="387"/>
                    <a:pt x="1430" y="328"/>
                    <a:pt x="1584" y="328"/>
                  </a:cubicBezTo>
                  <a:close/>
                  <a:moveTo>
                    <a:pt x="1584" y="0"/>
                  </a:moveTo>
                  <a:cubicBezTo>
                    <a:pt x="1346" y="0"/>
                    <a:pt x="1108" y="89"/>
                    <a:pt x="929" y="268"/>
                  </a:cubicBezTo>
                  <a:cubicBezTo>
                    <a:pt x="596" y="590"/>
                    <a:pt x="572" y="1090"/>
                    <a:pt x="822" y="1447"/>
                  </a:cubicBezTo>
                  <a:lnTo>
                    <a:pt x="60" y="2197"/>
                  </a:lnTo>
                  <a:cubicBezTo>
                    <a:pt x="1" y="2256"/>
                    <a:pt x="1" y="2375"/>
                    <a:pt x="60" y="2435"/>
                  </a:cubicBezTo>
                  <a:cubicBezTo>
                    <a:pt x="96" y="2471"/>
                    <a:pt x="144" y="2483"/>
                    <a:pt x="179" y="2483"/>
                  </a:cubicBezTo>
                  <a:cubicBezTo>
                    <a:pt x="227" y="2483"/>
                    <a:pt x="275" y="2471"/>
                    <a:pt x="298" y="2435"/>
                  </a:cubicBezTo>
                  <a:lnTo>
                    <a:pt x="1060" y="1685"/>
                  </a:lnTo>
                  <a:cubicBezTo>
                    <a:pt x="1227" y="1780"/>
                    <a:pt x="1406" y="1840"/>
                    <a:pt x="1584" y="1840"/>
                  </a:cubicBezTo>
                  <a:cubicBezTo>
                    <a:pt x="1822" y="1840"/>
                    <a:pt x="2061" y="1756"/>
                    <a:pt x="2239" y="1578"/>
                  </a:cubicBezTo>
                  <a:cubicBezTo>
                    <a:pt x="2608" y="1209"/>
                    <a:pt x="2608" y="625"/>
                    <a:pt x="2239" y="268"/>
                  </a:cubicBezTo>
                  <a:cubicBezTo>
                    <a:pt x="2061" y="89"/>
                    <a:pt x="1822" y="0"/>
                    <a:pt x="15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133" name="Google Shape;7063;p50"/>
            <p:cNvSpPr/>
            <p:nvPr/>
          </p:nvSpPr>
          <p:spPr>
            <a:xfrm>
              <a:off x="3560600" y="3916574"/>
              <a:ext cx="352345" cy="210419"/>
            </a:xfrm>
            <a:custGeom>
              <a:avLst/>
              <a:gdLst/>
              <a:ahLst/>
              <a:cxnLst/>
              <a:rect l="l" t="t" r="r" b="b"/>
              <a:pathLst>
                <a:path w="11122" h="6642" extrusionOk="0">
                  <a:moveTo>
                    <a:pt x="3037" y="391"/>
                  </a:moveTo>
                  <a:lnTo>
                    <a:pt x="5394" y="1176"/>
                  </a:lnTo>
                  <a:lnTo>
                    <a:pt x="5394" y="1296"/>
                  </a:lnTo>
                  <a:lnTo>
                    <a:pt x="3037" y="510"/>
                  </a:lnTo>
                  <a:lnTo>
                    <a:pt x="3037" y="391"/>
                  </a:lnTo>
                  <a:close/>
                  <a:moveTo>
                    <a:pt x="8085" y="391"/>
                  </a:moveTo>
                  <a:lnTo>
                    <a:pt x="8085" y="510"/>
                  </a:lnTo>
                  <a:lnTo>
                    <a:pt x="5728" y="1296"/>
                  </a:lnTo>
                  <a:lnTo>
                    <a:pt x="5728" y="1176"/>
                  </a:lnTo>
                  <a:lnTo>
                    <a:pt x="8085" y="391"/>
                  </a:lnTo>
                  <a:close/>
                  <a:moveTo>
                    <a:pt x="2691" y="855"/>
                  </a:moveTo>
                  <a:lnTo>
                    <a:pt x="2691" y="4975"/>
                  </a:lnTo>
                  <a:lnTo>
                    <a:pt x="2680" y="4975"/>
                  </a:lnTo>
                  <a:lnTo>
                    <a:pt x="786" y="5594"/>
                  </a:lnTo>
                  <a:lnTo>
                    <a:pt x="786" y="1486"/>
                  </a:lnTo>
                  <a:lnTo>
                    <a:pt x="2691" y="855"/>
                  </a:lnTo>
                  <a:close/>
                  <a:moveTo>
                    <a:pt x="8085" y="867"/>
                  </a:moveTo>
                  <a:lnTo>
                    <a:pt x="8085" y="4975"/>
                  </a:lnTo>
                  <a:lnTo>
                    <a:pt x="8049" y="4975"/>
                  </a:lnTo>
                  <a:lnTo>
                    <a:pt x="5728" y="5748"/>
                  </a:lnTo>
                  <a:lnTo>
                    <a:pt x="5728" y="1641"/>
                  </a:lnTo>
                  <a:lnTo>
                    <a:pt x="5763" y="1641"/>
                  </a:lnTo>
                  <a:lnTo>
                    <a:pt x="8085" y="867"/>
                  </a:lnTo>
                  <a:close/>
                  <a:moveTo>
                    <a:pt x="3037" y="879"/>
                  </a:moveTo>
                  <a:lnTo>
                    <a:pt x="5358" y="1653"/>
                  </a:lnTo>
                  <a:lnTo>
                    <a:pt x="5394" y="1653"/>
                  </a:lnTo>
                  <a:lnTo>
                    <a:pt x="5394" y="5760"/>
                  </a:lnTo>
                  <a:lnTo>
                    <a:pt x="3072" y="4986"/>
                  </a:lnTo>
                  <a:lnTo>
                    <a:pt x="3037" y="4986"/>
                  </a:lnTo>
                  <a:lnTo>
                    <a:pt x="3037" y="879"/>
                  </a:lnTo>
                  <a:close/>
                  <a:moveTo>
                    <a:pt x="3037" y="5320"/>
                  </a:moveTo>
                  <a:lnTo>
                    <a:pt x="5394" y="6106"/>
                  </a:lnTo>
                  <a:lnTo>
                    <a:pt x="5394" y="6225"/>
                  </a:lnTo>
                  <a:lnTo>
                    <a:pt x="3037" y="5439"/>
                  </a:lnTo>
                  <a:lnTo>
                    <a:pt x="3037" y="5320"/>
                  </a:lnTo>
                  <a:close/>
                  <a:moveTo>
                    <a:pt x="8085" y="5320"/>
                  </a:moveTo>
                  <a:lnTo>
                    <a:pt x="8085" y="5439"/>
                  </a:lnTo>
                  <a:lnTo>
                    <a:pt x="5728" y="6225"/>
                  </a:lnTo>
                  <a:lnTo>
                    <a:pt x="5728" y="6106"/>
                  </a:lnTo>
                  <a:lnTo>
                    <a:pt x="8085" y="5320"/>
                  </a:lnTo>
                  <a:close/>
                  <a:moveTo>
                    <a:pt x="2715" y="414"/>
                  </a:moveTo>
                  <a:lnTo>
                    <a:pt x="2715" y="510"/>
                  </a:lnTo>
                  <a:lnTo>
                    <a:pt x="584" y="1224"/>
                  </a:lnTo>
                  <a:cubicBezTo>
                    <a:pt x="513" y="1248"/>
                    <a:pt x="465" y="1307"/>
                    <a:pt x="465" y="1391"/>
                  </a:cubicBezTo>
                  <a:lnTo>
                    <a:pt x="465" y="5856"/>
                  </a:lnTo>
                  <a:cubicBezTo>
                    <a:pt x="465" y="5915"/>
                    <a:pt x="489" y="5951"/>
                    <a:pt x="536" y="5987"/>
                  </a:cubicBezTo>
                  <a:cubicBezTo>
                    <a:pt x="571" y="6004"/>
                    <a:pt x="613" y="6015"/>
                    <a:pt x="651" y="6015"/>
                  </a:cubicBezTo>
                  <a:cubicBezTo>
                    <a:pt x="665" y="6015"/>
                    <a:pt x="678" y="6014"/>
                    <a:pt x="691" y="6010"/>
                  </a:cubicBezTo>
                  <a:lnTo>
                    <a:pt x="2715" y="5344"/>
                  </a:lnTo>
                  <a:lnTo>
                    <a:pt x="2715" y="5463"/>
                  </a:lnTo>
                  <a:lnTo>
                    <a:pt x="358" y="6249"/>
                  </a:lnTo>
                  <a:lnTo>
                    <a:pt x="358" y="1200"/>
                  </a:lnTo>
                  <a:lnTo>
                    <a:pt x="2715" y="414"/>
                  </a:lnTo>
                  <a:close/>
                  <a:moveTo>
                    <a:pt x="2864" y="1"/>
                  </a:moveTo>
                  <a:cubicBezTo>
                    <a:pt x="2846" y="1"/>
                    <a:pt x="2828" y="4"/>
                    <a:pt x="2811" y="10"/>
                  </a:cubicBezTo>
                  <a:lnTo>
                    <a:pt x="120" y="903"/>
                  </a:lnTo>
                  <a:cubicBezTo>
                    <a:pt x="48" y="938"/>
                    <a:pt x="1" y="998"/>
                    <a:pt x="1" y="1069"/>
                  </a:cubicBezTo>
                  <a:lnTo>
                    <a:pt x="1" y="6475"/>
                  </a:lnTo>
                  <a:cubicBezTo>
                    <a:pt x="1" y="6534"/>
                    <a:pt x="36" y="6582"/>
                    <a:pt x="72" y="6606"/>
                  </a:cubicBezTo>
                  <a:cubicBezTo>
                    <a:pt x="108" y="6618"/>
                    <a:pt x="132" y="6641"/>
                    <a:pt x="179" y="6641"/>
                  </a:cubicBezTo>
                  <a:cubicBezTo>
                    <a:pt x="191" y="6641"/>
                    <a:pt x="215" y="6641"/>
                    <a:pt x="239" y="6618"/>
                  </a:cubicBezTo>
                  <a:lnTo>
                    <a:pt x="2870" y="5748"/>
                  </a:lnTo>
                  <a:lnTo>
                    <a:pt x="5513" y="6618"/>
                  </a:lnTo>
                  <a:cubicBezTo>
                    <a:pt x="5525" y="6630"/>
                    <a:pt x="5543" y="6635"/>
                    <a:pt x="5561" y="6635"/>
                  </a:cubicBezTo>
                  <a:cubicBezTo>
                    <a:pt x="5579" y="6635"/>
                    <a:pt x="5597" y="6630"/>
                    <a:pt x="5608" y="6618"/>
                  </a:cubicBezTo>
                  <a:lnTo>
                    <a:pt x="8252" y="5737"/>
                  </a:lnTo>
                  <a:lnTo>
                    <a:pt x="10883" y="6606"/>
                  </a:lnTo>
                  <a:cubicBezTo>
                    <a:pt x="10895" y="6606"/>
                    <a:pt x="10907" y="6630"/>
                    <a:pt x="10942" y="6630"/>
                  </a:cubicBezTo>
                  <a:cubicBezTo>
                    <a:pt x="10966" y="6630"/>
                    <a:pt x="11014" y="6606"/>
                    <a:pt x="11050" y="6594"/>
                  </a:cubicBezTo>
                  <a:cubicBezTo>
                    <a:pt x="11085" y="6558"/>
                    <a:pt x="11121" y="6510"/>
                    <a:pt x="11121" y="6463"/>
                  </a:cubicBezTo>
                  <a:lnTo>
                    <a:pt x="11121" y="3510"/>
                  </a:lnTo>
                  <a:cubicBezTo>
                    <a:pt x="11121" y="3427"/>
                    <a:pt x="11050" y="3355"/>
                    <a:pt x="10954" y="3355"/>
                  </a:cubicBezTo>
                  <a:cubicBezTo>
                    <a:pt x="10871" y="3355"/>
                    <a:pt x="10788" y="3427"/>
                    <a:pt x="10788" y="3510"/>
                  </a:cubicBezTo>
                  <a:lnTo>
                    <a:pt x="10788" y="6225"/>
                  </a:lnTo>
                  <a:lnTo>
                    <a:pt x="8442" y="5439"/>
                  </a:lnTo>
                  <a:lnTo>
                    <a:pt x="8442" y="5320"/>
                  </a:lnTo>
                  <a:lnTo>
                    <a:pt x="10466" y="5987"/>
                  </a:lnTo>
                  <a:cubicBezTo>
                    <a:pt x="10482" y="5991"/>
                    <a:pt x="10499" y="5993"/>
                    <a:pt x="10516" y="5993"/>
                  </a:cubicBezTo>
                  <a:cubicBezTo>
                    <a:pt x="10551" y="5993"/>
                    <a:pt x="10585" y="5983"/>
                    <a:pt x="10609" y="5951"/>
                  </a:cubicBezTo>
                  <a:cubicBezTo>
                    <a:pt x="10657" y="5927"/>
                    <a:pt x="10692" y="5868"/>
                    <a:pt x="10692" y="5820"/>
                  </a:cubicBezTo>
                  <a:lnTo>
                    <a:pt x="10692" y="3486"/>
                  </a:lnTo>
                  <a:cubicBezTo>
                    <a:pt x="10692" y="3391"/>
                    <a:pt x="10609" y="3320"/>
                    <a:pt x="10526" y="3320"/>
                  </a:cubicBezTo>
                  <a:cubicBezTo>
                    <a:pt x="10431" y="3320"/>
                    <a:pt x="10359" y="3391"/>
                    <a:pt x="10359" y="3486"/>
                  </a:cubicBezTo>
                  <a:lnTo>
                    <a:pt x="10359" y="5582"/>
                  </a:lnTo>
                  <a:lnTo>
                    <a:pt x="8466" y="4963"/>
                  </a:lnTo>
                  <a:lnTo>
                    <a:pt x="8442" y="4963"/>
                  </a:lnTo>
                  <a:lnTo>
                    <a:pt x="8442" y="855"/>
                  </a:lnTo>
                  <a:lnTo>
                    <a:pt x="10347" y="1486"/>
                  </a:lnTo>
                  <a:lnTo>
                    <a:pt x="10347" y="2843"/>
                  </a:lnTo>
                  <a:cubicBezTo>
                    <a:pt x="10347" y="2939"/>
                    <a:pt x="10419" y="3010"/>
                    <a:pt x="10514" y="3010"/>
                  </a:cubicBezTo>
                  <a:cubicBezTo>
                    <a:pt x="10597" y="3010"/>
                    <a:pt x="10669" y="2939"/>
                    <a:pt x="10669" y="2843"/>
                  </a:cubicBezTo>
                  <a:lnTo>
                    <a:pt x="10669" y="1367"/>
                  </a:lnTo>
                  <a:cubicBezTo>
                    <a:pt x="10669" y="1296"/>
                    <a:pt x="10633" y="1236"/>
                    <a:pt x="10550" y="1212"/>
                  </a:cubicBezTo>
                  <a:lnTo>
                    <a:pt x="8430" y="498"/>
                  </a:lnTo>
                  <a:lnTo>
                    <a:pt x="8430" y="379"/>
                  </a:lnTo>
                  <a:lnTo>
                    <a:pt x="10776" y="1165"/>
                  </a:lnTo>
                  <a:lnTo>
                    <a:pt x="10776" y="2831"/>
                  </a:lnTo>
                  <a:cubicBezTo>
                    <a:pt x="10776" y="2939"/>
                    <a:pt x="10847" y="3022"/>
                    <a:pt x="10942" y="3022"/>
                  </a:cubicBezTo>
                  <a:cubicBezTo>
                    <a:pt x="11026" y="3022"/>
                    <a:pt x="11109" y="2951"/>
                    <a:pt x="11109" y="2855"/>
                  </a:cubicBezTo>
                  <a:lnTo>
                    <a:pt x="11109" y="1069"/>
                  </a:lnTo>
                  <a:cubicBezTo>
                    <a:pt x="11109" y="998"/>
                    <a:pt x="11062" y="938"/>
                    <a:pt x="10990" y="903"/>
                  </a:cubicBezTo>
                  <a:lnTo>
                    <a:pt x="8287" y="10"/>
                  </a:lnTo>
                  <a:cubicBezTo>
                    <a:pt x="8275" y="4"/>
                    <a:pt x="8258" y="1"/>
                    <a:pt x="8240" y="1"/>
                  </a:cubicBezTo>
                  <a:cubicBezTo>
                    <a:pt x="8222" y="1"/>
                    <a:pt x="8204" y="4"/>
                    <a:pt x="8192" y="10"/>
                  </a:cubicBezTo>
                  <a:lnTo>
                    <a:pt x="5549" y="891"/>
                  </a:lnTo>
                  <a:lnTo>
                    <a:pt x="2918" y="10"/>
                  </a:lnTo>
                  <a:cubicBezTo>
                    <a:pt x="2900" y="4"/>
                    <a:pt x="2882" y="1"/>
                    <a:pt x="286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2">
                    <a:lumMod val="75000"/>
                  </a:schemeClr>
                </a:solidFill>
              </a:endParaRPr>
            </a:p>
          </p:txBody>
        </p:sp>
      </p:grpSp>
      <p:grpSp>
        <p:nvGrpSpPr>
          <p:cNvPr id="134" name="Google Shape;7207;p50"/>
          <p:cNvGrpSpPr/>
          <p:nvPr/>
        </p:nvGrpSpPr>
        <p:grpSpPr>
          <a:xfrm>
            <a:off x="8721745" y="1368111"/>
            <a:ext cx="368185" cy="354753"/>
            <a:chOff x="3967213" y="3356947"/>
            <a:chExt cx="368185" cy="354753"/>
          </a:xfrm>
          <a:solidFill>
            <a:schemeClr val="bg1"/>
          </a:solidFill>
        </p:grpSpPr>
        <p:sp>
          <p:nvSpPr>
            <p:cNvPr id="135" name="Google Shape;7208;p50"/>
            <p:cNvSpPr/>
            <p:nvPr/>
          </p:nvSpPr>
          <p:spPr>
            <a:xfrm>
              <a:off x="4180705" y="3356947"/>
              <a:ext cx="154693" cy="164292"/>
            </a:xfrm>
            <a:custGeom>
              <a:avLst/>
              <a:gdLst/>
              <a:ahLst/>
              <a:cxnLst/>
              <a:rect l="l" t="t" r="r" b="b"/>
              <a:pathLst>
                <a:path w="4883" h="5186" extrusionOk="0">
                  <a:moveTo>
                    <a:pt x="2526" y="0"/>
                  </a:moveTo>
                  <a:cubicBezTo>
                    <a:pt x="1765" y="0"/>
                    <a:pt x="1017" y="368"/>
                    <a:pt x="560" y="1042"/>
                  </a:cubicBezTo>
                  <a:cubicBezTo>
                    <a:pt x="1" y="1875"/>
                    <a:pt x="24" y="2959"/>
                    <a:pt x="632" y="3768"/>
                  </a:cubicBezTo>
                  <a:lnTo>
                    <a:pt x="572" y="5006"/>
                  </a:lnTo>
                  <a:cubicBezTo>
                    <a:pt x="572" y="5066"/>
                    <a:pt x="608" y="5126"/>
                    <a:pt x="655" y="5149"/>
                  </a:cubicBezTo>
                  <a:cubicBezTo>
                    <a:pt x="679" y="5161"/>
                    <a:pt x="715" y="5185"/>
                    <a:pt x="739" y="5185"/>
                  </a:cubicBezTo>
                  <a:cubicBezTo>
                    <a:pt x="774" y="5185"/>
                    <a:pt x="786" y="5185"/>
                    <a:pt x="810" y="5161"/>
                  </a:cubicBezTo>
                  <a:lnTo>
                    <a:pt x="1929" y="4649"/>
                  </a:lnTo>
                  <a:cubicBezTo>
                    <a:pt x="2120" y="4685"/>
                    <a:pt x="2334" y="4721"/>
                    <a:pt x="2525" y="4721"/>
                  </a:cubicBezTo>
                  <a:cubicBezTo>
                    <a:pt x="3299" y="4721"/>
                    <a:pt x="4049" y="4328"/>
                    <a:pt x="4489" y="3673"/>
                  </a:cubicBezTo>
                  <a:cubicBezTo>
                    <a:pt x="4703" y="3363"/>
                    <a:pt x="4834" y="3006"/>
                    <a:pt x="4882" y="2637"/>
                  </a:cubicBezTo>
                  <a:cubicBezTo>
                    <a:pt x="4882" y="2518"/>
                    <a:pt x="4811" y="2447"/>
                    <a:pt x="4715" y="2423"/>
                  </a:cubicBezTo>
                  <a:cubicBezTo>
                    <a:pt x="4709" y="2422"/>
                    <a:pt x="4703" y="2422"/>
                    <a:pt x="4697" y="2422"/>
                  </a:cubicBezTo>
                  <a:cubicBezTo>
                    <a:pt x="4619" y="2422"/>
                    <a:pt x="4536" y="2489"/>
                    <a:pt x="4525" y="2578"/>
                  </a:cubicBezTo>
                  <a:cubicBezTo>
                    <a:pt x="4489" y="2899"/>
                    <a:pt x="4370" y="3197"/>
                    <a:pt x="4192" y="3471"/>
                  </a:cubicBezTo>
                  <a:cubicBezTo>
                    <a:pt x="3809" y="4040"/>
                    <a:pt x="3177" y="4368"/>
                    <a:pt x="2514" y="4368"/>
                  </a:cubicBezTo>
                  <a:cubicBezTo>
                    <a:pt x="2332" y="4368"/>
                    <a:pt x="2147" y="4343"/>
                    <a:pt x="1965" y="4292"/>
                  </a:cubicBezTo>
                  <a:cubicBezTo>
                    <a:pt x="1944" y="4281"/>
                    <a:pt x="1927" y="4275"/>
                    <a:pt x="1911" y="4275"/>
                  </a:cubicBezTo>
                  <a:cubicBezTo>
                    <a:pt x="1891" y="4275"/>
                    <a:pt x="1872" y="4284"/>
                    <a:pt x="1846" y="4304"/>
                  </a:cubicBezTo>
                  <a:lnTo>
                    <a:pt x="917" y="4733"/>
                  </a:lnTo>
                  <a:lnTo>
                    <a:pt x="965" y="3721"/>
                  </a:lnTo>
                  <a:cubicBezTo>
                    <a:pt x="965" y="3673"/>
                    <a:pt x="953" y="3649"/>
                    <a:pt x="929" y="3602"/>
                  </a:cubicBezTo>
                  <a:cubicBezTo>
                    <a:pt x="382" y="2923"/>
                    <a:pt x="358" y="1947"/>
                    <a:pt x="846" y="1220"/>
                  </a:cubicBezTo>
                  <a:cubicBezTo>
                    <a:pt x="1235" y="644"/>
                    <a:pt x="1873" y="327"/>
                    <a:pt x="2524" y="327"/>
                  </a:cubicBezTo>
                  <a:cubicBezTo>
                    <a:pt x="2909" y="327"/>
                    <a:pt x="3299" y="438"/>
                    <a:pt x="3644" y="673"/>
                  </a:cubicBezTo>
                  <a:cubicBezTo>
                    <a:pt x="4084" y="970"/>
                    <a:pt x="4406" y="1435"/>
                    <a:pt x="4501" y="1970"/>
                  </a:cubicBezTo>
                  <a:cubicBezTo>
                    <a:pt x="4523" y="2047"/>
                    <a:pt x="4594" y="2103"/>
                    <a:pt x="4679" y="2103"/>
                  </a:cubicBezTo>
                  <a:cubicBezTo>
                    <a:pt x="4687" y="2103"/>
                    <a:pt x="4695" y="2102"/>
                    <a:pt x="4703" y="2101"/>
                  </a:cubicBezTo>
                  <a:cubicBezTo>
                    <a:pt x="4787" y="2089"/>
                    <a:pt x="4846" y="1994"/>
                    <a:pt x="4834" y="1911"/>
                  </a:cubicBezTo>
                  <a:cubicBezTo>
                    <a:pt x="4715" y="1280"/>
                    <a:pt x="4358" y="744"/>
                    <a:pt x="3834" y="399"/>
                  </a:cubicBezTo>
                  <a:cubicBezTo>
                    <a:pt x="3432" y="129"/>
                    <a:pt x="2977" y="0"/>
                    <a:pt x="25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136" name="Google Shape;7209;p50"/>
            <p:cNvSpPr/>
            <p:nvPr/>
          </p:nvSpPr>
          <p:spPr>
            <a:xfrm>
              <a:off x="4093585" y="3484237"/>
              <a:ext cx="21891" cy="37002"/>
            </a:xfrm>
            <a:custGeom>
              <a:avLst/>
              <a:gdLst/>
              <a:ahLst/>
              <a:cxnLst/>
              <a:rect l="l" t="t" r="r" b="b"/>
              <a:pathLst>
                <a:path w="691" h="1168" extrusionOk="0">
                  <a:moveTo>
                    <a:pt x="155" y="0"/>
                  </a:moveTo>
                  <a:cubicBezTo>
                    <a:pt x="72" y="0"/>
                    <a:pt x="0" y="72"/>
                    <a:pt x="0" y="167"/>
                  </a:cubicBezTo>
                  <a:lnTo>
                    <a:pt x="0" y="1000"/>
                  </a:lnTo>
                  <a:cubicBezTo>
                    <a:pt x="0" y="1084"/>
                    <a:pt x="72" y="1167"/>
                    <a:pt x="155" y="1167"/>
                  </a:cubicBezTo>
                  <a:lnTo>
                    <a:pt x="536" y="1167"/>
                  </a:lnTo>
                  <a:cubicBezTo>
                    <a:pt x="619" y="1167"/>
                    <a:pt x="691" y="1084"/>
                    <a:pt x="691" y="1000"/>
                  </a:cubicBezTo>
                  <a:cubicBezTo>
                    <a:pt x="691" y="893"/>
                    <a:pt x="619" y="822"/>
                    <a:pt x="512" y="822"/>
                  </a:cubicBezTo>
                  <a:lnTo>
                    <a:pt x="322" y="822"/>
                  </a:lnTo>
                  <a:lnTo>
                    <a:pt x="322" y="167"/>
                  </a:lnTo>
                  <a:cubicBezTo>
                    <a:pt x="322" y="72"/>
                    <a:pt x="250" y="0"/>
                    <a:pt x="1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137" name="Google Shape;7210;p50"/>
            <p:cNvSpPr/>
            <p:nvPr/>
          </p:nvSpPr>
          <p:spPr>
            <a:xfrm>
              <a:off x="3967213" y="3408047"/>
              <a:ext cx="275394" cy="303653"/>
            </a:xfrm>
            <a:custGeom>
              <a:avLst/>
              <a:gdLst/>
              <a:ahLst/>
              <a:cxnLst/>
              <a:rect l="l" t="t" r="r" b="b"/>
              <a:pathLst>
                <a:path w="8693" h="9585" extrusionOk="0">
                  <a:moveTo>
                    <a:pt x="3549" y="417"/>
                  </a:moveTo>
                  <a:lnTo>
                    <a:pt x="3549" y="417"/>
                  </a:lnTo>
                  <a:cubicBezTo>
                    <a:pt x="3346" y="1024"/>
                    <a:pt x="3001" y="1322"/>
                    <a:pt x="2775" y="1465"/>
                  </a:cubicBezTo>
                  <a:cubicBezTo>
                    <a:pt x="2799" y="976"/>
                    <a:pt x="3120" y="572"/>
                    <a:pt x="3549" y="417"/>
                  </a:cubicBezTo>
                  <a:close/>
                  <a:moveTo>
                    <a:pt x="4727" y="334"/>
                  </a:moveTo>
                  <a:cubicBezTo>
                    <a:pt x="5382" y="334"/>
                    <a:pt x="5906" y="869"/>
                    <a:pt x="5906" y="1524"/>
                  </a:cubicBezTo>
                  <a:lnTo>
                    <a:pt x="5906" y="2262"/>
                  </a:lnTo>
                  <a:cubicBezTo>
                    <a:pt x="4501" y="2155"/>
                    <a:pt x="4108" y="846"/>
                    <a:pt x="4001" y="334"/>
                  </a:cubicBezTo>
                  <a:close/>
                  <a:moveTo>
                    <a:pt x="2441" y="2643"/>
                  </a:moveTo>
                  <a:lnTo>
                    <a:pt x="2441" y="2893"/>
                  </a:lnTo>
                  <a:cubicBezTo>
                    <a:pt x="2441" y="3036"/>
                    <a:pt x="2453" y="3179"/>
                    <a:pt x="2477" y="3310"/>
                  </a:cubicBezTo>
                  <a:cubicBezTo>
                    <a:pt x="2334" y="3251"/>
                    <a:pt x="2239" y="3120"/>
                    <a:pt x="2239" y="2977"/>
                  </a:cubicBezTo>
                  <a:cubicBezTo>
                    <a:pt x="2239" y="2822"/>
                    <a:pt x="2322" y="2703"/>
                    <a:pt x="2441" y="2643"/>
                  </a:cubicBezTo>
                  <a:close/>
                  <a:moveTo>
                    <a:pt x="6251" y="2655"/>
                  </a:moveTo>
                  <a:cubicBezTo>
                    <a:pt x="6359" y="2715"/>
                    <a:pt x="6442" y="2834"/>
                    <a:pt x="6442" y="2989"/>
                  </a:cubicBezTo>
                  <a:cubicBezTo>
                    <a:pt x="6442" y="3155"/>
                    <a:pt x="6335" y="3286"/>
                    <a:pt x="6204" y="3334"/>
                  </a:cubicBezTo>
                  <a:cubicBezTo>
                    <a:pt x="6228" y="3179"/>
                    <a:pt x="6251" y="3048"/>
                    <a:pt x="6251" y="2917"/>
                  </a:cubicBezTo>
                  <a:lnTo>
                    <a:pt x="6251" y="2655"/>
                  </a:lnTo>
                  <a:close/>
                  <a:moveTo>
                    <a:pt x="3775" y="786"/>
                  </a:moveTo>
                  <a:cubicBezTo>
                    <a:pt x="3846" y="1012"/>
                    <a:pt x="3953" y="1274"/>
                    <a:pt x="4120" y="1524"/>
                  </a:cubicBezTo>
                  <a:cubicBezTo>
                    <a:pt x="4537" y="2167"/>
                    <a:pt x="5144" y="2536"/>
                    <a:pt x="5906" y="2584"/>
                  </a:cubicBezTo>
                  <a:lnTo>
                    <a:pt x="5906" y="2893"/>
                  </a:lnTo>
                  <a:cubicBezTo>
                    <a:pt x="5906" y="3548"/>
                    <a:pt x="5549" y="4179"/>
                    <a:pt x="4977" y="4501"/>
                  </a:cubicBezTo>
                  <a:lnTo>
                    <a:pt x="4727" y="4656"/>
                  </a:lnTo>
                  <a:cubicBezTo>
                    <a:pt x="4608" y="4721"/>
                    <a:pt x="4474" y="4754"/>
                    <a:pt x="4340" y="4754"/>
                  </a:cubicBezTo>
                  <a:cubicBezTo>
                    <a:pt x="4206" y="4754"/>
                    <a:pt x="4073" y="4721"/>
                    <a:pt x="3953" y="4656"/>
                  </a:cubicBezTo>
                  <a:lnTo>
                    <a:pt x="3703" y="4501"/>
                  </a:lnTo>
                  <a:cubicBezTo>
                    <a:pt x="3120" y="4179"/>
                    <a:pt x="2775" y="3572"/>
                    <a:pt x="2775" y="2893"/>
                  </a:cubicBezTo>
                  <a:lnTo>
                    <a:pt x="2775" y="2417"/>
                  </a:lnTo>
                  <a:lnTo>
                    <a:pt x="2775" y="1858"/>
                  </a:lnTo>
                  <a:cubicBezTo>
                    <a:pt x="3001" y="1750"/>
                    <a:pt x="3465" y="1465"/>
                    <a:pt x="3775" y="786"/>
                  </a:cubicBezTo>
                  <a:close/>
                  <a:moveTo>
                    <a:pt x="5001" y="4906"/>
                  </a:moveTo>
                  <a:lnTo>
                    <a:pt x="5001" y="5751"/>
                  </a:lnTo>
                  <a:lnTo>
                    <a:pt x="4965" y="5775"/>
                  </a:lnTo>
                  <a:lnTo>
                    <a:pt x="4334" y="6203"/>
                  </a:lnTo>
                  <a:lnTo>
                    <a:pt x="3692" y="5751"/>
                  </a:lnTo>
                  <a:lnTo>
                    <a:pt x="3692" y="4906"/>
                  </a:lnTo>
                  <a:lnTo>
                    <a:pt x="3775" y="4953"/>
                  </a:lnTo>
                  <a:cubicBezTo>
                    <a:pt x="3953" y="5048"/>
                    <a:pt x="4144" y="5096"/>
                    <a:pt x="4346" y="5096"/>
                  </a:cubicBezTo>
                  <a:cubicBezTo>
                    <a:pt x="4537" y="5096"/>
                    <a:pt x="4727" y="5048"/>
                    <a:pt x="4906" y="4953"/>
                  </a:cubicBezTo>
                  <a:lnTo>
                    <a:pt x="5001" y="4906"/>
                  </a:lnTo>
                  <a:close/>
                  <a:moveTo>
                    <a:pt x="3680" y="6168"/>
                  </a:moveTo>
                  <a:lnTo>
                    <a:pt x="4084" y="6453"/>
                  </a:lnTo>
                  <a:lnTo>
                    <a:pt x="3680" y="6930"/>
                  </a:lnTo>
                  <a:lnTo>
                    <a:pt x="3680" y="6263"/>
                  </a:lnTo>
                  <a:lnTo>
                    <a:pt x="3680" y="6168"/>
                  </a:lnTo>
                  <a:close/>
                  <a:moveTo>
                    <a:pt x="4977" y="6168"/>
                  </a:moveTo>
                  <a:lnTo>
                    <a:pt x="4977" y="6263"/>
                  </a:lnTo>
                  <a:lnTo>
                    <a:pt x="4977" y="6930"/>
                  </a:lnTo>
                  <a:lnTo>
                    <a:pt x="4573" y="6453"/>
                  </a:lnTo>
                  <a:lnTo>
                    <a:pt x="4977" y="6168"/>
                  </a:lnTo>
                  <a:close/>
                  <a:moveTo>
                    <a:pt x="4977" y="7453"/>
                  </a:moveTo>
                  <a:lnTo>
                    <a:pt x="4977" y="8406"/>
                  </a:lnTo>
                  <a:lnTo>
                    <a:pt x="4906" y="7656"/>
                  </a:lnTo>
                  <a:lnTo>
                    <a:pt x="4977" y="7453"/>
                  </a:lnTo>
                  <a:close/>
                  <a:moveTo>
                    <a:pt x="3692" y="7453"/>
                  </a:moveTo>
                  <a:lnTo>
                    <a:pt x="3763" y="7656"/>
                  </a:lnTo>
                  <a:lnTo>
                    <a:pt x="3692" y="8418"/>
                  </a:lnTo>
                  <a:lnTo>
                    <a:pt x="3692" y="7453"/>
                  </a:lnTo>
                  <a:close/>
                  <a:moveTo>
                    <a:pt x="4311" y="6703"/>
                  </a:moveTo>
                  <a:lnTo>
                    <a:pt x="4704" y="7168"/>
                  </a:lnTo>
                  <a:lnTo>
                    <a:pt x="4537" y="7584"/>
                  </a:lnTo>
                  <a:cubicBezTo>
                    <a:pt x="4525" y="7620"/>
                    <a:pt x="4525" y="7632"/>
                    <a:pt x="4525" y="7656"/>
                  </a:cubicBezTo>
                  <a:lnTo>
                    <a:pt x="4680" y="9251"/>
                  </a:lnTo>
                  <a:lnTo>
                    <a:pt x="3942" y="9251"/>
                  </a:lnTo>
                  <a:lnTo>
                    <a:pt x="4108" y="7656"/>
                  </a:lnTo>
                  <a:cubicBezTo>
                    <a:pt x="4108" y="7632"/>
                    <a:pt x="4108" y="7596"/>
                    <a:pt x="4084" y="7584"/>
                  </a:cubicBezTo>
                  <a:lnTo>
                    <a:pt x="3930" y="7168"/>
                  </a:lnTo>
                  <a:lnTo>
                    <a:pt x="4311" y="6703"/>
                  </a:lnTo>
                  <a:close/>
                  <a:moveTo>
                    <a:pt x="3965" y="0"/>
                  </a:moveTo>
                  <a:cubicBezTo>
                    <a:pt x="3906" y="0"/>
                    <a:pt x="3846" y="0"/>
                    <a:pt x="3787" y="12"/>
                  </a:cubicBezTo>
                  <a:cubicBezTo>
                    <a:pt x="3013" y="95"/>
                    <a:pt x="2453" y="750"/>
                    <a:pt x="2441" y="1524"/>
                  </a:cubicBezTo>
                  <a:lnTo>
                    <a:pt x="2441" y="1750"/>
                  </a:lnTo>
                  <a:lnTo>
                    <a:pt x="2441" y="2286"/>
                  </a:lnTo>
                  <a:cubicBezTo>
                    <a:pt x="2120" y="2358"/>
                    <a:pt x="1894" y="2643"/>
                    <a:pt x="1894" y="2977"/>
                  </a:cubicBezTo>
                  <a:cubicBezTo>
                    <a:pt x="1894" y="3358"/>
                    <a:pt x="2191" y="3667"/>
                    <a:pt x="2584" y="3691"/>
                  </a:cubicBezTo>
                  <a:cubicBezTo>
                    <a:pt x="2739" y="4084"/>
                    <a:pt x="3001" y="4441"/>
                    <a:pt x="3358" y="4703"/>
                  </a:cubicBezTo>
                  <a:lnTo>
                    <a:pt x="3358" y="5727"/>
                  </a:lnTo>
                  <a:lnTo>
                    <a:pt x="1620" y="6275"/>
                  </a:lnTo>
                  <a:cubicBezTo>
                    <a:pt x="655" y="6584"/>
                    <a:pt x="12" y="7465"/>
                    <a:pt x="1" y="8489"/>
                  </a:cubicBezTo>
                  <a:lnTo>
                    <a:pt x="1" y="9418"/>
                  </a:lnTo>
                  <a:cubicBezTo>
                    <a:pt x="1" y="9501"/>
                    <a:pt x="72" y="9585"/>
                    <a:pt x="155" y="9585"/>
                  </a:cubicBezTo>
                  <a:lnTo>
                    <a:pt x="1822" y="9585"/>
                  </a:lnTo>
                  <a:cubicBezTo>
                    <a:pt x="1917" y="9585"/>
                    <a:pt x="1989" y="9501"/>
                    <a:pt x="1989" y="9418"/>
                  </a:cubicBezTo>
                  <a:cubicBezTo>
                    <a:pt x="1989" y="9323"/>
                    <a:pt x="1917" y="9251"/>
                    <a:pt x="1822" y="9251"/>
                  </a:cubicBezTo>
                  <a:lnTo>
                    <a:pt x="334" y="9251"/>
                  </a:lnTo>
                  <a:lnTo>
                    <a:pt x="334" y="8489"/>
                  </a:lnTo>
                  <a:cubicBezTo>
                    <a:pt x="334" y="8299"/>
                    <a:pt x="370" y="8120"/>
                    <a:pt x="417" y="7942"/>
                  </a:cubicBezTo>
                  <a:cubicBezTo>
                    <a:pt x="429" y="7894"/>
                    <a:pt x="441" y="7834"/>
                    <a:pt x="453" y="7799"/>
                  </a:cubicBezTo>
                  <a:cubicBezTo>
                    <a:pt x="477" y="7751"/>
                    <a:pt x="501" y="7704"/>
                    <a:pt x="513" y="7644"/>
                  </a:cubicBezTo>
                  <a:cubicBezTo>
                    <a:pt x="739" y="7156"/>
                    <a:pt x="1167" y="6763"/>
                    <a:pt x="1703" y="6608"/>
                  </a:cubicBezTo>
                  <a:lnTo>
                    <a:pt x="2703" y="6287"/>
                  </a:lnTo>
                  <a:lnTo>
                    <a:pt x="3358" y="6084"/>
                  </a:lnTo>
                  <a:lnTo>
                    <a:pt x="3358" y="9251"/>
                  </a:lnTo>
                  <a:lnTo>
                    <a:pt x="2513" y="9251"/>
                  </a:lnTo>
                  <a:cubicBezTo>
                    <a:pt x="2418" y="9251"/>
                    <a:pt x="2346" y="9323"/>
                    <a:pt x="2346" y="9418"/>
                  </a:cubicBezTo>
                  <a:cubicBezTo>
                    <a:pt x="2346" y="9501"/>
                    <a:pt x="2418" y="9585"/>
                    <a:pt x="2513" y="9585"/>
                  </a:cubicBezTo>
                  <a:lnTo>
                    <a:pt x="8525" y="9585"/>
                  </a:lnTo>
                  <a:cubicBezTo>
                    <a:pt x="8609" y="9585"/>
                    <a:pt x="8692" y="9501"/>
                    <a:pt x="8692" y="9418"/>
                  </a:cubicBezTo>
                  <a:lnTo>
                    <a:pt x="8692" y="8489"/>
                  </a:lnTo>
                  <a:cubicBezTo>
                    <a:pt x="8692" y="7930"/>
                    <a:pt x="8466" y="7358"/>
                    <a:pt x="8073" y="6942"/>
                  </a:cubicBezTo>
                  <a:cubicBezTo>
                    <a:pt x="8042" y="6904"/>
                    <a:pt x="8001" y="6886"/>
                    <a:pt x="7957" y="6886"/>
                  </a:cubicBezTo>
                  <a:cubicBezTo>
                    <a:pt x="7917" y="6886"/>
                    <a:pt x="7875" y="6901"/>
                    <a:pt x="7835" y="6930"/>
                  </a:cubicBezTo>
                  <a:cubicBezTo>
                    <a:pt x="7763" y="6989"/>
                    <a:pt x="7763" y="7096"/>
                    <a:pt x="7823" y="7168"/>
                  </a:cubicBezTo>
                  <a:cubicBezTo>
                    <a:pt x="8156" y="7537"/>
                    <a:pt x="8335" y="8001"/>
                    <a:pt x="8335" y="8489"/>
                  </a:cubicBezTo>
                  <a:lnTo>
                    <a:pt x="8335" y="9251"/>
                  </a:lnTo>
                  <a:lnTo>
                    <a:pt x="5311" y="9251"/>
                  </a:lnTo>
                  <a:lnTo>
                    <a:pt x="5311" y="6084"/>
                  </a:lnTo>
                  <a:lnTo>
                    <a:pt x="6942" y="6608"/>
                  </a:lnTo>
                  <a:cubicBezTo>
                    <a:pt x="7085" y="6644"/>
                    <a:pt x="7216" y="6703"/>
                    <a:pt x="7335" y="6763"/>
                  </a:cubicBezTo>
                  <a:cubicBezTo>
                    <a:pt x="7359" y="6779"/>
                    <a:pt x="7388" y="6787"/>
                    <a:pt x="7418" y="6787"/>
                  </a:cubicBezTo>
                  <a:cubicBezTo>
                    <a:pt x="7474" y="6787"/>
                    <a:pt x="7534" y="6758"/>
                    <a:pt x="7573" y="6703"/>
                  </a:cubicBezTo>
                  <a:cubicBezTo>
                    <a:pt x="7621" y="6632"/>
                    <a:pt x="7585" y="6525"/>
                    <a:pt x="7513" y="6465"/>
                  </a:cubicBezTo>
                  <a:cubicBezTo>
                    <a:pt x="7359" y="6394"/>
                    <a:pt x="7216" y="6322"/>
                    <a:pt x="7061" y="6275"/>
                  </a:cubicBezTo>
                  <a:lnTo>
                    <a:pt x="5323" y="5715"/>
                  </a:lnTo>
                  <a:lnTo>
                    <a:pt x="5323" y="4679"/>
                  </a:lnTo>
                  <a:cubicBezTo>
                    <a:pt x="5680" y="4429"/>
                    <a:pt x="5954" y="4072"/>
                    <a:pt x="6097" y="3667"/>
                  </a:cubicBezTo>
                  <a:cubicBezTo>
                    <a:pt x="6466" y="3655"/>
                    <a:pt x="6787" y="3346"/>
                    <a:pt x="6787" y="2953"/>
                  </a:cubicBezTo>
                  <a:cubicBezTo>
                    <a:pt x="6787" y="2631"/>
                    <a:pt x="6561" y="2346"/>
                    <a:pt x="6251" y="2274"/>
                  </a:cubicBezTo>
                  <a:lnTo>
                    <a:pt x="6251" y="1512"/>
                  </a:lnTo>
                  <a:cubicBezTo>
                    <a:pt x="6251" y="679"/>
                    <a:pt x="5561" y="0"/>
                    <a:pt x="472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138" name="Google Shape;7211;p50"/>
            <p:cNvSpPr/>
            <p:nvPr/>
          </p:nvSpPr>
          <p:spPr>
            <a:xfrm>
              <a:off x="4239154" y="3387518"/>
              <a:ext cx="44922" cy="65071"/>
            </a:xfrm>
            <a:custGeom>
              <a:avLst/>
              <a:gdLst/>
              <a:ahLst/>
              <a:cxnLst/>
              <a:rect l="l" t="t" r="r" b="b"/>
              <a:pathLst>
                <a:path w="1418" h="2054" extrusionOk="0">
                  <a:moveTo>
                    <a:pt x="664" y="1"/>
                  </a:moveTo>
                  <a:cubicBezTo>
                    <a:pt x="396" y="1"/>
                    <a:pt x="158" y="171"/>
                    <a:pt x="49" y="422"/>
                  </a:cubicBezTo>
                  <a:cubicBezTo>
                    <a:pt x="1" y="505"/>
                    <a:pt x="49" y="612"/>
                    <a:pt x="132" y="648"/>
                  </a:cubicBezTo>
                  <a:cubicBezTo>
                    <a:pt x="156" y="657"/>
                    <a:pt x="181" y="662"/>
                    <a:pt x="204" y="662"/>
                  </a:cubicBezTo>
                  <a:cubicBezTo>
                    <a:pt x="272" y="662"/>
                    <a:pt x="332" y="624"/>
                    <a:pt x="358" y="553"/>
                  </a:cubicBezTo>
                  <a:cubicBezTo>
                    <a:pt x="412" y="436"/>
                    <a:pt x="532" y="347"/>
                    <a:pt x="668" y="347"/>
                  </a:cubicBezTo>
                  <a:cubicBezTo>
                    <a:pt x="683" y="347"/>
                    <a:pt x="699" y="348"/>
                    <a:pt x="715" y="351"/>
                  </a:cubicBezTo>
                  <a:cubicBezTo>
                    <a:pt x="894" y="362"/>
                    <a:pt x="1037" y="505"/>
                    <a:pt x="1049" y="684"/>
                  </a:cubicBezTo>
                  <a:cubicBezTo>
                    <a:pt x="1049" y="767"/>
                    <a:pt x="1037" y="851"/>
                    <a:pt x="1001" y="910"/>
                  </a:cubicBezTo>
                  <a:cubicBezTo>
                    <a:pt x="953" y="982"/>
                    <a:pt x="882" y="1029"/>
                    <a:pt x="799" y="1065"/>
                  </a:cubicBezTo>
                  <a:cubicBezTo>
                    <a:pt x="561" y="1136"/>
                    <a:pt x="406" y="1208"/>
                    <a:pt x="406" y="1374"/>
                  </a:cubicBezTo>
                  <a:lnTo>
                    <a:pt x="406" y="1898"/>
                  </a:lnTo>
                  <a:cubicBezTo>
                    <a:pt x="406" y="1982"/>
                    <a:pt x="477" y="2053"/>
                    <a:pt x="561" y="2053"/>
                  </a:cubicBezTo>
                  <a:cubicBezTo>
                    <a:pt x="656" y="2053"/>
                    <a:pt x="727" y="1982"/>
                    <a:pt x="727" y="1898"/>
                  </a:cubicBezTo>
                  <a:lnTo>
                    <a:pt x="727" y="1446"/>
                  </a:lnTo>
                  <a:cubicBezTo>
                    <a:pt x="763" y="1434"/>
                    <a:pt x="799" y="1422"/>
                    <a:pt x="882" y="1386"/>
                  </a:cubicBezTo>
                  <a:cubicBezTo>
                    <a:pt x="1037" y="1339"/>
                    <a:pt x="1180" y="1243"/>
                    <a:pt x="1263" y="1101"/>
                  </a:cubicBezTo>
                  <a:cubicBezTo>
                    <a:pt x="1370" y="958"/>
                    <a:pt x="1418" y="803"/>
                    <a:pt x="1394" y="660"/>
                  </a:cubicBezTo>
                  <a:cubicBezTo>
                    <a:pt x="1370" y="315"/>
                    <a:pt x="1096" y="29"/>
                    <a:pt x="739" y="5"/>
                  </a:cubicBezTo>
                  <a:cubicBezTo>
                    <a:pt x="714" y="2"/>
                    <a:pt x="689" y="1"/>
                    <a:pt x="66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139" name="Google Shape;7212;p50"/>
            <p:cNvSpPr/>
            <p:nvPr/>
          </p:nvSpPr>
          <p:spPr>
            <a:xfrm>
              <a:off x="4250876" y="3457816"/>
              <a:ext cx="14351" cy="14383"/>
            </a:xfrm>
            <a:custGeom>
              <a:avLst/>
              <a:gdLst/>
              <a:ahLst/>
              <a:cxnLst/>
              <a:rect l="l" t="t" r="r" b="b"/>
              <a:pathLst>
                <a:path w="453" h="454" extrusionOk="0">
                  <a:moveTo>
                    <a:pt x="226" y="1"/>
                  </a:moveTo>
                  <a:cubicBezTo>
                    <a:pt x="107" y="1"/>
                    <a:pt x="0" y="108"/>
                    <a:pt x="0" y="227"/>
                  </a:cubicBezTo>
                  <a:cubicBezTo>
                    <a:pt x="0" y="346"/>
                    <a:pt x="107" y="453"/>
                    <a:pt x="226" y="453"/>
                  </a:cubicBezTo>
                  <a:cubicBezTo>
                    <a:pt x="345" y="453"/>
                    <a:pt x="453" y="346"/>
                    <a:pt x="453" y="227"/>
                  </a:cubicBezTo>
                  <a:cubicBezTo>
                    <a:pt x="453" y="108"/>
                    <a:pt x="345" y="1"/>
                    <a:pt x="2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2">
                    <a:lumMod val="75000"/>
                  </a:schemeClr>
                </a:solidFill>
              </a:endParaRPr>
            </a:p>
          </p:txBody>
        </p:sp>
      </p:grpSp>
      <p:grpSp>
        <p:nvGrpSpPr>
          <p:cNvPr id="140" name="Google Shape;7289;p50"/>
          <p:cNvGrpSpPr/>
          <p:nvPr/>
        </p:nvGrpSpPr>
        <p:grpSpPr>
          <a:xfrm>
            <a:off x="7502615" y="4422400"/>
            <a:ext cx="347435" cy="345534"/>
            <a:chOff x="3527780" y="2885263"/>
            <a:chExt cx="347435" cy="345534"/>
          </a:xfrm>
          <a:solidFill>
            <a:schemeClr val="bg1"/>
          </a:solidFill>
        </p:grpSpPr>
        <p:sp>
          <p:nvSpPr>
            <p:cNvPr id="141" name="Google Shape;7290;p50"/>
            <p:cNvSpPr/>
            <p:nvPr/>
          </p:nvSpPr>
          <p:spPr>
            <a:xfrm>
              <a:off x="3527780" y="2885263"/>
              <a:ext cx="347435" cy="345534"/>
            </a:xfrm>
            <a:custGeom>
              <a:avLst/>
              <a:gdLst/>
              <a:ahLst/>
              <a:cxnLst/>
              <a:rect l="l" t="t" r="r" b="b"/>
              <a:pathLst>
                <a:path w="10967" h="10907" extrusionOk="0">
                  <a:moveTo>
                    <a:pt x="3751" y="298"/>
                  </a:moveTo>
                  <a:cubicBezTo>
                    <a:pt x="3811" y="298"/>
                    <a:pt x="3847" y="345"/>
                    <a:pt x="3847" y="405"/>
                  </a:cubicBezTo>
                  <a:cubicBezTo>
                    <a:pt x="3847" y="464"/>
                    <a:pt x="3811" y="512"/>
                    <a:pt x="3751" y="512"/>
                  </a:cubicBezTo>
                  <a:cubicBezTo>
                    <a:pt x="3692" y="512"/>
                    <a:pt x="3644" y="464"/>
                    <a:pt x="3644" y="405"/>
                  </a:cubicBezTo>
                  <a:cubicBezTo>
                    <a:pt x="3656" y="345"/>
                    <a:pt x="3704" y="298"/>
                    <a:pt x="3751" y="298"/>
                  </a:cubicBezTo>
                  <a:close/>
                  <a:moveTo>
                    <a:pt x="5490" y="298"/>
                  </a:moveTo>
                  <a:cubicBezTo>
                    <a:pt x="5549" y="298"/>
                    <a:pt x="5597" y="345"/>
                    <a:pt x="5597" y="405"/>
                  </a:cubicBezTo>
                  <a:cubicBezTo>
                    <a:pt x="5597" y="464"/>
                    <a:pt x="5549" y="512"/>
                    <a:pt x="5490" y="512"/>
                  </a:cubicBezTo>
                  <a:cubicBezTo>
                    <a:pt x="5430" y="512"/>
                    <a:pt x="5382" y="464"/>
                    <a:pt x="5382" y="405"/>
                  </a:cubicBezTo>
                  <a:cubicBezTo>
                    <a:pt x="5382" y="345"/>
                    <a:pt x="5430" y="298"/>
                    <a:pt x="5490" y="298"/>
                  </a:cubicBezTo>
                  <a:close/>
                  <a:moveTo>
                    <a:pt x="7216" y="298"/>
                  </a:moveTo>
                  <a:cubicBezTo>
                    <a:pt x="7276" y="298"/>
                    <a:pt x="7323" y="345"/>
                    <a:pt x="7323" y="405"/>
                  </a:cubicBezTo>
                  <a:cubicBezTo>
                    <a:pt x="7323" y="464"/>
                    <a:pt x="7276" y="512"/>
                    <a:pt x="7216" y="512"/>
                  </a:cubicBezTo>
                  <a:cubicBezTo>
                    <a:pt x="7156" y="512"/>
                    <a:pt x="7109" y="464"/>
                    <a:pt x="7109" y="405"/>
                  </a:cubicBezTo>
                  <a:cubicBezTo>
                    <a:pt x="7109" y="345"/>
                    <a:pt x="7156" y="298"/>
                    <a:pt x="7216" y="298"/>
                  </a:cubicBezTo>
                  <a:close/>
                  <a:moveTo>
                    <a:pt x="394" y="3632"/>
                  </a:moveTo>
                  <a:cubicBezTo>
                    <a:pt x="453" y="3632"/>
                    <a:pt x="501" y="3679"/>
                    <a:pt x="501" y="3739"/>
                  </a:cubicBezTo>
                  <a:cubicBezTo>
                    <a:pt x="501" y="3798"/>
                    <a:pt x="453" y="3846"/>
                    <a:pt x="394" y="3846"/>
                  </a:cubicBezTo>
                  <a:cubicBezTo>
                    <a:pt x="334" y="3846"/>
                    <a:pt x="287" y="3798"/>
                    <a:pt x="287" y="3739"/>
                  </a:cubicBezTo>
                  <a:cubicBezTo>
                    <a:pt x="287" y="3679"/>
                    <a:pt x="334" y="3632"/>
                    <a:pt x="394" y="3632"/>
                  </a:cubicBezTo>
                  <a:close/>
                  <a:moveTo>
                    <a:pt x="10562" y="3655"/>
                  </a:moveTo>
                  <a:cubicBezTo>
                    <a:pt x="10621" y="3655"/>
                    <a:pt x="10669" y="3691"/>
                    <a:pt x="10669" y="3763"/>
                  </a:cubicBezTo>
                  <a:cubicBezTo>
                    <a:pt x="10669" y="3822"/>
                    <a:pt x="10621" y="3858"/>
                    <a:pt x="10562" y="3858"/>
                  </a:cubicBezTo>
                  <a:cubicBezTo>
                    <a:pt x="10502" y="3858"/>
                    <a:pt x="10454" y="3822"/>
                    <a:pt x="10454" y="3763"/>
                  </a:cubicBezTo>
                  <a:cubicBezTo>
                    <a:pt x="10454" y="3691"/>
                    <a:pt x="10502" y="3655"/>
                    <a:pt x="10562" y="3655"/>
                  </a:cubicBezTo>
                  <a:close/>
                  <a:moveTo>
                    <a:pt x="394" y="5382"/>
                  </a:moveTo>
                  <a:cubicBezTo>
                    <a:pt x="453" y="5382"/>
                    <a:pt x="501" y="5417"/>
                    <a:pt x="501" y="5477"/>
                  </a:cubicBezTo>
                  <a:cubicBezTo>
                    <a:pt x="501" y="5548"/>
                    <a:pt x="453" y="5584"/>
                    <a:pt x="394" y="5584"/>
                  </a:cubicBezTo>
                  <a:cubicBezTo>
                    <a:pt x="334" y="5584"/>
                    <a:pt x="287" y="5548"/>
                    <a:pt x="287" y="5477"/>
                  </a:cubicBezTo>
                  <a:cubicBezTo>
                    <a:pt x="287" y="5417"/>
                    <a:pt x="334" y="5382"/>
                    <a:pt x="394" y="5382"/>
                  </a:cubicBezTo>
                  <a:close/>
                  <a:moveTo>
                    <a:pt x="10562" y="5382"/>
                  </a:moveTo>
                  <a:cubicBezTo>
                    <a:pt x="10621" y="5382"/>
                    <a:pt x="10669" y="5429"/>
                    <a:pt x="10669" y="5489"/>
                  </a:cubicBezTo>
                  <a:cubicBezTo>
                    <a:pt x="10669" y="5548"/>
                    <a:pt x="10621" y="5584"/>
                    <a:pt x="10562" y="5584"/>
                  </a:cubicBezTo>
                  <a:cubicBezTo>
                    <a:pt x="10502" y="5584"/>
                    <a:pt x="10454" y="5548"/>
                    <a:pt x="10454" y="5489"/>
                  </a:cubicBezTo>
                  <a:cubicBezTo>
                    <a:pt x="10454" y="5429"/>
                    <a:pt x="10502" y="5382"/>
                    <a:pt x="10562" y="5382"/>
                  </a:cubicBezTo>
                  <a:close/>
                  <a:moveTo>
                    <a:pt x="394" y="7108"/>
                  </a:moveTo>
                  <a:cubicBezTo>
                    <a:pt x="453" y="7108"/>
                    <a:pt x="501" y="7144"/>
                    <a:pt x="501" y="7215"/>
                  </a:cubicBezTo>
                  <a:cubicBezTo>
                    <a:pt x="501" y="7275"/>
                    <a:pt x="453" y="7311"/>
                    <a:pt x="394" y="7311"/>
                  </a:cubicBezTo>
                  <a:cubicBezTo>
                    <a:pt x="334" y="7311"/>
                    <a:pt x="287" y="7275"/>
                    <a:pt x="287" y="7215"/>
                  </a:cubicBezTo>
                  <a:cubicBezTo>
                    <a:pt x="287" y="7144"/>
                    <a:pt x="334" y="7108"/>
                    <a:pt x="394" y="7108"/>
                  </a:cubicBezTo>
                  <a:close/>
                  <a:moveTo>
                    <a:pt x="10562" y="7120"/>
                  </a:moveTo>
                  <a:cubicBezTo>
                    <a:pt x="10621" y="7120"/>
                    <a:pt x="10669" y="7168"/>
                    <a:pt x="10669" y="7227"/>
                  </a:cubicBezTo>
                  <a:cubicBezTo>
                    <a:pt x="10669" y="7287"/>
                    <a:pt x="10621" y="7334"/>
                    <a:pt x="10562" y="7334"/>
                  </a:cubicBezTo>
                  <a:cubicBezTo>
                    <a:pt x="10502" y="7334"/>
                    <a:pt x="10454" y="7287"/>
                    <a:pt x="10454" y="7227"/>
                  </a:cubicBezTo>
                  <a:cubicBezTo>
                    <a:pt x="10454" y="7168"/>
                    <a:pt x="10502" y="7120"/>
                    <a:pt x="10562" y="7120"/>
                  </a:cubicBezTo>
                  <a:close/>
                  <a:moveTo>
                    <a:pt x="3751" y="10454"/>
                  </a:moveTo>
                  <a:cubicBezTo>
                    <a:pt x="3811" y="10454"/>
                    <a:pt x="3847" y="10501"/>
                    <a:pt x="3847" y="10561"/>
                  </a:cubicBezTo>
                  <a:cubicBezTo>
                    <a:pt x="3847" y="10621"/>
                    <a:pt x="3811" y="10668"/>
                    <a:pt x="3751" y="10668"/>
                  </a:cubicBezTo>
                  <a:cubicBezTo>
                    <a:pt x="3692" y="10668"/>
                    <a:pt x="3644" y="10621"/>
                    <a:pt x="3644" y="10561"/>
                  </a:cubicBezTo>
                  <a:cubicBezTo>
                    <a:pt x="3644" y="10501"/>
                    <a:pt x="3680" y="10454"/>
                    <a:pt x="3751" y="10454"/>
                  </a:cubicBezTo>
                  <a:close/>
                  <a:moveTo>
                    <a:pt x="5490" y="10454"/>
                  </a:moveTo>
                  <a:cubicBezTo>
                    <a:pt x="5549" y="10454"/>
                    <a:pt x="5597" y="10501"/>
                    <a:pt x="5597" y="10561"/>
                  </a:cubicBezTo>
                  <a:cubicBezTo>
                    <a:pt x="5597" y="10621"/>
                    <a:pt x="5537" y="10668"/>
                    <a:pt x="5490" y="10668"/>
                  </a:cubicBezTo>
                  <a:cubicBezTo>
                    <a:pt x="5430" y="10668"/>
                    <a:pt x="5382" y="10621"/>
                    <a:pt x="5382" y="10561"/>
                  </a:cubicBezTo>
                  <a:cubicBezTo>
                    <a:pt x="5382" y="10501"/>
                    <a:pt x="5430" y="10454"/>
                    <a:pt x="5490" y="10454"/>
                  </a:cubicBezTo>
                  <a:close/>
                  <a:moveTo>
                    <a:pt x="7216" y="10454"/>
                  </a:moveTo>
                  <a:cubicBezTo>
                    <a:pt x="7276" y="10454"/>
                    <a:pt x="7323" y="10501"/>
                    <a:pt x="7323" y="10561"/>
                  </a:cubicBezTo>
                  <a:cubicBezTo>
                    <a:pt x="7323" y="10621"/>
                    <a:pt x="7276" y="10668"/>
                    <a:pt x="7216" y="10668"/>
                  </a:cubicBezTo>
                  <a:cubicBezTo>
                    <a:pt x="7156" y="10668"/>
                    <a:pt x="7109" y="10621"/>
                    <a:pt x="7109" y="10561"/>
                  </a:cubicBezTo>
                  <a:cubicBezTo>
                    <a:pt x="7109" y="10501"/>
                    <a:pt x="7156" y="10454"/>
                    <a:pt x="7216" y="10454"/>
                  </a:cubicBezTo>
                  <a:close/>
                  <a:moveTo>
                    <a:pt x="3811" y="0"/>
                  </a:moveTo>
                  <a:cubicBezTo>
                    <a:pt x="3561" y="0"/>
                    <a:pt x="3394" y="203"/>
                    <a:pt x="3394" y="417"/>
                  </a:cubicBezTo>
                  <a:cubicBezTo>
                    <a:pt x="3394" y="595"/>
                    <a:pt x="3489" y="750"/>
                    <a:pt x="3656" y="810"/>
                  </a:cubicBezTo>
                  <a:lnTo>
                    <a:pt x="3656" y="1738"/>
                  </a:lnTo>
                  <a:lnTo>
                    <a:pt x="1965" y="1738"/>
                  </a:lnTo>
                  <a:cubicBezTo>
                    <a:pt x="1870" y="1738"/>
                    <a:pt x="1799" y="1810"/>
                    <a:pt x="1799" y="1893"/>
                  </a:cubicBezTo>
                  <a:lnTo>
                    <a:pt x="1799" y="3596"/>
                  </a:lnTo>
                  <a:lnTo>
                    <a:pt x="799" y="3596"/>
                  </a:lnTo>
                  <a:cubicBezTo>
                    <a:pt x="739" y="3441"/>
                    <a:pt x="596" y="3322"/>
                    <a:pt x="418" y="3322"/>
                  </a:cubicBezTo>
                  <a:cubicBezTo>
                    <a:pt x="179" y="3322"/>
                    <a:pt x="1" y="3524"/>
                    <a:pt x="1" y="3739"/>
                  </a:cubicBezTo>
                  <a:cubicBezTo>
                    <a:pt x="1" y="3977"/>
                    <a:pt x="191" y="4155"/>
                    <a:pt x="418" y="4155"/>
                  </a:cubicBezTo>
                  <a:cubicBezTo>
                    <a:pt x="596" y="4155"/>
                    <a:pt x="739" y="4048"/>
                    <a:pt x="799" y="3893"/>
                  </a:cubicBezTo>
                  <a:lnTo>
                    <a:pt x="1727" y="3893"/>
                  </a:lnTo>
                  <a:lnTo>
                    <a:pt x="1727" y="5310"/>
                  </a:lnTo>
                  <a:lnTo>
                    <a:pt x="799" y="5310"/>
                  </a:lnTo>
                  <a:cubicBezTo>
                    <a:pt x="739" y="5156"/>
                    <a:pt x="596" y="5036"/>
                    <a:pt x="418" y="5036"/>
                  </a:cubicBezTo>
                  <a:cubicBezTo>
                    <a:pt x="179" y="5036"/>
                    <a:pt x="1" y="5227"/>
                    <a:pt x="1" y="5453"/>
                  </a:cubicBezTo>
                  <a:cubicBezTo>
                    <a:pt x="1" y="5691"/>
                    <a:pt x="191" y="5870"/>
                    <a:pt x="418" y="5870"/>
                  </a:cubicBezTo>
                  <a:cubicBezTo>
                    <a:pt x="596" y="5870"/>
                    <a:pt x="739" y="5763"/>
                    <a:pt x="799" y="5608"/>
                  </a:cubicBezTo>
                  <a:lnTo>
                    <a:pt x="1727" y="5608"/>
                  </a:lnTo>
                  <a:lnTo>
                    <a:pt x="1727" y="7013"/>
                  </a:lnTo>
                  <a:lnTo>
                    <a:pt x="799" y="7013"/>
                  </a:lnTo>
                  <a:cubicBezTo>
                    <a:pt x="739" y="6870"/>
                    <a:pt x="596" y="6751"/>
                    <a:pt x="418" y="6751"/>
                  </a:cubicBezTo>
                  <a:cubicBezTo>
                    <a:pt x="179" y="6751"/>
                    <a:pt x="1" y="6941"/>
                    <a:pt x="1" y="7168"/>
                  </a:cubicBezTo>
                  <a:cubicBezTo>
                    <a:pt x="1" y="7406"/>
                    <a:pt x="191" y="7584"/>
                    <a:pt x="418" y="7584"/>
                  </a:cubicBezTo>
                  <a:cubicBezTo>
                    <a:pt x="596" y="7584"/>
                    <a:pt x="739" y="7477"/>
                    <a:pt x="799" y="7311"/>
                  </a:cubicBezTo>
                  <a:lnTo>
                    <a:pt x="1727" y="7311"/>
                  </a:lnTo>
                  <a:lnTo>
                    <a:pt x="1727" y="9013"/>
                  </a:lnTo>
                  <a:cubicBezTo>
                    <a:pt x="1727" y="9097"/>
                    <a:pt x="1799" y="9180"/>
                    <a:pt x="1882" y="9180"/>
                  </a:cubicBezTo>
                  <a:lnTo>
                    <a:pt x="3585" y="9180"/>
                  </a:lnTo>
                  <a:lnTo>
                    <a:pt x="3585" y="10097"/>
                  </a:lnTo>
                  <a:cubicBezTo>
                    <a:pt x="3430" y="10156"/>
                    <a:pt x="3311" y="10311"/>
                    <a:pt x="3311" y="10490"/>
                  </a:cubicBezTo>
                  <a:cubicBezTo>
                    <a:pt x="3311" y="10728"/>
                    <a:pt x="3513" y="10906"/>
                    <a:pt x="3727" y="10906"/>
                  </a:cubicBezTo>
                  <a:cubicBezTo>
                    <a:pt x="3966" y="10906"/>
                    <a:pt x="4144" y="10704"/>
                    <a:pt x="4144" y="10490"/>
                  </a:cubicBezTo>
                  <a:cubicBezTo>
                    <a:pt x="4144" y="10311"/>
                    <a:pt x="4049" y="10156"/>
                    <a:pt x="3882" y="10097"/>
                  </a:cubicBezTo>
                  <a:lnTo>
                    <a:pt x="3882" y="9180"/>
                  </a:lnTo>
                  <a:lnTo>
                    <a:pt x="5299" y="9180"/>
                  </a:lnTo>
                  <a:lnTo>
                    <a:pt x="5299" y="10097"/>
                  </a:lnTo>
                  <a:cubicBezTo>
                    <a:pt x="5144" y="10156"/>
                    <a:pt x="5025" y="10311"/>
                    <a:pt x="5025" y="10490"/>
                  </a:cubicBezTo>
                  <a:cubicBezTo>
                    <a:pt x="5025" y="10728"/>
                    <a:pt x="5216" y="10906"/>
                    <a:pt x="5442" y="10906"/>
                  </a:cubicBezTo>
                  <a:cubicBezTo>
                    <a:pt x="5680" y="10906"/>
                    <a:pt x="5859" y="10704"/>
                    <a:pt x="5859" y="10490"/>
                  </a:cubicBezTo>
                  <a:cubicBezTo>
                    <a:pt x="5859" y="10311"/>
                    <a:pt x="5752" y="10156"/>
                    <a:pt x="5597" y="10097"/>
                  </a:cubicBezTo>
                  <a:lnTo>
                    <a:pt x="5597" y="9180"/>
                  </a:lnTo>
                  <a:lnTo>
                    <a:pt x="7002" y="9180"/>
                  </a:lnTo>
                  <a:lnTo>
                    <a:pt x="7002" y="10097"/>
                  </a:lnTo>
                  <a:cubicBezTo>
                    <a:pt x="6859" y="10156"/>
                    <a:pt x="6740" y="10311"/>
                    <a:pt x="6740" y="10490"/>
                  </a:cubicBezTo>
                  <a:cubicBezTo>
                    <a:pt x="6740" y="10728"/>
                    <a:pt x="6930" y="10906"/>
                    <a:pt x="7156" y="10906"/>
                  </a:cubicBezTo>
                  <a:cubicBezTo>
                    <a:pt x="7383" y="10906"/>
                    <a:pt x="7573" y="10704"/>
                    <a:pt x="7573" y="10490"/>
                  </a:cubicBezTo>
                  <a:cubicBezTo>
                    <a:pt x="7573" y="10311"/>
                    <a:pt x="7466" y="10156"/>
                    <a:pt x="7299" y="10097"/>
                  </a:cubicBezTo>
                  <a:lnTo>
                    <a:pt x="7299" y="9180"/>
                  </a:lnTo>
                  <a:lnTo>
                    <a:pt x="9002" y="9180"/>
                  </a:lnTo>
                  <a:cubicBezTo>
                    <a:pt x="9085" y="9180"/>
                    <a:pt x="9169" y="9097"/>
                    <a:pt x="9169" y="9013"/>
                  </a:cubicBezTo>
                  <a:lnTo>
                    <a:pt x="9169" y="7311"/>
                  </a:lnTo>
                  <a:lnTo>
                    <a:pt x="10085" y="7311"/>
                  </a:lnTo>
                  <a:cubicBezTo>
                    <a:pt x="10145" y="7465"/>
                    <a:pt x="10300" y="7584"/>
                    <a:pt x="10478" y="7584"/>
                  </a:cubicBezTo>
                  <a:cubicBezTo>
                    <a:pt x="10716" y="7584"/>
                    <a:pt x="10895" y="7394"/>
                    <a:pt x="10895" y="7168"/>
                  </a:cubicBezTo>
                  <a:cubicBezTo>
                    <a:pt x="10895" y="6930"/>
                    <a:pt x="10693" y="6751"/>
                    <a:pt x="10478" y="6751"/>
                  </a:cubicBezTo>
                  <a:cubicBezTo>
                    <a:pt x="10300" y="6751"/>
                    <a:pt x="10145" y="6858"/>
                    <a:pt x="10085" y="7013"/>
                  </a:cubicBezTo>
                  <a:lnTo>
                    <a:pt x="9169" y="7013"/>
                  </a:lnTo>
                  <a:lnTo>
                    <a:pt x="9240" y="5644"/>
                  </a:lnTo>
                  <a:lnTo>
                    <a:pt x="10157" y="5644"/>
                  </a:lnTo>
                  <a:cubicBezTo>
                    <a:pt x="10216" y="5798"/>
                    <a:pt x="10371" y="5918"/>
                    <a:pt x="10550" y="5918"/>
                  </a:cubicBezTo>
                  <a:cubicBezTo>
                    <a:pt x="10788" y="5918"/>
                    <a:pt x="10966" y="5727"/>
                    <a:pt x="10966" y="5501"/>
                  </a:cubicBezTo>
                  <a:cubicBezTo>
                    <a:pt x="10966" y="5263"/>
                    <a:pt x="10776" y="5084"/>
                    <a:pt x="10550" y="5084"/>
                  </a:cubicBezTo>
                  <a:cubicBezTo>
                    <a:pt x="10371" y="5084"/>
                    <a:pt x="10216" y="5191"/>
                    <a:pt x="10157" y="5346"/>
                  </a:cubicBezTo>
                  <a:lnTo>
                    <a:pt x="9240" y="5346"/>
                  </a:lnTo>
                  <a:lnTo>
                    <a:pt x="9240" y="3905"/>
                  </a:lnTo>
                  <a:lnTo>
                    <a:pt x="10157" y="3905"/>
                  </a:lnTo>
                  <a:cubicBezTo>
                    <a:pt x="10216" y="4060"/>
                    <a:pt x="10371" y="4179"/>
                    <a:pt x="10550" y="4179"/>
                  </a:cubicBezTo>
                  <a:cubicBezTo>
                    <a:pt x="10788" y="4179"/>
                    <a:pt x="10966" y="3977"/>
                    <a:pt x="10966" y="3763"/>
                  </a:cubicBezTo>
                  <a:cubicBezTo>
                    <a:pt x="10966" y="3524"/>
                    <a:pt x="10776" y="3346"/>
                    <a:pt x="10550" y="3346"/>
                  </a:cubicBezTo>
                  <a:cubicBezTo>
                    <a:pt x="10371" y="3346"/>
                    <a:pt x="10216" y="3441"/>
                    <a:pt x="10157" y="3608"/>
                  </a:cubicBezTo>
                  <a:lnTo>
                    <a:pt x="9240" y="3608"/>
                  </a:lnTo>
                  <a:lnTo>
                    <a:pt x="9240" y="1917"/>
                  </a:lnTo>
                  <a:cubicBezTo>
                    <a:pt x="9240" y="1822"/>
                    <a:pt x="9169" y="1750"/>
                    <a:pt x="9073" y="1750"/>
                  </a:cubicBezTo>
                  <a:lnTo>
                    <a:pt x="8395" y="1750"/>
                  </a:lnTo>
                  <a:cubicBezTo>
                    <a:pt x="8299" y="1750"/>
                    <a:pt x="8228" y="1822"/>
                    <a:pt x="8228" y="1917"/>
                  </a:cubicBezTo>
                  <a:cubicBezTo>
                    <a:pt x="8228" y="2000"/>
                    <a:pt x="8299" y="2072"/>
                    <a:pt x="8395" y="2072"/>
                  </a:cubicBezTo>
                  <a:lnTo>
                    <a:pt x="8930" y="2072"/>
                  </a:lnTo>
                  <a:lnTo>
                    <a:pt x="8930" y="3763"/>
                  </a:lnTo>
                  <a:lnTo>
                    <a:pt x="8930" y="5489"/>
                  </a:lnTo>
                  <a:lnTo>
                    <a:pt x="8930" y="7215"/>
                  </a:lnTo>
                  <a:lnTo>
                    <a:pt x="8930" y="8906"/>
                  </a:lnTo>
                  <a:lnTo>
                    <a:pt x="2049" y="8906"/>
                  </a:lnTo>
                  <a:lnTo>
                    <a:pt x="2049" y="7215"/>
                  </a:lnTo>
                  <a:lnTo>
                    <a:pt x="2049" y="5489"/>
                  </a:lnTo>
                  <a:lnTo>
                    <a:pt x="2049" y="3763"/>
                  </a:lnTo>
                  <a:lnTo>
                    <a:pt x="2049" y="2060"/>
                  </a:lnTo>
                  <a:lnTo>
                    <a:pt x="7752" y="2060"/>
                  </a:lnTo>
                  <a:cubicBezTo>
                    <a:pt x="7835" y="2060"/>
                    <a:pt x="7918" y="1988"/>
                    <a:pt x="7918" y="1893"/>
                  </a:cubicBezTo>
                  <a:cubicBezTo>
                    <a:pt x="7918" y="1810"/>
                    <a:pt x="7835" y="1738"/>
                    <a:pt x="7752" y="1738"/>
                  </a:cubicBezTo>
                  <a:lnTo>
                    <a:pt x="7383" y="1738"/>
                  </a:lnTo>
                  <a:lnTo>
                    <a:pt x="7383" y="810"/>
                  </a:lnTo>
                  <a:cubicBezTo>
                    <a:pt x="7526" y="750"/>
                    <a:pt x="7645" y="595"/>
                    <a:pt x="7645" y="417"/>
                  </a:cubicBezTo>
                  <a:cubicBezTo>
                    <a:pt x="7645" y="179"/>
                    <a:pt x="7454" y="0"/>
                    <a:pt x="7228" y="0"/>
                  </a:cubicBezTo>
                  <a:cubicBezTo>
                    <a:pt x="6990" y="0"/>
                    <a:pt x="6811" y="203"/>
                    <a:pt x="6811" y="417"/>
                  </a:cubicBezTo>
                  <a:cubicBezTo>
                    <a:pt x="6811" y="595"/>
                    <a:pt x="6918" y="750"/>
                    <a:pt x="7085" y="810"/>
                  </a:cubicBezTo>
                  <a:lnTo>
                    <a:pt x="7085" y="1738"/>
                  </a:lnTo>
                  <a:lnTo>
                    <a:pt x="5668" y="1738"/>
                  </a:lnTo>
                  <a:lnTo>
                    <a:pt x="5668" y="810"/>
                  </a:lnTo>
                  <a:cubicBezTo>
                    <a:pt x="5811" y="750"/>
                    <a:pt x="5930" y="595"/>
                    <a:pt x="5930" y="417"/>
                  </a:cubicBezTo>
                  <a:cubicBezTo>
                    <a:pt x="5930" y="179"/>
                    <a:pt x="5740" y="0"/>
                    <a:pt x="5513" y="0"/>
                  </a:cubicBezTo>
                  <a:cubicBezTo>
                    <a:pt x="5275" y="0"/>
                    <a:pt x="5097" y="203"/>
                    <a:pt x="5097" y="417"/>
                  </a:cubicBezTo>
                  <a:cubicBezTo>
                    <a:pt x="5097" y="595"/>
                    <a:pt x="5204" y="750"/>
                    <a:pt x="5371" y="810"/>
                  </a:cubicBezTo>
                  <a:lnTo>
                    <a:pt x="5371" y="1738"/>
                  </a:lnTo>
                  <a:lnTo>
                    <a:pt x="3954" y="1738"/>
                  </a:lnTo>
                  <a:lnTo>
                    <a:pt x="3954" y="810"/>
                  </a:lnTo>
                  <a:cubicBezTo>
                    <a:pt x="4108" y="750"/>
                    <a:pt x="4216" y="595"/>
                    <a:pt x="4216" y="417"/>
                  </a:cubicBezTo>
                  <a:cubicBezTo>
                    <a:pt x="4216" y="179"/>
                    <a:pt x="4025" y="0"/>
                    <a:pt x="381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142" name="Google Shape;7291;p50"/>
            <p:cNvSpPr/>
            <p:nvPr/>
          </p:nvSpPr>
          <p:spPr>
            <a:xfrm>
              <a:off x="3599440" y="2956543"/>
              <a:ext cx="204494" cy="204843"/>
            </a:xfrm>
            <a:custGeom>
              <a:avLst/>
              <a:gdLst/>
              <a:ahLst/>
              <a:cxnLst/>
              <a:rect l="l" t="t" r="r" b="b"/>
              <a:pathLst>
                <a:path w="6455" h="6466" extrusionOk="0">
                  <a:moveTo>
                    <a:pt x="156" y="0"/>
                  </a:moveTo>
                  <a:cubicBezTo>
                    <a:pt x="72" y="0"/>
                    <a:pt x="1" y="84"/>
                    <a:pt x="1" y="167"/>
                  </a:cubicBezTo>
                  <a:lnTo>
                    <a:pt x="1" y="4644"/>
                  </a:lnTo>
                  <a:cubicBezTo>
                    <a:pt x="1" y="4739"/>
                    <a:pt x="72" y="4811"/>
                    <a:pt x="156" y="4811"/>
                  </a:cubicBezTo>
                  <a:cubicBezTo>
                    <a:pt x="251" y="4811"/>
                    <a:pt x="322" y="4739"/>
                    <a:pt x="322" y="4644"/>
                  </a:cubicBezTo>
                  <a:lnTo>
                    <a:pt x="322" y="334"/>
                  </a:lnTo>
                  <a:lnTo>
                    <a:pt x="6133" y="334"/>
                  </a:lnTo>
                  <a:lnTo>
                    <a:pt x="6133" y="6132"/>
                  </a:lnTo>
                  <a:lnTo>
                    <a:pt x="322" y="6132"/>
                  </a:lnTo>
                  <a:lnTo>
                    <a:pt x="322" y="5287"/>
                  </a:lnTo>
                  <a:cubicBezTo>
                    <a:pt x="322" y="5203"/>
                    <a:pt x="251" y="5120"/>
                    <a:pt x="156" y="5120"/>
                  </a:cubicBezTo>
                  <a:cubicBezTo>
                    <a:pt x="72" y="5120"/>
                    <a:pt x="1" y="5203"/>
                    <a:pt x="1" y="5287"/>
                  </a:cubicBezTo>
                  <a:lnTo>
                    <a:pt x="1" y="6299"/>
                  </a:lnTo>
                  <a:cubicBezTo>
                    <a:pt x="1" y="6394"/>
                    <a:pt x="72" y="6466"/>
                    <a:pt x="156" y="6466"/>
                  </a:cubicBezTo>
                  <a:lnTo>
                    <a:pt x="6287" y="6466"/>
                  </a:lnTo>
                  <a:cubicBezTo>
                    <a:pt x="6383" y="6466"/>
                    <a:pt x="6454" y="6394"/>
                    <a:pt x="6454" y="6299"/>
                  </a:cubicBezTo>
                  <a:lnTo>
                    <a:pt x="6454" y="167"/>
                  </a:lnTo>
                  <a:cubicBezTo>
                    <a:pt x="6442" y="84"/>
                    <a:pt x="6383" y="0"/>
                    <a:pt x="62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143" name="Google Shape;7292;p50"/>
            <p:cNvSpPr/>
            <p:nvPr/>
          </p:nvSpPr>
          <p:spPr>
            <a:xfrm>
              <a:off x="3661691" y="3018763"/>
              <a:ext cx="79992" cy="80372"/>
            </a:xfrm>
            <a:custGeom>
              <a:avLst/>
              <a:gdLst/>
              <a:ahLst/>
              <a:cxnLst/>
              <a:rect l="l" t="t" r="r" b="b"/>
              <a:pathLst>
                <a:path w="2525" h="2537" extrusionOk="0">
                  <a:moveTo>
                    <a:pt x="155" y="1"/>
                  </a:moveTo>
                  <a:cubicBezTo>
                    <a:pt x="72" y="1"/>
                    <a:pt x="1" y="84"/>
                    <a:pt x="1" y="168"/>
                  </a:cubicBezTo>
                  <a:lnTo>
                    <a:pt x="1" y="2370"/>
                  </a:lnTo>
                  <a:cubicBezTo>
                    <a:pt x="1" y="2466"/>
                    <a:pt x="72" y="2537"/>
                    <a:pt x="155" y="2537"/>
                  </a:cubicBezTo>
                  <a:lnTo>
                    <a:pt x="1013" y="2537"/>
                  </a:lnTo>
                  <a:cubicBezTo>
                    <a:pt x="1096" y="2537"/>
                    <a:pt x="1167" y="2466"/>
                    <a:pt x="1167" y="2370"/>
                  </a:cubicBezTo>
                  <a:cubicBezTo>
                    <a:pt x="1167" y="2287"/>
                    <a:pt x="1096" y="2204"/>
                    <a:pt x="1013" y="2204"/>
                  </a:cubicBezTo>
                  <a:lnTo>
                    <a:pt x="322" y="2204"/>
                  </a:lnTo>
                  <a:lnTo>
                    <a:pt x="322" y="322"/>
                  </a:lnTo>
                  <a:lnTo>
                    <a:pt x="2215" y="322"/>
                  </a:lnTo>
                  <a:lnTo>
                    <a:pt x="2215" y="2204"/>
                  </a:lnTo>
                  <a:lnTo>
                    <a:pt x="1632" y="2204"/>
                  </a:lnTo>
                  <a:cubicBezTo>
                    <a:pt x="1548" y="2204"/>
                    <a:pt x="1465" y="2287"/>
                    <a:pt x="1465" y="2370"/>
                  </a:cubicBezTo>
                  <a:cubicBezTo>
                    <a:pt x="1465" y="2466"/>
                    <a:pt x="1548" y="2537"/>
                    <a:pt x="1632" y="2537"/>
                  </a:cubicBezTo>
                  <a:lnTo>
                    <a:pt x="2346" y="2537"/>
                  </a:lnTo>
                  <a:cubicBezTo>
                    <a:pt x="2441" y="2537"/>
                    <a:pt x="2513" y="2466"/>
                    <a:pt x="2513" y="2370"/>
                  </a:cubicBezTo>
                  <a:lnTo>
                    <a:pt x="2513" y="168"/>
                  </a:lnTo>
                  <a:cubicBezTo>
                    <a:pt x="2525" y="84"/>
                    <a:pt x="2453" y="1"/>
                    <a:pt x="23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144" name="Google Shape;7293;p50"/>
            <p:cNvSpPr/>
            <p:nvPr/>
          </p:nvSpPr>
          <p:spPr>
            <a:xfrm>
              <a:off x="3625101" y="2982552"/>
              <a:ext cx="18501" cy="18533"/>
            </a:xfrm>
            <a:custGeom>
              <a:avLst/>
              <a:gdLst/>
              <a:ahLst/>
              <a:cxnLst/>
              <a:rect l="l" t="t" r="r" b="b"/>
              <a:pathLst>
                <a:path w="584" h="585" extrusionOk="0">
                  <a:moveTo>
                    <a:pt x="167" y="1"/>
                  </a:moveTo>
                  <a:cubicBezTo>
                    <a:pt x="84" y="1"/>
                    <a:pt x="1" y="72"/>
                    <a:pt x="1" y="168"/>
                  </a:cubicBezTo>
                  <a:lnTo>
                    <a:pt x="1" y="418"/>
                  </a:lnTo>
                  <a:cubicBezTo>
                    <a:pt x="1" y="513"/>
                    <a:pt x="84" y="584"/>
                    <a:pt x="167" y="584"/>
                  </a:cubicBezTo>
                  <a:lnTo>
                    <a:pt x="417" y="584"/>
                  </a:lnTo>
                  <a:cubicBezTo>
                    <a:pt x="513" y="584"/>
                    <a:pt x="584" y="513"/>
                    <a:pt x="584" y="418"/>
                  </a:cubicBezTo>
                  <a:lnTo>
                    <a:pt x="584" y="168"/>
                  </a:lnTo>
                  <a:cubicBezTo>
                    <a:pt x="584" y="72"/>
                    <a:pt x="513" y="1"/>
                    <a:pt x="41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145" name="Google Shape;7294;p50"/>
            <p:cNvSpPr/>
            <p:nvPr/>
          </p:nvSpPr>
          <p:spPr>
            <a:xfrm>
              <a:off x="3651522" y="2982552"/>
              <a:ext cx="18881" cy="18533"/>
            </a:xfrm>
            <a:custGeom>
              <a:avLst/>
              <a:gdLst/>
              <a:ahLst/>
              <a:cxnLst/>
              <a:rect l="l" t="t" r="r" b="b"/>
              <a:pathLst>
                <a:path w="596" h="585" extrusionOk="0">
                  <a:moveTo>
                    <a:pt x="167" y="1"/>
                  </a:moveTo>
                  <a:cubicBezTo>
                    <a:pt x="83" y="1"/>
                    <a:pt x="0" y="72"/>
                    <a:pt x="0" y="168"/>
                  </a:cubicBezTo>
                  <a:lnTo>
                    <a:pt x="0" y="418"/>
                  </a:lnTo>
                  <a:cubicBezTo>
                    <a:pt x="0" y="513"/>
                    <a:pt x="83" y="584"/>
                    <a:pt x="167" y="584"/>
                  </a:cubicBezTo>
                  <a:lnTo>
                    <a:pt x="417" y="584"/>
                  </a:lnTo>
                  <a:cubicBezTo>
                    <a:pt x="512" y="584"/>
                    <a:pt x="583" y="513"/>
                    <a:pt x="583" y="418"/>
                  </a:cubicBezTo>
                  <a:lnTo>
                    <a:pt x="583" y="168"/>
                  </a:lnTo>
                  <a:cubicBezTo>
                    <a:pt x="595" y="72"/>
                    <a:pt x="524" y="1"/>
                    <a:pt x="44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146" name="Google Shape;7295;p50"/>
            <p:cNvSpPr/>
            <p:nvPr/>
          </p:nvSpPr>
          <p:spPr>
            <a:xfrm>
              <a:off x="3679052" y="2982552"/>
              <a:ext cx="18501" cy="18533"/>
            </a:xfrm>
            <a:custGeom>
              <a:avLst/>
              <a:gdLst/>
              <a:ahLst/>
              <a:cxnLst/>
              <a:rect l="l" t="t" r="r" b="b"/>
              <a:pathLst>
                <a:path w="584" h="585" extrusionOk="0">
                  <a:moveTo>
                    <a:pt x="167" y="1"/>
                  </a:moveTo>
                  <a:cubicBezTo>
                    <a:pt x="72" y="1"/>
                    <a:pt x="0" y="72"/>
                    <a:pt x="0" y="168"/>
                  </a:cubicBezTo>
                  <a:lnTo>
                    <a:pt x="0" y="418"/>
                  </a:lnTo>
                  <a:cubicBezTo>
                    <a:pt x="0" y="513"/>
                    <a:pt x="72" y="584"/>
                    <a:pt x="167" y="584"/>
                  </a:cubicBezTo>
                  <a:lnTo>
                    <a:pt x="417" y="584"/>
                  </a:lnTo>
                  <a:cubicBezTo>
                    <a:pt x="500" y="584"/>
                    <a:pt x="584" y="513"/>
                    <a:pt x="584" y="418"/>
                  </a:cubicBezTo>
                  <a:lnTo>
                    <a:pt x="584" y="168"/>
                  </a:lnTo>
                  <a:cubicBezTo>
                    <a:pt x="584" y="72"/>
                    <a:pt x="500" y="1"/>
                    <a:pt x="41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147" name="Google Shape;7296;p50"/>
            <p:cNvSpPr/>
            <p:nvPr/>
          </p:nvSpPr>
          <p:spPr>
            <a:xfrm>
              <a:off x="3705822" y="2982552"/>
              <a:ext cx="18501" cy="18533"/>
            </a:xfrm>
            <a:custGeom>
              <a:avLst/>
              <a:gdLst/>
              <a:ahLst/>
              <a:cxnLst/>
              <a:rect l="l" t="t" r="r" b="b"/>
              <a:pathLst>
                <a:path w="584" h="585" extrusionOk="0">
                  <a:moveTo>
                    <a:pt x="167" y="1"/>
                  </a:moveTo>
                  <a:cubicBezTo>
                    <a:pt x="72" y="1"/>
                    <a:pt x="1" y="72"/>
                    <a:pt x="1" y="168"/>
                  </a:cubicBezTo>
                  <a:lnTo>
                    <a:pt x="1" y="418"/>
                  </a:lnTo>
                  <a:cubicBezTo>
                    <a:pt x="1" y="513"/>
                    <a:pt x="72" y="584"/>
                    <a:pt x="167" y="584"/>
                  </a:cubicBezTo>
                  <a:lnTo>
                    <a:pt x="417" y="584"/>
                  </a:lnTo>
                  <a:cubicBezTo>
                    <a:pt x="513" y="584"/>
                    <a:pt x="584" y="513"/>
                    <a:pt x="584" y="418"/>
                  </a:cubicBezTo>
                  <a:lnTo>
                    <a:pt x="584" y="168"/>
                  </a:lnTo>
                  <a:cubicBezTo>
                    <a:pt x="584" y="72"/>
                    <a:pt x="513" y="1"/>
                    <a:pt x="41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148" name="Google Shape;7297;p50"/>
            <p:cNvSpPr/>
            <p:nvPr/>
          </p:nvSpPr>
          <p:spPr>
            <a:xfrm>
              <a:off x="3732591" y="2982552"/>
              <a:ext cx="18533" cy="18533"/>
            </a:xfrm>
            <a:custGeom>
              <a:avLst/>
              <a:gdLst/>
              <a:ahLst/>
              <a:cxnLst/>
              <a:rect l="l" t="t" r="r" b="b"/>
              <a:pathLst>
                <a:path w="585" h="585" extrusionOk="0">
                  <a:moveTo>
                    <a:pt x="168" y="1"/>
                  </a:moveTo>
                  <a:cubicBezTo>
                    <a:pt x="72" y="1"/>
                    <a:pt x="1" y="72"/>
                    <a:pt x="1" y="168"/>
                  </a:cubicBezTo>
                  <a:lnTo>
                    <a:pt x="1" y="418"/>
                  </a:lnTo>
                  <a:cubicBezTo>
                    <a:pt x="1" y="513"/>
                    <a:pt x="72" y="584"/>
                    <a:pt x="168" y="584"/>
                  </a:cubicBezTo>
                  <a:lnTo>
                    <a:pt x="418" y="584"/>
                  </a:lnTo>
                  <a:cubicBezTo>
                    <a:pt x="513" y="584"/>
                    <a:pt x="584" y="513"/>
                    <a:pt x="584" y="418"/>
                  </a:cubicBezTo>
                  <a:lnTo>
                    <a:pt x="584" y="168"/>
                  </a:lnTo>
                  <a:cubicBezTo>
                    <a:pt x="584" y="72"/>
                    <a:pt x="513" y="1"/>
                    <a:pt x="41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149" name="Google Shape;7298;p50"/>
            <p:cNvSpPr/>
            <p:nvPr/>
          </p:nvSpPr>
          <p:spPr>
            <a:xfrm>
              <a:off x="3759773" y="2982552"/>
              <a:ext cx="18121" cy="18533"/>
            </a:xfrm>
            <a:custGeom>
              <a:avLst/>
              <a:gdLst/>
              <a:ahLst/>
              <a:cxnLst/>
              <a:rect l="l" t="t" r="r" b="b"/>
              <a:pathLst>
                <a:path w="572" h="585" extrusionOk="0">
                  <a:moveTo>
                    <a:pt x="155" y="1"/>
                  </a:moveTo>
                  <a:cubicBezTo>
                    <a:pt x="72" y="1"/>
                    <a:pt x="0" y="72"/>
                    <a:pt x="0" y="168"/>
                  </a:cubicBezTo>
                  <a:lnTo>
                    <a:pt x="0" y="418"/>
                  </a:lnTo>
                  <a:cubicBezTo>
                    <a:pt x="0" y="513"/>
                    <a:pt x="72" y="584"/>
                    <a:pt x="155" y="584"/>
                  </a:cubicBezTo>
                  <a:lnTo>
                    <a:pt x="417" y="584"/>
                  </a:lnTo>
                  <a:cubicBezTo>
                    <a:pt x="500" y="584"/>
                    <a:pt x="572" y="513"/>
                    <a:pt x="572" y="418"/>
                  </a:cubicBezTo>
                  <a:lnTo>
                    <a:pt x="572" y="168"/>
                  </a:lnTo>
                  <a:cubicBezTo>
                    <a:pt x="572" y="72"/>
                    <a:pt x="500" y="1"/>
                    <a:pt x="41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150" name="Google Shape;7299;p50"/>
            <p:cNvSpPr/>
            <p:nvPr/>
          </p:nvSpPr>
          <p:spPr>
            <a:xfrm>
              <a:off x="3625101" y="3116844"/>
              <a:ext cx="18501" cy="18501"/>
            </a:xfrm>
            <a:custGeom>
              <a:avLst/>
              <a:gdLst/>
              <a:ahLst/>
              <a:cxnLst/>
              <a:rect l="l" t="t" r="r" b="b"/>
              <a:pathLst>
                <a:path w="584" h="584" extrusionOk="0">
                  <a:moveTo>
                    <a:pt x="167" y="1"/>
                  </a:moveTo>
                  <a:cubicBezTo>
                    <a:pt x="84" y="1"/>
                    <a:pt x="1" y="84"/>
                    <a:pt x="1" y="167"/>
                  </a:cubicBezTo>
                  <a:lnTo>
                    <a:pt x="1" y="417"/>
                  </a:lnTo>
                  <a:cubicBezTo>
                    <a:pt x="1" y="513"/>
                    <a:pt x="84" y="584"/>
                    <a:pt x="167" y="584"/>
                  </a:cubicBezTo>
                  <a:lnTo>
                    <a:pt x="417" y="584"/>
                  </a:lnTo>
                  <a:cubicBezTo>
                    <a:pt x="513" y="584"/>
                    <a:pt x="584" y="513"/>
                    <a:pt x="584" y="417"/>
                  </a:cubicBezTo>
                  <a:lnTo>
                    <a:pt x="584" y="167"/>
                  </a:lnTo>
                  <a:cubicBezTo>
                    <a:pt x="584" y="84"/>
                    <a:pt x="513" y="1"/>
                    <a:pt x="41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151" name="Google Shape;7300;p50"/>
            <p:cNvSpPr/>
            <p:nvPr/>
          </p:nvSpPr>
          <p:spPr>
            <a:xfrm>
              <a:off x="3651522" y="3116844"/>
              <a:ext cx="18881" cy="18501"/>
            </a:xfrm>
            <a:custGeom>
              <a:avLst/>
              <a:gdLst/>
              <a:ahLst/>
              <a:cxnLst/>
              <a:rect l="l" t="t" r="r" b="b"/>
              <a:pathLst>
                <a:path w="596" h="584" extrusionOk="0">
                  <a:moveTo>
                    <a:pt x="167" y="1"/>
                  </a:moveTo>
                  <a:cubicBezTo>
                    <a:pt x="83" y="1"/>
                    <a:pt x="0" y="84"/>
                    <a:pt x="0" y="167"/>
                  </a:cubicBezTo>
                  <a:lnTo>
                    <a:pt x="0" y="417"/>
                  </a:lnTo>
                  <a:cubicBezTo>
                    <a:pt x="0" y="513"/>
                    <a:pt x="83" y="584"/>
                    <a:pt x="167" y="584"/>
                  </a:cubicBezTo>
                  <a:lnTo>
                    <a:pt x="417" y="584"/>
                  </a:lnTo>
                  <a:cubicBezTo>
                    <a:pt x="512" y="584"/>
                    <a:pt x="583" y="513"/>
                    <a:pt x="583" y="417"/>
                  </a:cubicBezTo>
                  <a:lnTo>
                    <a:pt x="583" y="167"/>
                  </a:lnTo>
                  <a:cubicBezTo>
                    <a:pt x="595" y="84"/>
                    <a:pt x="524" y="1"/>
                    <a:pt x="44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152" name="Google Shape;7301;p50"/>
            <p:cNvSpPr/>
            <p:nvPr/>
          </p:nvSpPr>
          <p:spPr>
            <a:xfrm>
              <a:off x="3679052" y="3116844"/>
              <a:ext cx="18501" cy="18501"/>
            </a:xfrm>
            <a:custGeom>
              <a:avLst/>
              <a:gdLst/>
              <a:ahLst/>
              <a:cxnLst/>
              <a:rect l="l" t="t" r="r" b="b"/>
              <a:pathLst>
                <a:path w="584" h="584" extrusionOk="0">
                  <a:moveTo>
                    <a:pt x="167" y="1"/>
                  </a:moveTo>
                  <a:cubicBezTo>
                    <a:pt x="72" y="1"/>
                    <a:pt x="0" y="84"/>
                    <a:pt x="0" y="167"/>
                  </a:cubicBezTo>
                  <a:lnTo>
                    <a:pt x="0" y="417"/>
                  </a:lnTo>
                  <a:cubicBezTo>
                    <a:pt x="0" y="513"/>
                    <a:pt x="72" y="584"/>
                    <a:pt x="167" y="584"/>
                  </a:cubicBezTo>
                  <a:lnTo>
                    <a:pt x="417" y="584"/>
                  </a:lnTo>
                  <a:cubicBezTo>
                    <a:pt x="500" y="584"/>
                    <a:pt x="584" y="513"/>
                    <a:pt x="584" y="417"/>
                  </a:cubicBezTo>
                  <a:lnTo>
                    <a:pt x="584" y="167"/>
                  </a:lnTo>
                  <a:cubicBezTo>
                    <a:pt x="584" y="84"/>
                    <a:pt x="500" y="1"/>
                    <a:pt x="41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153" name="Google Shape;7302;p50"/>
            <p:cNvSpPr/>
            <p:nvPr/>
          </p:nvSpPr>
          <p:spPr>
            <a:xfrm>
              <a:off x="3705822" y="3116844"/>
              <a:ext cx="18501" cy="18501"/>
            </a:xfrm>
            <a:custGeom>
              <a:avLst/>
              <a:gdLst/>
              <a:ahLst/>
              <a:cxnLst/>
              <a:rect l="l" t="t" r="r" b="b"/>
              <a:pathLst>
                <a:path w="584" h="584" extrusionOk="0">
                  <a:moveTo>
                    <a:pt x="167" y="1"/>
                  </a:moveTo>
                  <a:cubicBezTo>
                    <a:pt x="72" y="1"/>
                    <a:pt x="1" y="84"/>
                    <a:pt x="1" y="167"/>
                  </a:cubicBezTo>
                  <a:lnTo>
                    <a:pt x="1" y="417"/>
                  </a:lnTo>
                  <a:cubicBezTo>
                    <a:pt x="1" y="513"/>
                    <a:pt x="72" y="584"/>
                    <a:pt x="167" y="584"/>
                  </a:cubicBezTo>
                  <a:lnTo>
                    <a:pt x="417" y="584"/>
                  </a:lnTo>
                  <a:cubicBezTo>
                    <a:pt x="513" y="584"/>
                    <a:pt x="584" y="513"/>
                    <a:pt x="584" y="417"/>
                  </a:cubicBezTo>
                  <a:lnTo>
                    <a:pt x="584" y="167"/>
                  </a:lnTo>
                  <a:cubicBezTo>
                    <a:pt x="584" y="84"/>
                    <a:pt x="513" y="1"/>
                    <a:pt x="41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154" name="Google Shape;7303;p50"/>
            <p:cNvSpPr/>
            <p:nvPr/>
          </p:nvSpPr>
          <p:spPr>
            <a:xfrm>
              <a:off x="3732591" y="3116844"/>
              <a:ext cx="18533" cy="18501"/>
            </a:xfrm>
            <a:custGeom>
              <a:avLst/>
              <a:gdLst/>
              <a:ahLst/>
              <a:cxnLst/>
              <a:rect l="l" t="t" r="r" b="b"/>
              <a:pathLst>
                <a:path w="585" h="584" extrusionOk="0">
                  <a:moveTo>
                    <a:pt x="168" y="1"/>
                  </a:moveTo>
                  <a:cubicBezTo>
                    <a:pt x="72" y="1"/>
                    <a:pt x="1" y="84"/>
                    <a:pt x="1" y="167"/>
                  </a:cubicBezTo>
                  <a:lnTo>
                    <a:pt x="1" y="417"/>
                  </a:lnTo>
                  <a:cubicBezTo>
                    <a:pt x="1" y="513"/>
                    <a:pt x="72" y="584"/>
                    <a:pt x="168" y="584"/>
                  </a:cubicBezTo>
                  <a:lnTo>
                    <a:pt x="418" y="584"/>
                  </a:lnTo>
                  <a:cubicBezTo>
                    <a:pt x="513" y="584"/>
                    <a:pt x="584" y="513"/>
                    <a:pt x="584" y="417"/>
                  </a:cubicBezTo>
                  <a:lnTo>
                    <a:pt x="584" y="167"/>
                  </a:lnTo>
                  <a:cubicBezTo>
                    <a:pt x="584" y="84"/>
                    <a:pt x="513" y="1"/>
                    <a:pt x="41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155" name="Google Shape;7304;p50"/>
            <p:cNvSpPr/>
            <p:nvPr/>
          </p:nvSpPr>
          <p:spPr>
            <a:xfrm>
              <a:off x="3759773" y="3116844"/>
              <a:ext cx="18121" cy="18501"/>
            </a:xfrm>
            <a:custGeom>
              <a:avLst/>
              <a:gdLst/>
              <a:ahLst/>
              <a:cxnLst/>
              <a:rect l="l" t="t" r="r" b="b"/>
              <a:pathLst>
                <a:path w="572" h="584" extrusionOk="0">
                  <a:moveTo>
                    <a:pt x="155" y="1"/>
                  </a:moveTo>
                  <a:cubicBezTo>
                    <a:pt x="72" y="1"/>
                    <a:pt x="0" y="84"/>
                    <a:pt x="0" y="167"/>
                  </a:cubicBezTo>
                  <a:lnTo>
                    <a:pt x="0" y="417"/>
                  </a:lnTo>
                  <a:cubicBezTo>
                    <a:pt x="0" y="513"/>
                    <a:pt x="72" y="584"/>
                    <a:pt x="155" y="584"/>
                  </a:cubicBezTo>
                  <a:lnTo>
                    <a:pt x="417" y="584"/>
                  </a:lnTo>
                  <a:cubicBezTo>
                    <a:pt x="500" y="584"/>
                    <a:pt x="572" y="513"/>
                    <a:pt x="572" y="417"/>
                  </a:cubicBezTo>
                  <a:lnTo>
                    <a:pt x="572" y="167"/>
                  </a:lnTo>
                  <a:cubicBezTo>
                    <a:pt x="572" y="84"/>
                    <a:pt x="500" y="1"/>
                    <a:pt x="41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156" name="Google Shape;7305;p50"/>
            <p:cNvSpPr/>
            <p:nvPr/>
          </p:nvSpPr>
          <p:spPr>
            <a:xfrm>
              <a:off x="3625101" y="3009354"/>
              <a:ext cx="18501" cy="18501"/>
            </a:xfrm>
            <a:custGeom>
              <a:avLst/>
              <a:gdLst/>
              <a:ahLst/>
              <a:cxnLst/>
              <a:rect l="l" t="t" r="r" b="b"/>
              <a:pathLst>
                <a:path w="584" h="584" extrusionOk="0">
                  <a:moveTo>
                    <a:pt x="167" y="0"/>
                  </a:moveTo>
                  <a:cubicBezTo>
                    <a:pt x="84" y="0"/>
                    <a:pt x="1" y="84"/>
                    <a:pt x="1" y="167"/>
                  </a:cubicBezTo>
                  <a:lnTo>
                    <a:pt x="1" y="417"/>
                  </a:lnTo>
                  <a:cubicBezTo>
                    <a:pt x="1" y="512"/>
                    <a:pt x="84" y="584"/>
                    <a:pt x="167" y="584"/>
                  </a:cubicBezTo>
                  <a:lnTo>
                    <a:pt x="417" y="584"/>
                  </a:lnTo>
                  <a:cubicBezTo>
                    <a:pt x="513" y="584"/>
                    <a:pt x="584" y="512"/>
                    <a:pt x="584" y="417"/>
                  </a:cubicBezTo>
                  <a:lnTo>
                    <a:pt x="584" y="167"/>
                  </a:lnTo>
                  <a:cubicBezTo>
                    <a:pt x="584" y="84"/>
                    <a:pt x="513" y="0"/>
                    <a:pt x="41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157" name="Google Shape;7306;p50"/>
            <p:cNvSpPr/>
            <p:nvPr/>
          </p:nvSpPr>
          <p:spPr>
            <a:xfrm>
              <a:off x="3625101" y="3036503"/>
              <a:ext cx="18501" cy="18153"/>
            </a:xfrm>
            <a:custGeom>
              <a:avLst/>
              <a:gdLst/>
              <a:ahLst/>
              <a:cxnLst/>
              <a:rect l="l" t="t" r="r" b="b"/>
              <a:pathLst>
                <a:path w="584" h="573" extrusionOk="0">
                  <a:moveTo>
                    <a:pt x="167" y="1"/>
                  </a:moveTo>
                  <a:cubicBezTo>
                    <a:pt x="84" y="1"/>
                    <a:pt x="1" y="72"/>
                    <a:pt x="1" y="155"/>
                  </a:cubicBezTo>
                  <a:lnTo>
                    <a:pt x="1" y="417"/>
                  </a:lnTo>
                  <a:cubicBezTo>
                    <a:pt x="1" y="501"/>
                    <a:pt x="84" y="572"/>
                    <a:pt x="167" y="572"/>
                  </a:cubicBezTo>
                  <a:lnTo>
                    <a:pt x="417" y="572"/>
                  </a:lnTo>
                  <a:cubicBezTo>
                    <a:pt x="513" y="572"/>
                    <a:pt x="584" y="501"/>
                    <a:pt x="584" y="417"/>
                  </a:cubicBezTo>
                  <a:lnTo>
                    <a:pt x="584" y="155"/>
                  </a:lnTo>
                  <a:cubicBezTo>
                    <a:pt x="584" y="72"/>
                    <a:pt x="513" y="1"/>
                    <a:pt x="41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158" name="Google Shape;7307;p50"/>
            <p:cNvSpPr/>
            <p:nvPr/>
          </p:nvSpPr>
          <p:spPr>
            <a:xfrm>
              <a:off x="3625101" y="3063273"/>
              <a:ext cx="18501" cy="18533"/>
            </a:xfrm>
            <a:custGeom>
              <a:avLst/>
              <a:gdLst/>
              <a:ahLst/>
              <a:cxnLst/>
              <a:rect l="l" t="t" r="r" b="b"/>
              <a:pathLst>
                <a:path w="584" h="585" extrusionOk="0">
                  <a:moveTo>
                    <a:pt x="167" y="1"/>
                  </a:moveTo>
                  <a:cubicBezTo>
                    <a:pt x="84" y="1"/>
                    <a:pt x="1" y="72"/>
                    <a:pt x="1" y="168"/>
                  </a:cubicBezTo>
                  <a:lnTo>
                    <a:pt x="1" y="418"/>
                  </a:lnTo>
                  <a:cubicBezTo>
                    <a:pt x="1" y="501"/>
                    <a:pt x="84" y="584"/>
                    <a:pt x="167" y="584"/>
                  </a:cubicBezTo>
                  <a:lnTo>
                    <a:pt x="417" y="584"/>
                  </a:lnTo>
                  <a:cubicBezTo>
                    <a:pt x="513" y="584"/>
                    <a:pt x="584" y="501"/>
                    <a:pt x="584" y="418"/>
                  </a:cubicBezTo>
                  <a:lnTo>
                    <a:pt x="584" y="168"/>
                  </a:lnTo>
                  <a:cubicBezTo>
                    <a:pt x="584" y="72"/>
                    <a:pt x="513" y="1"/>
                    <a:pt x="41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159" name="Google Shape;7308;p50"/>
            <p:cNvSpPr/>
            <p:nvPr/>
          </p:nvSpPr>
          <p:spPr>
            <a:xfrm>
              <a:off x="3625101" y="3090074"/>
              <a:ext cx="18501" cy="18501"/>
            </a:xfrm>
            <a:custGeom>
              <a:avLst/>
              <a:gdLst/>
              <a:ahLst/>
              <a:cxnLst/>
              <a:rect l="l" t="t" r="r" b="b"/>
              <a:pathLst>
                <a:path w="584" h="584" extrusionOk="0">
                  <a:moveTo>
                    <a:pt x="167" y="0"/>
                  </a:moveTo>
                  <a:cubicBezTo>
                    <a:pt x="84" y="0"/>
                    <a:pt x="1" y="72"/>
                    <a:pt x="1" y="167"/>
                  </a:cubicBezTo>
                  <a:lnTo>
                    <a:pt x="1" y="417"/>
                  </a:lnTo>
                  <a:cubicBezTo>
                    <a:pt x="1" y="512"/>
                    <a:pt x="84" y="584"/>
                    <a:pt x="167" y="584"/>
                  </a:cubicBezTo>
                  <a:lnTo>
                    <a:pt x="417" y="584"/>
                  </a:lnTo>
                  <a:cubicBezTo>
                    <a:pt x="513" y="584"/>
                    <a:pt x="584" y="512"/>
                    <a:pt x="584" y="417"/>
                  </a:cubicBezTo>
                  <a:lnTo>
                    <a:pt x="584" y="167"/>
                  </a:lnTo>
                  <a:cubicBezTo>
                    <a:pt x="584" y="72"/>
                    <a:pt x="513" y="0"/>
                    <a:pt x="41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160" name="Google Shape;7309;p50"/>
            <p:cNvSpPr/>
            <p:nvPr/>
          </p:nvSpPr>
          <p:spPr>
            <a:xfrm>
              <a:off x="3759773" y="3009354"/>
              <a:ext cx="18121" cy="18501"/>
            </a:xfrm>
            <a:custGeom>
              <a:avLst/>
              <a:gdLst/>
              <a:ahLst/>
              <a:cxnLst/>
              <a:rect l="l" t="t" r="r" b="b"/>
              <a:pathLst>
                <a:path w="572" h="584" extrusionOk="0">
                  <a:moveTo>
                    <a:pt x="155" y="0"/>
                  </a:moveTo>
                  <a:cubicBezTo>
                    <a:pt x="72" y="0"/>
                    <a:pt x="0" y="84"/>
                    <a:pt x="0" y="167"/>
                  </a:cubicBezTo>
                  <a:lnTo>
                    <a:pt x="0" y="417"/>
                  </a:lnTo>
                  <a:cubicBezTo>
                    <a:pt x="0" y="512"/>
                    <a:pt x="72" y="584"/>
                    <a:pt x="155" y="584"/>
                  </a:cubicBezTo>
                  <a:lnTo>
                    <a:pt x="417" y="584"/>
                  </a:lnTo>
                  <a:cubicBezTo>
                    <a:pt x="500" y="584"/>
                    <a:pt x="572" y="512"/>
                    <a:pt x="572" y="417"/>
                  </a:cubicBezTo>
                  <a:lnTo>
                    <a:pt x="572" y="167"/>
                  </a:lnTo>
                  <a:cubicBezTo>
                    <a:pt x="572" y="84"/>
                    <a:pt x="500" y="0"/>
                    <a:pt x="41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161" name="Google Shape;7310;p50"/>
            <p:cNvSpPr/>
            <p:nvPr/>
          </p:nvSpPr>
          <p:spPr>
            <a:xfrm>
              <a:off x="3759773" y="3036503"/>
              <a:ext cx="18121" cy="18153"/>
            </a:xfrm>
            <a:custGeom>
              <a:avLst/>
              <a:gdLst/>
              <a:ahLst/>
              <a:cxnLst/>
              <a:rect l="l" t="t" r="r" b="b"/>
              <a:pathLst>
                <a:path w="572" h="573" extrusionOk="0">
                  <a:moveTo>
                    <a:pt x="155" y="1"/>
                  </a:moveTo>
                  <a:cubicBezTo>
                    <a:pt x="72" y="1"/>
                    <a:pt x="0" y="72"/>
                    <a:pt x="0" y="155"/>
                  </a:cubicBezTo>
                  <a:lnTo>
                    <a:pt x="0" y="417"/>
                  </a:lnTo>
                  <a:cubicBezTo>
                    <a:pt x="0" y="501"/>
                    <a:pt x="72" y="572"/>
                    <a:pt x="155" y="572"/>
                  </a:cubicBezTo>
                  <a:lnTo>
                    <a:pt x="417" y="572"/>
                  </a:lnTo>
                  <a:cubicBezTo>
                    <a:pt x="500" y="572"/>
                    <a:pt x="572" y="501"/>
                    <a:pt x="572" y="417"/>
                  </a:cubicBezTo>
                  <a:lnTo>
                    <a:pt x="572" y="155"/>
                  </a:lnTo>
                  <a:cubicBezTo>
                    <a:pt x="572" y="72"/>
                    <a:pt x="500" y="1"/>
                    <a:pt x="41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162" name="Google Shape;7311;p50"/>
            <p:cNvSpPr/>
            <p:nvPr/>
          </p:nvSpPr>
          <p:spPr>
            <a:xfrm>
              <a:off x="3759773" y="3063273"/>
              <a:ext cx="18121" cy="18533"/>
            </a:xfrm>
            <a:custGeom>
              <a:avLst/>
              <a:gdLst/>
              <a:ahLst/>
              <a:cxnLst/>
              <a:rect l="l" t="t" r="r" b="b"/>
              <a:pathLst>
                <a:path w="572" h="585" extrusionOk="0">
                  <a:moveTo>
                    <a:pt x="155" y="1"/>
                  </a:moveTo>
                  <a:cubicBezTo>
                    <a:pt x="72" y="1"/>
                    <a:pt x="0" y="72"/>
                    <a:pt x="0" y="168"/>
                  </a:cubicBezTo>
                  <a:lnTo>
                    <a:pt x="0" y="418"/>
                  </a:lnTo>
                  <a:cubicBezTo>
                    <a:pt x="0" y="501"/>
                    <a:pt x="72" y="584"/>
                    <a:pt x="155" y="584"/>
                  </a:cubicBezTo>
                  <a:lnTo>
                    <a:pt x="417" y="584"/>
                  </a:lnTo>
                  <a:cubicBezTo>
                    <a:pt x="500" y="584"/>
                    <a:pt x="572" y="501"/>
                    <a:pt x="572" y="418"/>
                  </a:cubicBezTo>
                  <a:lnTo>
                    <a:pt x="572" y="168"/>
                  </a:lnTo>
                  <a:cubicBezTo>
                    <a:pt x="572" y="72"/>
                    <a:pt x="500" y="1"/>
                    <a:pt x="41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163" name="Google Shape;7312;p50"/>
            <p:cNvSpPr/>
            <p:nvPr/>
          </p:nvSpPr>
          <p:spPr>
            <a:xfrm>
              <a:off x="3759773" y="3090074"/>
              <a:ext cx="18121" cy="18501"/>
            </a:xfrm>
            <a:custGeom>
              <a:avLst/>
              <a:gdLst/>
              <a:ahLst/>
              <a:cxnLst/>
              <a:rect l="l" t="t" r="r" b="b"/>
              <a:pathLst>
                <a:path w="572" h="584" extrusionOk="0">
                  <a:moveTo>
                    <a:pt x="155" y="0"/>
                  </a:moveTo>
                  <a:cubicBezTo>
                    <a:pt x="72" y="0"/>
                    <a:pt x="0" y="72"/>
                    <a:pt x="0" y="167"/>
                  </a:cubicBezTo>
                  <a:lnTo>
                    <a:pt x="0" y="417"/>
                  </a:lnTo>
                  <a:cubicBezTo>
                    <a:pt x="0" y="512"/>
                    <a:pt x="72" y="584"/>
                    <a:pt x="155" y="584"/>
                  </a:cubicBezTo>
                  <a:lnTo>
                    <a:pt x="417" y="584"/>
                  </a:lnTo>
                  <a:cubicBezTo>
                    <a:pt x="500" y="584"/>
                    <a:pt x="572" y="512"/>
                    <a:pt x="572" y="417"/>
                  </a:cubicBezTo>
                  <a:lnTo>
                    <a:pt x="572" y="167"/>
                  </a:lnTo>
                  <a:cubicBezTo>
                    <a:pt x="572" y="72"/>
                    <a:pt x="500" y="0"/>
                    <a:pt x="41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2">
                    <a:lumMod val="75000"/>
                  </a:schemeClr>
                </a:solidFill>
              </a:endParaRPr>
            </a:p>
          </p:txBody>
        </p:sp>
      </p:grpSp>
      <p:grpSp>
        <p:nvGrpSpPr>
          <p:cNvPr id="164" name="Google Shape;7319;p50"/>
          <p:cNvGrpSpPr/>
          <p:nvPr/>
        </p:nvGrpSpPr>
        <p:grpSpPr>
          <a:xfrm>
            <a:off x="4000858" y="1388127"/>
            <a:ext cx="215044" cy="348924"/>
            <a:chOff x="2691555" y="2884503"/>
            <a:chExt cx="215044" cy="348924"/>
          </a:xfrm>
          <a:solidFill>
            <a:schemeClr val="bg1"/>
          </a:solidFill>
        </p:grpSpPr>
        <p:sp>
          <p:nvSpPr>
            <p:cNvPr id="165" name="Google Shape;7320;p50"/>
            <p:cNvSpPr/>
            <p:nvPr/>
          </p:nvSpPr>
          <p:spPr>
            <a:xfrm>
              <a:off x="2691555" y="2884503"/>
              <a:ext cx="215044" cy="348924"/>
            </a:xfrm>
            <a:custGeom>
              <a:avLst/>
              <a:gdLst/>
              <a:ahLst/>
              <a:cxnLst/>
              <a:rect l="l" t="t" r="r" b="b"/>
              <a:pathLst>
                <a:path w="6788" h="11014" extrusionOk="0">
                  <a:moveTo>
                    <a:pt x="632" y="4941"/>
                  </a:moveTo>
                  <a:lnTo>
                    <a:pt x="632" y="5394"/>
                  </a:lnTo>
                  <a:lnTo>
                    <a:pt x="441" y="5394"/>
                  </a:lnTo>
                  <a:lnTo>
                    <a:pt x="632" y="4941"/>
                  </a:lnTo>
                  <a:close/>
                  <a:moveTo>
                    <a:pt x="3703" y="0"/>
                  </a:moveTo>
                  <a:cubicBezTo>
                    <a:pt x="2013" y="0"/>
                    <a:pt x="632" y="1346"/>
                    <a:pt x="632" y="2989"/>
                  </a:cubicBezTo>
                  <a:lnTo>
                    <a:pt x="632" y="4179"/>
                  </a:lnTo>
                  <a:lnTo>
                    <a:pt x="36" y="5489"/>
                  </a:lnTo>
                  <a:cubicBezTo>
                    <a:pt x="1" y="5537"/>
                    <a:pt x="13" y="5596"/>
                    <a:pt x="48" y="5644"/>
                  </a:cubicBezTo>
                  <a:cubicBezTo>
                    <a:pt x="72" y="5692"/>
                    <a:pt x="120" y="5715"/>
                    <a:pt x="179" y="5715"/>
                  </a:cubicBezTo>
                  <a:lnTo>
                    <a:pt x="632" y="5715"/>
                  </a:lnTo>
                  <a:lnTo>
                    <a:pt x="632" y="6965"/>
                  </a:lnTo>
                  <a:cubicBezTo>
                    <a:pt x="632" y="7335"/>
                    <a:pt x="941" y="7656"/>
                    <a:pt x="1310" y="7656"/>
                  </a:cubicBezTo>
                  <a:lnTo>
                    <a:pt x="2156" y="7656"/>
                  </a:lnTo>
                  <a:lnTo>
                    <a:pt x="2156" y="8704"/>
                  </a:lnTo>
                  <a:lnTo>
                    <a:pt x="751" y="10775"/>
                  </a:lnTo>
                  <a:cubicBezTo>
                    <a:pt x="703" y="10835"/>
                    <a:pt x="703" y="10906"/>
                    <a:pt x="751" y="10954"/>
                  </a:cubicBezTo>
                  <a:cubicBezTo>
                    <a:pt x="775" y="11002"/>
                    <a:pt x="822" y="11014"/>
                    <a:pt x="882" y="11014"/>
                  </a:cubicBezTo>
                  <a:lnTo>
                    <a:pt x="929" y="11014"/>
                  </a:lnTo>
                  <a:lnTo>
                    <a:pt x="2394" y="10585"/>
                  </a:lnTo>
                  <a:cubicBezTo>
                    <a:pt x="2489" y="10549"/>
                    <a:pt x="2537" y="10466"/>
                    <a:pt x="2501" y="10394"/>
                  </a:cubicBezTo>
                  <a:cubicBezTo>
                    <a:pt x="2482" y="10328"/>
                    <a:pt x="2418" y="10277"/>
                    <a:pt x="2356" y="10277"/>
                  </a:cubicBezTo>
                  <a:cubicBezTo>
                    <a:pt x="2340" y="10277"/>
                    <a:pt x="2325" y="10280"/>
                    <a:pt x="2310" y="10287"/>
                  </a:cubicBezTo>
                  <a:lnTo>
                    <a:pt x="1263" y="10597"/>
                  </a:lnTo>
                  <a:lnTo>
                    <a:pt x="2441" y="8859"/>
                  </a:lnTo>
                  <a:cubicBezTo>
                    <a:pt x="2453" y="8823"/>
                    <a:pt x="2477" y="8799"/>
                    <a:pt x="2477" y="8763"/>
                  </a:cubicBezTo>
                  <a:lnTo>
                    <a:pt x="2477" y="7608"/>
                  </a:lnTo>
                  <a:lnTo>
                    <a:pt x="3453" y="7073"/>
                  </a:lnTo>
                  <a:cubicBezTo>
                    <a:pt x="3537" y="7025"/>
                    <a:pt x="3561" y="6942"/>
                    <a:pt x="3513" y="6846"/>
                  </a:cubicBezTo>
                  <a:cubicBezTo>
                    <a:pt x="3488" y="6797"/>
                    <a:pt x="3436" y="6765"/>
                    <a:pt x="3378" y="6765"/>
                  </a:cubicBezTo>
                  <a:cubicBezTo>
                    <a:pt x="3352" y="6765"/>
                    <a:pt x="3325" y="6772"/>
                    <a:pt x="3299" y="6787"/>
                  </a:cubicBezTo>
                  <a:lnTo>
                    <a:pt x="2263" y="7358"/>
                  </a:lnTo>
                  <a:lnTo>
                    <a:pt x="1298" y="7358"/>
                  </a:lnTo>
                  <a:cubicBezTo>
                    <a:pt x="1108" y="7358"/>
                    <a:pt x="941" y="7192"/>
                    <a:pt x="941" y="7001"/>
                  </a:cubicBezTo>
                  <a:lnTo>
                    <a:pt x="941" y="6549"/>
                  </a:lnTo>
                  <a:lnTo>
                    <a:pt x="1775" y="6549"/>
                  </a:lnTo>
                  <a:cubicBezTo>
                    <a:pt x="1870" y="6549"/>
                    <a:pt x="1941" y="6477"/>
                    <a:pt x="1941" y="6382"/>
                  </a:cubicBezTo>
                  <a:cubicBezTo>
                    <a:pt x="1941" y="6299"/>
                    <a:pt x="1870" y="6227"/>
                    <a:pt x="1775" y="6227"/>
                  </a:cubicBezTo>
                  <a:lnTo>
                    <a:pt x="941" y="6227"/>
                  </a:lnTo>
                  <a:lnTo>
                    <a:pt x="941" y="3025"/>
                  </a:lnTo>
                  <a:cubicBezTo>
                    <a:pt x="941" y="1548"/>
                    <a:pt x="2179" y="358"/>
                    <a:pt x="3715" y="358"/>
                  </a:cubicBezTo>
                  <a:cubicBezTo>
                    <a:pt x="5239" y="358"/>
                    <a:pt x="6478" y="1548"/>
                    <a:pt x="6478" y="3025"/>
                  </a:cubicBezTo>
                  <a:cubicBezTo>
                    <a:pt x="6478" y="4263"/>
                    <a:pt x="5811" y="5406"/>
                    <a:pt x="4727" y="6013"/>
                  </a:cubicBezTo>
                  <a:lnTo>
                    <a:pt x="3954" y="6442"/>
                  </a:lnTo>
                  <a:cubicBezTo>
                    <a:pt x="3870" y="6489"/>
                    <a:pt x="3846" y="6584"/>
                    <a:pt x="3894" y="6668"/>
                  </a:cubicBezTo>
                  <a:cubicBezTo>
                    <a:pt x="3918" y="6717"/>
                    <a:pt x="3971" y="6749"/>
                    <a:pt x="4029" y="6749"/>
                  </a:cubicBezTo>
                  <a:cubicBezTo>
                    <a:pt x="4055" y="6749"/>
                    <a:pt x="4082" y="6742"/>
                    <a:pt x="4108" y="6727"/>
                  </a:cubicBezTo>
                  <a:lnTo>
                    <a:pt x="4882" y="6299"/>
                  </a:lnTo>
                  <a:cubicBezTo>
                    <a:pt x="4918" y="6287"/>
                    <a:pt x="4930" y="6263"/>
                    <a:pt x="4966" y="6251"/>
                  </a:cubicBezTo>
                  <a:lnTo>
                    <a:pt x="4966" y="8525"/>
                  </a:lnTo>
                  <a:cubicBezTo>
                    <a:pt x="4966" y="8573"/>
                    <a:pt x="4977" y="8609"/>
                    <a:pt x="5001" y="8632"/>
                  </a:cubicBezTo>
                  <a:lnTo>
                    <a:pt x="5620" y="9323"/>
                  </a:lnTo>
                  <a:lnTo>
                    <a:pt x="2965" y="10109"/>
                  </a:lnTo>
                  <a:cubicBezTo>
                    <a:pt x="2882" y="10133"/>
                    <a:pt x="2834" y="10228"/>
                    <a:pt x="2858" y="10299"/>
                  </a:cubicBezTo>
                  <a:cubicBezTo>
                    <a:pt x="2882" y="10371"/>
                    <a:pt x="2953" y="10418"/>
                    <a:pt x="3013" y="10418"/>
                  </a:cubicBezTo>
                  <a:lnTo>
                    <a:pt x="3061" y="10418"/>
                  </a:lnTo>
                  <a:lnTo>
                    <a:pt x="5942" y="9573"/>
                  </a:lnTo>
                  <a:cubicBezTo>
                    <a:pt x="6001" y="9549"/>
                    <a:pt x="6037" y="9513"/>
                    <a:pt x="6049" y="9466"/>
                  </a:cubicBezTo>
                  <a:cubicBezTo>
                    <a:pt x="6061" y="9406"/>
                    <a:pt x="6049" y="9359"/>
                    <a:pt x="6013" y="9311"/>
                  </a:cubicBezTo>
                  <a:lnTo>
                    <a:pt x="5263" y="8442"/>
                  </a:lnTo>
                  <a:lnTo>
                    <a:pt x="5263" y="6013"/>
                  </a:lnTo>
                  <a:cubicBezTo>
                    <a:pt x="6216" y="5311"/>
                    <a:pt x="6787" y="4203"/>
                    <a:pt x="6787" y="2989"/>
                  </a:cubicBezTo>
                  <a:cubicBezTo>
                    <a:pt x="6787" y="1346"/>
                    <a:pt x="5406" y="0"/>
                    <a:pt x="370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166" name="Google Shape;7321;p50"/>
            <p:cNvSpPr/>
            <p:nvPr/>
          </p:nvSpPr>
          <p:spPr>
            <a:xfrm>
              <a:off x="2754535" y="2907503"/>
              <a:ext cx="126783" cy="127164"/>
            </a:xfrm>
            <a:custGeom>
              <a:avLst/>
              <a:gdLst/>
              <a:ahLst/>
              <a:cxnLst/>
              <a:rect l="l" t="t" r="r" b="b"/>
              <a:pathLst>
                <a:path w="4002" h="4014" extrusionOk="0">
                  <a:moveTo>
                    <a:pt x="1989" y="1"/>
                  </a:moveTo>
                  <a:cubicBezTo>
                    <a:pt x="953" y="1"/>
                    <a:pt x="72" y="822"/>
                    <a:pt x="1" y="1870"/>
                  </a:cubicBezTo>
                  <a:cubicBezTo>
                    <a:pt x="1" y="1953"/>
                    <a:pt x="61" y="2025"/>
                    <a:pt x="144" y="2048"/>
                  </a:cubicBezTo>
                  <a:cubicBezTo>
                    <a:pt x="239" y="2048"/>
                    <a:pt x="311" y="1989"/>
                    <a:pt x="322" y="1894"/>
                  </a:cubicBezTo>
                  <a:cubicBezTo>
                    <a:pt x="382" y="1013"/>
                    <a:pt x="1108" y="346"/>
                    <a:pt x="1989" y="346"/>
                  </a:cubicBezTo>
                  <a:cubicBezTo>
                    <a:pt x="2918" y="346"/>
                    <a:pt x="3656" y="1096"/>
                    <a:pt x="3656" y="2013"/>
                  </a:cubicBezTo>
                  <a:cubicBezTo>
                    <a:pt x="3656" y="2941"/>
                    <a:pt x="2918" y="3680"/>
                    <a:pt x="1989" y="3680"/>
                  </a:cubicBezTo>
                  <a:cubicBezTo>
                    <a:pt x="1251" y="3680"/>
                    <a:pt x="596" y="3191"/>
                    <a:pt x="382" y="2477"/>
                  </a:cubicBezTo>
                  <a:cubicBezTo>
                    <a:pt x="363" y="2401"/>
                    <a:pt x="298" y="2363"/>
                    <a:pt x="236" y="2363"/>
                  </a:cubicBezTo>
                  <a:cubicBezTo>
                    <a:pt x="221" y="2363"/>
                    <a:pt x="206" y="2365"/>
                    <a:pt x="191" y="2370"/>
                  </a:cubicBezTo>
                  <a:cubicBezTo>
                    <a:pt x="96" y="2406"/>
                    <a:pt x="61" y="2489"/>
                    <a:pt x="84" y="2560"/>
                  </a:cubicBezTo>
                  <a:cubicBezTo>
                    <a:pt x="322" y="3418"/>
                    <a:pt x="1108" y="4013"/>
                    <a:pt x="2001" y="4013"/>
                  </a:cubicBezTo>
                  <a:cubicBezTo>
                    <a:pt x="3109" y="4013"/>
                    <a:pt x="4001" y="3120"/>
                    <a:pt x="4001" y="2013"/>
                  </a:cubicBezTo>
                  <a:cubicBezTo>
                    <a:pt x="3990" y="917"/>
                    <a:pt x="3097" y="1"/>
                    <a:pt x="19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167" name="Google Shape;7322;p50"/>
            <p:cNvSpPr/>
            <p:nvPr/>
          </p:nvSpPr>
          <p:spPr>
            <a:xfrm>
              <a:off x="2781336" y="2931263"/>
              <a:ext cx="74321" cy="74353"/>
            </a:xfrm>
            <a:custGeom>
              <a:avLst/>
              <a:gdLst/>
              <a:ahLst/>
              <a:cxnLst/>
              <a:rect l="l" t="t" r="r" b="b"/>
              <a:pathLst>
                <a:path w="2346" h="2347" extrusionOk="0">
                  <a:moveTo>
                    <a:pt x="1465" y="310"/>
                  </a:moveTo>
                  <a:cubicBezTo>
                    <a:pt x="1620" y="310"/>
                    <a:pt x="1751" y="370"/>
                    <a:pt x="1858" y="477"/>
                  </a:cubicBezTo>
                  <a:cubicBezTo>
                    <a:pt x="1965" y="584"/>
                    <a:pt x="2024" y="715"/>
                    <a:pt x="2024" y="858"/>
                  </a:cubicBezTo>
                  <a:cubicBezTo>
                    <a:pt x="2024" y="1013"/>
                    <a:pt x="1965" y="1144"/>
                    <a:pt x="1858" y="1251"/>
                  </a:cubicBezTo>
                  <a:cubicBezTo>
                    <a:pt x="1751" y="1358"/>
                    <a:pt x="1620" y="1418"/>
                    <a:pt x="1465" y="1418"/>
                  </a:cubicBezTo>
                  <a:cubicBezTo>
                    <a:pt x="1322" y="1418"/>
                    <a:pt x="1191" y="1358"/>
                    <a:pt x="1084" y="1251"/>
                  </a:cubicBezTo>
                  <a:cubicBezTo>
                    <a:pt x="869" y="1037"/>
                    <a:pt x="869" y="679"/>
                    <a:pt x="1084" y="477"/>
                  </a:cubicBezTo>
                  <a:cubicBezTo>
                    <a:pt x="1191" y="370"/>
                    <a:pt x="1322" y="310"/>
                    <a:pt x="1465" y="310"/>
                  </a:cubicBezTo>
                  <a:close/>
                  <a:moveTo>
                    <a:pt x="1489" y="1"/>
                  </a:moveTo>
                  <a:cubicBezTo>
                    <a:pt x="1262" y="1"/>
                    <a:pt x="1036" y="84"/>
                    <a:pt x="869" y="251"/>
                  </a:cubicBezTo>
                  <a:cubicBezTo>
                    <a:pt x="572" y="548"/>
                    <a:pt x="536" y="1025"/>
                    <a:pt x="774" y="1370"/>
                  </a:cubicBezTo>
                  <a:lnTo>
                    <a:pt x="60" y="2084"/>
                  </a:lnTo>
                  <a:cubicBezTo>
                    <a:pt x="0" y="2144"/>
                    <a:pt x="0" y="2239"/>
                    <a:pt x="60" y="2299"/>
                  </a:cubicBezTo>
                  <a:cubicBezTo>
                    <a:pt x="84" y="2334"/>
                    <a:pt x="131" y="2346"/>
                    <a:pt x="179" y="2346"/>
                  </a:cubicBezTo>
                  <a:cubicBezTo>
                    <a:pt x="215" y="2346"/>
                    <a:pt x="262" y="2334"/>
                    <a:pt x="298" y="2299"/>
                  </a:cubicBezTo>
                  <a:lnTo>
                    <a:pt x="1012" y="1584"/>
                  </a:lnTo>
                  <a:cubicBezTo>
                    <a:pt x="1155" y="1691"/>
                    <a:pt x="1322" y="1739"/>
                    <a:pt x="1501" y="1739"/>
                  </a:cubicBezTo>
                  <a:cubicBezTo>
                    <a:pt x="1739" y="1739"/>
                    <a:pt x="1941" y="1644"/>
                    <a:pt x="2108" y="1489"/>
                  </a:cubicBezTo>
                  <a:cubicBezTo>
                    <a:pt x="2263" y="1310"/>
                    <a:pt x="2346" y="1096"/>
                    <a:pt x="2346" y="858"/>
                  </a:cubicBezTo>
                  <a:cubicBezTo>
                    <a:pt x="2346" y="620"/>
                    <a:pt x="2263" y="417"/>
                    <a:pt x="2096" y="251"/>
                  </a:cubicBezTo>
                  <a:cubicBezTo>
                    <a:pt x="1929" y="84"/>
                    <a:pt x="1703" y="1"/>
                    <a:pt x="14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2">
                    <a:lumMod val="75000"/>
                  </a:schemeClr>
                </a:solidFill>
              </a:endParaRPr>
            </a:p>
          </p:txBody>
        </p:sp>
      </p:grpSp>
      <p:grpSp>
        <p:nvGrpSpPr>
          <p:cNvPr id="168" name="Google Shape;7323;p50"/>
          <p:cNvGrpSpPr/>
          <p:nvPr/>
        </p:nvGrpSpPr>
        <p:grpSpPr>
          <a:xfrm>
            <a:off x="2711906" y="4399083"/>
            <a:ext cx="254644" cy="348828"/>
            <a:chOff x="1770459" y="2884503"/>
            <a:chExt cx="254644" cy="348828"/>
          </a:xfrm>
          <a:solidFill>
            <a:schemeClr val="bg1"/>
          </a:solidFill>
        </p:grpSpPr>
        <p:sp>
          <p:nvSpPr>
            <p:cNvPr id="169" name="Google Shape;7324;p50"/>
            <p:cNvSpPr/>
            <p:nvPr/>
          </p:nvSpPr>
          <p:spPr>
            <a:xfrm>
              <a:off x="1832330" y="2884503"/>
              <a:ext cx="130902" cy="159572"/>
            </a:xfrm>
            <a:custGeom>
              <a:avLst/>
              <a:gdLst/>
              <a:ahLst/>
              <a:cxnLst/>
              <a:rect l="l" t="t" r="r" b="b"/>
              <a:pathLst>
                <a:path w="4132" h="5037" extrusionOk="0">
                  <a:moveTo>
                    <a:pt x="2060" y="0"/>
                  </a:moveTo>
                  <a:cubicBezTo>
                    <a:pt x="953" y="0"/>
                    <a:pt x="36" y="869"/>
                    <a:pt x="0" y="1977"/>
                  </a:cubicBezTo>
                  <a:cubicBezTo>
                    <a:pt x="0" y="2072"/>
                    <a:pt x="60" y="2143"/>
                    <a:pt x="143" y="2143"/>
                  </a:cubicBezTo>
                  <a:cubicBezTo>
                    <a:pt x="238" y="2143"/>
                    <a:pt x="310" y="2084"/>
                    <a:pt x="310" y="2001"/>
                  </a:cubicBezTo>
                  <a:cubicBezTo>
                    <a:pt x="357" y="1060"/>
                    <a:pt x="1131" y="322"/>
                    <a:pt x="2060" y="322"/>
                  </a:cubicBezTo>
                  <a:cubicBezTo>
                    <a:pt x="3036" y="322"/>
                    <a:pt x="3822" y="1120"/>
                    <a:pt x="3822" y="2084"/>
                  </a:cubicBezTo>
                  <a:cubicBezTo>
                    <a:pt x="3822" y="2846"/>
                    <a:pt x="3334" y="3513"/>
                    <a:pt x="2596" y="3751"/>
                  </a:cubicBezTo>
                  <a:cubicBezTo>
                    <a:pt x="2572" y="3763"/>
                    <a:pt x="2524" y="3787"/>
                    <a:pt x="2512" y="3822"/>
                  </a:cubicBezTo>
                  <a:lnTo>
                    <a:pt x="2060" y="4572"/>
                  </a:lnTo>
                  <a:lnTo>
                    <a:pt x="1619" y="3822"/>
                  </a:lnTo>
                  <a:cubicBezTo>
                    <a:pt x="1608" y="3798"/>
                    <a:pt x="1572" y="3763"/>
                    <a:pt x="1524" y="3751"/>
                  </a:cubicBezTo>
                  <a:cubicBezTo>
                    <a:pt x="977" y="3572"/>
                    <a:pt x="548" y="3144"/>
                    <a:pt x="381" y="2572"/>
                  </a:cubicBezTo>
                  <a:cubicBezTo>
                    <a:pt x="362" y="2503"/>
                    <a:pt x="293" y="2459"/>
                    <a:pt x="230" y="2459"/>
                  </a:cubicBezTo>
                  <a:cubicBezTo>
                    <a:pt x="216" y="2459"/>
                    <a:pt x="203" y="2461"/>
                    <a:pt x="191" y="2465"/>
                  </a:cubicBezTo>
                  <a:cubicBezTo>
                    <a:pt x="95" y="2501"/>
                    <a:pt x="60" y="2584"/>
                    <a:pt x="84" y="2667"/>
                  </a:cubicBezTo>
                  <a:cubicBezTo>
                    <a:pt x="274" y="3298"/>
                    <a:pt x="750" y="3810"/>
                    <a:pt x="1381" y="4037"/>
                  </a:cubicBezTo>
                  <a:lnTo>
                    <a:pt x="1929" y="4953"/>
                  </a:lnTo>
                  <a:cubicBezTo>
                    <a:pt x="1965" y="5001"/>
                    <a:pt x="2000" y="5037"/>
                    <a:pt x="2060" y="5037"/>
                  </a:cubicBezTo>
                  <a:cubicBezTo>
                    <a:pt x="2120" y="5037"/>
                    <a:pt x="2167" y="5001"/>
                    <a:pt x="2191" y="4953"/>
                  </a:cubicBezTo>
                  <a:lnTo>
                    <a:pt x="2751" y="4037"/>
                  </a:lnTo>
                  <a:cubicBezTo>
                    <a:pt x="3584" y="3739"/>
                    <a:pt x="4132" y="2965"/>
                    <a:pt x="4132" y="2084"/>
                  </a:cubicBezTo>
                  <a:cubicBezTo>
                    <a:pt x="4132" y="941"/>
                    <a:pt x="3215" y="0"/>
                    <a:pt x="206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170" name="Google Shape;7325;p50"/>
            <p:cNvSpPr/>
            <p:nvPr/>
          </p:nvSpPr>
          <p:spPr>
            <a:xfrm>
              <a:off x="1861000" y="2912698"/>
              <a:ext cx="75842" cy="72167"/>
            </a:xfrm>
            <a:custGeom>
              <a:avLst/>
              <a:gdLst/>
              <a:ahLst/>
              <a:cxnLst/>
              <a:rect l="l" t="t" r="r" b="b"/>
              <a:pathLst>
                <a:path w="2394" h="2278" extrusionOk="0">
                  <a:moveTo>
                    <a:pt x="1441" y="313"/>
                  </a:moveTo>
                  <a:cubicBezTo>
                    <a:pt x="1572" y="313"/>
                    <a:pt x="1715" y="360"/>
                    <a:pt x="1810" y="468"/>
                  </a:cubicBezTo>
                  <a:cubicBezTo>
                    <a:pt x="2036" y="670"/>
                    <a:pt x="2036" y="1015"/>
                    <a:pt x="1834" y="1218"/>
                  </a:cubicBezTo>
                  <a:cubicBezTo>
                    <a:pt x="1726" y="1325"/>
                    <a:pt x="1587" y="1378"/>
                    <a:pt x="1448" y="1378"/>
                  </a:cubicBezTo>
                  <a:cubicBezTo>
                    <a:pt x="1310" y="1378"/>
                    <a:pt x="1173" y="1325"/>
                    <a:pt x="1072" y="1218"/>
                  </a:cubicBezTo>
                  <a:cubicBezTo>
                    <a:pt x="857" y="1015"/>
                    <a:pt x="857" y="670"/>
                    <a:pt x="1072" y="468"/>
                  </a:cubicBezTo>
                  <a:cubicBezTo>
                    <a:pt x="1167" y="360"/>
                    <a:pt x="1310" y="313"/>
                    <a:pt x="1441" y="313"/>
                  </a:cubicBezTo>
                  <a:close/>
                  <a:moveTo>
                    <a:pt x="1451" y="0"/>
                  </a:moveTo>
                  <a:cubicBezTo>
                    <a:pt x="1232" y="0"/>
                    <a:pt x="1012" y="81"/>
                    <a:pt x="845" y="241"/>
                  </a:cubicBezTo>
                  <a:cubicBezTo>
                    <a:pt x="548" y="539"/>
                    <a:pt x="524" y="992"/>
                    <a:pt x="738" y="1325"/>
                  </a:cubicBezTo>
                  <a:lnTo>
                    <a:pt x="60" y="2015"/>
                  </a:lnTo>
                  <a:cubicBezTo>
                    <a:pt x="0" y="2075"/>
                    <a:pt x="0" y="2182"/>
                    <a:pt x="60" y="2242"/>
                  </a:cubicBezTo>
                  <a:cubicBezTo>
                    <a:pt x="83" y="2265"/>
                    <a:pt x="131" y="2277"/>
                    <a:pt x="179" y="2277"/>
                  </a:cubicBezTo>
                  <a:cubicBezTo>
                    <a:pt x="226" y="2277"/>
                    <a:pt x="262" y="2265"/>
                    <a:pt x="298" y="2242"/>
                  </a:cubicBezTo>
                  <a:lnTo>
                    <a:pt x="976" y="1551"/>
                  </a:lnTo>
                  <a:cubicBezTo>
                    <a:pt x="1131" y="1658"/>
                    <a:pt x="1298" y="1706"/>
                    <a:pt x="1453" y="1706"/>
                  </a:cubicBezTo>
                  <a:cubicBezTo>
                    <a:pt x="1679" y="1706"/>
                    <a:pt x="1881" y="1611"/>
                    <a:pt x="2072" y="1444"/>
                  </a:cubicBezTo>
                  <a:cubicBezTo>
                    <a:pt x="2393" y="1122"/>
                    <a:pt x="2393" y="575"/>
                    <a:pt x="2048" y="241"/>
                  </a:cubicBezTo>
                  <a:cubicBezTo>
                    <a:pt x="1887" y="81"/>
                    <a:pt x="1670" y="0"/>
                    <a:pt x="14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171" name="Google Shape;7326;p50"/>
            <p:cNvSpPr/>
            <p:nvPr/>
          </p:nvSpPr>
          <p:spPr>
            <a:xfrm>
              <a:off x="1818359" y="3060644"/>
              <a:ext cx="57753" cy="24172"/>
            </a:xfrm>
            <a:custGeom>
              <a:avLst/>
              <a:gdLst/>
              <a:ahLst/>
              <a:cxnLst/>
              <a:rect l="l" t="t" r="r" b="b"/>
              <a:pathLst>
                <a:path w="1823" h="763" extrusionOk="0">
                  <a:moveTo>
                    <a:pt x="181" y="0"/>
                  </a:moveTo>
                  <a:cubicBezTo>
                    <a:pt x="116" y="0"/>
                    <a:pt x="55" y="43"/>
                    <a:pt x="36" y="108"/>
                  </a:cubicBezTo>
                  <a:cubicBezTo>
                    <a:pt x="1" y="203"/>
                    <a:pt x="48" y="286"/>
                    <a:pt x="144" y="322"/>
                  </a:cubicBezTo>
                  <a:lnTo>
                    <a:pt x="1584" y="763"/>
                  </a:lnTo>
                  <a:lnTo>
                    <a:pt x="1632" y="763"/>
                  </a:lnTo>
                  <a:cubicBezTo>
                    <a:pt x="1703" y="763"/>
                    <a:pt x="1763" y="727"/>
                    <a:pt x="1775" y="643"/>
                  </a:cubicBezTo>
                  <a:cubicBezTo>
                    <a:pt x="1822" y="572"/>
                    <a:pt x="1775" y="465"/>
                    <a:pt x="1691" y="453"/>
                  </a:cubicBezTo>
                  <a:lnTo>
                    <a:pt x="239" y="12"/>
                  </a:lnTo>
                  <a:cubicBezTo>
                    <a:pt x="220" y="4"/>
                    <a:pt x="200" y="0"/>
                    <a:pt x="18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172" name="Google Shape;7327;p50"/>
            <p:cNvSpPr/>
            <p:nvPr/>
          </p:nvSpPr>
          <p:spPr>
            <a:xfrm>
              <a:off x="1818359" y="3078384"/>
              <a:ext cx="57753" cy="24552"/>
            </a:xfrm>
            <a:custGeom>
              <a:avLst/>
              <a:gdLst/>
              <a:ahLst/>
              <a:cxnLst/>
              <a:rect l="l" t="t" r="r" b="b"/>
              <a:pathLst>
                <a:path w="1823" h="775" extrusionOk="0">
                  <a:moveTo>
                    <a:pt x="182" y="0"/>
                  </a:moveTo>
                  <a:cubicBezTo>
                    <a:pt x="116" y="0"/>
                    <a:pt x="55" y="45"/>
                    <a:pt x="36" y="119"/>
                  </a:cubicBezTo>
                  <a:cubicBezTo>
                    <a:pt x="1" y="203"/>
                    <a:pt x="48" y="298"/>
                    <a:pt x="144" y="322"/>
                  </a:cubicBezTo>
                  <a:lnTo>
                    <a:pt x="1584" y="774"/>
                  </a:lnTo>
                  <a:lnTo>
                    <a:pt x="1632" y="774"/>
                  </a:lnTo>
                  <a:cubicBezTo>
                    <a:pt x="1703" y="774"/>
                    <a:pt x="1763" y="726"/>
                    <a:pt x="1775" y="655"/>
                  </a:cubicBezTo>
                  <a:cubicBezTo>
                    <a:pt x="1822" y="584"/>
                    <a:pt x="1775" y="488"/>
                    <a:pt x="1691" y="464"/>
                  </a:cubicBezTo>
                  <a:lnTo>
                    <a:pt x="239" y="12"/>
                  </a:lnTo>
                  <a:cubicBezTo>
                    <a:pt x="220" y="4"/>
                    <a:pt x="201" y="0"/>
                    <a:pt x="18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173" name="Google Shape;7328;p50"/>
            <p:cNvSpPr/>
            <p:nvPr/>
          </p:nvSpPr>
          <p:spPr>
            <a:xfrm>
              <a:off x="1818359" y="3096474"/>
              <a:ext cx="57753" cy="24172"/>
            </a:xfrm>
            <a:custGeom>
              <a:avLst/>
              <a:gdLst/>
              <a:ahLst/>
              <a:cxnLst/>
              <a:rect l="l" t="t" r="r" b="b"/>
              <a:pathLst>
                <a:path w="1823" h="763" extrusionOk="0">
                  <a:moveTo>
                    <a:pt x="181" y="1"/>
                  </a:moveTo>
                  <a:cubicBezTo>
                    <a:pt x="116" y="1"/>
                    <a:pt x="55" y="44"/>
                    <a:pt x="36" y="108"/>
                  </a:cubicBezTo>
                  <a:cubicBezTo>
                    <a:pt x="1" y="203"/>
                    <a:pt x="48" y="286"/>
                    <a:pt x="144" y="322"/>
                  </a:cubicBezTo>
                  <a:lnTo>
                    <a:pt x="1584" y="763"/>
                  </a:lnTo>
                  <a:lnTo>
                    <a:pt x="1632" y="763"/>
                  </a:lnTo>
                  <a:cubicBezTo>
                    <a:pt x="1703" y="763"/>
                    <a:pt x="1763" y="727"/>
                    <a:pt x="1775" y="644"/>
                  </a:cubicBezTo>
                  <a:cubicBezTo>
                    <a:pt x="1822" y="572"/>
                    <a:pt x="1775" y="489"/>
                    <a:pt x="1691" y="453"/>
                  </a:cubicBezTo>
                  <a:lnTo>
                    <a:pt x="239" y="13"/>
                  </a:lnTo>
                  <a:cubicBezTo>
                    <a:pt x="220" y="4"/>
                    <a:pt x="200" y="1"/>
                    <a:pt x="18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174" name="Google Shape;7329;p50"/>
            <p:cNvSpPr/>
            <p:nvPr/>
          </p:nvSpPr>
          <p:spPr>
            <a:xfrm>
              <a:off x="2022410" y="3029914"/>
              <a:ext cx="760" cy="570"/>
            </a:xfrm>
            <a:custGeom>
              <a:avLst/>
              <a:gdLst/>
              <a:ahLst/>
              <a:cxnLst/>
              <a:rect l="l" t="t" r="r" b="b"/>
              <a:pathLst>
                <a:path w="24" h="18" extrusionOk="0">
                  <a:moveTo>
                    <a:pt x="3" y="0"/>
                  </a:moveTo>
                  <a:cubicBezTo>
                    <a:pt x="0" y="0"/>
                    <a:pt x="21" y="18"/>
                    <a:pt x="23" y="18"/>
                  </a:cubicBezTo>
                  <a:cubicBezTo>
                    <a:pt x="24" y="18"/>
                    <a:pt x="22" y="15"/>
                    <a:pt x="13" y="6"/>
                  </a:cubicBezTo>
                  <a:cubicBezTo>
                    <a:pt x="7" y="2"/>
                    <a:pt x="4" y="0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175" name="Google Shape;7330;p50"/>
            <p:cNvSpPr/>
            <p:nvPr/>
          </p:nvSpPr>
          <p:spPr>
            <a:xfrm>
              <a:off x="1770459" y="3017337"/>
              <a:ext cx="254644" cy="215994"/>
            </a:xfrm>
            <a:custGeom>
              <a:avLst/>
              <a:gdLst/>
              <a:ahLst/>
              <a:cxnLst/>
              <a:rect l="l" t="t" r="r" b="b"/>
              <a:pathLst>
                <a:path w="8038" h="6818" extrusionOk="0">
                  <a:moveTo>
                    <a:pt x="7275" y="391"/>
                  </a:moveTo>
                  <a:lnTo>
                    <a:pt x="7275" y="3677"/>
                  </a:lnTo>
                  <a:lnTo>
                    <a:pt x="4180" y="4677"/>
                  </a:lnTo>
                  <a:lnTo>
                    <a:pt x="4180" y="2570"/>
                  </a:lnTo>
                  <a:lnTo>
                    <a:pt x="4180" y="1760"/>
                  </a:lnTo>
                  <a:lnTo>
                    <a:pt x="4180" y="1391"/>
                  </a:lnTo>
                  <a:lnTo>
                    <a:pt x="7275" y="391"/>
                  </a:lnTo>
                  <a:close/>
                  <a:moveTo>
                    <a:pt x="310" y="748"/>
                  </a:moveTo>
                  <a:lnTo>
                    <a:pt x="429" y="796"/>
                  </a:lnTo>
                  <a:lnTo>
                    <a:pt x="429" y="3820"/>
                  </a:lnTo>
                  <a:cubicBezTo>
                    <a:pt x="429" y="3892"/>
                    <a:pt x="477" y="3951"/>
                    <a:pt x="548" y="3963"/>
                  </a:cubicBezTo>
                  <a:lnTo>
                    <a:pt x="3858" y="5023"/>
                  </a:lnTo>
                  <a:lnTo>
                    <a:pt x="3858" y="5630"/>
                  </a:lnTo>
                  <a:lnTo>
                    <a:pt x="310" y="4499"/>
                  </a:lnTo>
                  <a:lnTo>
                    <a:pt x="310" y="1332"/>
                  </a:lnTo>
                  <a:lnTo>
                    <a:pt x="310" y="748"/>
                  </a:lnTo>
                  <a:close/>
                  <a:moveTo>
                    <a:pt x="7704" y="748"/>
                  </a:moveTo>
                  <a:lnTo>
                    <a:pt x="7704" y="1332"/>
                  </a:lnTo>
                  <a:lnTo>
                    <a:pt x="7704" y="4499"/>
                  </a:lnTo>
                  <a:lnTo>
                    <a:pt x="4168" y="5630"/>
                  </a:lnTo>
                  <a:lnTo>
                    <a:pt x="4168" y="5023"/>
                  </a:lnTo>
                  <a:lnTo>
                    <a:pt x="7466" y="3963"/>
                  </a:lnTo>
                  <a:cubicBezTo>
                    <a:pt x="7525" y="3951"/>
                    <a:pt x="7585" y="3880"/>
                    <a:pt x="7585" y="3820"/>
                  </a:cubicBezTo>
                  <a:lnTo>
                    <a:pt x="7585" y="796"/>
                  </a:lnTo>
                  <a:lnTo>
                    <a:pt x="7704" y="748"/>
                  </a:lnTo>
                  <a:close/>
                  <a:moveTo>
                    <a:pt x="310" y="4844"/>
                  </a:moveTo>
                  <a:lnTo>
                    <a:pt x="3858" y="5975"/>
                  </a:lnTo>
                  <a:lnTo>
                    <a:pt x="3858" y="6440"/>
                  </a:lnTo>
                  <a:lnTo>
                    <a:pt x="310" y="5309"/>
                  </a:lnTo>
                  <a:lnTo>
                    <a:pt x="310" y="4844"/>
                  </a:lnTo>
                  <a:close/>
                  <a:moveTo>
                    <a:pt x="595" y="0"/>
                  </a:moveTo>
                  <a:cubicBezTo>
                    <a:pt x="562" y="0"/>
                    <a:pt x="522" y="17"/>
                    <a:pt x="489" y="34"/>
                  </a:cubicBezTo>
                  <a:cubicBezTo>
                    <a:pt x="441" y="70"/>
                    <a:pt x="429" y="105"/>
                    <a:pt x="429" y="165"/>
                  </a:cubicBezTo>
                  <a:lnTo>
                    <a:pt x="429" y="439"/>
                  </a:lnTo>
                  <a:lnTo>
                    <a:pt x="203" y="367"/>
                  </a:lnTo>
                  <a:cubicBezTo>
                    <a:pt x="189" y="360"/>
                    <a:pt x="175" y="358"/>
                    <a:pt x="161" y="358"/>
                  </a:cubicBezTo>
                  <a:cubicBezTo>
                    <a:pt x="127" y="358"/>
                    <a:pt x="94" y="374"/>
                    <a:pt x="60" y="391"/>
                  </a:cubicBezTo>
                  <a:cubicBezTo>
                    <a:pt x="12" y="427"/>
                    <a:pt x="1" y="463"/>
                    <a:pt x="1" y="522"/>
                  </a:cubicBezTo>
                  <a:lnTo>
                    <a:pt x="1" y="1332"/>
                  </a:lnTo>
                  <a:lnTo>
                    <a:pt x="1" y="4618"/>
                  </a:lnTo>
                  <a:lnTo>
                    <a:pt x="1" y="5428"/>
                  </a:lnTo>
                  <a:cubicBezTo>
                    <a:pt x="1" y="5499"/>
                    <a:pt x="48" y="5559"/>
                    <a:pt x="120" y="5570"/>
                  </a:cubicBezTo>
                  <a:lnTo>
                    <a:pt x="3977" y="6809"/>
                  </a:lnTo>
                  <a:cubicBezTo>
                    <a:pt x="3989" y="6815"/>
                    <a:pt x="4001" y="6818"/>
                    <a:pt x="4016" y="6818"/>
                  </a:cubicBezTo>
                  <a:cubicBezTo>
                    <a:pt x="4031" y="6818"/>
                    <a:pt x="4049" y="6815"/>
                    <a:pt x="4073" y="6809"/>
                  </a:cubicBezTo>
                  <a:lnTo>
                    <a:pt x="6061" y="6166"/>
                  </a:lnTo>
                  <a:cubicBezTo>
                    <a:pt x="6144" y="6130"/>
                    <a:pt x="6192" y="6047"/>
                    <a:pt x="6156" y="5963"/>
                  </a:cubicBezTo>
                  <a:cubicBezTo>
                    <a:pt x="6138" y="5890"/>
                    <a:pt x="6076" y="5844"/>
                    <a:pt x="6011" y="5844"/>
                  </a:cubicBezTo>
                  <a:cubicBezTo>
                    <a:pt x="5992" y="5844"/>
                    <a:pt x="5972" y="5848"/>
                    <a:pt x="5954" y="5856"/>
                  </a:cubicBezTo>
                  <a:lnTo>
                    <a:pt x="4180" y="6440"/>
                  </a:lnTo>
                  <a:lnTo>
                    <a:pt x="4180" y="5975"/>
                  </a:lnTo>
                  <a:lnTo>
                    <a:pt x="7728" y="4844"/>
                  </a:lnTo>
                  <a:lnTo>
                    <a:pt x="7728" y="5309"/>
                  </a:lnTo>
                  <a:lnTo>
                    <a:pt x="6597" y="5666"/>
                  </a:lnTo>
                  <a:cubicBezTo>
                    <a:pt x="6501" y="5690"/>
                    <a:pt x="6454" y="5773"/>
                    <a:pt x="6489" y="5868"/>
                  </a:cubicBezTo>
                  <a:cubicBezTo>
                    <a:pt x="6501" y="5940"/>
                    <a:pt x="6573" y="5987"/>
                    <a:pt x="6632" y="5987"/>
                  </a:cubicBezTo>
                  <a:cubicBezTo>
                    <a:pt x="6656" y="5987"/>
                    <a:pt x="6668" y="5987"/>
                    <a:pt x="6680" y="5975"/>
                  </a:cubicBezTo>
                  <a:lnTo>
                    <a:pt x="7918" y="5570"/>
                  </a:lnTo>
                  <a:cubicBezTo>
                    <a:pt x="7978" y="5559"/>
                    <a:pt x="8037" y="5475"/>
                    <a:pt x="8037" y="5416"/>
                  </a:cubicBezTo>
                  <a:lnTo>
                    <a:pt x="8037" y="4618"/>
                  </a:lnTo>
                  <a:lnTo>
                    <a:pt x="8037" y="1332"/>
                  </a:lnTo>
                  <a:lnTo>
                    <a:pt x="8037" y="522"/>
                  </a:lnTo>
                  <a:cubicBezTo>
                    <a:pt x="8037" y="486"/>
                    <a:pt x="8002" y="439"/>
                    <a:pt x="7966" y="403"/>
                  </a:cubicBezTo>
                  <a:cubicBezTo>
                    <a:pt x="7931" y="386"/>
                    <a:pt x="7896" y="375"/>
                    <a:pt x="7857" y="375"/>
                  </a:cubicBezTo>
                  <a:cubicBezTo>
                    <a:pt x="7842" y="375"/>
                    <a:pt x="7827" y="376"/>
                    <a:pt x="7811" y="379"/>
                  </a:cubicBezTo>
                  <a:lnTo>
                    <a:pt x="7585" y="451"/>
                  </a:lnTo>
                  <a:lnTo>
                    <a:pt x="7585" y="189"/>
                  </a:lnTo>
                  <a:cubicBezTo>
                    <a:pt x="7585" y="141"/>
                    <a:pt x="7561" y="82"/>
                    <a:pt x="7525" y="46"/>
                  </a:cubicBezTo>
                  <a:cubicBezTo>
                    <a:pt x="7499" y="29"/>
                    <a:pt x="7467" y="17"/>
                    <a:pt x="7428" y="17"/>
                  </a:cubicBezTo>
                  <a:cubicBezTo>
                    <a:pt x="7413" y="17"/>
                    <a:pt x="7398" y="19"/>
                    <a:pt x="7382" y="22"/>
                  </a:cubicBezTo>
                  <a:lnTo>
                    <a:pt x="4013" y="1094"/>
                  </a:lnTo>
                  <a:lnTo>
                    <a:pt x="1965" y="439"/>
                  </a:lnTo>
                  <a:cubicBezTo>
                    <a:pt x="1944" y="431"/>
                    <a:pt x="1923" y="427"/>
                    <a:pt x="1903" y="427"/>
                  </a:cubicBezTo>
                  <a:cubicBezTo>
                    <a:pt x="1835" y="427"/>
                    <a:pt x="1778" y="472"/>
                    <a:pt x="1751" y="546"/>
                  </a:cubicBezTo>
                  <a:cubicBezTo>
                    <a:pt x="1727" y="629"/>
                    <a:pt x="1775" y="725"/>
                    <a:pt x="1858" y="748"/>
                  </a:cubicBezTo>
                  <a:lnTo>
                    <a:pt x="3834" y="1391"/>
                  </a:lnTo>
                  <a:lnTo>
                    <a:pt x="3834" y="1760"/>
                  </a:lnTo>
                  <a:lnTo>
                    <a:pt x="3834" y="2570"/>
                  </a:lnTo>
                  <a:lnTo>
                    <a:pt x="3834" y="4677"/>
                  </a:lnTo>
                  <a:lnTo>
                    <a:pt x="739" y="3677"/>
                  </a:lnTo>
                  <a:lnTo>
                    <a:pt x="739" y="391"/>
                  </a:lnTo>
                  <a:lnTo>
                    <a:pt x="1215" y="546"/>
                  </a:lnTo>
                  <a:cubicBezTo>
                    <a:pt x="1232" y="550"/>
                    <a:pt x="1248" y="552"/>
                    <a:pt x="1264" y="552"/>
                  </a:cubicBezTo>
                  <a:cubicBezTo>
                    <a:pt x="1338" y="552"/>
                    <a:pt x="1400" y="508"/>
                    <a:pt x="1429" y="439"/>
                  </a:cubicBezTo>
                  <a:cubicBezTo>
                    <a:pt x="1453" y="344"/>
                    <a:pt x="1406" y="260"/>
                    <a:pt x="1322" y="225"/>
                  </a:cubicBezTo>
                  <a:lnTo>
                    <a:pt x="632" y="10"/>
                  </a:lnTo>
                  <a:cubicBezTo>
                    <a:pt x="621" y="3"/>
                    <a:pt x="609" y="0"/>
                    <a:pt x="59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176" name="Google Shape;7331;p50"/>
            <p:cNvSpPr/>
            <p:nvPr/>
          </p:nvSpPr>
          <p:spPr>
            <a:xfrm>
              <a:off x="1929271" y="3055987"/>
              <a:ext cx="38111" cy="47298"/>
            </a:xfrm>
            <a:custGeom>
              <a:avLst/>
              <a:gdLst/>
              <a:ahLst/>
              <a:cxnLst/>
              <a:rect l="l" t="t" r="r" b="b"/>
              <a:pathLst>
                <a:path w="1203" h="1493" extrusionOk="0">
                  <a:moveTo>
                    <a:pt x="881" y="374"/>
                  </a:moveTo>
                  <a:lnTo>
                    <a:pt x="881" y="945"/>
                  </a:lnTo>
                  <a:lnTo>
                    <a:pt x="345" y="1112"/>
                  </a:lnTo>
                  <a:lnTo>
                    <a:pt x="345" y="540"/>
                  </a:lnTo>
                  <a:lnTo>
                    <a:pt x="881" y="374"/>
                  </a:lnTo>
                  <a:close/>
                  <a:moveTo>
                    <a:pt x="1029" y="0"/>
                  </a:moveTo>
                  <a:cubicBezTo>
                    <a:pt x="1017" y="0"/>
                    <a:pt x="1003" y="2"/>
                    <a:pt x="988" y="5"/>
                  </a:cubicBezTo>
                  <a:lnTo>
                    <a:pt x="119" y="279"/>
                  </a:lnTo>
                  <a:cubicBezTo>
                    <a:pt x="60" y="290"/>
                    <a:pt x="0" y="362"/>
                    <a:pt x="0" y="421"/>
                  </a:cubicBezTo>
                  <a:lnTo>
                    <a:pt x="0" y="1326"/>
                  </a:lnTo>
                  <a:cubicBezTo>
                    <a:pt x="0" y="1374"/>
                    <a:pt x="24" y="1433"/>
                    <a:pt x="60" y="1469"/>
                  </a:cubicBezTo>
                  <a:cubicBezTo>
                    <a:pt x="83" y="1481"/>
                    <a:pt x="119" y="1493"/>
                    <a:pt x="155" y="1493"/>
                  </a:cubicBezTo>
                  <a:cubicBezTo>
                    <a:pt x="167" y="1493"/>
                    <a:pt x="179" y="1493"/>
                    <a:pt x="191" y="1481"/>
                  </a:cubicBezTo>
                  <a:lnTo>
                    <a:pt x="1060" y="1207"/>
                  </a:lnTo>
                  <a:cubicBezTo>
                    <a:pt x="1119" y="1195"/>
                    <a:pt x="1179" y="1124"/>
                    <a:pt x="1179" y="1064"/>
                  </a:cubicBezTo>
                  <a:lnTo>
                    <a:pt x="1179" y="159"/>
                  </a:lnTo>
                  <a:cubicBezTo>
                    <a:pt x="1203" y="112"/>
                    <a:pt x="1179" y="64"/>
                    <a:pt x="1131" y="40"/>
                  </a:cubicBezTo>
                  <a:cubicBezTo>
                    <a:pt x="1095" y="14"/>
                    <a:pt x="1066" y="0"/>
                    <a:pt x="10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2">
                    <a:lumMod val="75000"/>
                  </a:schemeClr>
                </a:solidFill>
              </a:endParaRPr>
            </a:p>
          </p:txBody>
        </p:sp>
      </p:grpSp>
      <p:grpSp>
        <p:nvGrpSpPr>
          <p:cNvPr id="177" name="Google Shape;7341;p50"/>
          <p:cNvGrpSpPr/>
          <p:nvPr/>
        </p:nvGrpSpPr>
        <p:grpSpPr>
          <a:xfrm>
            <a:off x="5201627" y="4399368"/>
            <a:ext cx="258414" cy="348543"/>
            <a:chOff x="3121167" y="2884883"/>
            <a:chExt cx="258414" cy="348543"/>
          </a:xfrm>
          <a:solidFill>
            <a:schemeClr val="bg1"/>
          </a:solidFill>
        </p:grpSpPr>
        <p:sp>
          <p:nvSpPr>
            <p:cNvPr id="178" name="Google Shape;7342;p50"/>
            <p:cNvSpPr/>
            <p:nvPr/>
          </p:nvSpPr>
          <p:spPr>
            <a:xfrm>
              <a:off x="3196249" y="2932023"/>
              <a:ext cx="37351" cy="10581"/>
            </a:xfrm>
            <a:custGeom>
              <a:avLst/>
              <a:gdLst/>
              <a:ahLst/>
              <a:cxnLst/>
              <a:rect l="l" t="t" r="r" b="b"/>
              <a:pathLst>
                <a:path w="1179" h="334" extrusionOk="0">
                  <a:moveTo>
                    <a:pt x="167" y="1"/>
                  </a:moveTo>
                  <a:cubicBezTo>
                    <a:pt x="72" y="1"/>
                    <a:pt x="0" y="84"/>
                    <a:pt x="0" y="167"/>
                  </a:cubicBezTo>
                  <a:cubicBezTo>
                    <a:pt x="0" y="262"/>
                    <a:pt x="72" y="334"/>
                    <a:pt x="167" y="334"/>
                  </a:cubicBezTo>
                  <a:lnTo>
                    <a:pt x="1012" y="334"/>
                  </a:lnTo>
                  <a:cubicBezTo>
                    <a:pt x="1096" y="334"/>
                    <a:pt x="1179" y="262"/>
                    <a:pt x="1179" y="167"/>
                  </a:cubicBezTo>
                  <a:cubicBezTo>
                    <a:pt x="1179" y="84"/>
                    <a:pt x="1096" y="1"/>
                    <a:pt x="10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179" name="Google Shape;7343;p50"/>
            <p:cNvSpPr/>
            <p:nvPr/>
          </p:nvSpPr>
          <p:spPr>
            <a:xfrm>
              <a:off x="3165297" y="3031593"/>
              <a:ext cx="98873" cy="31332"/>
            </a:xfrm>
            <a:custGeom>
              <a:avLst/>
              <a:gdLst/>
              <a:ahLst/>
              <a:cxnLst/>
              <a:rect l="l" t="t" r="r" b="b"/>
              <a:pathLst>
                <a:path w="3121" h="989" extrusionOk="0">
                  <a:moveTo>
                    <a:pt x="2787" y="334"/>
                  </a:moveTo>
                  <a:lnTo>
                    <a:pt x="2787" y="656"/>
                  </a:lnTo>
                  <a:lnTo>
                    <a:pt x="334" y="656"/>
                  </a:lnTo>
                  <a:lnTo>
                    <a:pt x="334" y="334"/>
                  </a:lnTo>
                  <a:close/>
                  <a:moveTo>
                    <a:pt x="168" y="1"/>
                  </a:moveTo>
                  <a:cubicBezTo>
                    <a:pt x="84" y="1"/>
                    <a:pt x="1" y="72"/>
                    <a:pt x="1" y="167"/>
                  </a:cubicBezTo>
                  <a:lnTo>
                    <a:pt x="1" y="822"/>
                  </a:lnTo>
                  <a:cubicBezTo>
                    <a:pt x="1" y="906"/>
                    <a:pt x="84" y="989"/>
                    <a:pt x="168" y="989"/>
                  </a:cubicBezTo>
                  <a:lnTo>
                    <a:pt x="2954" y="989"/>
                  </a:lnTo>
                  <a:cubicBezTo>
                    <a:pt x="3049" y="989"/>
                    <a:pt x="3120" y="906"/>
                    <a:pt x="3120" y="822"/>
                  </a:cubicBezTo>
                  <a:lnTo>
                    <a:pt x="3120" y="167"/>
                  </a:lnTo>
                  <a:cubicBezTo>
                    <a:pt x="3120" y="60"/>
                    <a:pt x="3049" y="1"/>
                    <a:pt x="295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180" name="Google Shape;7344;p50"/>
            <p:cNvSpPr/>
            <p:nvPr/>
          </p:nvSpPr>
          <p:spPr>
            <a:xfrm>
              <a:off x="3165297" y="3075343"/>
              <a:ext cx="98873" cy="10613"/>
            </a:xfrm>
            <a:custGeom>
              <a:avLst/>
              <a:gdLst/>
              <a:ahLst/>
              <a:cxnLst/>
              <a:rect l="l" t="t" r="r" b="b"/>
              <a:pathLst>
                <a:path w="3121" h="335" extrusionOk="0">
                  <a:moveTo>
                    <a:pt x="168" y="1"/>
                  </a:moveTo>
                  <a:cubicBezTo>
                    <a:pt x="84" y="1"/>
                    <a:pt x="1" y="84"/>
                    <a:pt x="1" y="168"/>
                  </a:cubicBezTo>
                  <a:cubicBezTo>
                    <a:pt x="1" y="263"/>
                    <a:pt x="84" y="334"/>
                    <a:pt x="168" y="334"/>
                  </a:cubicBezTo>
                  <a:lnTo>
                    <a:pt x="2954" y="334"/>
                  </a:lnTo>
                  <a:cubicBezTo>
                    <a:pt x="3049" y="334"/>
                    <a:pt x="3120" y="263"/>
                    <a:pt x="3120" y="168"/>
                  </a:cubicBezTo>
                  <a:cubicBezTo>
                    <a:pt x="3120" y="84"/>
                    <a:pt x="3049" y="1"/>
                    <a:pt x="295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181" name="Google Shape;7345;p50"/>
            <p:cNvSpPr/>
            <p:nvPr/>
          </p:nvSpPr>
          <p:spPr>
            <a:xfrm>
              <a:off x="3165297" y="3099863"/>
              <a:ext cx="98873" cy="10613"/>
            </a:xfrm>
            <a:custGeom>
              <a:avLst/>
              <a:gdLst/>
              <a:ahLst/>
              <a:cxnLst/>
              <a:rect l="l" t="t" r="r" b="b"/>
              <a:pathLst>
                <a:path w="3121" h="335" extrusionOk="0">
                  <a:moveTo>
                    <a:pt x="168" y="1"/>
                  </a:moveTo>
                  <a:cubicBezTo>
                    <a:pt x="84" y="1"/>
                    <a:pt x="1" y="84"/>
                    <a:pt x="1" y="167"/>
                  </a:cubicBezTo>
                  <a:cubicBezTo>
                    <a:pt x="1" y="263"/>
                    <a:pt x="84" y="334"/>
                    <a:pt x="168" y="334"/>
                  </a:cubicBezTo>
                  <a:lnTo>
                    <a:pt x="2954" y="334"/>
                  </a:lnTo>
                  <a:cubicBezTo>
                    <a:pt x="3049" y="334"/>
                    <a:pt x="3120" y="263"/>
                    <a:pt x="3120" y="167"/>
                  </a:cubicBezTo>
                  <a:cubicBezTo>
                    <a:pt x="3120" y="84"/>
                    <a:pt x="3049" y="1"/>
                    <a:pt x="295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182" name="Google Shape;7346;p50"/>
            <p:cNvSpPr/>
            <p:nvPr/>
          </p:nvSpPr>
          <p:spPr>
            <a:xfrm>
              <a:off x="3198498" y="3181725"/>
              <a:ext cx="33232" cy="32852"/>
            </a:xfrm>
            <a:custGeom>
              <a:avLst/>
              <a:gdLst/>
              <a:ahLst/>
              <a:cxnLst/>
              <a:rect l="l" t="t" r="r" b="b"/>
              <a:pathLst>
                <a:path w="1049" h="1037" extrusionOk="0">
                  <a:moveTo>
                    <a:pt x="525" y="322"/>
                  </a:moveTo>
                  <a:cubicBezTo>
                    <a:pt x="632" y="322"/>
                    <a:pt x="715" y="417"/>
                    <a:pt x="715" y="512"/>
                  </a:cubicBezTo>
                  <a:cubicBezTo>
                    <a:pt x="715" y="620"/>
                    <a:pt x="632" y="715"/>
                    <a:pt x="525" y="715"/>
                  </a:cubicBezTo>
                  <a:cubicBezTo>
                    <a:pt x="417" y="715"/>
                    <a:pt x="334" y="620"/>
                    <a:pt x="334" y="512"/>
                  </a:cubicBezTo>
                  <a:cubicBezTo>
                    <a:pt x="334" y="417"/>
                    <a:pt x="417" y="322"/>
                    <a:pt x="525" y="322"/>
                  </a:cubicBezTo>
                  <a:close/>
                  <a:moveTo>
                    <a:pt x="525" y="0"/>
                  </a:moveTo>
                  <a:cubicBezTo>
                    <a:pt x="239" y="0"/>
                    <a:pt x="1" y="239"/>
                    <a:pt x="1" y="512"/>
                  </a:cubicBezTo>
                  <a:cubicBezTo>
                    <a:pt x="1" y="798"/>
                    <a:pt x="239" y="1036"/>
                    <a:pt x="525" y="1036"/>
                  </a:cubicBezTo>
                  <a:cubicBezTo>
                    <a:pt x="810" y="1036"/>
                    <a:pt x="1048" y="798"/>
                    <a:pt x="1048" y="512"/>
                  </a:cubicBezTo>
                  <a:cubicBezTo>
                    <a:pt x="1048" y="215"/>
                    <a:pt x="810" y="0"/>
                    <a:pt x="5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183" name="Google Shape;7347;p50"/>
            <p:cNvSpPr/>
            <p:nvPr/>
          </p:nvSpPr>
          <p:spPr>
            <a:xfrm>
              <a:off x="3121167" y="2884883"/>
              <a:ext cx="258414" cy="348543"/>
            </a:xfrm>
            <a:custGeom>
              <a:avLst/>
              <a:gdLst/>
              <a:ahLst/>
              <a:cxnLst/>
              <a:rect l="l" t="t" r="r" b="b"/>
              <a:pathLst>
                <a:path w="8157" h="11002" extrusionOk="0">
                  <a:moveTo>
                    <a:pt x="6014" y="0"/>
                  </a:moveTo>
                  <a:cubicBezTo>
                    <a:pt x="5240" y="0"/>
                    <a:pt x="4573" y="405"/>
                    <a:pt x="4180" y="1024"/>
                  </a:cubicBezTo>
                  <a:lnTo>
                    <a:pt x="168" y="1024"/>
                  </a:lnTo>
                  <a:cubicBezTo>
                    <a:pt x="72" y="1024"/>
                    <a:pt x="1" y="1108"/>
                    <a:pt x="1" y="1191"/>
                  </a:cubicBezTo>
                  <a:lnTo>
                    <a:pt x="1" y="9549"/>
                  </a:lnTo>
                  <a:cubicBezTo>
                    <a:pt x="1" y="9632"/>
                    <a:pt x="72" y="9704"/>
                    <a:pt x="168" y="9704"/>
                  </a:cubicBezTo>
                  <a:cubicBezTo>
                    <a:pt x="251" y="9704"/>
                    <a:pt x="334" y="9632"/>
                    <a:pt x="334" y="9549"/>
                  </a:cubicBezTo>
                  <a:lnTo>
                    <a:pt x="334" y="1358"/>
                  </a:lnTo>
                  <a:lnTo>
                    <a:pt x="4025" y="1358"/>
                  </a:lnTo>
                  <a:cubicBezTo>
                    <a:pt x="3930" y="1560"/>
                    <a:pt x="3882" y="1786"/>
                    <a:pt x="3870" y="2024"/>
                  </a:cubicBezTo>
                  <a:lnTo>
                    <a:pt x="727" y="2024"/>
                  </a:lnTo>
                  <a:cubicBezTo>
                    <a:pt x="644" y="2024"/>
                    <a:pt x="572" y="2096"/>
                    <a:pt x="572" y="2191"/>
                  </a:cubicBezTo>
                  <a:lnTo>
                    <a:pt x="572" y="9132"/>
                  </a:lnTo>
                  <a:cubicBezTo>
                    <a:pt x="572" y="9216"/>
                    <a:pt x="644" y="9287"/>
                    <a:pt x="727" y="9287"/>
                  </a:cubicBezTo>
                  <a:lnTo>
                    <a:pt x="3978" y="9287"/>
                  </a:lnTo>
                  <a:cubicBezTo>
                    <a:pt x="4061" y="9287"/>
                    <a:pt x="4144" y="9216"/>
                    <a:pt x="4144" y="9132"/>
                  </a:cubicBezTo>
                  <a:cubicBezTo>
                    <a:pt x="4144" y="9037"/>
                    <a:pt x="4061" y="8966"/>
                    <a:pt x="3978" y="8966"/>
                  </a:cubicBezTo>
                  <a:lnTo>
                    <a:pt x="894" y="8966"/>
                  </a:lnTo>
                  <a:lnTo>
                    <a:pt x="894" y="2322"/>
                  </a:lnTo>
                  <a:lnTo>
                    <a:pt x="3870" y="2322"/>
                  </a:lnTo>
                  <a:cubicBezTo>
                    <a:pt x="3930" y="3072"/>
                    <a:pt x="4382" y="3703"/>
                    <a:pt x="5013" y="4048"/>
                  </a:cubicBezTo>
                  <a:lnTo>
                    <a:pt x="5013" y="8966"/>
                  </a:lnTo>
                  <a:lnTo>
                    <a:pt x="4620" y="8966"/>
                  </a:lnTo>
                  <a:cubicBezTo>
                    <a:pt x="4525" y="8966"/>
                    <a:pt x="4454" y="9037"/>
                    <a:pt x="4454" y="9132"/>
                  </a:cubicBezTo>
                  <a:cubicBezTo>
                    <a:pt x="4454" y="9216"/>
                    <a:pt x="4525" y="9287"/>
                    <a:pt x="4620" y="9287"/>
                  </a:cubicBezTo>
                  <a:lnTo>
                    <a:pt x="5180" y="9287"/>
                  </a:lnTo>
                  <a:cubicBezTo>
                    <a:pt x="5275" y="9287"/>
                    <a:pt x="5347" y="9216"/>
                    <a:pt x="5347" y="9132"/>
                  </a:cubicBezTo>
                  <a:lnTo>
                    <a:pt x="5347" y="4191"/>
                  </a:lnTo>
                  <a:cubicBezTo>
                    <a:pt x="5418" y="4215"/>
                    <a:pt x="5513" y="4227"/>
                    <a:pt x="5585" y="4251"/>
                  </a:cubicBezTo>
                  <a:lnTo>
                    <a:pt x="5585" y="10680"/>
                  </a:lnTo>
                  <a:lnTo>
                    <a:pt x="346" y="10680"/>
                  </a:lnTo>
                  <a:lnTo>
                    <a:pt x="346" y="10168"/>
                  </a:lnTo>
                  <a:cubicBezTo>
                    <a:pt x="346" y="10085"/>
                    <a:pt x="263" y="10001"/>
                    <a:pt x="179" y="10001"/>
                  </a:cubicBezTo>
                  <a:cubicBezTo>
                    <a:pt x="84" y="10001"/>
                    <a:pt x="13" y="10085"/>
                    <a:pt x="13" y="10168"/>
                  </a:cubicBezTo>
                  <a:lnTo>
                    <a:pt x="13" y="10835"/>
                  </a:lnTo>
                  <a:cubicBezTo>
                    <a:pt x="13" y="10930"/>
                    <a:pt x="84" y="11002"/>
                    <a:pt x="179" y="11002"/>
                  </a:cubicBezTo>
                  <a:lnTo>
                    <a:pt x="5752" y="11002"/>
                  </a:lnTo>
                  <a:cubicBezTo>
                    <a:pt x="5835" y="11002"/>
                    <a:pt x="5906" y="10930"/>
                    <a:pt x="5906" y="10835"/>
                  </a:cubicBezTo>
                  <a:lnTo>
                    <a:pt x="5906" y="4286"/>
                  </a:lnTo>
                  <a:lnTo>
                    <a:pt x="6025" y="4286"/>
                  </a:lnTo>
                  <a:cubicBezTo>
                    <a:pt x="6537" y="4286"/>
                    <a:pt x="7037" y="4108"/>
                    <a:pt x="7430" y="3775"/>
                  </a:cubicBezTo>
                  <a:cubicBezTo>
                    <a:pt x="7811" y="3441"/>
                    <a:pt x="8061" y="2977"/>
                    <a:pt x="8157" y="2489"/>
                  </a:cubicBezTo>
                  <a:cubicBezTo>
                    <a:pt x="8157" y="2417"/>
                    <a:pt x="8097" y="2322"/>
                    <a:pt x="8014" y="2310"/>
                  </a:cubicBezTo>
                  <a:cubicBezTo>
                    <a:pt x="8006" y="2309"/>
                    <a:pt x="7998" y="2309"/>
                    <a:pt x="7990" y="2309"/>
                  </a:cubicBezTo>
                  <a:cubicBezTo>
                    <a:pt x="7907" y="2309"/>
                    <a:pt x="7846" y="2365"/>
                    <a:pt x="7835" y="2441"/>
                  </a:cubicBezTo>
                  <a:cubicBezTo>
                    <a:pt x="7680" y="3322"/>
                    <a:pt x="6918" y="3977"/>
                    <a:pt x="6025" y="3977"/>
                  </a:cubicBezTo>
                  <a:cubicBezTo>
                    <a:pt x="5013" y="3977"/>
                    <a:pt x="4204" y="3155"/>
                    <a:pt x="4204" y="2143"/>
                  </a:cubicBezTo>
                  <a:cubicBezTo>
                    <a:pt x="4204" y="1131"/>
                    <a:pt x="5013" y="322"/>
                    <a:pt x="6025" y="322"/>
                  </a:cubicBezTo>
                  <a:cubicBezTo>
                    <a:pt x="6918" y="322"/>
                    <a:pt x="7692" y="988"/>
                    <a:pt x="7835" y="1870"/>
                  </a:cubicBezTo>
                  <a:cubicBezTo>
                    <a:pt x="7846" y="1946"/>
                    <a:pt x="7907" y="2002"/>
                    <a:pt x="7990" y="2002"/>
                  </a:cubicBezTo>
                  <a:cubicBezTo>
                    <a:pt x="7998" y="2002"/>
                    <a:pt x="8006" y="2002"/>
                    <a:pt x="8014" y="2000"/>
                  </a:cubicBezTo>
                  <a:cubicBezTo>
                    <a:pt x="8097" y="1989"/>
                    <a:pt x="8157" y="1905"/>
                    <a:pt x="8145" y="1822"/>
                  </a:cubicBezTo>
                  <a:cubicBezTo>
                    <a:pt x="8073" y="1310"/>
                    <a:pt x="7811" y="857"/>
                    <a:pt x="7430" y="524"/>
                  </a:cubicBezTo>
                  <a:cubicBezTo>
                    <a:pt x="7037" y="179"/>
                    <a:pt x="6537" y="0"/>
                    <a:pt x="601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184" name="Google Shape;7348;p50"/>
            <p:cNvSpPr/>
            <p:nvPr/>
          </p:nvSpPr>
          <p:spPr>
            <a:xfrm>
              <a:off x="3298448" y="2932403"/>
              <a:ext cx="28322" cy="54331"/>
            </a:xfrm>
            <a:custGeom>
              <a:avLst/>
              <a:gdLst/>
              <a:ahLst/>
              <a:cxnLst/>
              <a:rect l="l" t="t" r="r" b="b"/>
              <a:pathLst>
                <a:path w="894" h="1715" extrusionOk="0">
                  <a:moveTo>
                    <a:pt x="179" y="0"/>
                  </a:moveTo>
                  <a:cubicBezTo>
                    <a:pt x="96" y="0"/>
                    <a:pt x="13" y="84"/>
                    <a:pt x="13" y="167"/>
                  </a:cubicBezTo>
                  <a:cubicBezTo>
                    <a:pt x="13" y="262"/>
                    <a:pt x="96" y="334"/>
                    <a:pt x="179" y="334"/>
                  </a:cubicBezTo>
                  <a:lnTo>
                    <a:pt x="287" y="334"/>
                  </a:lnTo>
                  <a:lnTo>
                    <a:pt x="287" y="1393"/>
                  </a:lnTo>
                  <a:lnTo>
                    <a:pt x="167" y="1393"/>
                  </a:lnTo>
                  <a:cubicBezTo>
                    <a:pt x="72" y="1393"/>
                    <a:pt x="1" y="1465"/>
                    <a:pt x="1" y="1560"/>
                  </a:cubicBezTo>
                  <a:cubicBezTo>
                    <a:pt x="1" y="1643"/>
                    <a:pt x="72" y="1715"/>
                    <a:pt x="167" y="1715"/>
                  </a:cubicBezTo>
                  <a:lnTo>
                    <a:pt x="727" y="1715"/>
                  </a:lnTo>
                  <a:cubicBezTo>
                    <a:pt x="822" y="1715"/>
                    <a:pt x="894" y="1643"/>
                    <a:pt x="894" y="1560"/>
                  </a:cubicBezTo>
                  <a:cubicBezTo>
                    <a:pt x="894" y="1465"/>
                    <a:pt x="822" y="1393"/>
                    <a:pt x="727" y="1393"/>
                  </a:cubicBezTo>
                  <a:lnTo>
                    <a:pt x="608" y="1393"/>
                  </a:lnTo>
                  <a:lnTo>
                    <a:pt x="608" y="167"/>
                  </a:lnTo>
                  <a:cubicBezTo>
                    <a:pt x="608" y="84"/>
                    <a:pt x="537" y="0"/>
                    <a:pt x="45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185" name="Google Shape;7349;p50"/>
            <p:cNvSpPr/>
            <p:nvPr/>
          </p:nvSpPr>
          <p:spPr>
            <a:xfrm>
              <a:off x="3302218" y="2916183"/>
              <a:ext cx="15492" cy="15111"/>
            </a:xfrm>
            <a:custGeom>
              <a:avLst/>
              <a:gdLst/>
              <a:ahLst/>
              <a:cxnLst/>
              <a:rect l="l" t="t" r="r" b="b"/>
              <a:pathLst>
                <a:path w="489" h="477" extrusionOk="0">
                  <a:moveTo>
                    <a:pt x="239" y="0"/>
                  </a:moveTo>
                  <a:cubicBezTo>
                    <a:pt x="108" y="0"/>
                    <a:pt x="1" y="108"/>
                    <a:pt x="1" y="239"/>
                  </a:cubicBezTo>
                  <a:cubicBezTo>
                    <a:pt x="1" y="370"/>
                    <a:pt x="108" y="477"/>
                    <a:pt x="239" y="477"/>
                  </a:cubicBezTo>
                  <a:cubicBezTo>
                    <a:pt x="370" y="477"/>
                    <a:pt x="477" y="370"/>
                    <a:pt x="477" y="239"/>
                  </a:cubicBezTo>
                  <a:cubicBezTo>
                    <a:pt x="489" y="108"/>
                    <a:pt x="370" y="0"/>
                    <a:pt x="2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2">
                    <a:lumMod val="7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749795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dirty="0"/>
              <a:t>SUBTITLE GOES </a:t>
            </a:r>
            <a:r>
              <a:rPr lang="en-US" dirty="0" smtClean="0"/>
              <a:t>HERE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+mj-lt"/>
              </a:rPr>
              <a:t>Your Title </a:t>
            </a:r>
            <a:r>
              <a:rPr lang="en-US" dirty="0" smtClean="0">
                <a:latin typeface="+mj-lt"/>
              </a:rPr>
              <a:t>Here</a:t>
            </a:r>
            <a:endParaRPr lang="en-US" dirty="0">
              <a:latin typeface="+mj-lt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24"/>
          </p:nvPr>
        </p:nvSpPr>
        <p:spPr>
          <a:xfrm>
            <a:off x="856298" y="2549872"/>
            <a:ext cx="4432541" cy="324637"/>
          </a:xfrm>
        </p:spPr>
        <p:txBody>
          <a:bodyPr/>
          <a:lstStyle/>
          <a:p>
            <a:r>
              <a:rPr lang="en-US" altLang="ko-KR" b="0" dirty="0">
                <a:latin typeface="+mn-lt"/>
                <a:cs typeface="Arial" pitchFamily="34" charset="0"/>
              </a:rPr>
              <a:t>Content Here</a:t>
            </a:r>
          </a:p>
          <a:p>
            <a:endParaRPr lang="en-US" b="0" dirty="0">
              <a:latin typeface="+mn-lt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THE FINIKO CLUB© ist ein eingetragenes Markenzeichen. Weitergabe der Präsentation ist untersagt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8AAE29BD-027E-40A2-A159-7EC4ED379409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49B02BD6-3B62-48F4-874B-0DC59FFBDE82}"/>
              </a:ext>
            </a:extLst>
          </p:cNvPr>
          <p:cNvSpPr txBox="1"/>
          <p:nvPr/>
        </p:nvSpPr>
        <p:spPr>
          <a:xfrm>
            <a:off x="856298" y="3018086"/>
            <a:ext cx="4439231" cy="20128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altLang="ko-KR" sz="1300" dirty="0">
                <a:solidFill>
                  <a:schemeClr val="bg2">
                    <a:lumMod val="75000"/>
                  </a:schemeClr>
                </a:solidFill>
                <a:cs typeface="Arial" pitchFamily="34" charset="0"/>
              </a:rPr>
              <a:t>You can simply impress your audience and add a unique zing and appeal to your Presentations. Easy to change colors, photos and Text. Get a modern PowerPoint  Presentation that is beautifully designed. Get a modern PowerPoint  Presentation that is beautifully designed. You can simply impress your audience and add a unique zing and appeal to your Presentations. Easy to change colors, photos and Text. Get a modern PowerPoint  Presentation that is beautifully designed. </a:t>
            </a:r>
            <a:endParaRPr lang="ko-KR" altLang="en-US" sz="1300" dirty="0">
              <a:solidFill>
                <a:schemeClr val="bg2">
                  <a:lumMod val="75000"/>
                </a:schemeClr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7264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198</TotalTime>
  <Words>1310</Words>
  <Application>Microsoft Office PowerPoint</Application>
  <PresentationFormat>Widescreen</PresentationFormat>
  <Paragraphs>190</Paragraphs>
  <Slides>20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2" baseType="lpstr">
      <vt:lpstr>맑은 고딕</vt:lpstr>
      <vt:lpstr>SimSun</vt:lpstr>
      <vt:lpstr>Arial</vt:lpstr>
      <vt:lpstr>Calibri</vt:lpstr>
      <vt:lpstr>Calibri Light</vt:lpstr>
      <vt:lpstr>Cera Pro</vt:lpstr>
      <vt:lpstr>Gill Sans</vt:lpstr>
      <vt:lpstr>Gotham Light</vt:lpstr>
      <vt:lpstr>Latha</vt:lpstr>
      <vt:lpstr>Lato Light</vt:lpstr>
      <vt:lpstr>Lato Regular</vt:lpstr>
      <vt:lpstr>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Agenda</vt:lpstr>
      <vt:lpstr>Table Of Content</vt:lpstr>
      <vt:lpstr>Timeline</vt:lpstr>
      <vt:lpstr>Your Title Here</vt:lpstr>
      <vt:lpstr>Your Title Here</vt:lpstr>
      <vt:lpstr>Your Title Here</vt:lpstr>
      <vt:lpstr>Image With Text</vt:lpstr>
      <vt:lpstr>Your Title Here</vt:lpstr>
      <vt:lpstr>Our Team </vt:lpstr>
      <vt:lpstr>PowerPoint Presentation</vt:lpstr>
      <vt:lpstr>PowerPoint Presentation</vt:lpstr>
      <vt:lpstr>Your Title Here</vt:lpstr>
      <vt:lpstr>Bullets Points</vt:lpstr>
      <vt:lpstr>Free Editable Icons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FINIKO CLUB©</dc:title>
  <dc:creator>michael.bender@used-packaging-machines.de</dc:creator>
  <cp:lastModifiedBy>Luvinda</cp:lastModifiedBy>
  <cp:revision>68</cp:revision>
  <dcterms:created xsi:type="dcterms:W3CDTF">2021-01-24T13:31:23Z</dcterms:created>
  <dcterms:modified xsi:type="dcterms:W3CDTF">2021-03-31T17:19:59Z</dcterms:modified>
</cp:coreProperties>
</file>