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8B3F8-E11E-411B-86BA-4C738314CC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A66B7D-58F8-469E-82DE-407E68D4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A6C56-D15C-40B8-B5AA-0597D378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DD5ED-F32B-40F6-BE13-1EB72269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FE0DC-96FA-4007-B154-115EEF6D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1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F261F-2E04-4B96-8082-F63ABD3B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8D781-2499-42CD-871D-02F0598CF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51617-9EBF-4BE6-A772-9EB06779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2A97-A702-4638-96D4-749848663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CEA95-12DA-4F98-BADF-E0FAEAAF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1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BB6152-A3E0-470A-8B9E-0E22763AE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6E9307-7F92-40BE-AEDC-57646081C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4FF94-68AB-46B5-8785-907D50FB3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46F70-2108-4163-A7F7-308FF2DFA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83E4D-EBC0-40F2-94E9-D72235116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04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nature, sunset&#10;&#10;Description automatically generated">
            <a:extLst>
              <a:ext uri="{FF2B5EF4-FFF2-40B4-BE49-F238E27FC236}">
                <a16:creationId xmlns:a16="http://schemas.microsoft.com/office/drawing/2014/main" id="{BD02E07A-B6AE-4D15-A186-5912D93D7E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1"/>
            <a:ext cx="11743983" cy="6871199"/>
          </a:xfrm>
          <a:prstGeom prst="rect">
            <a:avLst/>
          </a:prstGeom>
        </p:spPr>
      </p:pic>
      <p:sp>
        <p:nvSpPr>
          <p:cNvPr id="10" name="Google Shape;10;p2"/>
          <p:cNvSpPr/>
          <p:nvPr/>
        </p:nvSpPr>
        <p:spPr>
          <a:xfrm rot="10800000">
            <a:off x="5766341" y="-13199"/>
            <a:ext cx="5977642" cy="6883400"/>
          </a:xfrm>
          <a:prstGeom prst="rect">
            <a:avLst/>
          </a:prstGeom>
          <a:solidFill>
            <a:srgbClr val="00B0F0">
              <a:alpha val="48000"/>
            </a:srgbClr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799"/>
          </a:p>
        </p:txBody>
      </p:sp>
      <p:grpSp>
        <p:nvGrpSpPr>
          <p:cNvPr id="11" name="Google Shape;11;p2"/>
          <p:cNvGrpSpPr/>
          <p:nvPr/>
        </p:nvGrpSpPr>
        <p:grpSpPr>
          <a:xfrm rot="10800000" flipH="1">
            <a:off x="11743983" y="0"/>
            <a:ext cx="448017" cy="6883320"/>
            <a:chOff x="1962000" y="0"/>
            <a:chExt cx="336013" cy="5143500"/>
          </a:xfrm>
        </p:grpSpPr>
        <p:sp>
          <p:nvSpPr>
            <p:cNvPr id="14" name="Google Shape;14;p2"/>
            <p:cNvSpPr/>
            <p:nvPr/>
          </p:nvSpPr>
          <p:spPr>
            <a:xfrm rot="10800000" flipH="1">
              <a:off x="2207413" y="0"/>
              <a:ext cx="90600" cy="5143500"/>
            </a:xfrm>
            <a:prstGeom prst="rect">
              <a:avLst/>
            </a:prstGeom>
            <a:gradFill>
              <a:gsLst>
                <a:gs pos="0">
                  <a:srgbClr val="C6F18D"/>
                </a:gs>
                <a:gs pos="100000">
                  <a:srgbClr val="8AD8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799"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1962000" y="0"/>
              <a:ext cx="247800" cy="5143500"/>
            </a:xfrm>
            <a:prstGeom prst="rect">
              <a:avLst/>
            </a:prstGeom>
            <a:gradFill>
              <a:gsLst>
                <a:gs pos="0">
                  <a:srgbClr val="1077D2"/>
                </a:gs>
                <a:gs pos="100000">
                  <a:srgbClr val="09315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799"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285562" y="2655301"/>
            <a:ext cx="4939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799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3824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31114-97BE-44A8-B30F-347E49A19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7637A-089B-49D7-BC7F-048525407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70E28-1052-45A7-A183-9582038D0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69DCA-00DB-481E-A2A7-4DD7288E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C0C0E-0764-4518-BCDE-688C5710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F4919-01FC-4579-9B37-F3F183992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E1B26-CB6B-4F02-94DE-03B3AD1E7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D3CD-031C-4121-A9FD-8B6E8AED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74333-633D-4CFA-9B4D-8419609F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DA077-5D16-4B52-A718-F94C801CB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2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FE41A-6BCF-46CF-B5A2-E482D0465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B48F8-9245-4282-B46D-D00294DB6E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664A7-F0DF-4CE0-8A3C-61889E854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B78F3-E871-4B50-9903-FB0882527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F5C2A-89EB-4FB2-9086-F604941A7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63588-1184-4F0C-BCC8-4501CD8D6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2C6E9-E1A3-4123-BAEE-EB8E4807D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9A335-CDE7-467A-A811-81414E733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DCA274-4C98-410A-8239-680A641ED1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B5A9C2-C012-4CC8-AAEB-C5E2B7AA9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B0496F-0234-4B10-A805-6ADF2519D2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997BD0-5261-4595-A470-5011B5FB7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E6AEAF-F3B7-4B2C-90DB-C8170025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05AF7B-3E06-440E-8009-4F47EBB4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7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105C4-2F20-4C57-980B-6C3A25DA6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A8DDA1-4A07-4D4F-821E-06A4DBDB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0ABED-39B6-448F-92D4-B65528E5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CBCE4E-5CCA-4808-A054-4CE9286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5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A0859A-0595-49DF-9069-334DDE05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5CBE9B-B714-47DE-9EEF-B3436086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9AB6B-49FE-4280-8883-ABB8837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7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428E5-D8FD-4001-AEF2-9FA0406BA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158CC-0E12-4209-9773-7C7641311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585304-C693-4F31-8786-AE2BD80D8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D70E91-569F-4B52-B30C-4F1D95C02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68E3F-BAEE-4235-8D20-5A9CFD40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2A718-F4FF-4C98-9FB0-86FAB5D34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1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53097-BFBB-4259-BC2E-C5A8E5117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E8506A-162F-4DCE-820D-238DE5292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F0E41-181B-482E-87BE-F5B8E9D8A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08686-4CD5-4FFF-BB47-E7EFE05C7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51F44-083F-472E-8732-7AF742760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53320-475C-4224-9D4F-9BD0C08FB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D564EB-6186-4BAB-ACD2-2A1ADD68E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62259-EF17-40F0-B8C4-7178B1DF0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DDF46-B6C6-4FFE-89AE-856404785C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2FD93-FA16-45BE-AC7A-4052AFFE2BDF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90902-7D81-4EF9-A091-28F039173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10572-AED7-4752-BDB7-68FFB2D80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8D18-8B39-4A8A-BCDE-AE882BE9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8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DB5B0-461C-4A68-A2BC-AF052622B2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300" b="1" dirty="0"/>
              <a:t>nextE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92053D-39E9-4D76-9BB3-039F1F7EBB8F}"/>
              </a:ext>
            </a:extLst>
          </p:cNvPr>
          <p:cNvSpPr txBox="1"/>
          <p:nvPr/>
        </p:nvSpPr>
        <p:spPr>
          <a:xfrm>
            <a:off x="1588" y="6534835"/>
            <a:ext cx="54566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Powered by renewable, driven by people</a:t>
            </a:r>
            <a:endParaRPr lang="en-GB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7C3546-D8B5-4346-B95C-3D09E7C13C9E}"/>
              </a:ext>
            </a:extLst>
          </p:cNvPr>
          <p:cNvSpPr txBox="1"/>
          <p:nvPr/>
        </p:nvSpPr>
        <p:spPr>
          <a:xfrm>
            <a:off x="9681735" y="6534834"/>
            <a:ext cx="2033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www.mynexte.com</a:t>
            </a:r>
          </a:p>
        </p:txBody>
      </p:sp>
      <p:pic>
        <p:nvPicPr>
          <p:cNvPr id="7" name="Picture 6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80950254-4CBB-450F-91E3-10B77843C55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/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3" y="6253820"/>
            <a:ext cx="1247345" cy="323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7775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nextE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nextE</dc:title>
  <dc:creator>Daniel Husaru</dc:creator>
  <cp:lastModifiedBy>Daniel Husaru</cp:lastModifiedBy>
  <cp:revision>1</cp:revision>
  <dcterms:created xsi:type="dcterms:W3CDTF">2021-06-05T21:29:12Z</dcterms:created>
  <dcterms:modified xsi:type="dcterms:W3CDTF">2021-06-05T22:04:29Z</dcterms:modified>
</cp:coreProperties>
</file>