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57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2A3E"/>
    <a:srgbClr val="03667D"/>
    <a:srgbClr val="CB6D2C"/>
    <a:srgbClr val="FEE4CB"/>
    <a:srgbClr val="B7935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979" autoAdjust="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07A9F5-F1B5-4320-AC58-42291F77936B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BB362-855B-4B2B-9657-8A0D79BC3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449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BB362-855B-4B2B-9657-8A0D79BC32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847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0553F-B503-4CAA-BD3D-C0E109C7B345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C58-FEDA-4BB1-8789-0F6771ABB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043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0553F-B503-4CAA-BD3D-C0E109C7B345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C58-FEDA-4BB1-8789-0F6771ABB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374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0553F-B503-4CAA-BD3D-C0E109C7B345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C58-FEDA-4BB1-8789-0F6771ABB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57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0553F-B503-4CAA-BD3D-C0E109C7B345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C58-FEDA-4BB1-8789-0F6771ABB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494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0553F-B503-4CAA-BD3D-C0E109C7B345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C58-FEDA-4BB1-8789-0F6771ABB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292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0553F-B503-4CAA-BD3D-C0E109C7B345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C58-FEDA-4BB1-8789-0F6771ABB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59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0553F-B503-4CAA-BD3D-C0E109C7B345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C58-FEDA-4BB1-8789-0F6771ABB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408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0553F-B503-4CAA-BD3D-C0E109C7B345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C58-FEDA-4BB1-8789-0F6771ABB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524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0553F-B503-4CAA-BD3D-C0E109C7B345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C58-FEDA-4BB1-8789-0F6771ABBF50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 rot="16200000">
            <a:off x="5410200" y="-4114800"/>
            <a:ext cx="1371600" cy="6858000"/>
            <a:chOff x="10820400" y="0"/>
            <a:chExt cx="1371600" cy="6858000"/>
          </a:xfrm>
        </p:grpSpPr>
        <p:sp>
          <p:nvSpPr>
            <p:cNvPr id="6" name="Rectangle 5"/>
            <p:cNvSpPr/>
            <p:nvPr/>
          </p:nvSpPr>
          <p:spPr>
            <a:xfrm>
              <a:off x="10820400" y="0"/>
              <a:ext cx="1371600" cy="1371600"/>
            </a:xfrm>
            <a:prstGeom prst="rect">
              <a:avLst/>
            </a:prstGeom>
            <a:solidFill>
              <a:srgbClr val="0366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0820400" y="1371600"/>
              <a:ext cx="1371600" cy="1371600"/>
            </a:xfrm>
            <a:prstGeom prst="rect">
              <a:avLst/>
            </a:prstGeom>
            <a:solidFill>
              <a:srgbClr val="652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0820400" y="2743200"/>
              <a:ext cx="1371600" cy="1371600"/>
            </a:xfrm>
            <a:prstGeom prst="rect">
              <a:avLst/>
            </a:prstGeom>
            <a:solidFill>
              <a:srgbClr val="CB6D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0820400" y="4114800"/>
              <a:ext cx="1371600" cy="1371600"/>
            </a:xfrm>
            <a:prstGeom prst="rect">
              <a:avLst/>
            </a:prstGeom>
            <a:solidFill>
              <a:srgbClr val="B793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0820400" y="5486400"/>
              <a:ext cx="1371600" cy="1371600"/>
            </a:xfrm>
            <a:prstGeom prst="rect">
              <a:avLst/>
            </a:prstGeom>
            <a:solidFill>
              <a:srgbClr val="FEE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0891981" y="501134"/>
              <a:ext cx="12284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#03667d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0891980" y="1830046"/>
              <a:ext cx="12284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#652a3e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0891979" y="3158958"/>
              <a:ext cx="12284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#cb6d2c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0891978" y="4487870"/>
              <a:ext cx="12284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#b79355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0891978" y="5888244"/>
              <a:ext cx="12284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#fee4cb</a:t>
              </a:r>
              <a:endParaRPr 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925737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0553F-B503-4CAA-BD3D-C0E109C7B345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C58-FEDA-4BB1-8789-0F6771ABB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212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0553F-B503-4CAA-BD3D-C0E109C7B345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C58-FEDA-4BB1-8789-0F6771ABB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147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0553F-B503-4CAA-BD3D-C0E109C7B345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A9C58-FEDA-4BB1-8789-0F6771ABB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77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66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34"/>
          <a:stretch/>
        </p:blipFill>
        <p:spPr>
          <a:xfrm>
            <a:off x="3478989" y="2874263"/>
            <a:ext cx="5234022" cy="110947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4124036" y="4093557"/>
            <a:ext cx="41670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Maitree Medium" panose="00000600000000000000" pitchFamily="2" charset="-34"/>
                <a:cs typeface="Maitree Medium" panose="00000600000000000000" pitchFamily="2" charset="-34"/>
              </a:rPr>
              <a:t>BRAND STYLE GUIDE</a:t>
            </a:r>
            <a:endParaRPr lang="en-US" sz="2800" dirty="0">
              <a:solidFill>
                <a:schemeClr val="bg1"/>
              </a:solidFill>
              <a:latin typeface="Maitree Medium" panose="00000600000000000000" pitchFamily="2" charset="-34"/>
              <a:cs typeface="Maitree Medium" panose="000006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3601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279320" y="2559051"/>
            <a:ext cx="9633361" cy="1200330"/>
            <a:chOff x="1550126" y="2503714"/>
            <a:chExt cx="8377644" cy="636991"/>
          </a:xfrm>
        </p:grpSpPr>
        <p:sp>
          <p:nvSpPr>
            <p:cNvPr id="3" name="TextBox 2"/>
            <p:cNvSpPr txBox="1"/>
            <p:nvPr/>
          </p:nvSpPr>
          <p:spPr>
            <a:xfrm>
              <a:off x="3644537" y="2503714"/>
              <a:ext cx="2094411" cy="44099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B79355"/>
                  </a:solidFill>
                  <a:latin typeface="Maitree Medium" panose="00000600000000000000" pitchFamily="2" charset="-34"/>
                  <a:cs typeface="Maitree Medium" panose="00000600000000000000" pitchFamily="2" charset="-34"/>
                </a:rPr>
                <a:t>Intentional</a:t>
              </a:r>
            </a:p>
            <a:p>
              <a:r>
                <a:rPr lang="en-US" sz="2400" dirty="0" smtClean="0">
                  <a:solidFill>
                    <a:srgbClr val="B79355"/>
                  </a:solidFill>
                  <a:latin typeface="Maitree Medium" panose="00000600000000000000" pitchFamily="2" charset="-34"/>
                  <a:cs typeface="Maitree Medium" panose="00000600000000000000" pitchFamily="2" charset="-34"/>
                </a:rPr>
                <a:t>Deliberative</a:t>
              </a:r>
              <a:endParaRPr lang="en-US" sz="2400" dirty="0">
                <a:solidFill>
                  <a:srgbClr val="B79355"/>
                </a:solidFill>
                <a:latin typeface="Maitree Medium" panose="00000600000000000000" pitchFamily="2" charset="-34"/>
                <a:cs typeface="Maitree Medium" panose="00000600000000000000" pitchFamily="2" charset="-34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5738948" y="2503714"/>
              <a:ext cx="2094411" cy="63699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B79355"/>
                  </a:solidFill>
                  <a:latin typeface="Maitree Medium" panose="00000600000000000000" pitchFamily="2" charset="-34"/>
                  <a:cs typeface="Maitree Medium" panose="00000600000000000000" pitchFamily="2" charset="-34"/>
                </a:rPr>
                <a:t>Integrity</a:t>
              </a:r>
            </a:p>
            <a:p>
              <a:r>
                <a:rPr lang="en-US" sz="2400" dirty="0" smtClean="0">
                  <a:solidFill>
                    <a:srgbClr val="B79355"/>
                  </a:solidFill>
                  <a:latin typeface="Maitree Medium" panose="00000600000000000000" pitchFamily="2" charset="-34"/>
                  <a:cs typeface="Maitree Medium" panose="00000600000000000000" pitchFamily="2" charset="-34"/>
                </a:rPr>
                <a:t>Justice </a:t>
              </a:r>
            </a:p>
            <a:p>
              <a:r>
                <a:rPr lang="en-US" sz="2400" dirty="0" smtClean="0">
                  <a:solidFill>
                    <a:srgbClr val="B79355"/>
                  </a:solidFill>
                  <a:latin typeface="Maitree Medium" panose="00000600000000000000" pitchFamily="2" charset="-34"/>
                  <a:cs typeface="Maitree Medium" panose="00000600000000000000" pitchFamily="2" charset="-34"/>
                </a:rPr>
                <a:t>Trust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550126" y="2503714"/>
              <a:ext cx="2094411" cy="44099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B79355"/>
                  </a:solidFill>
                  <a:latin typeface="Maitree Medium" panose="00000600000000000000" pitchFamily="2" charset="-34"/>
                  <a:cs typeface="Maitree Medium" panose="00000600000000000000" pitchFamily="2" charset="-34"/>
                </a:rPr>
                <a:t>Gratitude </a:t>
              </a:r>
            </a:p>
            <a:p>
              <a:r>
                <a:rPr lang="en-US" sz="2400" dirty="0" smtClean="0">
                  <a:solidFill>
                    <a:srgbClr val="B79355"/>
                  </a:solidFill>
                  <a:latin typeface="Maitree Medium" panose="00000600000000000000" pitchFamily="2" charset="-34"/>
                  <a:cs typeface="Maitree Medium" panose="00000600000000000000" pitchFamily="2" charset="-34"/>
                </a:rPr>
                <a:t>Appreciation</a:t>
              </a:r>
              <a:endParaRPr lang="en-US" sz="2400" dirty="0">
                <a:solidFill>
                  <a:srgbClr val="B79355"/>
                </a:solidFill>
                <a:latin typeface="Maitree Medium" panose="00000600000000000000" pitchFamily="2" charset="-34"/>
                <a:cs typeface="Maitree Medium" panose="00000600000000000000" pitchFamily="2" charset="-34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833359" y="2503714"/>
              <a:ext cx="2094411" cy="63699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B79355"/>
                  </a:solidFill>
                  <a:latin typeface="Maitree Medium" panose="00000600000000000000" pitchFamily="2" charset="-34"/>
                  <a:cs typeface="Maitree Medium" panose="00000600000000000000" pitchFamily="2" charset="-34"/>
                </a:rPr>
                <a:t>Freedom</a:t>
              </a:r>
            </a:p>
            <a:p>
              <a:r>
                <a:rPr lang="en-US" sz="2400" dirty="0" smtClean="0">
                  <a:solidFill>
                    <a:srgbClr val="B79355"/>
                  </a:solidFill>
                  <a:latin typeface="Maitree Medium" panose="00000600000000000000" pitchFamily="2" charset="-34"/>
                  <a:cs typeface="Maitree Medium" panose="00000600000000000000" pitchFamily="2" charset="-34"/>
                </a:rPr>
                <a:t>Autonomy</a:t>
              </a:r>
            </a:p>
            <a:p>
              <a:r>
                <a:rPr lang="en-US" sz="2400" dirty="0" smtClean="0">
                  <a:solidFill>
                    <a:srgbClr val="B79355"/>
                  </a:solidFill>
                  <a:latin typeface="Maitree Medium" panose="00000600000000000000" pitchFamily="2" charset="-34"/>
                  <a:cs typeface="Maitree Medium" panose="00000600000000000000" pitchFamily="2" charset="-34"/>
                </a:rPr>
                <a:t>Independence</a:t>
              </a:r>
              <a:endParaRPr lang="en-US" sz="2400" dirty="0">
                <a:solidFill>
                  <a:srgbClr val="B79355"/>
                </a:solidFill>
                <a:latin typeface="Maitree Medium" panose="00000600000000000000" pitchFamily="2" charset="-34"/>
                <a:cs typeface="Maitree Medium" panose="00000600000000000000" pitchFamily="2" charset="-34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23644" y="5612080"/>
            <a:ext cx="19113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Playfair Display Black" pitchFamily="2" charset="0"/>
                <a:cs typeface="Maitree Medium" panose="00000600000000000000" pitchFamily="2" charset="-34"/>
              </a:rPr>
              <a:t>Page 1</a:t>
            </a:r>
            <a:endParaRPr lang="en-US" sz="4400" dirty="0">
              <a:latin typeface="Playfair Display Black" pitchFamily="2" charset="0"/>
              <a:cs typeface="Maitree Medium" panose="00000600000000000000" pitchFamily="2" charset="-34"/>
            </a:endParaRPr>
          </a:p>
        </p:txBody>
      </p:sp>
      <p:sp>
        <p:nvSpPr>
          <p:cNvPr id="39" name="Title 3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Playfair Display Black" pitchFamily="2" charset="0"/>
                <a:cs typeface="Maitree Medium" panose="00000600000000000000" pitchFamily="2" charset="-34"/>
              </a:rPr>
              <a:t>Brand </a:t>
            </a:r>
            <a:r>
              <a:rPr lang="en-US" dirty="0" smtClean="0">
                <a:latin typeface="Playfair Display Black" pitchFamily="2" charset="0"/>
                <a:cs typeface="Maitree Medium" panose="00000600000000000000" pitchFamily="2" charset="-34"/>
              </a:rPr>
              <a:t>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38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Playfair Display Black" pitchFamily="2" charset="0"/>
              </a:rPr>
              <a:t>Brand Colors</a:t>
            </a:r>
            <a:endParaRPr lang="en-US" dirty="0">
              <a:latin typeface="Playfair Display Black" pitchFamily="2" charset="0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/>
        </p:nvGrpSpPr>
        <p:grpSpPr>
          <a:xfrm>
            <a:off x="755229" y="2606040"/>
            <a:ext cx="10681543" cy="1645920"/>
            <a:chOff x="1833417" y="2838283"/>
            <a:chExt cx="8991584" cy="1385514"/>
          </a:xfrm>
        </p:grpSpPr>
        <p:grpSp>
          <p:nvGrpSpPr>
            <p:cNvPr id="22" name="Group 21"/>
            <p:cNvGrpSpPr/>
            <p:nvPr/>
          </p:nvGrpSpPr>
          <p:grpSpPr>
            <a:xfrm>
              <a:off x="1833417" y="2838283"/>
              <a:ext cx="1371600" cy="1371600"/>
              <a:chOff x="5611090" y="365125"/>
              <a:chExt cx="1371600" cy="1371600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5611090" y="365125"/>
                <a:ext cx="1371600" cy="1371600"/>
              </a:xfrm>
              <a:prstGeom prst="rect">
                <a:avLst/>
              </a:prstGeom>
              <a:solidFill>
                <a:srgbClr val="0366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5682671" y="866259"/>
                <a:ext cx="1228437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chemeClr val="bg1"/>
                    </a:solidFill>
                    <a:latin typeface="Maitree Medium" panose="00000600000000000000" pitchFamily="2" charset="-34"/>
                    <a:cs typeface="Maitree Medium" panose="00000600000000000000" pitchFamily="2" charset="-34"/>
                  </a:rPr>
                  <a:t>#03667d</a:t>
                </a:r>
                <a:endParaRPr lang="en-US" b="1" dirty="0">
                  <a:solidFill>
                    <a:schemeClr val="bg1"/>
                  </a:solidFill>
                  <a:latin typeface="Maitree Medium" panose="00000600000000000000" pitchFamily="2" charset="-34"/>
                  <a:cs typeface="Maitree Medium" panose="00000600000000000000" pitchFamily="2" charset="-34"/>
                </a:endParaRP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3740726" y="2838283"/>
              <a:ext cx="1371600" cy="1371600"/>
              <a:chOff x="5611090" y="1736725"/>
              <a:chExt cx="1371600" cy="1371600"/>
            </a:xfrm>
          </p:grpSpPr>
          <p:sp>
            <p:nvSpPr>
              <p:cNvPr id="33" name="Rectangle 32"/>
              <p:cNvSpPr/>
              <p:nvPr/>
            </p:nvSpPr>
            <p:spPr>
              <a:xfrm>
                <a:off x="5611090" y="1736725"/>
                <a:ext cx="1371600" cy="1371600"/>
              </a:xfrm>
              <a:prstGeom prst="rect">
                <a:avLst/>
              </a:prstGeom>
              <a:solidFill>
                <a:srgbClr val="652A3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5682671" y="2233464"/>
                <a:ext cx="1228437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chemeClr val="bg1"/>
                    </a:solidFill>
                    <a:latin typeface="Maitree Medium" panose="00000600000000000000" pitchFamily="2" charset="-34"/>
                    <a:cs typeface="Maitree Medium" panose="00000600000000000000" pitchFamily="2" charset="-34"/>
                  </a:rPr>
                  <a:t>#652a3e</a:t>
                </a:r>
                <a:endParaRPr lang="en-US" b="1" dirty="0">
                  <a:solidFill>
                    <a:schemeClr val="bg1"/>
                  </a:solidFill>
                  <a:latin typeface="Maitree Medium" panose="00000600000000000000" pitchFamily="2" charset="-34"/>
                  <a:cs typeface="Maitree Medium" panose="00000600000000000000" pitchFamily="2" charset="-34"/>
                </a:endParaRP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5643409" y="2852197"/>
              <a:ext cx="1371600" cy="1371600"/>
              <a:chOff x="5611090" y="3108325"/>
              <a:chExt cx="1371600" cy="1371600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5611090" y="3108325"/>
                <a:ext cx="1371600" cy="1371600"/>
              </a:xfrm>
              <a:prstGeom prst="rect">
                <a:avLst/>
              </a:prstGeom>
              <a:solidFill>
                <a:srgbClr val="CB6D2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5684968" y="3591150"/>
                <a:ext cx="1228437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chemeClr val="bg1"/>
                    </a:solidFill>
                    <a:latin typeface="Maitree Medium" panose="00000600000000000000" pitchFamily="2" charset="-34"/>
                    <a:cs typeface="Maitree Medium" panose="00000600000000000000" pitchFamily="2" charset="-34"/>
                  </a:rPr>
                  <a:t>#cb6d2c</a:t>
                </a:r>
                <a:endParaRPr lang="en-US" b="1" dirty="0">
                  <a:solidFill>
                    <a:schemeClr val="bg1"/>
                  </a:solidFill>
                  <a:latin typeface="Maitree Medium" panose="00000600000000000000" pitchFamily="2" charset="-34"/>
                  <a:cs typeface="Maitree Medium" panose="00000600000000000000" pitchFamily="2" charset="-34"/>
                </a:endParaRP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7550701" y="2852197"/>
              <a:ext cx="1371600" cy="1371600"/>
              <a:chOff x="5611090" y="4479925"/>
              <a:chExt cx="1371600" cy="137160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5611090" y="4479925"/>
                <a:ext cx="1371600" cy="1371600"/>
              </a:xfrm>
              <a:prstGeom prst="rect">
                <a:avLst/>
              </a:prstGeom>
              <a:solidFill>
                <a:srgbClr val="B7935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682671" y="4962750"/>
                <a:ext cx="1228437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chemeClr val="bg1"/>
                    </a:solidFill>
                    <a:latin typeface="Maitree Medium" panose="00000600000000000000" pitchFamily="2" charset="-34"/>
                    <a:cs typeface="Maitree Medium" panose="00000600000000000000" pitchFamily="2" charset="-34"/>
                  </a:rPr>
                  <a:t>#b79355</a:t>
                </a:r>
                <a:endParaRPr lang="en-US" b="1" dirty="0">
                  <a:solidFill>
                    <a:schemeClr val="bg1"/>
                  </a:solidFill>
                  <a:latin typeface="Maitree Medium" panose="00000600000000000000" pitchFamily="2" charset="-34"/>
                  <a:cs typeface="Maitree Medium" panose="00000600000000000000" pitchFamily="2" charset="-34"/>
                </a:endParaRPr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9453401" y="2838283"/>
              <a:ext cx="1371600" cy="1371600"/>
              <a:chOff x="5611090" y="5851525"/>
              <a:chExt cx="1371600" cy="1371600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5611090" y="5851525"/>
                <a:ext cx="1371600" cy="1371600"/>
              </a:xfrm>
              <a:prstGeom prst="rect">
                <a:avLst/>
              </a:prstGeom>
              <a:solidFill>
                <a:srgbClr val="FEE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684408" y="6348264"/>
                <a:ext cx="1228437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latin typeface="Maitree Medium" panose="00000600000000000000" pitchFamily="2" charset="-34"/>
                    <a:cs typeface="Maitree Medium" panose="00000600000000000000" pitchFamily="2" charset="-34"/>
                  </a:rPr>
                  <a:t>#fee4cb</a:t>
                </a:r>
                <a:endParaRPr lang="en-US" b="1" dirty="0">
                  <a:latin typeface="Maitree Medium" panose="00000600000000000000" pitchFamily="2" charset="-34"/>
                  <a:cs typeface="Maitree Medium" panose="00000600000000000000" pitchFamily="2" charset="-34"/>
                </a:endParaRPr>
              </a:p>
            </p:txBody>
          </p:sp>
        </p:grpSp>
      </p:grpSp>
      <p:sp>
        <p:nvSpPr>
          <p:cNvPr id="39" name="TextBox 38"/>
          <p:cNvSpPr txBox="1"/>
          <p:nvPr/>
        </p:nvSpPr>
        <p:spPr>
          <a:xfrm>
            <a:off x="323644" y="5612080"/>
            <a:ext cx="24957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Playfair Display Black" pitchFamily="2" charset="0"/>
                <a:cs typeface="Maitree Medium" panose="00000600000000000000" pitchFamily="2" charset="-34"/>
              </a:rPr>
              <a:t>Page 3</a:t>
            </a:r>
            <a:endParaRPr lang="en-US" sz="4400" dirty="0">
              <a:latin typeface="Playfair Display Black" pitchFamily="2" charset="0"/>
              <a:cs typeface="Maitree Medium" panose="000006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3025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Playfair Display" pitchFamily="2" charset="0"/>
              </a:rPr>
              <a:t>Typography</a:t>
            </a:r>
            <a:endParaRPr lang="en-US" b="1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0" y="1903665"/>
            <a:ext cx="5303837" cy="10287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3667D"/>
                </a:solidFill>
                <a:latin typeface="Playfair Display" pitchFamily="2" charset="0"/>
              </a:rPr>
              <a:t>ABCDEFGHIJKLMNOPQRSTUVWXYZ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3667D"/>
                </a:solidFill>
                <a:latin typeface="Playfair Display" pitchFamily="2" charset="0"/>
              </a:rPr>
              <a:t>Abcdefghijklmnopqrstuvwxyz</a:t>
            </a:r>
            <a:endParaRPr lang="en-US" dirty="0" smtClean="0">
              <a:solidFill>
                <a:srgbClr val="03667D"/>
              </a:solidFill>
              <a:latin typeface="Playfair Display" pitchFamily="2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3667D"/>
                </a:solidFill>
                <a:latin typeface="Playfair Display" pitchFamily="2" charset="0"/>
              </a:rPr>
              <a:t>1234567890</a:t>
            </a:r>
            <a:endParaRPr lang="en-US" dirty="0">
              <a:solidFill>
                <a:srgbClr val="03667D"/>
              </a:solidFill>
              <a:latin typeface="Playfair Display" pitchFamily="2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49820" y="3129865"/>
            <a:ext cx="5303981" cy="100532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solidFill>
                  <a:srgbClr val="652A3E"/>
                </a:solidFill>
                <a:latin typeface="Maitree" panose="00000500000000000000" pitchFamily="2" charset="-34"/>
                <a:cs typeface="Maitree" panose="00000500000000000000" pitchFamily="2" charset="-34"/>
              </a:rPr>
              <a:t>ABCDEFGHIJKLMNOPQRSTUVWXYZ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err="1" smtClean="0">
                <a:solidFill>
                  <a:srgbClr val="652A3E"/>
                </a:solidFill>
                <a:latin typeface="Maitree" panose="00000500000000000000" pitchFamily="2" charset="-34"/>
                <a:cs typeface="Maitree" panose="00000500000000000000" pitchFamily="2" charset="-34"/>
              </a:rPr>
              <a:t>abcdefghijklmnopqrstuvwxyz</a:t>
            </a:r>
            <a:endParaRPr lang="en-US" dirty="0" smtClean="0">
              <a:solidFill>
                <a:srgbClr val="652A3E"/>
              </a:solidFill>
              <a:latin typeface="Maitree" panose="00000500000000000000" pitchFamily="2" charset="-34"/>
              <a:cs typeface="Maitree" panose="00000500000000000000" pitchFamily="2" charset="-34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solidFill>
                  <a:srgbClr val="652A3E"/>
                </a:solidFill>
                <a:latin typeface="Maitree" panose="00000500000000000000" pitchFamily="2" charset="-34"/>
                <a:cs typeface="Maitree" panose="00000500000000000000" pitchFamily="2" charset="-34"/>
              </a:rPr>
              <a:t>1234567890</a:t>
            </a:r>
            <a:endParaRPr lang="en-US" dirty="0">
              <a:solidFill>
                <a:srgbClr val="652A3E"/>
              </a:solidFill>
              <a:latin typeface="Maitree" panose="00000500000000000000" pitchFamily="2" charset="-34"/>
              <a:cs typeface="Maitree" panose="00000500000000000000" pitchFamily="2" charset="-34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49819" y="4605916"/>
            <a:ext cx="6077526" cy="12148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>
                <a:solidFill>
                  <a:srgbClr val="CB6D2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ABCDEFGHIJKLMNOPQRSTUVWXYZ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err="1" smtClean="0">
                <a:solidFill>
                  <a:srgbClr val="CB6D2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abcdefghijklmnopqrstuvwxyz</a:t>
            </a:r>
            <a:endParaRPr lang="en-US" sz="2000" dirty="0" smtClean="0">
              <a:solidFill>
                <a:srgbClr val="CB6D2C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>
                <a:solidFill>
                  <a:srgbClr val="CB6D2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1234567890</a:t>
            </a:r>
            <a:endParaRPr lang="en-US" sz="2000" dirty="0">
              <a:solidFill>
                <a:srgbClr val="CB6D2C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022926" y="3129865"/>
            <a:ext cx="437110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err="1" smtClean="0">
                <a:solidFill>
                  <a:srgbClr val="652A3E"/>
                </a:solidFill>
                <a:latin typeface="Maitree" panose="00000500000000000000" pitchFamily="2" charset="-34"/>
                <a:cs typeface="Maitree" panose="00000500000000000000" pitchFamily="2" charset="-34"/>
              </a:rPr>
              <a:t>Maitree</a:t>
            </a:r>
            <a:r>
              <a:rPr lang="en-US" sz="4000" dirty="0" smtClean="0">
                <a:solidFill>
                  <a:srgbClr val="652A3E"/>
                </a:solidFill>
                <a:latin typeface="Maitree" panose="00000500000000000000" pitchFamily="2" charset="-34"/>
                <a:cs typeface="Maitree" panose="00000500000000000000" pitchFamily="2" charset="-34"/>
              </a:rPr>
              <a:t> medium</a:t>
            </a:r>
            <a:endParaRPr lang="en-US" sz="4000" dirty="0">
              <a:solidFill>
                <a:srgbClr val="652A3E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022925" y="4605916"/>
            <a:ext cx="437110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err="1" smtClean="0">
                <a:solidFill>
                  <a:srgbClr val="CB6D2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Roboto</a:t>
            </a:r>
            <a:endParaRPr lang="en-US" sz="6600" dirty="0">
              <a:solidFill>
                <a:srgbClr val="CB6D2C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295400" y="1888188"/>
            <a:ext cx="5303837" cy="1028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Playfair Display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93698" y="2161135"/>
            <a:ext cx="49856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rgbClr val="03667D"/>
                </a:solidFill>
                <a:latin typeface="Playfair Display" pitchFamily="2" charset="0"/>
              </a:rPr>
              <a:t>Playfair</a:t>
            </a:r>
            <a:r>
              <a:rPr lang="en-US" sz="4000" b="1" dirty="0">
                <a:solidFill>
                  <a:srgbClr val="03667D"/>
                </a:solidFill>
                <a:latin typeface="Playfair Display" pitchFamily="2" charset="0"/>
              </a:rPr>
              <a:t> Display 700</a:t>
            </a:r>
            <a:endParaRPr lang="en-US" sz="4000" dirty="0">
              <a:solidFill>
                <a:srgbClr val="03667D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3644" y="5612080"/>
            <a:ext cx="25465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Playfair Display Black" pitchFamily="2" charset="0"/>
                <a:cs typeface="Maitree Medium" panose="00000600000000000000" pitchFamily="2" charset="-34"/>
              </a:rPr>
              <a:t>Page 4</a:t>
            </a:r>
            <a:endParaRPr lang="en-US" sz="4400" dirty="0">
              <a:latin typeface="Playfair Display Black" pitchFamily="2" charset="0"/>
              <a:cs typeface="Maitree Medium" panose="000006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0372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Playfair Display Black" pitchFamily="2" charset="0"/>
              </a:rPr>
              <a:t>Mood Board</a:t>
            </a:r>
            <a:endParaRPr lang="en-US" dirty="0">
              <a:latin typeface="Playfair Display Black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9100" y="1690688"/>
            <a:ext cx="8394700" cy="472201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3644" y="5612080"/>
            <a:ext cx="2711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Playfair Display Black" pitchFamily="2" charset="0"/>
                <a:cs typeface="Maitree Medium" panose="00000600000000000000" pitchFamily="2" charset="-34"/>
              </a:rPr>
              <a:t>Page 5</a:t>
            </a:r>
            <a:endParaRPr lang="en-US" sz="4400" dirty="0">
              <a:latin typeface="Playfair Display Black" pitchFamily="2" charset="0"/>
              <a:cs typeface="Maitree Medium" panose="000006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0543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1361</TotalTime>
  <Words>54</Words>
  <Application>Microsoft Office PowerPoint</Application>
  <PresentationFormat>Widescreen</PresentationFormat>
  <Paragraphs>37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Calibri Light</vt:lpstr>
      <vt:lpstr>Maitree</vt:lpstr>
      <vt:lpstr>Maitree Medium</vt:lpstr>
      <vt:lpstr>Playfair Display</vt:lpstr>
      <vt:lpstr>Playfair Display Black</vt:lpstr>
      <vt:lpstr>Roboto</vt:lpstr>
      <vt:lpstr>Office Theme</vt:lpstr>
      <vt:lpstr>PowerPoint Presentation</vt:lpstr>
      <vt:lpstr>Brand Values</vt:lpstr>
      <vt:lpstr>Brand Colors</vt:lpstr>
      <vt:lpstr>Typography</vt:lpstr>
      <vt:lpstr>Mood Board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Ziegler,CORONDA</dc:creator>
  <cp:lastModifiedBy>Ziegler,CORONDA</cp:lastModifiedBy>
  <cp:revision>16</cp:revision>
  <dcterms:created xsi:type="dcterms:W3CDTF">2021-06-02T00:48:53Z</dcterms:created>
  <dcterms:modified xsi:type="dcterms:W3CDTF">2021-06-05T18:05:03Z</dcterms:modified>
</cp:coreProperties>
</file>