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12"/>
  </p:normalViewPr>
  <p:slideViewPr>
    <p:cSldViewPr snapToGrid="0" snapToObjects="1">
      <p:cViewPr varScale="1">
        <p:scale>
          <a:sx n="76" d="100"/>
          <a:sy n="76" d="100"/>
        </p:scale>
        <p:origin x="21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BAC64-5964-5248-A92F-CD88917B9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5AE1C-5FBE-1D4F-B437-AC64C1742F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E2817F-2853-C747-8C71-9D52F0368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5C1C-3DDB-AA40-994C-DEFE410F18BD}" type="datetimeFigureOut">
              <a:rPr lang="en-US" smtClean="0"/>
              <a:t>6/5/21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D75FCD-522D-6A41-A281-5263AC245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D9EB8-A608-7F46-A996-15014C4A8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4BC0-33C1-7849-B9CB-F7856AE9E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650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01E85-5433-A742-8565-C9FE7D405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FF6338-E7DA-C344-9D7D-63142AFEBF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47EFAD-3E55-B740-A32E-FE60FFDD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5C1C-3DDB-AA40-994C-DEFE410F18BD}" type="datetimeFigureOut">
              <a:rPr lang="en-US" smtClean="0"/>
              <a:t>6/5/21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C37893-5120-6043-8C07-13A5D0FAB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47C71-F55A-0144-A43C-C29C13880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4BC0-33C1-7849-B9CB-F7856AE9E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63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5509B3-B1E5-5C4C-B7D3-E807F4E910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23E156-0FD0-8548-AB6C-BC06AB19A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4D953B-061B-2542-A8D1-AAE638AF1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5C1C-3DDB-AA40-994C-DEFE410F18BD}" type="datetimeFigureOut">
              <a:rPr lang="en-US" smtClean="0"/>
              <a:t>6/5/21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9BC1FB-0ABB-BB4F-8681-DF47E7D4C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4A39A-7B2C-5145-A44B-0BFF4AC9D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4BC0-33C1-7849-B9CB-F7856AE9E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232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54A32-A8DA-4A40-8318-EE0B63B43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8F8AA-20C0-F347-B218-3C5004941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FC3E1-7163-1947-B03F-0F6C038BF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5C1C-3DDB-AA40-994C-DEFE410F18BD}" type="datetimeFigureOut">
              <a:rPr lang="en-US" smtClean="0"/>
              <a:t>6/5/21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5D273-C978-3A47-8919-21C57BF7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B123F-EF36-1A45-9D9A-1D617B5A2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4BC0-33C1-7849-B9CB-F7856AE9E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313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CCAFC-52E7-C04F-908B-709AECAE1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DAFF53-69C0-E44F-8FD5-B8E80D8266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B7C6F-1F0E-CA45-828B-FE01697E3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5C1C-3DDB-AA40-994C-DEFE410F18BD}" type="datetimeFigureOut">
              <a:rPr lang="en-US" smtClean="0"/>
              <a:t>6/5/21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ABEAF5-9AD7-8448-8AE3-11CB471B0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DB187-5EC7-1148-879F-21488B0E9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4BC0-33C1-7849-B9CB-F7856AE9E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1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66C96-43DD-7C48-A512-B4D3F5C4A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E23A3-8345-4643-8143-3C1BD25ED3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7B26C8-3F1C-734E-A4AB-BEFCED3D59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9C0851-5FAF-1F4D-8712-16AB15352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5C1C-3DDB-AA40-994C-DEFE410F18BD}" type="datetimeFigureOut">
              <a:rPr lang="en-US" smtClean="0"/>
              <a:t>6/5/21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55F774-EFFC-F349-BF34-3EF550080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748001-B899-BD41-AAE4-63035C14C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4BC0-33C1-7849-B9CB-F7856AE9E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59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8BA51-9EA4-BA43-ACE9-69B884013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F8F094-8D4C-5342-AC5F-D8CE17E6B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936A70-F0C0-4040-8863-E41E112139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8CCFA9-19CE-674B-A6EB-AC9E0C768B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B720F7-C50D-F849-B79B-C4D02A2E57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929954-748A-A34A-AC7C-60E70B072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5C1C-3DDB-AA40-994C-DEFE410F18BD}" type="datetimeFigureOut">
              <a:rPr lang="en-US" smtClean="0"/>
              <a:t>6/5/21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346C30-134C-504F-8514-AEAEF67E3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E8C0EC-29A6-3446-B26B-6FEE69411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4BC0-33C1-7849-B9CB-F7856AE9E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999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69057-6601-A14A-BA3A-0D0441516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B65939-D77A-D948-942A-FF67FE919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5C1C-3DDB-AA40-994C-DEFE410F18BD}" type="datetimeFigureOut">
              <a:rPr lang="en-US" smtClean="0"/>
              <a:t>6/5/21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17FD95-913B-9548-B908-512218B25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56CE0-AFB2-F549-A9DF-763C72F76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4BC0-33C1-7849-B9CB-F7856AE9E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09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2E03AB-FC8C-9545-BBAF-B01324B54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5C1C-3DDB-AA40-994C-DEFE410F18BD}" type="datetimeFigureOut">
              <a:rPr lang="en-US" smtClean="0"/>
              <a:t>6/5/21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9F49F5-A228-414B-AA98-7BC426F1D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C4A0B-1438-3944-92A7-BE1FEE873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4BC0-33C1-7849-B9CB-F7856AE9E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25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D6AD7-5985-6E41-8C4D-C1FB4CE1E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A4174-CD8D-9244-8BBD-974A66020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E4CD86-C97E-F14C-AE05-2C81B50F0F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2E3F43-ADE9-F544-87F6-B356CF4CD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5C1C-3DDB-AA40-994C-DEFE410F18BD}" type="datetimeFigureOut">
              <a:rPr lang="en-US" smtClean="0"/>
              <a:t>6/5/21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A0A9BE-776E-F64F-846B-5B00CA556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9E0540-6EFB-D74B-9217-295798479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4BC0-33C1-7849-B9CB-F7856AE9E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742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9A1A9-B7E1-FF4F-9393-4C50B2456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A4C6EA-88B4-1F4C-BE0B-DC97C3645F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209C6C-2BA3-8C4D-8790-A11097803F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EE48F1-5C7B-F041-844D-C22CC7B17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5C1C-3DDB-AA40-994C-DEFE410F18BD}" type="datetimeFigureOut">
              <a:rPr lang="en-US" smtClean="0"/>
              <a:t>6/5/21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D033D9-0152-B441-B8AE-30296E5F4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B7A3F3-4C27-CF48-B65A-341510F49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4BC0-33C1-7849-B9CB-F7856AE9E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113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9A55DD-1918-FA4F-819C-F6F284AD7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E358EC-89D2-9643-B1FE-D308CFEA8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31E6A-7D23-8C42-AF72-65AA5EF3E2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45C1C-3DDB-AA40-994C-DEFE410F18BD}" type="datetimeFigureOut">
              <a:rPr lang="en-US" smtClean="0"/>
              <a:t>6/5/21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7B764-06F0-7E46-AD89-9597606146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D7902F-A5A6-A44E-9E93-AC2C329199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74BC0-33C1-7849-B9CB-F7856AE9E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36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ailing-lavagabonde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ailing La Vagabonde">
            <a:hlinkClick r:id="rId2"/>
            <a:extLst>
              <a:ext uri="{FF2B5EF4-FFF2-40B4-BE49-F238E27FC236}">
                <a16:creationId xmlns:a16="http://schemas.microsoft.com/office/drawing/2014/main" id="{726FBC46-E0D4-2647-8ED9-8E4C1711E4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0" y="2667000"/>
            <a:ext cx="10160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1966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2021-06-05T07:06:47Z</dcterms:created>
  <dcterms:modified xsi:type="dcterms:W3CDTF">2021-06-05T07:07:45Z</dcterms:modified>
</cp:coreProperties>
</file>