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shal Chopra" userId="f692c3be4d51281e" providerId="LiveId" clId="{42B06B92-34D6-417B-85C6-0CE548999774}"/>
    <pc:docChg chg="custSel modSld">
      <pc:chgData name="Vishal Chopra" userId="f692c3be4d51281e" providerId="LiveId" clId="{42B06B92-34D6-417B-85C6-0CE548999774}" dt="2021-06-18T09:10:35.845" v="142" actId="20577"/>
      <pc:docMkLst>
        <pc:docMk/>
      </pc:docMkLst>
      <pc:sldChg chg="modSp mod">
        <pc:chgData name="Vishal Chopra" userId="f692c3be4d51281e" providerId="LiveId" clId="{42B06B92-34D6-417B-85C6-0CE548999774}" dt="2021-06-18T09:07:39.994" v="18" actId="1038"/>
        <pc:sldMkLst>
          <pc:docMk/>
          <pc:sldMk cId="3211967167" sldId="256"/>
        </pc:sldMkLst>
        <pc:cxnChg chg="mod">
          <ac:chgData name="Vishal Chopra" userId="f692c3be4d51281e" providerId="LiveId" clId="{42B06B92-34D6-417B-85C6-0CE548999774}" dt="2021-06-18T09:07:39.994" v="18" actId="1038"/>
          <ac:cxnSpMkLst>
            <pc:docMk/>
            <pc:sldMk cId="3211967167" sldId="256"/>
            <ac:cxnSpMk id="23" creationId="{97E3BE99-029D-4C08-8656-E3AD920235AD}"/>
          </ac:cxnSpMkLst>
        </pc:cxnChg>
      </pc:sldChg>
      <pc:sldChg chg="modSp mod">
        <pc:chgData name="Vishal Chopra" userId="f692c3be4d51281e" providerId="LiveId" clId="{42B06B92-34D6-417B-85C6-0CE548999774}" dt="2021-06-18T09:10:35.845" v="142" actId="20577"/>
        <pc:sldMkLst>
          <pc:docMk/>
          <pc:sldMk cId="2372370917" sldId="257"/>
        </pc:sldMkLst>
        <pc:graphicFrameChg chg="modGraphic">
          <ac:chgData name="Vishal Chopra" userId="f692c3be4d51281e" providerId="LiveId" clId="{42B06B92-34D6-417B-85C6-0CE548999774}" dt="2021-06-18T09:10:35.845" v="142" actId="20577"/>
          <ac:graphicFrameMkLst>
            <pc:docMk/>
            <pc:sldMk cId="2372370917" sldId="257"/>
            <ac:graphicFrameMk id="2" creationId="{4CD9A6A3-1E64-4397-92A6-EA2650A4B7A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A5FC-D1A6-4E4D-B5A0-4DA929345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F1794-66B2-47DA-B453-EA1B2ABCD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A7B03-D70F-44F0-90FB-1D5A16FB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59FD-40D6-499D-AEDC-17A983CCC5D2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E814-B503-4C08-9B82-96C26A05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5D12A-3A87-4E55-AA53-2BB1CC59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A28F-5FED-4474-A508-4B90EF1D8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7BE04-92C0-4295-A50F-4D4CB313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B15C5-B269-4066-8330-9E3E4BDEE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B7463-0770-4CE3-A9CF-CA58B6B2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59FD-40D6-499D-AEDC-17A983CCC5D2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463E-7ABE-4A0B-A2F0-040D8C7E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F88A1-3354-42D9-82E8-D9D52E26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A28F-5FED-4474-A508-4B90EF1D8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9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89B20-A2B9-4971-97C4-CDECF40E7D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CE92E-39FE-43A0-9D5C-75DEF7D23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0C24B-A3BC-4BE4-B894-6FFA5E7E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59FD-40D6-499D-AEDC-17A983CCC5D2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AF7EF-D6F7-4626-8783-51AC3CCD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0C29-1314-4165-9D58-15BA48BD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A28F-5FED-4474-A508-4B90EF1D8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7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F105-3814-4ECB-B3BA-0430768E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CF77A-3152-4D35-92BF-D31385E7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DCEB6-D792-4BAC-846F-82C465BA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59FD-40D6-499D-AEDC-17A983CCC5D2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38DEC-E1EE-4FE1-8A99-650CCE057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4A082-3471-4C52-8669-3315ECCE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A28F-5FED-4474-A508-4B90EF1D8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0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9280-A07F-4FB0-80CA-CDBCE4F32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879E0-9935-459B-A6BD-37F00614C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709F1-1F79-4CC3-BE07-82B3E69E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59FD-40D6-499D-AEDC-17A983CCC5D2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5DE19-E973-48EA-949F-48F018B2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93DD6-7A10-4348-85C7-4C04E78E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A28F-5FED-4474-A508-4B90EF1D8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7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F8FD-B7DF-414B-87A9-AA870D69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51F4-C836-4FC1-B70A-F7D2A60E7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DAC92-85FF-4087-85B3-A8CB50B93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E2C3-FC23-4174-89F1-84F3869B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59FD-40D6-499D-AEDC-17A983CCC5D2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12B4B-7C39-494D-B278-B39D232BC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16EC4-BD82-4C16-9454-8A0A256D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A28F-5FED-4474-A508-4B90EF1D8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1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7A49-EA49-4975-BC83-C72B0D7B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9A6C0-DB83-4663-9E93-98731B08A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3A18F-6056-46E6-9B37-512AF490F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136E6-3488-4AA5-BC2B-E9991CE8E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24E98E-07FB-435F-8B88-DD1B3C96B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10CE78-2310-4287-824C-09A70414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59FD-40D6-499D-AEDC-17A983CCC5D2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D49587-AFC1-4B6A-87B2-55EB9AAE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EC4941-31BA-4EB0-8844-216E2CA2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A28F-5FED-4474-A508-4B90EF1D8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0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8863-9FB4-480A-A959-D4958669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50D34-D139-4020-B898-07AE7409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59FD-40D6-499D-AEDC-17A983CCC5D2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4895EF-E46E-43AB-B060-54D5C426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6267F-7508-47A8-AE78-8F611E5C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A28F-5FED-4474-A508-4B90EF1D8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3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D65C52-4D4C-4B65-A273-99514625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59FD-40D6-499D-AEDC-17A983CCC5D2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C62EA0-51BA-45FA-A1BC-EC08E860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E9DCB-D994-49C5-A604-DF9F1705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A28F-5FED-4474-A508-4B90EF1D8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966F-4366-41FE-BC34-7216560B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4CB5-74CE-4CE1-A098-6FC18FD79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F18FA-68FE-4A2E-855B-BF275821C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B333F-122F-45D7-B31A-E2572B96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59FD-40D6-499D-AEDC-17A983CCC5D2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BC65C-CCF0-4ECB-984C-5E5D145C1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7DC6D-8520-4181-B48D-87E6C6C0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A28F-5FED-4474-A508-4B90EF1D8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8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7159-A1EC-4FFF-A49B-EBF35F3A0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D57453-BE31-4A4D-9681-853A955A5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0CA3C-B187-43A3-B5A2-6A1EFB48A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C7F86-D3BB-46A6-A9A7-45F14B442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59FD-40D6-499D-AEDC-17A983CCC5D2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1C77C-2338-4525-B931-8CA1BB38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D65C9-808D-48E6-AC26-4946FCE1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A28F-5FED-4474-A508-4B90EF1D8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3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0229A4-6409-443C-A8DF-7D87CE3E4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C5E89-A81D-40A6-9E8E-06A546825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26C79-C98E-405C-AF92-28972D6D3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759FD-40D6-499D-AEDC-17A983CCC5D2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DA36A-5F8F-403E-96BD-0114540C8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D7CC6-2E07-45FF-843E-97C90DE43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1A28F-5FED-4474-A508-4B90EF1D8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4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B7F2B5-1DE1-49E6-ACF7-613D4D179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08663" cy="681901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4EA84CB-4C4E-4E61-A34C-70EB0315630F}"/>
              </a:ext>
            </a:extLst>
          </p:cNvPr>
          <p:cNvSpPr/>
          <p:nvPr/>
        </p:nvSpPr>
        <p:spPr>
          <a:xfrm>
            <a:off x="2070022" y="3845995"/>
            <a:ext cx="381467" cy="3309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E47975-D001-45BE-8F95-5395EB421EBD}"/>
              </a:ext>
            </a:extLst>
          </p:cNvPr>
          <p:cNvSpPr/>
          <p:nvPr/>
        </p:nvSpPr>
        <p:spPr>
          <a:xfrm>
            <a:off x="4859035" y="5567639"/>
            <a:ext cx="381467" cy="3309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365B5C-A091-4A4F-9FB2-8214104331FD}"/>
              </a:ext>
            </a:extLst>
          </p:cNvPr>
          <p:cNvCxnSpPr>
            <a:cxnSpLocks/>
          </p:cNvCxnSpPr>
          <p:nvPr/>
        </p:nvCxnSpPr>
        <p:spPr>
          <a:xfrm flipV="1">
            <a:off x="5049768" y="4029614"/>
            <a:ext cx="0" cy="15380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0628FE-3B64-4513-B63C-6AA7D8A38EC3}"/>
              </a:ext>
            </a:extLst>
          </p:cNvPr>
          <p:cNvCxnSpPr>
            <a:cxnSpLocks/>
          </p:cNvCxnSpPr>
          <p:nvPr/>
        </p:nvCxnSpPr>
        <p:spPr>
          <a:xfrm flipH="1">
            <a:off x="1648818" y="5815510"/>
            <a:ext cx="729744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5AA769-1B24-4C18-B085-AAE7B13A5B7A}"/>
              </a:ext>
            </a:extLst>
          </p:cNvPr>
          <p:cNvCxnSpPr>
            <a:cxnSpLocks/>
          </p:cNvCxnSpPr>
          <p:nvPr/>
        </p:nvCxnSpPr>
        <p:spPr>
          <a:xfrm>
            <a:off x="9649819" y="5815510"/>
            <a:ext cx="7507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9593235-D990-422F-A44F-8DA81D6FA1F9}"/>
              </a:ext>
            </a:extLst>
          </p:cNvPr>
          <p:cNvSpPr txBox="1"/>
          <p:nvPr/>
        </p:nvSpPr>
        <p:spPr>
          <a:xfrm>
            <a:off x="1513948" y="5367584"/>
            <a:ext cx="1179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Uniformly distributed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964DD3-D0FF-40C8-8407-BAE415D14A32}"/>
              </a:ext>
            </a:extLst>
          </p:cNvPr>
          <p:cNvSpPr txBox="1"/>
          <p:nvPr/>
        </p:nvSpPr>
        <p:spPr>
          <a:xfrm>
            <a:off x="9435477" y="5367584"/>
            <a:ext cx="1179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Uniformly distributed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24202B-33D8-47C8-8529-0B9CEDD0ED94}"/>
              </a:ext>
            </a:extLst>
          </p:cNvPr>
          <p:cNvSpPr txBox="1"/>
          <p:nvPr/>
        </p:nvSpPr>
        <p:spPr>
          <a:xfrm>
            <a:off x="4944586" y="4666155"/>
            <a:ext cx="117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Move photos above text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345CA9E-63D8-456E-9AD7-1D18840193BF}"/>
              </a:ext>
            </a:extLst>
          </p:cNvPr>
          <p:cNvSpPr/>
          <p:nvPr/>
        </p:nvSpPr>
        <p:spPr>
          <a:xfrm>
            <a:off x="10849852" y="4618749"/>
            <a:ext cx="381467" cy="3309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CB42DA-0E50-413A-80B1-9330BAC4BED7}"/>
              </a:ext>
            </a:extLst>
          </p:cNvPr>
          <p:cNvSpPr/>
          <p:nvPr/>
        </p:nvSpPr>
        <p:spPr>
          <a:xfrm>
            <a:off x="1419283" y="2535132"/>
            <a:ext cx="6367136" cy="3309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1B0C4B-69E6-4E7D-B538-B30FBFF66CFC}"/>
              </a:ext>
            </a:extLst>
          </p:cNvPr>
          <p:cNvSpPr/>
          <p:nvPr/>
        </p:nvSpPr>
        <p:spPr>
          <a:xfrm>
            <a:off x="964187" y="6257542"/>
            <a:ext cx="381467" cy="3309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E3BE99-029D-4C08-8656-E3AD920235AD}"/>
              </a:ext>
            </a:extLst>
          </p:cNvPr>
          <p:cNvCxnSpPr>
            <a:cxnSpLocks/>
          </p:cNvCxnSpPr>
          <p:nvPr/>
        </p:nvCxnSpPr>
        <p:spPr>
          <a:xfrm flipV="1">
            <a:off x="4916536" y="1520263"/>
            <a:ext cx="0" cy="4243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F095A3F0-C9BA-4597-8FE5-85C4D65A661F}"/>
              </a:ext>
            </a:extLst>
          </p:cNvPr>
          <p:cNvSpPr/>
          <p:nvPr/>
        </p:nvSpPr>
        <p:spPr>
          <a:xfrm>
            <a:off x="7831298" y="2302323"/>
            <a:ext cx="381467" cy="3309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574CB3-C1DB-4C70-886C-929EBF527059}"/>
              </a:ext>
            </a:extLst>
          </p:cNvPr>
          <p:cNvSpPr/>
          <p:nvPr/>
        </p:nvSpPr>
        <p:spPr>
          <a:xfrm>
            <a:off x="11040585" y="2985963"/>
            <a:ext cx="381467" cy="3309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26B118-F6B5-4BCB-B84A-D0689978D9D9}"/>
              </a:ext>
            </a:extLst>
          </p:cNvPr>
          <p:cNvSpPr/>
          <p:nvPr/>
        </p:nvSpPr>
        <p:spPr>
          <a:xfrm>
            <a:off x="2693411" y="6011645"/>
            <a:ext cx="381467" cy="3309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BA6A2A2-5AA9-488E-9A5E-38CF545B083D}"/>
              </a:ext>
            </a:extLst>
          </p:cNvPr>
          <p:cNvCxnSpPr>
            <a:cxnSpLocks/>
          </p:cNvCxnSpPr>
          <p:nvPr/>
        </p:nvCxnSpPr>
        <p:spPr>
          <a:xfrm flipH="1">
            <a:off x="1593655" y="6154694"/>
            <a:ext cx="729744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96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CD9A6A3-1E64-4397-92A6-EA2650A4B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996120"/>
              </p:ext>
            </p:extLst>
          </p:nvPr>
        </p:nvGraphicFramePr>
        <p:xfrm>
          <a:off x="354665" y="449451"/>
          <a:ext cx="11554974" cy="4955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21">
                  <a:extLst>
                    <a:ext uri="{9D8B030D-6E8A-4147-A177-3AD203B41FA5}">
                      <a16:colId xmlns:a16="http://schemas.microsoft.com/office/drawing/2014/main" val="1862535144"/>
                    </a:ext>
                  </a:extLst>
                </a:gridCol>
                <a:gridCol w="11174753">
                  <a:extLst>
                    <a:ext uri="{9D8B030D-6E8A-4147-A177-3AD203B41FA5}">
                      <a16:colId xmlns:a16="http://schemas.microsoft.com/office/drawing/2014/main" val="1507629151"/>
                    </a:ext>
                  </a:extLst>
                </a:gridCol>
              </a:tblGrid>
              <a:tr h="383669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78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Remove frame around installation instructions text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Place flag corresponding to the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414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Move photos above the text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Ensure photos are uniformly distribute relative to the text placement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Remove the word </a:t>
                      </a:r>
                      <a:r>
                        <a:rPr lang="en-US" b="1" dirty="0"/>
                        <a:t>Step </a:t>
                      </a:r>
                      <a:r>
                        <a:rPr lang="en-US" b="0" dirty="0"/>
                        <a:t>next to the photo – just the number is sufficient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If possible, make the photos larger, or as large as possible without spoiling the aesthetic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12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 the boxes you’ve added for barcode and plank colour stickers – just needed the area to be a blank white area. No box or text needed here.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97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 the following text bullet points for features </a:t>
                      </a:r>
                      <a:r>
                        <a:rPr lang="en-US" b="1" dirty="0"/>
                        <a:t>for all languages </a:t>
                      </a:r>
                      <a:r>
                        <a:rPr lang="en-US" dirty="0"/>
                        <a:t>and place </a:t>
                      </a:r>
                      <a:r>
                        <a:rPr lang="en-US" b="1" dirty="0"/>
                        <a:t>under the logo in the red box shown</a:t>
                      </a:r>
                      <a:r>
                        <a:rPr lang="en-US" b="0" dirty="0"/>
                        <a:t>. You may move the logo placement up slightly to accommodate.</a:t>
                      </a:r>
                    </a:p>
                    <a:p>
                      <a:endParaRPr lang="en-US" b="1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Plank size 914mm x 152mm (36” x 6” approx.)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Pack coverage 5m2 (36 per planks pack)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81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 removing the bullet points above, there should be room at the top of the text to move the flags to position shown by the red arrow.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903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370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193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Vishal Chopra</dc:creator>
  <cp:lastModifiedBy>Vishal Chopra</cp:lastModifiedBy>
  <cp:revision>3</cp:revision>
  <dcterms:created xsi:type="dcterms:W3CDTF">2021-06-18T08:41:09Z</dcterms:created>
  <dcterms:modified xsi:type="dcterms:W3CDTF">2021-06-18T09:10:40Z</dcterms:modified>
</cp:coreProperties>
</file>