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7737A-1121-4928-AF0A-D3CB5AB15DFB}" v="9" dt="2021-06-16T13:48:53.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shal Chopra" userId="f692c3be4d51281e" providerId="LiveId" clId="{2257737A-1121-4928-AF0A-D3CB5AB15DFB}"/>
    <pc:docChg chg="custSel modSld">
      <pc:chgData name="Vishal Chopra" userId="f692c3be4d51281e" providerId="LiveId" clId="{2257737A-1121-4928-AF0A-D3CB5AB15DFB}" dt="2021-06-16T13:50:25.426" v="248" actId="20577"/>
      <pc:docMkLst>
        <pc:docMk/>
      </pc:docMkLst>
      <pc:sldChg chg="addSp modSp mod">
        <pc:chgData name="Vishal Chopra" userId="f692c3be4d51281e" providerId="LiveId" clId="{2257737A-1121-4928-AF0A-D3CB5AB15DFB}" dt="2021-06-16T13:50:25.426" v="248" actId="20577"/>
        <pc:sldMkLst>
          <pc:docMk/>
          <pc:sldMk cId="3562802755" sldId="256"/>
        </pc:sldMkLst>
        <pc:spChg chg="add mod">
          <ac:chgData name="Vishal Chopra" userId="f692c3be4d51281e" providerId="LiveId" clId="{2257737A-1121-4928-AF0A-D3CB5AB15DFB}" dt="2021-06-16T13:43:47.109" v="3" actId="20577"/>
          <ac:spMkLst>
            <pc:docMk/>
            <pc:sldMk cId="3562802755" sldId="256"/>
            <ac:spMk id="67" creationId="{6A67D046-FE52-4B6C-BF6A-06183642F5EF}"/>
          </ac:spMkLst>
        </pc:spChg>
        <pc:spChg chg="add mod">
          <ac:chgData name="Vishal Chopra" userId="f692c3be4d51281e" providerId="LiveId" clId="{2257737A-1121-4928-AF0A-D3CB5AB15DFB}" dt="2021-06-16T13:45:32.313" v="17" actId="1076"/>
          <ac:spMkLst>
            <pc:docMk/>
            <pc:sldMk cId="3562802755" sldId="256"/>
            <ac:spMk id="76" creationId="{F31458B0-5294-4267-AB17-293FC5EEBBD0}"/>
          </ac:spMkLst>
        </pc:spChg>
        <pc:spChg chg="add mod">
          <ac:chgData name="Vishal Chopra" userId="f692c3be4d51281e" providerId="LiveId" clId="{2257737A-1121-4928-AF0A-D3CB5AB15DFB}" dt="2021-06-16T13:47:56.718" v="158" actId="122"/>
          <ac:spMkLst>
            <pc:docMk/>
            <pc:sldMk cId="3562802755" sldId="256"/>
            <ac:spMk id="77" creationId="{6C22CAC1-7DE0-482B-BD40-4C8DB501FEAA}"/>
          </ac:spMkLst>
        </pc:spChg>
        <pc:spChg chg="add mod">
          <ac:chgData name="Vishal Chopra" userId="f692c3be4d51281e" providerId="LiveId" clId="{2257737A-1121-4928-AF0A-D3CB5AB15DFB}" dt="2021-06-16T13:46:41.100" v="76" actId="14100"/>
          <ac:spMkLst>
            <pc:docMk/>
            <pc:sldMk cId="3562802755" sldId="256"/>
            <ac:spMk id="78" creationId="{B0594A4C-5D68-48D8-BEA4-0A86A1294559}"/>
          </ac:spMkLst>
        </pc:spChg>
        <pc:spChg chg="add mod">
          <ac:chgData name="Vishal Chopra" userId="f692c3be4d51281e" providerId="LiveId" clId="{2257737A-1121-4928-AF0A-D3CB5AB15DFB}" dt="2021-06-16T13:48:48.968" v="179" actId="20577"/>
          <ac:spMkLst>
            <pc:docMk/>
            <pc:sldMk cId="3562802755" sldId="256"/>
            <ac:spMk id="79" creationId="{4F4C7270-C93F-42E8-A6E9-58309DAD3833}"/>
          </ac:spMkLst>
        </pc:spChg>
        <pc:spChg chg="add mod">
          <ac:chgData name="Vishal Chopra" userId="f692c3be4d51281e" providerId="LiveId" clId="{2257737A-1121-4928-AF0A-D3CB5AB15DFB}" dt="2021-06-16T13:50:25.426" v="248" actId="20577"/>
          <ac:spMkLst>
            <pc:docMk/>
            <pc:sldMk cId="3562802755" sldId="256"/>
            <ac:spMk id="83" creationId="{7E9AFF76-BDAF-42BF-BF51-33FF0D152015}"/>
          </ac:spMkLst>
        </pc:spChg>
        <pc:cxnChg chg="add mod">
          <ac:chgData name="Vishal Chopra" userId="f692c3be4d51281e" providerId="LiveId" clId="{2257737A-1121-4928-AF0A-D3CB5AB15DFB}" dt="2021-06-16T13:44:47.660" v="6" actId="1582"/>
          <ac:cxnSpMkLst>
            <pc:docMk/>
            <pc:sldMk cId="3562802755" sldId="256"/>
            <ac:cxnSpMk id="69" creationId="{A17DA2A9-D0E3-4E39-BD54-C31B6EC88E6E}"/>
          </ac:cxnSpMkLst>
        </pc:cxnChg>
        <pc:cxnChg chg="add mod">
          <ac:chgData name="Vishal Chopra" userId="f692c3be4d51281e" providerId="LiveId" clId="{2257737A-1121-4928-AF0A-D3CB5AB15DFB}" dt="2021-06-16T13:44:59.685" v="9" actId="14100"/>
          <ac:cxnSpMkLst>
            <pc:docMk/>
            <pc:sldMk cId="3562802755" sldId="256"/>
            <ac:cxnSpMk id="70" creationId="{A490A582-E51B-4AF4-94D2-AA1987511F5D}"/>
          </ac:cxnSpMkLst>
        </pc:cxnChg>
        <pc:cxnChg chg="add mod">
          <ac:chgData name="Vishal Chopra" userId="f692c3be4d51281e" providerId="LiveId" clId="{2257737A-1121-4928-AF0A-D3CB5AB15DFB}" dt="2021-06-16T13:45:22.449" v="15" actId="14100"/>
          <ac:cxnSpMkLst>
            <pc:docMk/>
            <pc:sldMk cId="3562802755" sldId="256"/>
            <ac:cxnSpMk id="73" creationId="{947E8B0B-8959-4689-A68A-35284666945F}"/>
          </ac:cxnSpMkLst>
        </pc:cxnChg>
        <pc:cxnChg chg="add mod">
          <ac:chgData name="Vishal Chopra" userId="f692c3be4d51281e" providerId="LiveId" clId="{2257737A-1121-4928-AF0A-D3CB5AB15DFB}" dt="2021-06-16T13:49:48.311" v="247" actId="14100"/>
          <ac:cxnSpMkLst>
            <pc:docMk/>
            <pc:sldMk cId="3562802755" sldId="256"/>
            <ac:cxnSpMk id="81" creationId="{1447AD9F-3D00-48DB-A743-6DC8D2A6800A}"/>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23FD-6E84-4F3F-9214-17AF5F8756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B7CEF9-CA18-49CA-B549-D9E12F781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F0984E-816F-4414-8B4A-EE1770611B65}"/>
              </a:ext>
            </a:extLst>
          </p:cNvPr>
          <p:cNvSpPr>
            <a:spLocks noGrp="1"/>
          </p:cNvSpPr>
          <p:nvPr>
            <p:ph type="dt" sz="half" idx="10"/>
          </p:nvPr>
        </p:nvSpPr>
        <p:spPr/>
        <p:txBody>
          <a:bodyPr/>
          <a:lstStyle/>
          <a:p>
            <a:fld id="{3E6F0893-C700-4309-BA6F-4BBABE2CB1A1}" type="datetimeFigureOut">
              <a:rPr lang="en-US" smtClean="0"/>
              <a:t>6/16/2021</a:t>
            </a:fld>
            <a:endParaRPr lang="en-US"/>
          </a:p>
        </p:txBody>
      </p:sp>
      <p:sp>
        <p:nvSpPr>
          <p:cNvPr id="5" name="Footer Placeholder 4">
            <a:extLst>
              <a:ext uri="{FF2B5EF4-FFF2-40B4-BE49-F238E27FC236}">
                <a16:creationId xmlns:a16="http://schemas.microsoft.com/office/drawing/2014/main" id="{E319EB73-4069-4738-BC34-6FA5A85FA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A5A7D-8FB0-4B97-B7A4-8599B1D2995B}"/>
              </a:ext>
            </a:extLst>
          </p:cNvPr>
          <p:cNvSpPr>
            <a:spLocks noGrp="1"/>
          </p:cNvSpPr>
          <p:nvPr>
            <p:ph type="sldNum" sz="quarter" idx="12"/>
          </p:nvPr>
        </p:nvSpPr>
        <p:spPr/>
        <p:txBody>
          <a:bodyPr/>
          <a:lstStyle/>
          <a:p>
            <a:fld id="{7679A476-7295-41C6-8FED-A7A802E92A7B}" type="slidenum">
              <a:rPr lang="en-US" smtClean="0"/>
              <a:t>‹#›</a:t>
            </a:fld>
            <a:endParaRPr lang="en-US"/>
          </a:p>
        </p:txBody>
      </p:sp>
    </p:spTree>
    <p:extLst>
      <p:ext uri="{BB962C8B-B14F-4D97-AF65-F5344CB8AC3E}">
        <p14:creationId xmlns:p14="http://schemas.microsoft.com/office/powerpoint/2010/main" val="70751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D483-2873-44F8-9838-17218419E8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1682CF-4B93-4DCD-AD59-5FCD1F1CD6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E9245-267D-45B6-9D50-CBA4FE35762A}"/>
              </a:ext>
            </a:extLst>
          </p:cNvPr>
          <p:cNvSpPr>
            <a:spLocks noGrp="1"/>
          </p:cNvSpPr>
          <p:nvPr>
            <p:ph type="dt" sz="half" idx="10"/>
          </p:nvPr>
        </p:nvSpPr>
        <p:spPr/>
        <p:txBody>
          <a:bodyPr/>
          <a:lstStyle/>
          <a:p>
            <a:fld id="{3E6F0893-C700-4309-BA6F-4BBABE2CB1A1}" type="datetimeFigureOut">
              <a:rPr lang="en-US" smtClean="0"/>
              <a:t>6/16/2021</a:t>
            </a:fld>
            <a:endParaRPr lang="en-US"/>
          </a:p>
        </p:txBody>
      </p:sp>
      <p:sp>
        <p:nvSpPr>
          <p:cNvPr id="5" name="Footer Placeholder 4">
            <a:extLst>
              <a:ext uri="{FF2B5EF4-FFF2-40B4-BE49-F238E27FC236}">
                <a16:creationId xmlns:a16="http://schemas.microsoft.com/office/drawing/2014/main" id="{0500F189-7667-4D2A-A287-65B257122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8433C-DBA5-41BA-82E7-354B0D7745DC}"/>
              </a:ext>
            </a:extLst>
          </p:cNvPr>
          <p:cNvSpPr>
            <a:spLocks noGrp="1"/>
          </p:cNvSpPr>
          <p:nvPr>
            <p:ph type="sldNum" sz="quarter" idx="12"/>
          </p:nvPr>
        </p:nvSpPr>
        <p:spPr/>
        <p:txBody>
          <a:bodyPr/>
          <a:lstStyle/>
          <a:p>
            <a:fld id="{7679A476-7295-41C6-8FED-A7A802E92A7B}" type="slidenum">
              <a:rPr lang="en-US" smtClean="0"/>
              <a:t>‹#›</a:t>
            </a:fld>
            <a:endParaRPr lang="en-US"/>
          </a:p>
        </p:txBody>
      </p:sp>
    </p:spTree>
    <p:extLst>
      <p:ext uri="{BB962C8B-B14F-4D97-AF65-F5344CB8AC3E}">
        <p14:creationId xmlns:p14="http://schemas.microsoft.com/office/powerpoint/2010/main" val="2035744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BA881A-F3F0-47E0-B874-7CD7D100B0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914B61-8BCD-4032-BF72-154300A00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2D355-28BE-482A-9CA7-035FCC48CE87}"/>
              </a:ext>
            </a:extLst>
          </p:cNvPr>
          <p:cNvSpPr>
            <a:spLocks noGrp="1"/>
          </p:cNvSpPr>
          <p:nvPr>
            <p:ph type="dt" sz="half" idx="10"/>
          </p:nvPr>
        </p:nvSpPr>
        <p:spPr/>
        <p:txBody>
          <a:bodyPr/>
          <a:lstStyle/>
          <a:p>
            <a:fld id="{3E6F0893-C700-4309-BA6F-4BBABE2CB1A1}" type="datetimeFigureOut">
              <a:rPr lang="en-US" smtClean="0"/>
              <a:t>6/16/2021</a:t>
            </a:fld>
            <a:endParaRPr lang="en-US"/>
          </a:p>
        </p:txBody>
      </p:sp>
      <p:sp>
        <p:nvSpPr>
          <p:cNvPr id="5" name="Footer Placeholder 4">
            <a:extLst>
              <a:ext uri="{FF2B5EF4-FFF2-40B4-BE49-F238E27FC236}">
                <a16:creationId xmlns:a16="http://schemas.microsoft.com/office/drawing/2014/main" id="{C3BD48C8-A765-4CFA-971C-1A69D8279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C00D9-BB78-42BD-9612-E329C960F6DC}"/>
              </a:ext>
            </a:extLst>
          </p:cNvPr>
          <p:cNvSpPr>
            <a:spLocks noGrp="1"/>
          </p:cNvSpPr>
          <p:nvPr>
            <p:ph type="sldNum" sz="quarter" idx="12"/>
          </p:nvPr>
        </p:nvSpPr>
        <p:spPr/>
        <p:txBody>
          <a:bodyPr/>
          <a:lstStyle/>
          <a:p>
            <a:fld id="{7679A476-7295-41C6-8FED-A7A802E92A7B}" type="slidenum">
              <a:rPr lang="en-US" smtClean="0"/>
              <a:t>‹#›</a:t>
            </a:fld>
            <a:endParaRPr lang="en-US"/>
          </a:p>
        </p:txBody>
      </p:sp>
    </p:spTree>
    <p:extLst>
      <p:ext uri="{BB962C8B-B14F-4D97-AF65-F5344CB8AC3E}">
        <p14:creationId xmlns:p14="http://schemas.microsoft.com/office/powerpoint/2010/main" val="297024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0E4E-0741-436A-9214-C91A009ED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DCE79-C0DA-492C-B3B8-657AEA1BCC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98451-F9D1-4996-8F78-AA26B342AF06}"/>
              </a:ext>
            </a:extLst>
          </p:cNvPr>
          <p:cNvSpPr>
            <a:spLocks noGrp="1"/>
          </p:cNvSpPr>
          <p:nvPr>
            <p:ph type="dt" sz="half" idx="10"/>
          </p:nvPr>
        </p:nvSpPr>
        <p:spPr/>
        <p:txBody>
          <a:bodyPr/>
          <a:lstStyle/>
          <a:p>
            <a:fld id="{3E6F0893-C700-4309-BA6F-4BBABE2CB1A1}" type="datetimeFigureOut">
              <a:rPr lang="en-US" smtClean="0"/>
              <a:t>6/16/2021</a:t>
            </a:fld>
            <a:endParaRPr lang="en-US"/>
          </a:p>
        </p:txBody>
      </p:sp>
      <p:sp>
        <p:nvSpPr>
          <p:cNvPr id="5" name="Footer Placeholder 4">
            <a:extLst>
              <a:ext uri="{FF2B5EF4-FFF2-40B4-BE49-F238E27FC236}">
                <a16:creationId xmlns:a16="http://schemas.microsoft.com/office/drawing/2014/main" id="{801BB7A5-DEA7-4DBE-A03A-99E2E41E2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6FFB1-D013-4CB5-B34B-5366B860081D}"/>
              </a:ext>
            </a:extLst>
          </p:cNvPr>
          <p:cNvSpPr>
            <a:spLocks noGrp="1"/>
          </p:cNvSpPr>
          <p:nvPr>
            <p:ph type="sldNum" sz="quarter" idx="12"/>
          </p:nvPr>
        </p:nvSpPr>
        <p:spPr/>
        <p:txBody>
          <a:bodyPr/>
          <a:lstStyle/>
          <a:p>
            <a:fld id="{7679A476-7295-41C6-8FED-A7A802E92A7B}" type="slidenum">
              <a:rPr lang="en-US" smtClean="0"/>
              <a:t>‹#›</a:t>
            </a:fld>
            <a:endParaRPr lang="en-US"/>
          </a:p>
        </p:txBody>
      </p:sp>
    </p:spTree>
    <p:extLst>
      <p:ext uri="{BB962C8B-B14F-4D97-AF65-F5344CB8AC3E}">
        <p14:creationId xmlns:p14="http://schemas.microsoft.com/office/powerpoint/2010/main" val="91684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5CAC-49BA-491C-B9DD-242250FAA0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5CB94F-0BB1-45D2-A6F0-1FE88974FD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18CA91-FD71-448F-B9D2-0B5F15BBE515}"/>
              </a:ext>
            </a:extLst>
          </p:cNvPr>
          <p:cNvSpPr>
            <a:spLocks noGrp="1"/>
          </p:cNvSpPr>
          <p:nvPr>
            <p:ph type="dt" sz="half" idx="10"/>
          </p:nvPr>
        </p:nvSpPr>
        <p:spPr/>
        <p:txBody>
          <a:bodyPr/>
          <a:lstStyle/>
          <a:p>
            <a:fld id="{3E6F0893-C700-4309-BA6F-4BBABE2CB1A1}" type="datetimeFigureOut">
              <a:rPr lang="en-US" smtClean="0"/>
              <a:t>6/16/2021</a:t>
            </a:fld>
            <a:endParaRPr lang="en-US"/>
          </a:p>
        </p:txBody>
      </p:sp>
      <p:sp>
        <p:nvSpPr>
          <p:cNvPr id="5" name="Footer Placeholder 4">
            <a:extLst>
              <a:ext uri="{FF2B5EF4-FFF2-40B4-BE49-F238E27FC236}">
                <a16:creationId xmlns:a16="http://schemas.microsoft.com/office/drawing/2014/main" id="{A97F87B6-AB70-4756-94CB-20C45974A6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B2931-CEFE-43AD-92FC-AF622A7DCAC3}"/>
              </a:ext>
            </a:extLst>
          </p:cNvPr>
          <p:cNvSpPr>
            <a:spLocks noGrp="1"/>
          </p:cNvSpPr>
          <p:nvPr>
            <p:ph type="sldNum" sz="quarter" idx="12"/>
          </p:nvPr>
        </p:nvSpPr>
        <p:spPr/>
        <p:txBody>
          <a:bodyPr/>
          <a:lstStyle/>
          <a:p>
            <a:fld id="{7679A476-7295-41C6-8FED-A7A802E92A7B}" type="slidenum">
              <a:rPr lang="en-US" smtClean="0"/>
              <a:t>‹#›</a:t>
            </a:fld>
            <a:endParaRPr lang="en-US"/>
          </a:p>
        </p:txBody>
      </p:sp>
    </p:spTree>
    <p:extLst>
      <p:ext uri="{BB962C8B-B14F-4D97-AF65-F5344CB8AC3E}">
        <p14:creationId xmlns:p14="http://schemas.microsoft.com/office/powerpoint/2010/main" val="112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A293-6A30-4565-80BD-CAA99E264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05C14-2458-45AC-99C9-B6937BA368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D5E25-5797-47C8-889B-BD0E2472FB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B0527D-11B7-410B-94E8-1CB2D302830D}"/>
              </a:ext>
            </a:extLst>
          </p:cNvPr>
          <p:cNvSpPr>
            <a:spLocks noGrp="1"/>
          </p:cNvSpPr>
          <p:nvPr>
            <p:ph type="dt" sz="half" idx="10"/>
          </p:nvPr>
        </p:nvSpPr>
        <p:spPr/>
        <p:txBody>
          <a:bodyPr/>
          <a:lstStyle/>
          <a:p>
            <a:fld id="{3E6F0893-C700-4309-BA6F-4BBABE2CB1A1}" type="datetimeFigureOut">
              <a:rPr lang="en-US" smtClean="0"/>
              <a:t>6/16/2021</a:t>
            </a:fld>
            <a:endParaRPr lang="en-US"/>
          </a:p>
        </p:txBody>
      </p:sp>
      <p:sp>
        <p:nvSpPr>
          <p:cNvPr id="6" name="Footer Placeholder 5">
            <a:extLst>
              <a:ext uri="{FF2B5EF4-FFF2-40B4-BE49-F238E27FC236}">
                <a16:creationId xmlns:a16="http://schemas.microsoft.com/office/drawing/2014/main" id="{9EF043EF-1768-4D47-AA1C-85AA04955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9827C-DB6A-4C02-A6C4-9DD3AB2B9B63}"/>
              </a:ext>
            </a:extLst>
          </p:cNvPr>
          <p:cNvSpPr>
            <a:spLocks noGrp="1"/>
          </p:cNvSpPr>
          <p:nvPr>
            <p:ph type="sldNum" sz="quarter" idx="12"/>
          </p:nvPr>
        </p:nvSpPr>
        <p:spPr/>
        <p:txBody>
          <a:bodyPr/>
          <a:lstStyle/>
          <a:p>
            <a:fld id="{7679A476-7295-41C6-8FED-A7A802E92A7B}" type="slidenum">
              <a:rPr lang="en-US" smtClean="0"/>
              <a:t>‹#›</a:t>
            </a:fld>
            <a:endParaRPr lang="en-US"/>
          </a:p>
        </p:txBody>
      </p:sp>
    </p:spTree>
    <p:extLst>
      <p:ext uri="{BB962C8B-B14F-4D97-AF65-F5344CB8AC3E}">
        <p14:creationId xmlns:p14="http://schemas.microsoft.com/office/powerpoint/2010/main" val="299305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5924-498E-4CA4-9577-3BEC0AE91A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396BDF-04C2-4A59-A281-8557BCA98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DA97B-C3CC-47FD-924E-F5747A7921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B06FD4-BD25-411B-B698-C407053AA0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75662-5C4B-4EF1-A7BB-98ED3EE66E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411A5A-35EF-4406-8744-9D57057764C8}"/>
              </a:ext>
            </a:extLst>
          </p:cNvPr>
          <p:cNvSpPr>
            <a:spLocks noGrp="1"/>
          </p:cNvSpPr>
          <p:nvPr>
            <p:ph type="dt" sz="half" idx="10"/>
          </p:nvPr>
        </p:nvSpPr>
        <p:spPr/>
        <p:txBody>
          <a:bodyPr/>
          <a:lstStyle/>
          <a:p>
            <a:fld id="{3E6F0893-C700-4309-BA6F-4BBABE2CB1A1}" type="datetimeFigureOut">
              <a:rPr lang="en-US" smtClean="0"/>
              <a:t>6/16/2021</a:t>
            </a:fld>
            <a:endParaRPr lang="en-US"/>
          </a:p>
        </p:txBody>
      </p:sp>
      <p:sp>
        <p:nvSpPr>
          <p:cNvPr id="8" name="Footer Placeholder 7">
            <a:extLst>
              <a:ext uri="{FF2B5EF4-FFF2-40B4-BE49-F238E27FC236}">
                <a16:creationId xmlns:a16="http://schemas.microsoft.com/office/drawing/2014/main" id="{BD573F7D-B399-43A5-B4C4-E352730CD9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061FC-018E-4E46-B0A6-7FEC5E7A1C9B}"/>
              </a:ext>
            </a:extLst>
          </p:cNvPr>
          <p:cNvSpPr>
            <a:spLocks noGrp="1"/>
          </p:cNvSpPr>
          <p:nvPr>
            <p:ph type="sldNum" sz="quarter" idx="12"/>
          </p:nvPr>
        </p:nvSpPr>
        <p:spPr/>
        <p:txBody>
          <a:bodyPr/>
          <a:lstStyle/>
          <a:p>
            <a:fld id="{7679A476-7295-41C6-8FED-A7A802E92A7B}" type="slidenum">
              <a:rPr lang="en-US" smtClean="0"/>
              <a:t>‹#›</a:t>
            </a:fld>
            <a:endParaRPr lang="en-US"/>
          </a:p>
        </p:txBody>
      </p:sp>
    </p:spTree>
    <p:extLst>
      <p:ext uri="{BB962C8B-B14F-4D97-AF65-F5344CB8AC3E}">
        <p14:creationId xmlns:p14="http://schemas.microsoft.com/office/powerpoint/2010/main" val="61090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A4F8-CA53-4268-9E0E-1B8DD31470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E5B448-C2F5-48C7-9CD4-C6B1C8181D01}"/>
              </a:ext>
            </a:extLst>
          </p:cNvPr>
          <p:cNvSpPr>
            <a:spLocks noGrp="1"/>
          </p:cNvSpPr>
          <p:nvPr>
            <p:ph type="dt" sz="half" idx="10"/>
          </p:nvPr>
        </p:nvSpPr>
        <p:spPr/>
        <p:txBody>
          <a:bodyPr/>
          <a:lstStyle/>
          <a:p>
            <a:fld id="{3E6F0893-C700-4309-BA6F-4BBABE2CB1A1}" type="datetimeFigureOut">
              <a:rPr lang="en-US" smtClean="0"/>
              <a:t>6/16/2021</a:t>
            </a:fld>
            <a:endParaRPr lang="en-US"/>
          </a:p>
        </p:txBody>
      </p:sp>
      <p:sp>
        <p:nvSpPr>
          <p:cNvPr id="4" name="Footer Placeholder 3">
            <a:extLst>
              <a:ext uri="{FF2B5EF4-FFF2-40B4-BE49-F238E27FC236}">
                <a16:creationId xmlns:a16="http://schemas.microsoft.com/office/drawing/2014/main" id="{EFCD545C-4821-4819-892D-1A4EBBC0CD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2D2E84-8B2F-4C89-B68F-DA2457FCEA7F}"/>
              </a:ext>
            </a:extLst>
          </p:cNvPr>
          <p:cNvSpPr>
            <a:spLocks noGrp="1"/>
          </p:cNvSpPr>
          <p:nvPr>
            <p:ph type="sldNum" sz="quarter" idx="12"/>
          </p:nvPr>
        </p:nvSpPr>
        <p:spPr/>
        <p:txBody>
          <a:bodyPr/>
          <a:lstStyle/>
          <a:p>
            <a:fld id="{7679A476-7295-41C6-8FED-A7A802E92A7B}" type="slidenum">
              <a:rPr lang="en-US" smtClean="0"/>
              <a:t>‹#›</a:t>
            </a:fld>
            <a:endParaRPr lang="en-US"/>
          </a:p>
        </p:txBody>
      </p:sp>
    </p:spTree>
    <p:extLst>
      <p:ext uri="{BB962C8B-B14F-4D97-AF65-F5344CB8AC3E}">
        <p14:creationId xmlns:p14="http://schemas.microsoft.com/office/powerpoint/2010/main" val="69227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EC5EA-B8C7-400E-B273-0BC73153E2E4}"/>
              </a:ext>
            </a:extLst>
          </p:cNvPr>
          <p:cNvSpPr>
            <a:spLocks noGrp="1"/>
          </p:cNvSpPr>
          <p:nvPr>
            <p:ph type="dt" sz="half" idx="10"/>
          </p:nvPr>
        </p:nvSpPr>
        <p:spPr/>
        <p:txBody>
          <a:bodyPr/>
          <a:lstStyle/>
          <a:p>
            <a:fld id="{3E6F0893-C700-4309-BA6F-4BBABE2CB1A1}" type="datetimeFigureOut">
              <a:rPr lang="en-US" smtClean="0"/>
              <a:t>6/16/2021</a:t>
            </a:fld>
            <a:endParaRPr lang="en-US"/>
          </a:p>
        </p:txBody>
      </p:sp>
      <p:sp>
        <p:nvSpPr>
          <p:cNvPr id="3" name="Footer Placeholder 2">
            <a:extLst>
              <a:ext uri="{FF2B5EF4-FFF2-40B4-BE49-F238E27FC236}">
                <a16:creationId xmlns:a16="http://schemas.microsoft.com/office/drawing/2014/main" id="{A4F4EE26-13D1-48D0-B66C-FD5D549DEE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05143E-54C6-4A56-B55B-F137D8E55AC2}"/>
              </a:ext>
            </a:extLst>
          </p:cNvPr>
          <p:cNvSpPr>
            <a:spLocks noGrp="1"/>
          </p:cNvSpPr>
          <p:nvPr>
            <p:ph type="sldNum" sz="quarter" idx="12"/>
          </p:nvPr>
        </p:nvSpPr>
        <p:spPr/>
        <p:txBody>
          <a:bodyPr/>
          <a:lstStyle/>
          <a:p>
            <a:fld id="{7679A476-7295-41C6-8FED-A7A802E92A7B}" type="slidenum">
              <a:rPr lang="en-US" smtClean="0"/>
              <a:t>‹#›</a:t>
            </a:fld>
            <a:endParaRPr lang="en-US"/>
          </a:p>
        </p:txBody>
      </p:sp>
    </p:spTree>
    <p:extLst>
      <p:ext uri="{BB962C8B-B14F-4D97-AF65-F5344CB8AC3E}">
        <p14:creationId xmlns:p14="http://schemas.microsoft.com/office/powerpoint/2010/main" val="194221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E4C7-0451-48C7-AE15-C0978887E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277BE4-86A0-463B-B371-C651292C3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E39DC2-6613-45B2-8FAD-D2712F5ED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0E8A7-CEE1-4A54-86A0-D1137D7EFAC6}"/>
              </a:ext>
            </a:extLst>
          </p:cNvPr>
          <p:cNvSpPr>
            <a:spLocks noGrp="1"/>
          </p:cNvSpPr>
          <p:nvPr>
            <p:ph type="dt" sz="half" idx="10"/>
          </p:nvPr>
        </p:nvSpPr>
        <p:spPr/>
        <p:txBody>
          <a:bodyPr/>
          <a:lstStyle/>
          <a:p>
            <a:fld id="{3E6F0893-C700-4309-BA6F-4BBABE2CB1A1}" type="datetimeFigureOut">
              <a:rPr lang="en-US" smtClean="0"/>
              <a:t>6/16/2021</a:t>
            </a:fld>
            <a:endParaRPr lang="en-US"/>
          </a:p>
        </p:txBody>
      </p:sp>
      <p:sp>
        <p:nvSpPr>
          <p:cNvPr id="6" name="Footer Placeholder 5">
            <a:extLst>
              <a:ext uri="{FF2B5EF4-FFF2-40B4-BE49-F238E27FC236}">
                <a16:creationId xmlns:a16="http://schemas.microsoft.com/office/drawing/2014/main" id="{D2B08E25-7A3B-484A-8EB7-7CFAEE999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B84DD-4B18-4EFC-B7E5-7994507A11C6}"/>
              </a:ext>
            </a:extLst>
          </p:cNvPr>
          <p:cNvSpPr>
            <a:spLocks noGrp="1"/>
          </p:cNvSpPr>
          <p:nvPr>
            <p:ph type="sldNum" sz="quarter" idx="12"/>
          </p:nvPr>
        </p:nvSpPr>
        <p:spPr/>
        <p:txBody>
          <a:bodyPr/>
          <a:lstStyle/>
          <a:p>
            <a:fld id="{7679A476-7295-41C6-8FED-A7A802E92A7B}" type="slidenum">
              <a:rPr lang="en-US" smtClean="0"/>
              <a:t>‹#›</a:t>
            </a:fld>
            <a:endParaRPr lang="en-US"/>
          </a:p>
        </p:txBody>
      </p:sp>
    </p:spTree>
    <p:extLst>
      <p:ext uri="{BB962C8B-B14F-4D97-AF65-F5344CB8AC3E}">
        <p14:creationId xmlns:p14="http://schemas.microsoft.com/office/powerpoint/2010/main" val="91753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AC3A-840F-4418-8F8B-6AF6EE87B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8AB86F-8638-40C2-8C9A-CD3BFE9E75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223245-B98A-4CCE-A2DE-5FDA5AC9B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4FAED-D27F-484B-89EC-A15875075D87}"/>
              </a:ext>
            </a:extLst>
          </p:cNvPr>
          <p:cNvSpPr>
            <a:spLocks noGrp="1"/>
          </p:cNvSpPr>
          <p:nvPr>
            <p:ph type="dt" sz="half" idx="10"/>
          </p:nvPr>
        </p:nvSpPr>
        <p:spPr/>
        <p:txBody>
          <a:bodyPr/>
          <a:lstStyle/>
          <a:p>
            <a:fld id="{3E6F0893-C700-4309-BA6F-4BBABE2CB1A1}" type="datetimeFigureOut">
              <a:rPr lang="en-US" smtClean="0"/>
              <a:t>6/16/2021</a:t>
            </a:fld>
            <a:endParaRPr lang="en-US"/>
          </a:p>
        </p:txBody>
      </p:sp>
      <p:sp>
        <p:nvSpPr>
          <p:cNvPr id="6" name="Footer Placeholder 5">
            <a:extLst>
              <a:ext uri="{FF2B5EF4-FFF2-40B4-BE49-F238E27FC236}">
                <a16:creationId xmlns:a16="http://schemas.microsoft.com/office/drawing/2014/main" id="{7A9993FD-FBD1-49B8-B6B3-D278D3152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A5A70-4DEA-4B5A-854E-88A1D53FFAE4}"/>
              </a:ext>
            </a:extLst>
          </p:cNvPr>
          <p:cNvSpPr>
            <a:spLocks noGrp="1"/>
          </p:cNvSpPr>
          <p:nvPr>
            <p:ph type="sldNum" sz="quarter" idx="12"/>
          </p:nvPr>
        </p:nvSpPr>
        <p:spPr/>
        <p:txBody>
          <a:bodyPr/>
          <a:lstStyle/>
          <a:p>
            <a:fld id="{7679A476-7295-41C6-8FED-A7A802E92A7B}" type="slidenum">
              <a:rPr lang="en-US" smtClean="0"/>
              <a:t>‹#›</a:t>
            </a:fld>
            <a:endParaRPr lang="en-US"/>
          </a:p>
        </p:txBody>
      </p:sp>
    </p:spTree>
    <p:extLst>
      <p:ext uri="{BB962C8B-B14F-4D97-AF65-F5344CB8AC3E}">
        <p14:creationId xmlns:p14="http://schemas.microsoft.com/office/powerpoint/2010/main" val="207443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1D8FAF-14A1-424C-B858-4B94B5286F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1ADDAE-6F73-4E69-B8A2-7E1D730DB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E9D9B-FCC7-4600-BA3A-7DC8AE04E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F0893-C700-4309-BA6F-4BBABE2CB1A1}" type="datetimeFigureOut">
              <a:rPr lang="en-US" smtClean="0"/>
              <a:t>6/16/2021</a:t>
            </a:fld>
            <a:endParaRPr lang="en-US"/>
          </a:p>
        </p:txBody>
      </p:sp>
      <p:sp>
        <p:nvSpPr>
          <p:cNvPr id="5" name="Footer Placeholder 4">
            <a:extLst>
              <a:ext uri="{FF2B5EF4-FFF2-40B4-BE49-F238E27FC236}">
                <a16:creationId xmlns:a16="http://schemas.microsoft.com/office/drawing/2014/main" id="{69CD2BCD-E69D-4BB1-BE01-F3379A880A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26FD96-8C88-4DFD-A2A9-CAF178C18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9A476-7295-41C6-8FED-A7A802E92A7B}" type="slidenum">
              <a:rPr lang="en-US" smtClean="0"/>
              <a:t>‹#›</a:t>
            </a:fld>
            <a:endParaRPr lang="en-US"/>
          </a:p>
        </p:txBody>
      </p:sp>
    </p:spTree>
    <p:extLst>
      <p:ext uri="{BB962C8B-B14F-4D97-AF65-F5344CB8AC3E}">
        <p14:creationId xmlns:p14="http://schemas.microsoft.com/office/powerpoint/2010/main" val="1239770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14C1C7-AD4A-49BB-A17D-1C6BA90A2E07}"/>
              </a:ext>
            </a:extLst>
          </p:cNvPr>
          <p:cNvPicPr>
            <a:picLocks noChangeAspect="1"/>
          </p:cNvPicPr>
          <p:nvPr/>
        </p:nvPicPr>
        <p:blipFill>
          <a:blip r:embed="rId2"/>
          <a:stretch>
            <a:fillRect/>
          </a:stretch>
        </p:blipFill>
        <p:spPr>
          <a:xfrm>
            <a:off x="-28906" y="-1"/>
            <a:ext cx="12220906" cy="7037697"/>
          </a:xfrm>
          <a:prstGeom prst="rect">
            <a:avLst/>
          </a:prstGeom>
        </p:spPr>
      </p:pic>
      <p:sp>
        <p:nvSpPr>
          <p:cNvPr id="7" name="Rectangle 6">
            <a:extLst>
              <a:ext uri="{FF2B5EF4-FFF2-40B4-BE49-F238E27FC236}">
                <a16:creationId xmlns:a16="http://schemas.microsoft.com/office/drawing/2014/main" id="{D7035620-570A-4EB9-8F49-B6B1C60A64D4}"/>
              </a:ext>
            </a:extLst>
          </p:cNvPr>
          <p:cNvSpPr/>
          <p:nvPr/>
        </p:nvSpPr>
        <p:spPr>
          <a:xfrm>
            <a:off x="-28907" y="3976918"/>
            <a:ext cx="12174159" cy="2159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9" name="TextBox 8">
            <a:extLst>
              <a:ext uri="{FF2B5EF4-FFF2-40B4-BE49-F238E27FC236}">
                <a16:creationId xmlns:a16="http://schemas.microsoft.com/office/drawing/2014/main" id="{36673E95-6347-42FB-B781-708AC98DDA2D}"/>
              </a:ext>
            </a:extLst>
          </p:cNvPr>
          <p:cNvSpPr txBox="1"/>
          <p:nvPr/>
        </p:nvSpPr>
        <p:spPr>
          <a:xfrm>
            <a:off x="367444" y="4042901"/>
            <a:ext cx="2743200" cy="276999"/>
          </a:xfrm>
          <a:prstGeom prst="rect">
            <a:avLst/>
          </a:prstGeom>
          <a:noFill/>
        </p:spPr>
        <p:txBody>
          <a:bodyPr wrap="square">
            <a:spAutoFit/>
          </a:bodyPr>
          <a:lstStyle/>
          <a:p>
            <a:r>
              <a:rPr lang="en-HK" sz="400" dirty="0">
                <a:effectLst/>
                <a:latin typeface="Arial" panose="020B0604020202020204" pitchFamily="34" charset="0"/>
                <a:ea typeface="PMingLiU" panose="02020500000000000000" pitchFamily="18" charset="-120"/>
              </a:rPr>
              <a:t>Ambulabo premium Self Adhesive Vinyl premium floor planks are made from 100% virgin material and engineered to an exact specification. The planks are 1.8mm thick, with 0.07mm wear layer</a:t>
            </a:r>
            <a:r>
              <a:rPr lang="en-HK" sz="400" dirty="0">
                <a:solidFill>
                  <a:srgbClr val="000000"/>
                </a:solidFill>
                <a:effectLst/>
                <a:latin typeface="Arial" panose="020B0604020202020204" pitchFamily="34" charset="0"/>
                <a:ea typeface="Times New Roman" panose="02020603050405020304" pitchFamily="18" charset="0"/>
              </a:rPr>
              <a:t>. </a:t>
            </a:r>
            <a:r>
              <a:rPr lang="en-HK" sz="400" dirty="0">
                <a:effectLst/>
                <a:latin typeface="Arial" panose="020B0604020202020204" pitchFamily="34" charset="0"/>
                <a:ea typeface="PMingLiU" panose="02020500000000000000" pitchFamily="18" charset="-120"/>
              </a:rPr>
              <a:t>They are easy to install and can be easily cut with a craft knife. The peel and stick function means less mess and no dust is created when installing. Made In China.</a:t>
            </a:r>
            <a:endParaRPr lang="en-US" sz="400" dirty="0"/>
          </a:p>
        </p:txBody>
      </p:sp>
      <p:sp>
        <p:nvSpPr>
          <p:cNvPr id="10" name="TextBox 9">
            <a:extLst>
              <a:ext uri="{FF2B5EF4-FFF2-40B4-BE49-F238E27FC236}">
                <a16:creationId xmlns:a16="http://schemas.microsoft.com/office/drawing/2014/main" id="{6167EBE0-0116-45E7-A07D-40CBE9CCC422}"/>
              </a:ext>
            </a:extLst>
          </p:cNvPr>
          <p:cNvSpPr txBox="1"/>
          <p:nvPr/>
        </p:nvSpPr>
        <p:spPr>
          <a:xfrm>
            <a:off x="367444" y="5235990"/>
            <a:ext cx="2743200" cy="338554"/>
          </a:xfrm>
          <a:prstGeom prst="rect">
            <a:avLst/>
          </a:prstGeom>
          <a:noFill/>
        </p:spPr>
        <p:txBody>
          <a:bodyPr wrap="square">
            <a:spAutoFit/>
          </a:bodyPr>
          <a:lstStyle/>
          <a:p>
            <a:r>
              <a:rPr lang="it-IT" sz="400" dirty="0">
                <a:effectLst/>
                <a:latin typeface="Arial" panose="020B0604020202020204" pitchFamily="34" charset="0"/>
                <a:ea typeface="PMingLiU" panose="02020500000000000000" pitchFamily="18" charset="-120"/>
              </a:rPr>
              <a:t>I pavimenti vinilici autoadesivi premium di Ambulabo sono realizzati con materiali vergini al 100% e progettati secondo specifiche precise. Le tavole hanno uno spessore di 1,8 mm, con uno strato di usura di 0,07 mm. Sono facili da installare e possono essere facilmente tagliati con un coltello da hobbista. La funzione colla e buccia aiuta a ridurre i danni e a rimuovere la polvere durante l'installazione. Prodotto in Cina.</a:t>
            </a:r>
            <a:endParaRPr lang="en-US" sz="400" dirty="0"/>
          </a:p>
        </p:txBody>
      </p:sp>
      <p:sp>
        <p:nvSpPr>
          <p:cNvPr id="11" name="TextBox 10">
            <a:extLst>
              <a:ext uri="{FF2B5EF4-FFF2-40B4-BE49-F238E27FC236}">
                <a16:creationId xmlns:a16="http://schemas.microsoft.com/office/drawing/2014/main" id="{D4F1029C-E541-4F19-A859-1CEBED84758B}"/>
              </a:ext>
            </a:extLst>
          </p:cNvPr>
          <p:cNvSpPr txBox="1"/>
          <p:nvPr/>
        </p:nvSpPr>
        <p:spPr>
          <a:xfrm>
            <a:off x="367444" y="4608668"/>
            <a:ext cx="2743200" cy="338554"/>
          </a:xfrm>
          <a:prstGeom prst="rect">
            <a:avLst/>
          </a:prstGeom>
          <a:noFill/>
        </p:spPr>
        <p:txBody>
          <a:bodyPr wrap="square">
            <a:spAutoFit/>
          </a:bodyPr>
          <a:lstStyle/>
          <a:p>
            <a:r>
              <a:rPr lang="de-DE" sz="400" dirty="0">
                <a:effectLst/>
                <a:latin typeface="Arial" panose="020B0604020202020204" pitchFamily="34" charset="0"/>
                <a:ea typeface="PMingLiU" panose="02020500000000000000" pitchFamily="18" charset="-120"/>
              </a:rPr>
              <a:t>Ambulabo premium Selbstklebende Vinyl-Premium-Bodendielen werden aus 100 % Neumaterial hergestellt und nach einer genauen Spezifikation gefertigt. Die Planken sind 1,8 mm dick, mit 0,07 mm Nutzschicht. Sie sind einfach zu verlegen und können leicht mit einem Cuttermesser geschnitten werden. Die "Peel and Stick"-Funktion bedeutet, dass bei der Verlegung weniger Schmutz und kein Staub entsteht. Hergestellt in China.</a:t>
            </a:r>
            <a:endParaRPr lang="en-US" sz="400" dirty="0"/>
          </a:p>
        </p:txBody>
      </p:sp>
      <p:sp>
        <p:nvSpPr>
          <p:cNvPr id="12" name="TextBox 11">
            <a:extLst>
              <a:ext uri="{FF2B5EF4-FFF2-40B4-BE49-F238E27FC236}">
                <a16:creationId xmlns:a16="http://schemas.microsoft.com/office/drawing/2014/main" id="{147A7EB7-762F-4152-A2A7-D8B09DD4EAFF}"/>
              </a:ext>
            </a:extLst>
          </p:cNvPr>
          <p:cNvSpPr txBox="1"/>
          <p:nvPr/>
        </p:nvSpPr>
        <p:spPr>
          <a:xfrm>
            <a:off x="367444" y="4922329"/>
            <a:ext cx="2743200" cy="338554"/>
          </a:xfrm>
          <a:prstGeom prst="rect">
            <a:avLst/>
          </a:prstGeom>
          <a:noFill/>
        </p:spPr>
        <p:txBody>
          <a:bodyPr wrap="square">
            <a:spAutoFit/>
          </a:bodyPr>
          <a:lstStyle/>
          <a:p>
            <a:r>
              <a:rPr lang="es-ES" sz="400" dirty="0">
                <a:effectLst/>
                <a:latin typeface="Arial" panose="020B0604020202020204" pitchFamily="34" charset="0"/>
                <a:ea typeface="PMingLiU" panose="02020500000000000000" pitchFamily="18" charset="-120"/>
              </a:rPr>
              <a:t>Las tablas de piso premium de vinilo autoadhesivo premium Ambulabo están hechos de material 100% virgen y diseñados con una especificación exacta. Los tablones tienen un grosor de 1.8mm y una capa de desgaste de 0.07mm. Son fáciles de colocar y pueden cortarse fácilmente con un cúter. La función de despegar y pegar significa menos desorden y no se crea polvo durante la instalación. Hecho en China</a:t>
            </a:r>
            <a:endParaRPr lang="en-US" sz="400" dirty="0"/>
          </a:p>
        </p:txBody>
      </p:sp>
      <p:sp>
        <p:nvSpPr>
          <p:cNvPr id="13" name="TextBox 12">
            <a:extLst>
              <a:ext uri="{FF2B5EF4-FFF2-40B4-BE49-F238E27FC236}">
                <a16:creationId xmlns:a16="http://schemas.microsoft.com/office/drawing/2014/main" id="{56F91597-9113-4096-B237-1EDA82DA85FD}"/>
              </a:ext>
            </a:extLst>
          </p:cNvPr>
          <p:cNvSpPr txBox="1"/>
          <p:nvPr/>
        </p:nvSpPr>
        <p:spPr>
          <a:xfrm>
            <a:off x="367444" y="4295007"/>
            <a:ext cx="2743200" cy="338554"/>
          </a:xfrm>
          <a:prstGeom prst="rect">
            <a:avLst/>
          </a:prstGeom>
          <a:noFill/>
        </p:spPr>
        <p:txBody>
          <a:bodyPr wrap="square">
            <a:spAutoFit/>
          </a:bodyPr>
          <a:lstStyle/>
          <a:p>
            <a:r>
              <a:rPr lang="fr-FR" sz="400" dirty="0">
                <a:effectLst/>
                <a:latin typeface="Arial" panose="020B0604020202020204" pitchFamily="34" charset="0"/>
                <a:ea typeface="PMingLiU" panose="02020500000000000000" pitchFamily="18" charset="-120"/>
              </a:rPr>
              <a:t>Les planches de sol Ambulabo premium auto-adhésives en vinyle sont fabriquées à partir de matériaux vierges à 100% et conçues selon des spécifications exactes. Les lames ont une épaisseur de 1,8 mm, avec une couche d'usure de 0,07 </a:t>
            </a:r>
            <a:r>
              <a:rPr lang="fr-FR" sz="400" dirty="0" err="1">
                <a:effectLst/>
                <a:latin typeface="Arial" panose="020B0604020202020204" pitchFamily="34" charset="0"/>
                <a:ea typeface="PMingLiU" panose="02020500000000000000" pitchFamily="18" charset="-120"/>
              </a:rPr>
              <a:t>mm.</a:t>
            </a:r>
            <a:r>
              <a:rPr lang="fr-FR" sz="400" dirty="0">
                <a:effectLst/>
                <a:latin typeface="Arial" panose="020B0604020202020204" pitchFamily="34" charset="0"/>
                <a:ea typeface="PMingLiU" panose="02020500000000000000" pitchFamily="18" charset="-120"/>
              </a:rPr>
              <a:t> Elles sont faciles à installer et peuvent être facilement découpées à l'aide d'un couteau de bricolage. La fonction de collage et décollage permet de réduire les dégâts et de supprimer la poussière lors de l'installation</a:t>
            </a:r>
            <a:endParaRPr lang="en-US" sz="400" dirty="0"/>
          </a:p>
        </p:txBody>
      </p:sp>
      <p:sp>
        <p:nvSpPr>
          <p:cNvPr id="14" name="TextBox 13">
            <a:extLst>
              <a:ext uri="{FF2B5EF4-FFF2-40B4-BE49-F238E27FC236}">
                <a16:creationId xmlns:a16="http://schemas.microsoft.com/office/drawing/2014/main" id="{35C6900D-C539-4566-9459-BA457852805B}"/>
              </a:ext>
            </a:extLst>
          </p:cNvPr>
          <p:cNvSpPr txBox="1"/>
          <p:nvPr/>
        </p:nvSpPr>
        <p:spPr>
          <a:xfrm>
            <a:off x="367444" y="5514187"/>
            <a:ext cx="2743200" cy="338554"/>
          </a:xfrm>
          <a:prstGeom prst="rect">
            <a:avLst/>
          </a:prstGeom>
          <a:noFill/>
        </p:spPr>
        <p:txBody>
          <a:bodyPr wrap="square">
            <a:spAutoFit/>
          </a:bodyPr>
          <a:lstStyle/>
          <a:p>
            <a:r>
              <a:rPr lang="pt-BR" sz="400" dirty="0">
                <a:effectLst/>
                <a:latin typeface="Arial" panose="020B0604020202020204" pitchFamily="34" charset="0"/>
                <a:ea typeface="PMingLiU" panose="02020500000000000000" pitchFamily="18" charset="-120"/>
              </a:rPr>
              <a:t>As placas de pavimento Ambulabo premium de Vinyl Premium Auto-Adesivo são feitas com material 100% virgem e fabricadas com uma especificação exata. As placas têm 1,8mm de espessura, com uma camada de revestimento de 0,07mm. São fáceis de instalar e podem ser facilmente cortadas com uma faca artesanal. A função de descolar e colar significa menos confusão e que nenhum pó é criado durante a instalação. Fabricadas na China.</a:t>
            </a:r>
            <a:endParaRPr lang="en-US" sz="400" dirty="0"/>
          </a:p>
        </p:txBody>
      </p:sp>
      <p:sp>
        <p:nvSpPr>
          <p:cNvPr id="16" name="TextBox 15">
            <a:extLst>
              <a:ext uri="{FF2B5EF4-FFF2-40B4-BE49-F238E27FC236}">
                <a16:creationId xmlns:a16="http://schemas.microsoft.com/office/drawing/2014/main" id="{CAB1BDF0-E0E1-4F72-9051-E87F7D1D561A}"/>
              </a:ext>
            </a:extLst>
          </p:cNvPr>
          <p:cNvSpPr txBox="1"/>
          <p:nvPr/>
        </p:nvSpPr>
        <p:spPr>
          <a:xfrm>
            <a:off x="367444" y="5792384"/>
            <a:ext cx="2743200" cy="276999"/>
          </a:xfrm>
          <a:prstGeom prst="rect">
            <a:avLst/>
          </a:prstGeom>
          <a:noFill/>
        </p:spPr>
        <p:txBody>
          <a:bodyPr wrap="square">
            <a:spAutoFit/>
          </a:bodyPr>
          <a:lstStyle/>
          <a:p>
            <a:r>
              <a:rPr lang="pl-PL" sz="400" dirty="0">
                <a:effectLst/>
                <a:latin typeface="Arial" panose="020B0604020202020204" pitchFamily="34" charset="0"/>
                <a:ea typeface="PMingLiU" panose="02020500000000000000" pitchFamily="18" charset="-120"/>
              </a:rPr>
              <a:t>Samoprzylepne winylowe deski podłogowe premium Ambulabo są wykonane w 100% z materiału pierwotnego i zaprojektowane zgodnie z dokładną specyfikacją. Deski mają grubość 1,8 mm, z warstwą użytkową 0,07 mm. Są łatwe w montażu i można je łatwo przycinać za pomocą noża rzemieślniczego. Funkcja odklejania i przyklejania oznacza mniejszy bałagan i brak pyłu podczas instalacji. Made In China.</a:t>
            </a:r>
            <a:endParaRPr lang="en-US" sz="400" dirty="0"/>
          </a:p>
        </p:txBody>
      </p:sp>
      <p:pic>
        <p:nvPicPr>
          <p:cNvPr id="18" name="Picture 17">
            <a:extLst>
              <a:ext uri="{FF2B5EF4-FFF2-40B4-BE49-F238E27FC236}">
                <a16:creationId xmlns:a16="http://schemas.microsoft.com/office/drawing/2014/main" id="{7F1EE9BF-4603-4B52-9E0A-763624D67D9D}"/>
              </a:ext>
            </a:extLst>
          </p:cNvPr>
          <p:cNvPicPr>
            <a:picLocks noChangeAspect="1"/>
          </p:cNvPicPr>
          <p:nvPr/>
        </p:nvPicPr>
        <p:blipFill>
          <a:blip r:embed="rId3"/>
          <a:stretch>
            <a:fillRect/>
          </a:stretch>
        </p:blipFill>
        <p:spPr>
          <a:xfrm>
            <a:off x="118110" y="4095165"/>
            <a:ext cx="271510" cy="153272"/>
          </a:xfrm>
          <a:prstGeom prst="rect">
            <a:avLst/>
          </a:prstGeom>
        </p:spPr>
      </p:pic>
      <p:pic>
        <p:nvPicPr>
          <p:cNvPr id="20" name="Picture 19">
            <a:extLst>
              <a:ext uri="{FF2B5EF4-FFF2-40B4-BE49-F238E27FC236}">
                <a16:creationId xmlns:a16="http://schemas.microsoft.com/office/drawing/2014/main" id="{4691C51A-402D-462A-8A42-D846AD825202}"/>
              </a:ext>
            </a:extLst>
          </p:cNvPr>
          <p:cNvPicPr>
            <a:picLocks noChangeAspect="1"/>
          </p:cNvPicPr>
          <p:nvPr/>
        </p:nvPicPr>
        <p:blipFill>
          <a:blip r:embed="rId4"/>
          <a:stretch>
            <a:fillRect/>
          </a:stretch>
        </p:blipFill>
        <p:spPr>
          <a:xfrm>
            <a:off x="118110" y="4381787"/>
            <a:ext cx="271510" cy="164994"/>
          </a:xfrm>
          <a:prstGeom prst="rect">
            <a:avLst/>
          </a:prstGeom>
        </p:spPr>
      </p:pic>
      <p:pic>
        <p:nvPicPr>
          <p:cNvPr id="24" name="Picture 23">
            <a:extLst>
              <a:ext uri="{FF2B5EF4-FFF2-40B4-BE49-F238E27FC236}">
                <a16:creationId xmlns:a16="http://schemas.microsoft.com/office/drawing/2014/main" id="{A86B6119-FC66-453F-B6EC-ABE43740E951}"/>
              </a:ext>
            </a:extLst>
          </p:cNvPr>
          <p:cNvPicPr>
            <a:picLocks noChangeAspect="1"/>
          </p:cNvPicPr>
          <p:nvPr/>
        </p:nvPicPr>
        <p:blipFill>
          <a:blip r:embed="rId5"/>
          <a:stretch>
            <a:fillRect/>
          </a:stretch>
        </p:blipFill>
        <p:spPr>
          <a:xfrm>
            <a:off x="118111" y="4662333"/>
            <a:ext cx="271510" cy="152463"/>
          </a:xfrm>
          <a:prstGeom prst="rect">
            <a:avLst/>
          </a:prstGeom>
        </p:spPr>
      </p:pic>
      <p:pic>
        <p:nvPicPr>
          <p:cNvPr id="26" name="Picture 25">
            <a:extLst>
              <a:ext uri="{FF2B5EF4-FFF2-40B4-BE49-F238E27FC236}">
                <a16:creationId xmlns:a16="http://schemas.microsoft.com/office/drawing/2014/main" id="{4B29A9E8-8641-4EB1-9C4C-4DFF63931848}"/>
              </a:ext>
            </a:extLst>
          </p:cNvPr>
          <p:cNvPicPr>
            <a:picLocks noChangeAspect="1"/>
          </p:cNvPicPr>
          <p:nvPr/>
        </p:nvPicPr>
        <p:blipFill>
          <a:blip r:embed="rId6"/>
          <a:stretch>
            <a:fillRect/>
          </a:stretch>
        </p:blipFill>
        <p:spPr>
          <a:xfrm>
            <a:off x="121928" y="5000797"/>
            <a:ext cx="279778" cy="146153"/>
          </a:xfrm>
          <a:prstGeom prst="rect">
            <a:avLst/>
          </a:prstGeom>
        </p:spPr>
      </p:pic>
      <p:pic>
        <p:nvPicPr>
          <p:cNvPr id="28" name="Picture 27">
            <a:extLst>
              <a:ext uri="{FF2B5EF4-FFF2-40B4-BE49-F238E27FC236}">
                <a16:creationId xmlns:a16="http://schemas.microsoft.com/office/drawing/2014/main" id="{60463EC1-554F-4B76-8A93-62865302625C}"/>
              </a:ext>
            </a:extLst>
          </p:cNvPr>
          <p:cNvPicPr>
            <a:picLocks noChangeAspect="1"/>
          </p:cNvPicPr>
          <p:nvPr/>
        </p:nvPicPr>
        <p:blipFill>
          <a:blip r:embed="rId7"/>
          <a:stretch>
            <a:fillRect/>
          </a:stretch>
        </p:blipFill>
        <p:spPr>
          <a:xfrm>
            <a:off x="101430" y="5339351"/>
            <a:ext cx="288190" cy="164994"/>
          </a:xfrm>
          <a:prstGeom prst="rect">
            <a:avLst/>
          </a:prstGeom>
        </p:spPr>
      </p:pic>
      <p:sp>
        <p:nvSpPr>
          <p:cNvPr id="29" name="Rectangle 28">
            <a:extLst>
              <a:ext uri="{FF2B5EF4-FFF2-40B4-BE49-F238E27FC236}">
                <a16:creationId xmlns:a16="http://schemas.microsoft.com/office/drawing/2014/main" id="{1ECD62C6-E080-4821-A361-7A5072E57B5C}"/>
              </a:ext>
            </a:extLst>
          </p:cNvPr>
          <p:cNvSpPr/>
          <p:nvPr/>
        </p:nvSpPr>
        <p:spPr>
          <a:xfrm>
            <a:off x="118110" y="5574544"/>
            <a:ext cx="283596" cy="45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a:t>Other flags</a:t>
            </a:r>
          </a:p>
        </p:txBody>
      </p:sp>
      <p:sp>
        <p:nvSpPr>
          <p:cNvPr id="30" name="TextBox 29">
            <a:extLst>
              <a:ext uri="{FF2B5EF4-FFF2-40B4-BE49-F238E27FC236}">
                <a16:creationId xmlns:a16="http://schemas.microsoft.com/office/drawing/2014/main" id="{39D273CF-B3B8-4D8B-996E-2A297E9A6892}"/>
              </a:ext>
            </a:extLst>
          </p:cNvPr>
          <p:cNvSpPr txBox="1"/>
          <p:nvPr/>
        </p:nvSpPr>
        <p:spPr>
          <a:xfrm>
            <a:off x="483487" y="1129567"/>
            <a:ext cx="914400" cy="307777"/>
          </a:xfrm>
          <a:prstGeom prst="rect">
            <a:avLst/>
          </a:prstGeom>
          <a:noFill/>
        </p:spPr>
        <p:txBody>
          <a:bodyPr wrap="square">
            <a:spAutoFit/>
          </a:bodyPr>
          <a:lstStyle/>
          <a:p>
            <a:pPr algn="ctr"/>
            <a:r>
              <a:rPr lang="en-HK" sz="700" dirty="0">
                <a:effectLst/>
                <a:latin typeface="Arial" panose="020B0604020202020204" pitchFamily="34" charset="0"/>
                <a:ea typeface="PMingLiU" panose="02020500000000000000" pitchFamily="18" charset="-120"/>
              </a:rPr>
              <a:t>Self Adhesive Vinyl Planks</a:t>
            </a:r>
            <a:endParaRPr lang="en-US" sz="700" dirty="0"/>
          </a:p>
        </p:txBody>
      </p:sp>
      <p:sp>
        <p:nvSpPr>
          <p:cNvPr id="31" name="TextBox 30">
            <a:extLst>
              <a:ext uri="{FF2B5EF4-FFF2-40B4-BE49-F238E27FC236}">
                <a16:creationId xmlns:a16="http://schemas.microsoft.com/office/drawing/2014/main" id="{9C347CD0-B6ED-4018-8933-FA27FEFD468E}"/>
              </a:ext>
            </a:extLst>
          </p:cNvPr>
          <p:cNvSpPr txBox="1"/>
          <p:nvPr/>
        </p:nvSpPr>
        <p:spPr>
          <a:xfrm>
            <a:off x="1319212" y="1129567"/>
            <a:ext cx="914400" cy="415498"/>
          </a:xfrm>
          <a:prstGeom prst="rect">
            <a:avLst/>
          </a:prstGeom>
          <a:noFill/>
        </p:spPr>
        <p:txBody>
          <a:bodyPr wrap="square">
            <a:spAutoFit/>
          </a:bodyPr>
          <a:lstStyle/>
          <a:p>
            <a:pPr algn="ctr"/>
            <a:r>
              <a:rPr lang="en-HK" sz="700" dirty="0">
                <a:effectLst/>
                <a:latin typeface="Arial" panose="020B0604020202020204" pitchFamily="34" charset="0"/>
                <a:ea typeface="PMingLiU" panose="02020500000000000000" pitchFamily="18" charset="-120"/>
              </a:rPr>
              <a:t>Planches auto-</a:t>
            </a:r>
            <a:r>
              <a:rPr lang="en-HK" sz="700" dirty="0" err="1">
                <a:effectLst/>
                <a:latin typeface="Arial" panose="020B0604020202020204" pitchFamily="34" charset="0"/>
                <a:ea typeface="PMingLiU" panose="02020500000000000000" pitchFamily="18" charset="-120"/>
              </a:rPr>
              <a:t>adhésives</a:t>
            </a:r>
            <a:r>
              <a:rPr lang="en-HK" sz="700" dirty="0">
                <a:effectLst/>
                <a:latin typeface="Arial" panose="020B0604020202020204" pitchFamily="34" charset="0"/>
                <a:ea typeface="PMingLiU" panose="02020500000000000000" pitchFamily="18" charset="-120"/>
              </a:rPr>
              <a:t> </a:t>
            </a:r>
            <a:r>
              <a:rPr lang="en-HK" sz="700" dirty="0" err="1">
                <a:effectLst/>
                <a:latin typeface="Arial" panose="020B0604020202020204" pitchFamily="34" charset="0"/>
                <a:ea typeface="PMingLiU" panose="02020500000000000000" pitchFamily="18" charset="-120"/>
              </a:rPr>
              <a:t>en</a:t>
            </a:r>
            <a:r>
              <a:rPr lang="en-HK" sz="700" dirty="0">
                <a:effectLst/>
                <a:latin typeface="Arial" panose="020B0604020202020204" pitchFamily="34" charset="0"/>
                <a:ea typeface="PMingLiU" panose="02020500000000000000" pitchFamily="18" charset="-120"/>
              </a:rPr>
              <a:t> </a:t>
            </a:r>
            <a:r>
              <a:rPr lang="en-HK" sz="700" dirty="0" err="1">
                <a:effectLst/>
                <a:latin typeface="Arial" panose="020B0604020202020204" pitchFamily="34" charset="0"/>
                <a:ea typeface="PMingLiU" panose="02020500000000000000" pitchFamily="18" charset="-120"/>
              </a:rPr>
              <a:t>vinyle</a:t>
            </a:r>
            <a:endParaRPr lang="en-US" sz="700" dirty="0"/>
          </a:p>
        </p:txBody>
      </p:sp>
      <p:sp>
        <p:nvSpPr>
          <p:cNvPr id="33" name="TextBox 32">
            <a:extLst>
              <a:ext uri="{FF2B5EF4-FFF2-40B4-BE49-F238E27FC236}">
                <a16:creationId xmlns:a16="http://schemas.microsoft.com/office/drawing/2014/main" id="{68364D61-F624-4DFE-9DAB-13747114963F}"/>
              </a:ext>
            </a:extLst>
          </p:cNvPr>
          <p:cNvSpPr txBox="1"/>
          <p:nvPr/>
        </p:nvSpPr>
        <p:spPr>
          <a:xfrm>
            <a:off x="2154937" y="1129567"/>
            <a:ext cx="914400" cy="307777"/>
          </a:xfrm>
          <a:prstGeom prst="rect">
            <a:avLst/>
          </a:prstGeom>
          <a:noFill/>
        </p:spPr>
        <p:txBody>
          <a:bodyPr wrap="square">
            <a:spAutoFit/>
          </a:bodyPr>
          <a:lstStyle/>
          <a:p>
            <a:pPr algn="ctr"/>
            <a:r>
              <a:rPr lang="en-HK" sz="700" dirty="0" err="1">
                <a:effectLst/>
                <a:latin typeface="Arial" panose="020B0604020202020204" pitchFamily="34" charset="0"/>
                <a:ea typeface="PMingLiU" panose="02020500000000000000" pitchFamily="18" charset="-120"/>
              </a:rPr>
              <a:t>Selbstklebende</a:t>
            </a:r>
            <a:r>
              <a:rPr lang="en-HK" sz="700" dirty="0">
                <a:effectLst/>
                <a:latin typeface="Arial" panose="020B0604020202020204" pitchFamily="34" charset="0"/>
                <a:ea typeface="PMingLiU" panose="02020500000000000000" pitchFamily="18" charset="-120"/>
              </a:rPr>
              <a:t> Vinyl-</a:t>
            </a:r>
            <a:r>
              <a:rPr lang="en-HK" sz="700" dirty="0" err="1">
                <a:effectLst/>
                <a:latin typeface="Arial" panose="020B0604020202020204" pitchFamily="34" charset="0"/>
                <a:ea typeface="PMingLiU" panose="02020500000000000000" pitchFamily="18" charset="-120"/>
              </a:rPr>
              <a:t>Planken</a:t>
            </a:r>
            <a:endParaRPr lang="en-US" sz="700" dirty="0"/>
          </a:p>
        </p:txBody>
      </p:sp>
      <p:sp>
        <p:nvSpPr>
          <p:cNvPr id="34" name="TextBox 33">
            <a:extLst>
              <a:ext uri="{FF2B5EF4-FFF2-40B4-BE49-F238E27FC236}">
                <a16:creationId xmlns:a16="http://schemas.microsoft.com/office/drawing/2014/main" id="{1C8FDCEF-5FEA-436D-8139-28A4EC925A29}"/>
              </a:ext>
            </a:extLst>
          </p:cNvPr>
          <p:cNvSpPr txBox="1"/>
          <p:nvPr/>
        </p:nvSpPr>
        <p:spPr>
          <a:xfrm>
            <a:off x="2990662" y="1129567"/>
            <a:ext cx="914400" cy="307777"/>
          </a:xfrm>
          <a:prstGeom prst="rect">
            <a:avLst/>
          </a:prstGeom>
          <a:noFill/>
        </p:spPr>
        <p:txBody>
          <a:bodyPr wrap="square">
            <a:spAutoFit/>
          </a:bodyPr>
          <a:lstStyle/>
          <a:p>
            <a:pPr algn="ctr"/>
            <a:r>
              <a:rPr lang="en-HK" sz="700" dirty="0" err="1">
                <a:effectLst/>
                <a:latin typeface="Arial" panose="020B0604020202020204" pitchFamily="34" charset="0"/>
                <a:ea typeface="PMingLiU" panose="02020500000000000000" pitchFamily="18" charset="-120"/>
              </a:rPr>
              <a:t>Tablas</a:t>
            </a:r>
            <a:r>
              <a:rPr lang="en-HK" sz="700" dirty="0">
                <a:effectLst/>
                <a:latin typeface="Arial" panose="020B0604020202020204" pitchFamily="34" charset="0"/>
                <a:ea typeface="PMingLiU" panose="02020500000000000000" pitchFamily="18" charset="-120"/>
              </a:rPr>
              <a:t> de </a:t>
            </a:r>
            <a:r>
              <a:rPr lang="en-HK" sz="700" dirty="0" err="1">
                <a:effectLst/>
                <a:latin typeface="Arial" panose="020B0604020202020204" pitchFamily="34" charset="0"/>
                <a:ea typeface="PMingLiU" panose="02020500000000000000" pitchFamily="18" charset="-120"/>
              </a:rPr>
              <a:t>vinilo</a:t>
            </a:r>
            <a:r>
              <a:rPr lang="en-HK" sz="700" dirty="0">
                <a:effectLst/>
                <a:latin typeface="Arial" panose="020B0604020202020204" pitchFamily="34" charset="0"/>
                <a:ea typeface="PMingLiU" panose="02020500000000000000" pitchFamily="18" charset="-120"/>
              </a:rPr>
              <a:t> </a:t>
            </a:r>
            <a:r>
              <a:rPr lang="en-HK" sz="700" dirty="0" err="1">
                <a:effectLst/>
                <a:latin typeface="Arial" panose="020B0604020202020204" pitchFamily="34" charset="0"/>
                <a:ea typeface="PMingLiU" panose="02020500000000000000" pitchFamily="18" charset="-120"/>
              </a:rPr>
              <a:t>autoadhesivas</a:t>
            </a:r>
            <a:endParaRPr lang="en-US" sz="700" dirty="0"/>
          </a:p>
        </p:txBody>
      </p:sp>
      <p:sp>
        <p:nvSpPr>
          <p:cNvPr id="35" name="TextBox 34">
            <a:extLst>
              <a:ext uri="{FF2B5EF4-FFF2-40B4-BE49-F238E27FC236}">
                <a16:creationId xmlns:a16="http://schemas.microsoft.com/office/drawing/2014/main" id="{6D198ED8-28D1-4BF3-BB92-B73A61EF364F}"/>
              </a:ext>
            </a:extLst>
          </p:cNvPr>
          <p:cNvSpPr txBox="1"/>
          <p:nvPr/>
        </p:nvSpPr>
        <p:spPr>
          <a:xfrm>
            <a:off x="3826387" y="1129567"/>
            <a:ext cx="914400" cy="307777"/>
          </a:xfrm>
          <a:prstGeom prst="rect">
            <a:avLst/>
          </a:prstGeom>
          <a:noFill/>
        </p:spPr>
        <p:txBody>
          <a:bodyPr wrap="square">
            <a:spAutoFit/>
          </a:bodyPr>
          <a:lstStyle/>
          <a:p>
            <a:pPr algn="ctr"/>
            <a:r>
              <a:rPr lang="en-HK" sz="700" dirty="0">
                <a:effectLst/>
                <a:latin typeface="Arial" panose="020B0604020202020204" pitchFamily="34" charset="0"/>
                <a:ea typeface="PMingLiU" panose="02020500000000000000" pitchFamily="18" charset="-120"/>
              </a:rPr>
              <a:t>Tavole di </a:t>
            </a:r>
            <a:r>
              <a:rPr lang="en-HK" sz="700" dirty="0" err="1">
                <a:effectLst/>
                <a:latin typeface="Arial" panose="020B0604020202020204" pitchFamily="34" charset="0"/>
                <a:ea typeface="PMingLiU" panose="02020500000000000000" pitchFamily="18" charset="-120"/>
              </a:rPr>
              <a:t>vinile</a:t>
            </a:r>
            <a:r>
              <a:rPr lang="en-HK" sz="700" dirty="0">
                <a:effectLst/>
                <a:latin typeface="Arial" panose="020B0604020202020204" pitchFamily="34" charset="0"/>
                <a:ea typeface="PMingLiU" panose="02020500000000000000" pitchFamily="18" charset="-120"/>
              </a:rPr>
              <a:t> </a:t>
            </a:r>
            <a:r>
              <a:rPr lang="en-HK" sz="700" dirty="0" err="1">
                <a:effectLst/>
                <a:latin typeface="Arial" panose="020B0604020202020204" pitchFamily="34" charset="0"/>
                <a:ea typeface="PMingLiU" panose="02020500000000000000" pitchFamily="18" charset="-120"/>
              </a:rPr>
              <a:t>autoadesive</a:t>
            </a:r>
            <a:endParaRPr lang="en-US" sz="700" dirty="0"/>
          </a:p>
        </p:txBody>
      </p:sp>
      <p:sp>
        <p:nvSpPr>
          <p:cNvPr id="36" name="TextBox 35">
            <a:extLst>
              <a:ext uri="{FF2B5EF4-FFF2-40B4-BE49-F238E27FC236}">
                <a16:creationId xmlns:a16="http://schemas.microsoft.com/office/drawing/2014/main" id="{47703422-6A57-4784-B73B-A786BE91C16F}"/>
              </a:ext>
            </a:extLst>
          </p:cNvPr>
          <p:cNvSpPr txBox="1"/>
          <p:nvPr/>
        </p:nvSpPr>
        <p:spPr>
          <a:xfrm>
            <a:off x="4662112" y="1129567"/>
            <a:ext cx="914400" cy="307777"/>
          </a:xfrm>
          <a:prstGeom prst="rect">
            <a:avLst/>
          </a:prstGeom>
          <a:noFill/>
        </p:spPr>
        <p:txBody>
          <a:bodyPr wrap="square">
            <a:spAutoFit/>
          </a:bodyPr>
          <a:lstStyle/>
          <a:p>
            <a:pPr algn="ctr"/>
            <a:r>
              <a:rPr lang="en-HK" sz="700" dirty="0" err="1">
                <a:effectLst/>
                <a:latin typeface="Arial" panose="020B0604020202020204" pitchFamily="34" charset="0"/>
                <a:ea typeface="PMingLiU" panose="02020500000000000000" pitchFamily="18" charset="-120"/>
              </a:rPr>
              <a:t>Placas</a:t>
            </a:r>
            <a:r>
              <a:rPr lang="en-HK" sz="700" dirty="0">
                <a:effectLst/>
                <a:latin typeface="Arial" panose="020B0604020202020204" pitchFamily="34" charset="0"/>
                <a:ea typeface="PMingLiU" panose="02020500000000000000" pitchFamily="18" charset="-120"/>
              </a:rPr>
              <a:t> de </a:t>
            </a:r>
            <a:r>
              <a:rPr lang="en-HK" sz="700" dirty="0" err="1">
                <a:effectLst/>
                <a:latin typeface="Arial" panose="020B0604020202020204" pitchFamily="34" charset="0"/>
                <a:ea typeface="PMingLiU" panose="02020500000000000000" pitchFamily="18" charset="-120"/>
              </a:rPr>
              <a:t>Vinil</a:t>
            </a:r>
            <a:r>
              <a:rPr lang="en-HK" sz="700" dirty="0">
                <a:effectLst/>
                <a:latin typeface="Arial" panose="020B0604020202020204" pitchFamily="34" charset="0"/>
                <a:ea typeface="PMingLiU" panose="02020500000000000000" pitchFamily="18" charset="-120"/>
              </a:rPr>
              <a:t> Auto-</a:t>
            </a:r>
            <a:r>
              <a:rPr lang="en-HK" sz="700" dirty="0" err="1">
                <a:effectLst/>
                <a:latin typeface="Arial" panose="020B0604020202020204" pitchFamily="34" charset="0"/>
                <a:ea typeface="PMingLiU" panose="02020500000000000000" pitchFamily="18" charset="-120"/>
              </a:rPr>
              <a:t>Adesivas</a:t>
            </a:r>
            <a:endParaRPr lang="en-US" sz="700" dirty="0"/>
          </a:p>
        </p:txBody>
      </p:sp>
      <p:sp>
        <p:nvSpPr>
          <p:cNvPr id="37" name="TextBox 36">
            <a:extLst>
              <a:ext uri="{FF2B5EF4-FFF2-40B4-BE49-F238E27FC236}">
                <a16:creationId xmlns:a16="http://schemas.microsoft.com/office/drawing/2014/main" id="{7E5D300E-D547-42FA-8DCE-085EE48A9CD2}"/>
              </a:ext>
            </a:extLst>
          </p:cNvPr>
          <p:cNvSpPr txBox="1"/>
          <p:nvPr/>
        </p:nvSpPr>
        <p:spPr>
          <a:xfrm>
            <a:off x="5497838" y="1129567"/>
            <a:ext cx="914400" cy="307777"/>
          </a:xfrm>
          <a:prstGeom prst="rect">
            <a:avLst/>
          </a:prstGeom>
          <a:noFill/>
        </p:spPr>
        <p:txBody>
          <a:bodyPr wrap="square">
            <a:spAutoFit/>
          </a:bodyPr>
          <a:lstStyle/>
          <a:p>
            <a:pPr algn="ctr"/>
            <a:r>
              <a:rPr lang="en-HK" sz="700" dirty="0" err="1">
                <a:effectLst/>
                <a:latin typeface="Arial" panose="020B0604020202020204" pitchFamily="34" charset="0"/>
                <a:ea typeface="PMingLiU" panose="02020500000000000000" pitchFamily="18" charset="-120"/>
              </a:rPr>
              <a:t>Samoprzylepne</a:t>
            </a:r>
            <a:r>
              <a:rPr lang="en-HK" sz="700" dirty="0">
                <a:effectLst/>
                <a:latin typeface="Arial" panose="020B0604020202020204" pitchFamily="34" charset="0"/>
                <a:ea typeface="PMingLiU" panose="02020500000000000000" pitchFamily="18" charset="-120"/>
              </a:rPr>
              <a:t> </a:t>
            </a:r>
            <a:r>
              <a:rPr lang="en-HK" sz="700" dirty="0" err="1">
                <a:effectLst/>
                <a:latin typeface="Arial" panose="020B0604020202020204" pitchFamily="34" charset="0"/>
                <a:ea typeface="PMingLiU" panose="02020500000000000000" pitchFamily="18" charset="-120"/>
              </a:rPr>
              <a:t>deski</a:t>
            </a:r>
            <a:r>
              <a:rPr lang="en-HK" sz="700" dirty="0">
                <a:effectLst/>
                <a:latin typeface="Arial" panose="020B0604020202020204" pitchFamily="34" charset="0"/>
                <a:ea typeface="PMingLiU" panose="02020500000000000000" pitchFamily="18" charset="-120"/>
              </a:rPr>
              <a:t> </a:t>
            </a:r>
            <a:r>
              <a:rPr lang="en-HK" sz="700" dirty="0" err="1">
                <a:effectLst/>
                <a:latin typeface="Arial" panose="020B0604020202020204" pitchFamily="34" charset="0"/>
                <a:ea typeface="PMingLiU" panose="02020500000000000000" pitchFamily="18" charset="-120"/>
              </a:rPr>
              <a:t>winyloweks</a:t>
            </a:r>
            <a:endParaRPr lang="en-US" sz="700" dirty="0"/>
          </a:p>
        </p:txBody>
      </p:sp>
      <p:sp>
        <p:nvSpPr>
          <p:cNvPr id="38" name="TextBox 37">
            <a:extLst>
              <a:ext uri="{FF2B5EF4-FFF2-40B4-BE49-F238E27FC236}">
                <a16:creationId xmlns:a16="http://schemas.microsoft.com/office/drawing/2014/main" id="{EABC6A9F-095B-4864-8681-B47372C6359D}"/>
              </a:ext>
            </a:extLst>
          </p:cNvPr>
          <p:cNvSpPr txBox="1"/>
          <p:nvPr/>
        </p:nvSpPr>
        <p:spPr>
          <a:xfrm>
            <a:off x="3110644" y="4044071"/>
            <a:ext cx="743276" cy="15388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HK" sz="400" dirty="0">
                <a:effectLst/>
                <a:latin typeface="Arial" panose="020B0604020202020204" pitchFamily="34" charset="0"/>
                <a:ea typeface="PMingLiU" panose="02020500000000000000" pitchFamily="18" charset="-120"/>
              </a:rPr>
              <a:t>Installation instructions</a:t>
            </a:r>
            <a:endParaRPr lang="en-US" sz="400" dirty="0"/>
          </a:p>
        </p:txBody>
      </p:sp>
      <p:sp>
        <p:nvSpPr>
          <p:cNvPr id="39" name="TextBox 38">
            <a:extLst>
              <a:ext uri="{FF2B5EF4-FFF2-40B4-BE49-F238E27FC236}">
                <a16:creationId xmlns:a16="http://schemas.microsoft.com/office/drawing/2014/main" id="{5417954C-7C0B-4C89-9196-6F39EB402BBD}"/>
              </a:ext>
            </a:extLst>
          </p:cNvPr>
          <p:cNvSpPr txBox="1"/>
          <p:nvPr/>
        </p:nvSpPr>
        <p:spPr>
          <a:xfrm>
            <a:off x="3861953" y="4044071"/>
            <a:ext cx="743276" cy="15388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HK" sz="400" dirty="0">
                <a:effectLst/>
                <a:latin typeface="Arial" panose="020B0604020202020204" pitchFamily="34" charset="0"/>
                <a:ea typeface="PMingLiU" panose="02020500000000000000" pitchFamily="18" charset="-120"/>
              </a:rPr>
              <a:t>Instructions de pose</a:t>
            </a:r>
            <a:endParaRPr lang="en-US" sz="400" dirty="0"/>
          </a:p>
        </p:txBody>
      </p:sp>
      <p:sp>
        <p:nvSpPr>
          <p:cNvPr id="40" name="TextBox 39">
            <a:extLst>
              <a:ext uri="{FF2B5EF4-FFF2-40B4-BE49-F238E27FC236}">
                <a16:creationId xmlns:a16="http://schemas.microsoft.com/office/drawing/2014/main" id="{35B8009C-3289-42EC-8B52-DC9DCDBB8B03}"/>
              </a:ext>
            </a:extLst>
          </p:cNvPr>
          <p:cNvSpPr txBox="1"/>
          <p:nvPr/>
        </p:nvSpPr>
        <p:spPr>
          <a:xfrm>
            <a:off x="4467813" y="4044071"/>
            <a:ext cx="725307" cy="15388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HK" sz="400" dirty="0" err="1">
                <a:effectLst/>
                <a:latin typeface="Arial" panose="020B0604020202020204" pitchFamily="34" charset="0"/>
                <a:ea typeface="PMingLiU" panose="02020500000000000000" pitchFamily="18" charset="-120"/>
              </a:rPr>
              <a:t>Installationsanleitung</a:t>
            </a:r>
            <a:endParaRPr lang="en-US" sz="400" dirty="0"/>
          </a:p>
        </p:txBody>
      </p:sp>
      <p:sp>
        <p:nvSpPr>
          <p:cNvPr id="41" name="TextBox 40">
            <a:extLst>
              <a:ext uri="{FF2B5EF4-FFF2-40B4-BE49-F238E27FC236}">
                <a16:creationId xmlns:a16="http://schemas.microsoft.com/office/drawing/2014/main" id="{C8E231BA-D26A-4559-8984-2B032D95A747}"/>
              </a:ext>
            </a:extLst>
          </p:cNvPr>
          <p:cNvSpPr txBox="1"/>
          <p:nvPr/>
        </p:nvSpPr>
        <p:spPr>
          <a:xfrm>
            <a:off x="5193120" y="4044071"/>
            <a:ext cx="816940" cy="15388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HK" sz="400" dirty="0" err="1">
                <a:effectLst/>
                <a:latin typeface="Arial" panose="020B0604020202020204" pitchFamily="34" charset="0"/>
                <a:ea typeface="PMingLiU" panose="02020500000000000000" pitchFamily="18" charset="-120"/>
              </a:rPr>
              <a:t>Instrucciones</a:t>
            </a:r>
            <a:r>
              <a:rPr lang="en-HK" sz="400" dirty="0">
                <a:effectLst/>
                <a:latin typeface="Arial" panose="020B0604020202020204" pitchFamily="34" charset="0"/>
                <a:ea typeface="PMingLiU" panose="02020500000000000000" pitchFamily="18" charset="-120"/>
              </a:rPr>
              <a:t> de </a:t>
            </a:r>
            <a:r>
              <a:rPr lang="en-HK" sz="400" dirty="0" err="1">
                <a:effectLst/>
                <a:latin typeface="Arial" panose="020B0604020202020204" pitchFamily="34" charset="0"/>
                <a:ea typeface="PMingLiU" panose="02020500000000000000" pitchFamily="18" charset="-120"/>
              </a:rPr>
              <a:t>Instalación</a:t>
            </a:r>
            <a:endParaRPr lang="en-US" sz="400" dirty="0"/>
          </a:p>
        </p:txBody>
      </p:sp>
      <p:sp>
        <p:nvSpPr>
          <p:cNvPr id="42" name="TextBox 41">
            <a:extLst>
              <a:ext uri="{FF2B5EF4-FFF2-40B4-BE49-F238E27FC236}">
                <a16:creationId xmlns:a16="http://schemas.microsoft.com/office/drawing/2014/main" id="{552802E4-74C6-46DE-9759-6A5C5CF759AB}"/>
              </a:ext>
            </a:extLst>
          </p:cNvPr>
          <p:cNvSpPr txBox="1"/>
          <p:nvPr/>
        </p:nvSpPr>
        <p:spPr>
          <a:xfrm>
            <a:off x="5955038" y="4044071"/>
            <a:ext cx="816940" cy="15388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HK" sz="400" dirty="0" err="1">
                <a:effectLst/>
                <a:latin typeface="Arial" panose="020B0604020202020204" pitchFamily="34" charset="0"/>
                <a:ea typeface="PMingLiU" panose="02020500000000000000" pitchFamily="18" charset="-120"/>
              </a:rPr>
              <a:t>Istruzioni</a:t>
            </a:r>
            <a:r>
              <a:rPr lang="en-HK" sz="400" dirty="0">
                <a:effectLst/>
                <a:latin typeface="Arial" panose="020B0604020202020204" pitchFamily="34" charset="0"/>
                <a:ea typeface="PMingLiU" panose="02020500000000000000" pitchFamily="18" charset="-120"/>
              </a:rPr>
              <a:t> per </a:t>
            </a:r>
            <a:r>
              <a:rPr lang="en-HK" sz="400" dirty="0" err="1">
                <a:effectLst/>
                <a:latin typeface="Arial" panose="020B0604020202020204" pitchFamily="34" charset="0"/>
                <a:ea typeface="PMingLiU" panose="02020500000000000000" pitchFamily="18" charset="-120"/>
              </a:rPr>
              <a:t>l'installazione</a:t>
            </a:r>
            <a:endParaRPr lang="en-US" sz="400" dirty="0"/>
          </a:p>
        </p:txBody>
      </p:sp>
      <p:sp>
        <p:nvSpPr>
          <p:cNvPr id="43" name="TextBox 42">
            <a:extLst>
              <a:ext uri="{FF2B5EF4-FFF2-40B4-BE49-F238E27FC236}">
                <a16:creationId xmlns:a16="http://schemas.microsoft.com/office/drawing/2014/main" id="{B37F0F92-6498-49F1-9405-16841433E8A5}"/>
              </a:ext>
            </a:extLst>
          </p:cNvPr>
          <p:cNvSpPr txBox="1"/>
          <p:nvPr/>
        </p:nvSpPr>
        <p:spPr>
          <a:xfrm>
            <a:off x="6703553" y="4044071"/>
            <a:ext cx="751751" cy="15388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HK" sz="400" dirty="0" err="1">
                <a:effectLst/>
                <a:latin typeface="Arial" panose="020B0604020202020204" pitchFamily="34" charset="0"/>
                <a:ea typeface="PMingLiU" panose="02020500000000000000" pitchFamily="18" charset="-120"/>
              </a:rPr>
              <a:t>Instruções</a:t>
            </a:r>
            <a:r>
              <a:rPr lang="en-HK" sz="400" dirty="0">
                <a:effectLst/>
                <a:latin typeface="Arial" panose="020B0604020202020204" pitchFamily="34" charset="0"/>
                <a:ea typeface="PMingLiU" panose="02020500000000000000" pitchFamily="18" charset="-120"/>
              </a:rPr>
              <a:t> de </a:t>
            </a:r>
            <a:r>
              <a:rPr lang="en-HK" sz="400" dirty="0" err="1">
                <a:effectLst/>
                <a:latin typeface="Arial" panose="020B0604020202020204" pitchFamily="34" charset="0"/>
                <a:ea typeface="PMingLiU" panose="02020500000000000000" pitchFamily="18" charset="-120"/>
              </a:rPr>
              <a:t>Instalação</a:t>
            </a:r>
            <a:endParaRPr lang="en-US" sz="400" dirty="0"/>
          </a:p>
        </p:txBody>
      </p:sp>
      <p:sp>
        <p:nvSpPr>
          <p:cNvPr id="44" name="TextBox 43">
            <a:extLst>
              <a:ext uri="{FF2B5EF4-FFF2-40B4-BE49-F238E27FC236}">
                <a16:creationId xmlns:a16="http://schemas.microsoft.com/office/drawing/2014/main" id="{F260FE8F-B735-4926-91E0-186D71921604}"/>
              </a:ext>
            </a:extLst>
          </p:cNvPr>
          <p:cNvSpPr txBox="1"/>
          <p:nvPr/>
        </p:nvSpPr>
        <p:spPr>
          <a:xfrm>
            <a:off x="7438795" y="4044071"/>
            <a:ext cx="725307" cy="15388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HK" sz="400" dirty="0" err="1">
                <a:effectLst/>
                <a:latin typeface="Arial" panose="020B0604020202020204" pitchFamily="34" charset="0"/>
                <a:ea typeface="PMingLiU" panose="02020500000000000000" pitchFamily="18" charset="-120"/>
              </a:rPr>
              <a:t>Instrukcja</a:t>
            </a:r>
            <a:r>
              <a:rPr lang="en-HK" sz="400" dirty="0">
                <a:effectLst/>
                <a:latin typeface="Arial" panose="020B0604020202020204" pitchFamily="34" charset="0"/>
                <a:ea typeface="PMingLiU" panose="02020500000000000000" pitchFamily="18" charset="-120"/>
              </a:rPr>
              <a:t> </a:t>
            </a:r>
            <a:r>
              <a:rPr lang="en-HK" sz="400" dirty="0" err="1">
                <a:effectLst/>
                <a:latin typeface="Arial" panose="020B0604020202020204" pitchFamily="34" charset="0"/>
                <a:ea typeface="PMingLiU" panose="02020500000000000000" pitchFamily="18" charset="-120"/>
              </a:rPr>
              <a:t>instalacji</a:t>
            </a:r>
            <a:endParaRPr lang="en-US" sz="400" dirty="0"/>
          </a:p>
        </p:txBody>
      </p:sp>
      <p:sp>
        <p:nvSpPr>
          <p:cNvPr id="53" name="Oval 52">
            <a:extLst>
              <a:ext uri="{FF2B5EF4-FFF2-40B4-BE49-F238E27FC236}">
                <a16:creationId xmlns:a16="http://schemas.microsoft.com/office/drawing/2014/main" id="{28B09940-23B7-468C-B27A-6E629F0A6979}"/>
              </a:ext>
            </a:extLst>
          </p:cNvPr>
          <p:cNvSpPr/>
          <p:nvPr/>
        </p:nvSpPr>
        <p:spPr>
          <a:xfrm>
            <a:off x="169383" y="1078772"/>
            <a:ext cx="403906" cy="3405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t>1</a:t>
            </a:r>
          </a:p>
        </p:txBody>
      </p:sp>
      <p:sp>
        <p:nvSpPr>
          <p:cNvPr id="54" name="Oval 53">
            <a:extLst>
              <a:ext uri="{FF2B5EF4-FFF2-40B4-BE49-F238E27FC236}">
                <a16:creationId xmlns:a16="http://schemas.microsoft.com/office/drawing/2014/main" id="{C2B17399-1F72-4B0D-BCF0-58EA0DDC1631}"/>
              </a:ext>
            </a:extLst>
          </p:cNvPr>
          <p:cNvSpPr/>
          <p:nvPr/>
        </p:nvSpPr>
        <p:spPr>
          <a:xfrm>
            <a:off x="8148797" y="4001542"/>
            <a:ext cx="403906" cy="3405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t>2</a:t>
            </a:r>
          </a:p>
        </p:txBody>
      </p:sp>
      <p:sp>
        <p:nvSpPr>
          <p:cNvPr id="55" name="Oval 54">
            <a:extLst>
              <a:ext uri="{FF2B5EF4-FFF2-40B4-BE49-F238E27FC236}">
                <a16:creationId xmlns:a16="http://schemas.microsoft.com/office/drawing/2014/main" id="{300FF62E-4F02-45CF-BC1F-766AA3F1851C}"/>
              </a:ext>
            </a:extLst>
          </p:cNvPr>
          <p:cNvSpPr/>
          <p:nvPr/>
        </p:nvSpPr>
        <p:spPr>
          <a:xfrm>
            <a:off x="1346614" y="4589837"/>
            <a:ext cx="403906" cy="3405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t>4</a:t>
            </a:r>
          </a:p>
        </p:txBody>
      </p:sp>
      <p:sp>
        <p:nvSpPr>
          <p:cNvPr id="56" name="Oval 55">
            <a:extLst>
              <a:ext uri="{FF2B5EF4-FFF2-40B4-BE49-F238E27FC236}">
                <a16:creationId xmlns:a16="http://schemas.microsoft.com/office/drawing/2014/main" id="{1DFCA6C0-144C-4D1D-AA6C-C009F7280B6A}"/>
              </a:ext>
            </a:extLst>
          </p:cNvPr>
          <p:cNvSpPr/>
          <p:nvPr/>
        </p:nvSpPr>
        <p:spPr>
          <a:xfrm>
            <a:off x="612663" y="6354537"/>
            <a:ext cx="403906" cy="3405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t>3</a:t>
            </a:r>
          </a:p>
        </p:txBody>
      </p:sp>
      <p:sp>
        <p:nvSpPr>
          <p:cNvPr id="57" name="Oval 56">
            <a:extLst>
              <a:ext uri="{FF2B5EF4-FFF2-40B4-BE49-F238E27FC236}">
                <a16:creationId xmlns:a16="http://schemas.microsoft.com/office/drawing/2014/main" id="{8B6C5791-5423-49E4-80EC-FEBDF614B9DB}"/>
              </a:ext>
            </a:extLst>
          </p:cNvPr>
          <p:cNvSpPr/>
          <p:nvPr/>
        </p:nvSpPr>
        <p:spPr>
          <a:xfrm>
            <a:off x="4426560" y="4544694"/>
            <a:ext cx="403906" cy="3405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t>5</a:t>
            </a:r>
          </a:p>
        </p:txBody>
      </p:sp>
      <p:sp>
        <p:nvSpPr>
          <p:cNvPr id="58" name="Oval 57">
            <a:extLst>
              <a:ext uri="{FF2B5EF4-FFF2-40B4-BE49-F238E27FC236}">
                <a16:creationId xmlns:a16="http://schemas.microsoft.com/office/drawing/2014/main" id="{EE7070A3-8962-4375-8D83-6FA9F5D2B63D}"/>
              </a:ext>
            </a:extLst>
          </p:cNvPr>
          <p:cNvSpPr/>
          <p:nvPr/>
        </p:nvSpPr>
        <p:spPr>
          <a:xfrm>
            <a:off x="5323286" y="4544694"/>
            <a:ext cx="403906" cy="3405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t>14</a:t>
            </a:r>
          </a:p>
        </p:txBody>
      </p:sp>
      <p:cxnSp>
        <p:nvCxnSpPr>
          <p:cNvPr id="60" name="Straight Connector 59">
            <a:extLst>
              <a:ext uri="{FF2B5EF4-FFF2-40B4-BE49-F238E27FC236}">
                <a16:creationId xmlns:a16="http://schemas.microsoft.com/office/drawing/2014/main" id="{4768FCA2-4FF0-46B7-8E22-2FC8AF0E87EF}"/>
              </a:ext>
            </a:extLst>
          </p:cNvPr>
          <p:cNvCxnSpPr/>
          <p:nvPr/>
        </p:nvCxnSpPr>
        <p:spPr>
          <a:xfrm>
            <a:off x="4919809" y="4738564"/>
            <a:ext cx="27331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7306776B-1A0B-436E-A084-38782D266D01}"/>
              </a:ext>
            </a:extLst>
          </p:cNvPr>
          <p:cNvCxnSpPr/>
          <p:nvPr/>
        </p:nvCxnSpPr>
        <p:spPr>
          <a:xfrm flipV="1">
            <a:off x="10563283" y="5930883"/>
            <a:ext cx="1015377" cy="3801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5E18A06-F1A6-4DAB-A3FA-6A50DE7621CF}"/>
              </a:ext>
            </a:extLst>
          </p:cNvPr>
          <p:cNvCxnSpPr>
            <a:cxnSpLocks/>
          </p:cNvCxnSpPr>
          <p:nvPr/>
        </p:nvCxnSpPr>
        <p:spPr>
          <a:xfrm flipV="1">
            <a:off x="7568597" y="6672443"/>
            <a:ext cx="4010063" cy="18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6A67D046-FE52-4B6C-BF6A-06183642F5EF}"/>
              </a:ext>
            </a:extLst>
          </p:cNvPr>
          <p:cNvSpPr/>
          <p:nvPr/>
        </p:nvSpPr>
        <p:spPr>
          <a:xfrm>
            <a:off x="11505717" y="4073246"/>
            <a:ext cx="403906" cy="3405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t>15</a:t>
            </a:r>
          </a:p>
        </p:txBody>
      </p:sp>
      <p:cxnSp>
        <p:nvCxnSpPr>
          <p:cNvPr id="69" name="Straight Connector 68">
            <a:extLst>
              <a:ext uri="{FF2B5EF4-FFF2-40B4-BE49-F238E27FC236}">
                <a16:creationId xmlns:a16="http://schemas.microsoft.com/office/drawing/2014/main" id="{A17DA2A9-D0E3-4E39-BD54-C31B6EC88E6E}"/>
              </a:ext>
            </a:extLst>
          </p:cNvPr>
          <p:cNvCxnSpPr/>
          <p:nvPr/>
        </p:nvCxnSpPr>
        <p:spPr>
          <a:xfrm flipV="1">
            <a:off x="1480991" y="3186375"/>
            <a:ext cx="1335137" cy="7292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490A582-E51B-4AF4-94D2-AA1987511F5D}"/>
              </a:ext>
            </a:extLst>
          </p:cNvPr>
          <p:cNvCxnSpPr>
            <a:cxnSpLocks/>
          </p:cNvCxnSpPr>
          <p:nvPr/>
        </p:nvCxnSpPr>
        <p:spPr>
          <a:xfrm flipH="1" flipV="1">
            <a:off x="1548567" y="3075919"/>
            <a:ext cx="1326448" cy="8828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47E8B0B-8959-4689-A68A-35284666945F}"/>
              </a:ext>
            </a:extLst>
          </p:cNvPr>
          <p:cNvCxnSpPr>
            <a:cxnSpLocks/>
          </p:cNvCxnSpPr>
          <p:nvPr/>
        </p:nvCxnSpPr>
        <p:spPr>
          <a:xfrm flipH="1" flipV="1">
            <a:off x="573289" y="3429000"/>
            <a:ext cx="3972156" cy="193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F31458B0-5294-4267-AB17-293FC5EEBBD0}"/>
              </a:ext>
            </a:extLst>
          </p:cNvPr>
          <p:cNvSpPr/>
          <p:nvPr/>
        </p:nvSpPr>
        <p:spPr>
          <a:xfrm>
            <a:off x="11416758" y="3368527"/>
            <a:ext cx="403906" cy="3405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t>3</a:t>
            </a:r>
          </a:p>
        </p:txBody>
      </p:sp>
      <p:sp>
        <p:nvSpPr>
          <p:cNvPr id="77" name="TextBox 76">
            <a:extLst>
              <a:ext uri="{FF2B5EF4-FFF2-40B4-BE49-F238E27FC236}">
                <a16:creationId xmlns:a16="http://schemas.microsoft.com/office/drawing/2014/main" id="{6C22CAC1-7DE0-482B-BD40-4C8DB501FEAA}"/>
              </a:ext>
            </a:extLst>
          </p:cNvPr>
          <p:cNvSpPr txBox="1"/>
          <p:nvPr/>
        </p:nvSpPr>
        <p:spPr>
          <a:xfrm>
            <a:off x="7937889" y="6155464"/>
            <a:ext cx="1757423" cy="646331"/>
          </a:xfrm>
          <a:prstGeom prst="rect">
            <a:avLst/>
          </a:prstGeom>
          <a:noFill/>
        </p:spPr>
        <p:txBody>
          <a:bodyPr wrap="square" rtlCol="0">
            <a:spAutoFit/>
          </a:bodyPr>
          <a:lstStyle/>
          <a:p>
            <a:pPr algn="ctr"/>
            <a:r>
              <a:rPr lang="en-US" dirty="0"/>
              <a:t>Move the log to the end</a:t>
            </a:r>
          </a:p>
        </p:txBody>
      </p:sp>
      <p:sp>
        <p:nvSpPr>
          <p:cNvPr id="78" name="TextBox 77">
            <a:extLst>
              <a:ext uri="{FF2B5EF4-FFF2-40B4-BE49-F238E27FC236}">
                <a16:creationId xmlns:a16="http://schemas.microsoft.com/office/drawing/2014/main" id="{B0594A4C-5D68-48D8-BEA4-0A86A1294559}"/>
              </a:ext>
            </a:extLst>
          </p:cNvPr>
          <p:cNvSpPr txBox="1"/>
          <p:nvPr/>
        </p:nvSpPr>
        <p:spPr>
          <a:xfrm>
            <a:off x="10359193" y="5284552"/>
            <a:ext cx="1731378" cy="646331"/>
          </a:xfrm>
          <a:prstGeom prst="rect">
            <a:avLst/>
          </a:prstGeom>
          <a:noFill/>
        </p:spPr>
        <p:txBody>
          <a:bodyPr wrap="square" rtlCol="0">
            <a:spAutoFit/>
          </a:bodyPr>
          <a:lstStyle/>
          <a:p>
            <a:pPr algn="ctr"/>
            <a:r>
              <a:rPr lang="en-US" dirty="0"/>
              <a:t>Move CE mark to bottom here</a:t>
            </a:r>
          </a:p>
        </p:txBody>
      </p:sp>
      <p:sp>
        <p:nvSpPr>
          <p:cNvPr id="79" name="TextBox 78">
            <a:extLst>
              <a:ext uri="{FF2B5EF4-FFF2-40B4-BE49-F238E27FC236}">
                <a16:creationId xmlns:a16="http://schemas.microsoft.com/office/drawing/2014/main" id="{4F4C7270-C93F-42E8-A6E9-58309DAD3833}"/>
              </a:ext>
            </a:extLst>
          </p:cNvPr>
          <p:cNvSpPr txBox="1"/>
          <p:nvPr/>
        </p:nvSpPr>
        <p:spPr>
          <a:xfrm>
            <a:off x="5935153" y="4576583"/>
            <a:ext cx="2617550" cy="923330"/>
          </a:xfrm>
          <a:prstGeom prst="rect">
            <a:avLst/>
          </a:prstGeom>
          <a:noFill/>
        </p:spPr>
        <p:txBody>
          <a:bodyPr wrap="square" rtlCol="0">
            <a:spAutoFit/>
          </a:bodyPr>
          <a:lstStyle/>
          <a:p>
            <a:pPr algn="ctr"/>
            <a:r>
              <a:rPr lang="en-US" dirty="0"/>
              <a:t>Try to put the installation instructions here in the different languages</a:t>
            </a:r>
          </a:p>
        </p:txBody>
      </p:sp>
      <p:cxnSp>
        <p:nvCxnSpPr>
          <p:cNvPr id="81" name="Straight Arrow Connector 80">
            <a:extLst>
              <a:ext uri="{FF2B5EF4-FFF2-40B4-BE49-F238E27FC236}">
                <a16:creationId xmlns:a16="http://schemas.microsoft.com/office/drawing/2014/main" id="{1447AD9F-3D00-48DB-A743-6DC8D2A6800A}"/>
              </a:ext>
            </a:extLst>
          </p:cNvPr>
          <p:cNvCxnSpPr>
            <a:cxnSpLocks/>
          </p:cNvCxnSpPr>
          <p:nvPr/>
        </p:nvCxnSpPr>
        <p:spPr>
          <a:xfrm flipV="1">
            <a:off x="1694164" y="6220875"/>
            <a:ext cx="6372751" cy="1724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E9AFF76-BDAF-42BF-BF51-33FF0D152015}"/>
              </a:ext>
            </a:extLst>
          </p:cNvPr>
          <p:cNvSpPr txBox="1"/>
          <p:nvPr/>
        </p:nvSpPr>
        <p:spPr>
          <a:xfrm>
            <a:off x="3826387" y="5574544"/>
            <a:ext cx="3082532" cy="646331"/>
          </a:xfrm>
          <a:prstGeom prst="rect">
            <a:avLst/>
          </a:prstGeom>
          <a:noFill/>
        </p:spPr>
        <p:txBody>
          <a:bodyPr wrap="square" rtlCol="0">
            <a:spAutoFit/>
          </a:bodyPr>
          <a:lstStyle/>
          <a:p>
            <a:pPr algn="ctr"/>
            <a:r>
              <a:rPr lang="en-US" dirty="0"/>
              <a:t>Use this space to place text #3 in the different languages</a:t>
            </a:r>
          </a:p>
        </p:txBody>
      </p:sp>
    </p:spTree>
    <p:extLst>
      <p:ext uri="{BB962C8B-B14F-4D97-AF65-F5344CB8AC3E}">
        <p14:creationId xmlns:p14="http://schemas.microsoft.com/office/powerpoint/2010/main" val="3562802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589</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Vishal Chopra</dc:creator>
  <cp:lastModifiedBy>Vishal Chopra</cp:lastModifiedBy>
  <cp:revision>6</cp:revision>
  <dcterms:created xsi:type="dcterms:W3CDTF">2021-06-16T12:51:12Z</dcterms:created>
  <dcterms:modified xsi:type="dcterms:W3CDTF">2021-06-16T13:50:28Z</dcterms:modified>
</cp:coreProperties>
</file>