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EED0B-4951-4622-84D1-07F05D3B1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1D870D-5839-4B62-895C-5B98A1C5AC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45144-61B4-4B2C-B5A0-5659B0D4D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2D5B2-7C5A-4940-9DD4-FCFC48469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5155D-59A2-440C-8B61-79A3329F7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97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B0D08-33BB-4897-8425-E347D2D53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F610D-24D4-4821-946D-F08CAD2A3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928FD-C867-45B1-B5A8-F236FC154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0B9A5-2954-4BB1-B436-472115FD9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0DD0A-106F-4056-B386-9FE15F829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073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CFC6-FC7E-42F2-B4C5-8D4C79C45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181B0-6CB8-4C2A-ABB7-06BE24DD3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26AD7-65AC-4B99-8625-53432A59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A92D2-FE9D-4AA8-8B13-63B8674EA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FC7AB-3BC5-478D-8DF3-56B173121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72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7EA7C-866F-4257-BD14-0AEC7D30F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7D987-12DF-4A40-8EF5-CB715853C3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C578-C92C-4ACF-A712-53C7B179A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567A0-CE8F-40EF-BCE0-F489E5622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96DE6-FC07-4C5B-94E2-A9E5B8766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AD330B-CB0F-4D19-81B6-DEB47584E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50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67FF7-5055-4AE7-9CE2-83B253192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A3017-D30A-4B5B-98E6-3193E4354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E8938-0440-4748-AD64-8B43B9ACC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8D4DA8-E0B7-4396-94AE-A078B3C58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CB3AB9-C6F4-4AAC-924F-CBBE4B553E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A37176-4454-48B2-9C23-4EBDDBE0E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288219-7064-4A75-901A-87601B4F8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0E55F2-31C8-4C4B-AE32-54C9283B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86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1EDD6-20FE-45F4-9183-E644C53F0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B1E83D-17D3-413D-9B67-3EF7D1E62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54DA20-EC61-42D8-B603-058FD76C5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057F40-03BA-4C51-B8DE-1D92B7B94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2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DC4B77-D724-4857-83FE-E913AE509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FE7869-8531-4A33-BB35-BEDCA4E02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78119-5467-46F5-ADE0-4246DB768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91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A35C4-D814-4893-A5C8-917FACD6D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84D65-F57C-4082-BDCC-CE00F82ED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BB6AC-ACF7-4345-B8E5-CA6E45274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306BD1-C206-4024-8340-A62DD6AAB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FF6A9-7D24-487B-9610-6A5F378F8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C68CF-0C24-48D9-9115-2D9166C77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07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800E6-FCD9-4492-9AF2-1F35AFC8F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3572D-F670-4D49-B784-DBF9241B12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66FC6-B013-4C06-9BD7-3822A38B1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EDB243-5BCC-4A2C-87F9-B3196E617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1A6045-9DCF-409D-9F29-4D34D7A2B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1BA029-0D68-420F-B711-45DBB944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0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409A9-3241-4D71-8CD2-5F50866D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4EE54E-FC0A-4789-9359-BE3943FBD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33747-B50F-424A-B98D-1DD24BF3C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C7BC4-3C99-4550-8BAD-1EC60BD2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5082-C07D-46EB-BF09-636EF7BE6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096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52D989-FD52-41D5-96BF-5FA7F6069A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514694-4E20-4FBD-B399-21D4EDB28D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28E12-39A1-47D6-B99F-5D3C6940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5852F-7A58-4310-BD59-828FA9862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9B8AE-984A-4CC4-84D9-A54C5E322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88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F98F6-9F0A-4E8D-8506-7810CE95E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8F34F-9B23-468D-8C7E-39EF8C113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CE122-5DF8-43AB-9A6F-23470831FA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CFA98-0EF7-490F-9AE7-4CF2EFE7A03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9CE09-EA7B-4668-A086-4735D359D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2A9D7-2B13-4C77-94BC-F5DD0D6E51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CC9AA-9C05-4E27-BFDF-F05592A59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26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DEDD8394-BFAF-4600-834B-619A8029DA05}"/>
              </a:ext>
            </a:extLst>
          </p:cNvPr>
          <p:cNvSpPr/>
          <p:nvPr/>
        </p:nvSpPr>
        <p:spPr>
          <a:xfrm>
            <a:off x="6148429" y="4067513"/>
            <a:ext cx="307777" cy="307777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F19F5D-3F3A-465A-8F45-0A720CDAA709}"/>
              </a:ext>
            </a:extLst>
          </p:cNvPr>
          <p:cNvSpPr txBox="1"/>
          <p:nvPr/>
        </p:nvSpPr>
        <p:spPr>
          <a:xfrm>
            <a:off x="910177" y="3228945"/>
            <a:ext cx="689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 Rounded MT Bold" panose="020F0704030504030204" pitchFamily="34" charset="0"/>
              </a:rPr>
              <a:t>ATC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344B45-29ED-4B93-B250-4F4B7A385314}"/>
              </a:ext>
            </a:extLst>
          </p:cNvPr>
          <p:cNvSpPr txBox="1"/>
          <p:nvPr/>
        </p:nvSpPr>
        <p:spPr>
          <a:xfrm>
            <a:off x="920203" y="4681962"/>
            <a:ext cx="23235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Arabian Tammary Trading Co.</a:t>
            </a:r>
          </a:p>
        </p:txBody>
      </p:sp>
      <p:pic>
        <p:nvPicPr>
          <p:cNvPr id="1026" name="Picture 2" descr="Palm leaf Royalty Free Vector Image - VectorStock">
            <a:extLst>
              <a:ext uri="{FF2B5EF4-FFF2-40B4-BE49-F238E27FC236}">
                <a16:creationId xmlns:a16="http://schemas.microsoft.com/office/drawing/2014/main" id="{67887DDA-88D3-457B-9BD1-1FAB5E3E8B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86"/>
          <a:stretch/>
        </p:blipFill>
        <p:spPr bwMode="auto">
          <a:xfrm>
            <a:off x="6712863" y="3383955"/>
            <a:ext cx="1828800" cy="198270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9A2C21-2A35-47F5-BC86-34A0939C30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78" t="11042" r="60347" b="50182"/>
          <a:stretch/>
        </p:blipFill>
        <p:spPr>
          <a:xfrm>
            <a:off x="9454309" y="3383953"/>
            <a:ext cx="1629814" cy="198270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ED5FF2-8E1B-43CF-9BB5-397444AD94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-152" b="468"/>
          <a:stretch/>
        </p:blipFill>
        <p:spPr>
          <a:xfrm>
            <a:off x="4068574" y="3382834"/>
            <a:ext cx="1828800" cy="198270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3F87E6-9963-4038-BA75-24E0E64B3D9B}"/>
              </a:ext>
            </a:extLst>
          </p:cNvPr>
          <p:cNvSpPr txBox="1"/>
          <p:nvPr/>
        </p:nvSpPr>
        <p:spPr>
          <a:xfrm>
            <a:off x="910177" y="2963891"/>
            <a:ext cx="1053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Short Name</a:t>
            </a:r>
            <a:endParaRPr lang="ar-SA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D0C28C-CA02-4DBC-95E1-B3C3D3D17250}"/>
              </a:ext>
            </a:extLst>
          </p:cNvPr>
          <p:cNvSpPr txBox="1"/>
          <p:nvPr/>
        </p:nvSpPr>
        <p:spPr>
          <a:xfrm>
            <a:off x="4683244" y="2897885"/>
            <a:ext cx="599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Dates</a:t>
            </a:r>
            <a:endParaRPr lang="ar-SA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A3890-5363-41C7-8389-121F9CC8A50C}"/>
              </a:ext>
            </a:extLst>
          </p:cNvPr>
          <p:cNvSpPr txBox="1"/>
          <p:nvPr/>
        </p:nvSpPr>
        <p:spPr>
          <a:xfrm>
            <a:off x="7269933" y="2899005"/>
            <a:ext cx="68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Fronds</a:t>
            </a:r>
            <a:endParaRPr lang="ar-SA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28360B-4D9D-4A03-AFA7-B3BF967B7224}"/>
              </a:ext>
            </a:extLst>
          </p:cNvPr>
          <p:cNvSpPr txBox="1"/>
          <p:nvPr/>
        </p:nvSpPr>
        <p:spPr>
          <a:xfrm>
            <a:off x="9979693" y="2899005"/>
            <a:ext cx="5447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Palm</a:t>
            </a:r>
            <a:endParaRPr lang="ar-SA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D15CD5-8575-424E-9F78-F008EC2C467C}"/>
              </a:ext>
            </a:extLst>
          </p:cNvPr>
          <p:cNvSpPr txBox="1"/>
          <p:nvPr/>
        </p:nvSpPr>
        <p:spPr>
          <a:xfrm>
            <a:off x="920203" y="4375290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Full Name</a:t>
            </a:r>
            <a:endParaRPr lang="ar-SA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80AEF7-40D5-4288-B932-2E7B3740C613}"/>
              </a:ext>
            </a:extLst>
          </p:cNvPr>
          <p:cNvSpPr txBox="1"/>
          <p:nvPr/>
        </p:nvSpPr>
        <p:spPr>
          <a:xfrm>
            <a:off x="6141519" y="4067513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Or</a:t>
            </a:r>
            <a:endParaRPr lang="en-US" sz="1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AB0DDE-101B-4A45-93C4-7506DEC57EF3}"/>
              </a:ext>
            </a:extLst>
          </p:cNvPr>
          <p:cNvSpPr/>
          <p:nvPr/>
        </p:nvSpPr>
        <p:spPr>
          <a:xfrm>
            <a:off x="3855203" y="2786743"/>
            <a:ext cx="2255542" cy="277585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D46F0D-DA0D-4E2A-A3C8-6FF9AA1ED984}"/>
              </a:ext>
            </a:extLst>
          </p:cNvPr>
          <p:cNvSpPr/>
          <p:nvPr/>
        </p:nvSpPr>
        <p:spPr>
          <a:xfrm>
            <a:off x="6498324" y="2786743"/>
            <a:ext cx="2255542" cy="277585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D67E7A-90D9-46B6-B688-69055F3C6C21}"/>
              </a:ext>
            </a:extLst>
          </p:cNvPr>
          <p:cNvSpPr/>
          <p:nvPr/>
        </p:nvSpPr>
        <p:spPr>
          <a:xfrm>
            <a:off x="9141445" y="2786743"/>
            <a:ext cx="2255542" cy="277585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D85F8345-B666-48A0-A671-4AB7091A2C18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626093" y="2258094"/>
            <a:ext cx="2643123" cy="5286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625BD44-8187-409C-998C-27AC91BE93C2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7626095" y="1867437"/>
            <a:ext cx="0" cy="919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1DD0F7EE-2113-47F2-9FC4-550AD162DF3B}"/>
              </a:ext>
            </a:extLst>
          </p:cNvPr>
          <p:cNvCxnSpPr>
            <a:cxnSpLocks/>
            <a:endCxn id="3" idx="0"/>
          </p:cNvCxnSpPr>
          <p:nvPr/>
        </p:nvCxnSpPr>
        <p:spPr>
          <a:xfrm rot="10800000" flipV="1">
            <a:off x="4982975" y="2258095"/>
            <a:ext cx="2643123" cy="52864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78CD6AF-D95E-4535-9A74-70F2FAB84E57}"/>
              </a:ext>
            </a:extLst>
          </p:cNvPr>
          <p:cNvSpPr txBox="1"/>
          <p:nvPr/>
        </p:nvSpPr>
        <p:spPr>
          <a:xfrm>
            <a:off x="6908620" y="1518220"/>
            <a:ext cx="14349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Design elements</a:t>
            </a:r>
            <a:endParaRPr lang="ar-SA" sz="140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58AB3FC-0A91-44F1-A77C-F326B9C2CC99}"/>
              </a:ext>
            </a:extLst>
          </p:cNvPr>
          <p:cNvSpPr/>
          <p:nvPr/>
        </p:nvSpPr>
        <p:spPr>
          <a:xfrm>
            <a:off x="8789741" y="4067513"/>
            <a:ext cx="307777" cy="307777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7506C8-68A5-4158-9073-D35F7EA03057}"/>
              </a:ext>
            </a:extLst>
          </p:cNvPr>
          <p:cNvSpPr txBox="1"/>
          <p:nvPr/>
        </p:nvSpPr>
        <p:spPr>
          <a:xfrm>
            <a:off x="8782831" y="4067513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Or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925016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17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Nasser M. Alzeer</dc:creator>
  <cp:lastModifiedBy>Nasser M. Alzeer</cp:lastModifiedBy>
  <cp:revision>9</cp:revision>
  <dcterms:created xsi:type="dcterms:W3CDTF">2021-04-18T11:29:47Z</dcterms:created>
  <dcterms:modified xsi:type="dcterms:W3CDTF">2021-05-04T11:19:31Z</dcterms:modified>
</cp:coreProperties>
</file>