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5D5"/>
    <a:srgbClr val="D5D1D1"/>
    <a:srgbClr val="E9E7E7"/>
    <a:srgbClr val="DCDADA"/>
    <a:srgbClr val="305E86"/>
    <a:srgbClr val="326F93"/>
    <a:srgbClr val="AAD037"/>
    <a:srgbClr val="315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48" y="9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2088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6942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2084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850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8687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3433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8083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7637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286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73648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2255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0A4F8-4F06-432F-BEAB-1BCCF2BF0040}" type="datetimeFigureOut">
              <a:rPr lang="en-NZ" smtClean="0"/>
              <a:t>17/07/2017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0D680-E007-4FD4-9070-076638840D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61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41800"/>
            <a:ext cx="9144000" cy="1655762"/>
          </a:xfrm>
        </p:spPr>
        <p:txBody>
          <a:bodyPr/>
          <a:lstStyle/>
          <a:p>
            <a:r>
              <a:rPr lang="en-NZ" dirty="0" smtClean="0">
                <a:solidFill>
                  <a:srgbClr val="326F93"/>
                </a:solidFill>
              </a:rPr>
              <a:t>Logo and Brand Identity Guidelines</a:t>
            </a:r>
            <a:endParaRPr lang="en-NZ" dirty="0">
              <a:solidFill>
                <a:srgbClr val="326F9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5" b="26327"/>
          <a:stretch/>
        </p:blipFill>
        <p:spPr>
          <a:xfrm>
            <a:off x="4806212" y="1522885"/>
            <a:ext cx="2579573" cy="16690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68" b="7432"/>
          <a:stretch/>
        </p:blipFill>
        <p:spPr>
          <a:xfrm>
            <a:off x="3438042" y="3282014"/>
            <a:ext cx="5315915" cy="86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9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>
                <a:solidFill>
                  <a:srgbClr val="326F93"/>
                </a:solidFill>
              </a:rPr>
              <a:t>Colour Specifications</a:t>
            </a:r>
            <a:endParaRPr lang="en-NZ" dirty="0">
              <a:solidFill>
                <a:srgbClr val="326F9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89896" cy="435133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NZ" sz="5100" dirty="0">
                <a:solidFill>
                  <a:srgbClr val="305E86"/>
                </a:solidFill>
              </a:rPr>
              <a:t>Colour Values: </a:t>
            </a:r>
          </a:p>
          <a:p>
            <a:pPr marL="0" indent="0">
              <a:buNone/>
            </a:pPr>
            <a:r>
              <a:rPr lang="en-NZ" b="1" dirty="0"/>
              <a:t>Green:</a:t>
            </a:r>
            <a:r>
              <a:rPr lang="en-NZ" dirty="0"/>
              <a:t> </a:t>
            </a:r>
          </a:p>
          <a:p>
            <a:pPr marL="0" indent="0">
              <a:buNone/>
            </a:pPr>
            <a:r>
              <a:rPr lang="en-NZ" dirty="0"/>
              <a:t>Hex: #abd037</a:t>
            </a:r>
          </a:p>
          <a:p>
            <a:pPr marL="0" indent="0">
              <a:buNone/>
            </a:pPr>
            <a:r>
              <a:rPr lang="en-NZ" dirty="0"/>
              <a:t>RGB: 171, 208, 55</a:t>
            </a:r>
          </a:p>
          <a:p>
            <a:pPr marL="0" indent="0">
              <a:buNone/>
            </a:pPr>
            <a:r>
              <a:rPr lang="en-NZ" dirty="0"/>
              <a:t>CMYK: 38 0 100 0</a:t>
            </a:r>
          </a:p>
          <a:p>
            <a:pPr marL="0" indent="0">
              <a:buNone/>
            </a:pPr>
            <a:r>
              <a:rPr lang="en-NZ" dirty="0"/>
              <a:t> </a:t>
            </a:r>
          </a:p>
          <a:p>
            <a:pPr marL="0" indent="0">
              <a:buNone/>
            </a:pPr>
            <a:r>
              <a:rPr lang="en-NZ" b="1" dirty="0"/>
              <a:t>Blue  Dark:</a:t>
            </a:r>
            <a:endParaRPr lang="en-NZ" dirty="0"/>
          </a:p>
          <a:p>
            <a:pPr marL="0" indent="0">
              <a:buNone/>
            </a:pPr>
            <a:r>
              <a:rPr lang="en-NZ" dirty="0"/>
              <a:t>Hex: #2f5e86</a:t>
            </a:r>
          </a:p>
          <a:p>
            <a:pPr marL="0" indent="0">
              <a:buNone/>
            </a:pPr>
            <a:r>
              <a:rPr lang="en-NZ" dirty="0"/>
              <a:t>RGB: 48,94,134</a:t>
            </a:r>
          </a:p>
          <a:p>
            <a:pPr marL="0" indent="0">
              <a:buNone/>
            </a:pPr>
            <a:r>
              <a:rPr lang="en-NZ" dirty="0"/>
              <a:t>CMYK: 88 63 27 8</a:t>
            </a:r>
          </a:p>
          <a:p>
            <a:pPr marL="0" indent="0">
              <a:buNone/>
            </a:pPr>
            <a:r>
              <a:rPr lang="en-NZ" dirty="0"/>
              <a:t> </a:t>
            </a:r>
          </a:p>
          <a:p>
            <a:pPr marL="0" indent="0">
              <a:buNone/>
            </a:pPr>
            <a:r>
              <a:rPr lang="en-NZ" b="1" dirty="0"/>
              <a:t>Blue Lighter:</a:t>
            </a:r>
            <a:endParaRPr lang="en-NZ" dirty="0"/>
          </a:p>
          <a:p>
            <a:pPr marL="0" indent="0">
              <a:buNone/>
            </a:pPr>
            <a:r>
              <a:rPr lang="en-NZ" dirty="0"/>
              <a:t>Hex: #316e93</a:t>
            </a:r>
          </a:p>
          <a:p>
            <a:pPr marL="0" indent="0">
              <a:buNone/>
            </a:pPr>
            <a:r>
              <a:rPr lang="en-NZ" dirty="0"/>
              <a:t>RGB: 49, 110, 147</a:t>
            </a:r>
          </a:p>
          <a:p>
            <a:pPr marL="0" indent="0">
              <a:buNone/>
            </a:pPr>
            <a:r>
              <a:rPr lang="en-NZ" dirty="0"/>
              <a:t>CMYK: 84 51 26 5</a:t>
            </a:r>
          </a:p>
          <a:p>
            <a:endParaRPr lang="en-NZ" dirty="0"/>
          </a:p>
        </p:txBody>
      </p:sp>
      <p:sp>
        <p:nvSpPr>
          <p:cNvPr id="4" name="Rounded Rectangle 3"/>
          <p:cNvSpPr/>
          <p:nvPr/>
        </p:nvSpPr>
        <p:spPr>
          <a:xfrm>
            <a:off x="3577882" y="2285004"/>
            <a:ext cx="2518117" cy="914400"/>
          </a:xfrm>
          <a:prstGeom prst="roundRect">
            <a:avLst/>
          </a:prstGeom>
          <a:solidFill>
            <a:srgbClr val="AAD037"/>
          </a:solidFill>
          <a:ln>
            <a:solidFill>
              <a:srgbClr val="AAD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ounded Rectangle 4"/>
          <p:cNvSpPr/>
          <p:nvPr/>
        </p:nvSpPr>
        <p:spPr>
          <a:xfrm>
            <a:off x="3577883" y="3544094"/>
            <a:ext cx="2518116" cy="914400"/>
          </a:xfrm>
          <a:prstGeom prst="roundRect">
            <a:avLst/>
          </a:prstGeom>
          <a:solidFill>
            <a:srgbClr val="305E86"/>
          </a:solidFill>
          <a:ln>
            <a:solidFill>
              <a:srgbClr val="305E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Rounded Rectangle 5"/>
          <p:cNvSpPr/>
          <p:nvPr/>
        </p:nvSpPr>
        <p:spPr>
          <a:xfrm>
            <a:off x="3577884" y="4977708"/>
            <a:ext cx="2518116" cy="914400"/>
          </a:xfrm>
          <a:prstGeom prst="roundRect">
            <a:avLst/>
          </a:prstGeom>
          <a:solidFill>
            <a:srgbClr val="326F93"/>
          </a:solidFill>
          <a:ln>
            <a:solidFill>
              <a:srgbClr val="326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Rounded Rectangle 6"/>
          <p:cNvSpPr/>
          <p:nvPr/>
        </p:nvSpPr>
        <p:spPr>
          <a:xfrm>
            <a:off x="9431130" y="2285004"/>
            <a:ext cx="2518117" cy="914400"/>
          </a:xfrm>
          <a:prstGeom prst="roundRect">
            <a:avLst/>
          </a:prstGeom>
          <a:solidFill>
            <a:srgbClr val="D9D5D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927377" y="1825625"/>
            <a:ext cx="55898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NZ" sz="2400" dirty="0" smtClean="0">
                <a:solidFill>
                  <a:srgbClr val="305E86"/>
                </a:solidFill>
              </a:rPr>
              <a:t>Colour Values: 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sz="1300" b="1" dirty="0" smtClean="0"/>
              <a:t>Light Grey:</a:t>
            </a:r>
            <a:r>
              <a:rPr lang="en-NZ" sz="1300" dirty="0" smtClean="0"/>
              <a:t> 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sz="1300" dirty="0" smtClean="0"/>
              <a:t>Hex: #d9d5d5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sz="1300" dirty="0" smtClean="0"/>
              <a:t>RGB: 217,213,213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sz="1300" dirty="0" smtClean="0"/>
              <a:t>CMYK: 0 184 184 149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dirty="0" smtClean="0"/>
              <a:t> 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161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>
                <a:solidFill>
                  <a:srgbClr val="305E86"/>
                </a:solidFill>
              </a:rPr>
              <a:t>Typography</a:t>
            </a:r>
            <a:endParaRPr lang="en-NZ" dirty="0">
              <a:solidFill>
                <a:srgbClr val="305E8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NZ" sz="1800" dirty="0" smtClean="0">
                <a:latin typeface="+mj-lt"/>
              </a:rPr>
              <a:t>Calibri Light (Headings)	 Black</a:t>
            </a:r>
          </a:p>
          <a:p>
            <a:pPr marL="0" indent="0">
              <a:buNone/>
            </a:pPr>
            <a:r>
              <a:rPr lang="en-NZ" sz="1800" dirty="0" smtClean="0"/>
              <a:t>Calibri (Body)	 	 Black</a:t>
            </a:r>
          </a:p>
          <a:p>
            <a:pPr marL="0" indent="0">
              <a:buNone/>
            </a:pPr>
            <a:endParaRPr lang="en-NZ" sz="4400" dirty="0" smtClean="0">
              <a:latin typeface="+mj-lt"/>
            </a:endParaRPr>
          </a:p>
          <a:p>
            <a:pPr marL="0" indent="0">
              <a:buNone/>
            </a:pPr>
            <a:endParaRPr lang="en-NZ" sz="4400" dirty="0">
              <a:latin typeface="+mj-lt"/>
            </a:endParaRPr>
          </a:p>
          <a:p>
            <a:pPr marL="0" indent="0">
              <a:buNone/>
            </a:pPr>
            <a:r>
              <a:rPr lang="en-NZ" dirty="0"/>
              <a:t> </a:t>
            </a:r>
          </a:p>
          <a:p>
            <a:pPr marL="0" indent="0">
              <a:buNone/>
            </a:pPr>
            <a:r>
              <a:rPr lang="en-NZ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727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845" t="20519" r="40203" b="14356"/>
          <a:stretch/>
        </p:blipFill>
        <p:spPr>
          <a:xfrm>
            <a:off x="1627657" y="1367480"/>
            <a:ext cx="3970638" cy="39363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1988" t="18009" r="50168" b="52832"/>
          <a:stretch/>
        </p:blipFill>
        <p:spPr>
          <a:xfrm>
            <a:off x="6609268" y="1203640"/>
            <a:ext cx="3045483" cy="179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44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19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Colour Specifications</vt:lpstr>
      <vt:lpstr>Typography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ClickCover</dc:title>
  <dc:creator>Rebecca Toon</dc:creator>
  <cp:lastModifiedBy>Rebecca Toon</cp:lastModifiedBy>
  <cp:revision>12</cp:revision>
  <dcterms:created xsi:type="dcterms:W3CDTF">2017-04-10T08:05:45Z</dcterms:created>
  <dcterms:modified xsi:type="dcterms:W3CDTF">2017-07-17T09:46:12Z</dcterms:modified>
</cp:coreProperties>
</file>