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68B2A-45C3-49D1-B778-97F7B900C3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A6BB76-6733-4773-9153-9F6405A26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1D615-DCB1-4590-89FF-1FAF7BEA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8CB2-134D-48B5-BC9E-BD5F8F5A588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0A8D8-ABBB-4B56-8BF3-32CA955D6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2D3C7-723A-46A6-958A-6D55314FB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AEC-277B-48F8-8FAF-63DD586F5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35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D4028-3E2B-4D8E-B5B5-584A3E6A8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2FEE1A-B6FD-45F6-A6F3-3EC8589BD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CB052-961A-45CE-A5DE-C7A18063A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8CB2-134D-48B5-BC9E-BD5F8F5A588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12730-2588-44BF-B0D9-F2D461ADA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36EE6F-395C-49AC-B085-43388BCCC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AEC-277B-48F8-8FAF-63DD586F5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155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E7719B-B33D-436E-9B65-9A04707CFB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B88D67-B9C2-4838-9803-EE3D04E18A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94DE8-D912-479C-A1AF-E1FD7D75C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8CB2-134D-48B5-BC9E-BD5F8F5A588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0A22D-27F5-4450-923D-98CFF2172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1391F-260A-4010-B090-7D50CEE53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AEC-277B-48F8-8FAF-63DD586F5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19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4CE41-9D8B-4365-942F-4B9A7D316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CF916-B2E9-41C9-A390-60D50BD58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45615-AA1C-4A56-905F-5B762E815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8CB2-134D-48B5-BC9E-BD5F8F5A588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62EC2-6C21-447A-AF12-80101CDA3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2D8EEA-92DE-434E-9422-4CC9C46D8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AEC-277B-48F8-8FAF-63DD586F5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34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7D1E7-111F-4317-9E3B-1E4B889CD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D8877F-B8F5-4081-897F-0899FBE0F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88B91-6BC3-474D-B0B2-E0D0C9B89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8CB2-134D-48B5-BC9E-BD5F8F5A588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DB72A-E984-4442-AB30-84A62C5F2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5AB10-FA84-430E-9DA0-0DF1F242D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AEC-277B-48F8-8FAF-63DD586F5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5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64BD5-0BDE-4DBD-B02E-7AD9B7D1D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84C54-49D0-40A3-96D1-4C5484204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CBEADF-1190-4A26-9340-667F60DFF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AFEB13-5BE4-4494-A54F-E8117CBCA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8CB2-134D-48B5-BC9E-BD5F8F5A588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576003-A170-4139-9107-94BDF0DDB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DC1BD0-A9C0-4FED-B6DA-1BAC2C3F5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AEC-277B-48F8-8FAF-63DD586F5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708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C63DF-86EC-4177-8EA4-E5301F3B0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B5998-125C-4A02-9501-94AA5E291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9F91E-1A70-457B-9ACF-71259B49C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D37A27-B5F4-4044-8C63-C24F5D2928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154AB5-F29C-4AE6-A766-1E13843810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C9CA7E-086B-4441-B0AD-5EC6FE879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8CB2-134D-48B5-BC9E-BD5F8F5A588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79AC80-05DA-4A8E-BB1E-4707DF14B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F8D6B9-18D6-4E77-8533-76B5299DF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AEC-277B-48F8-8FAF-63DD586F5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0DB99-CB04-4ECE-911F-4FFB8FC52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FA9342-0801-4D16-80A2-15DD90937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8CB2-134D-48B5-BC9E-BD5F8F5A588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F90E0A-6744-423C-B84C-58B8C64A7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73BA71-8CDA-45CF-A043-15269BCFA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AEC-277B-48F8-8FAF-63DD586F5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90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708666-4921-4A21-9862-860FFF737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8CB2-134D-48B5-BC9E-BD5F8F5A588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02DAE4-021D-4877-BD59-82D99265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D41A56-BDCE-49B3-92D5-BD71855A7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AEC-277B-48F8-8FAF-63DD586F5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00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A668F-D4CE-4839-B6A9-9B2A1B976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E3F3D-28B5-476F-B86B-FBD564271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14E3C-09CD-4EC3-A3E3-798B5ECE4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55E23B-03DA-43A3-949F-B66E31A87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8CB2-134D-48B5-BC9E-BD5F8F5A588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CB4A4F-72D6-4BD2-AA43-80BDBABD3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617001-07BA-41BC-AD19-EE877B4C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AEC-277B-48F8-8FAF-63DD586F5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1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B0451-2529-4585-B6BE-3EE434EA6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855478-4DEA-431A-BC4B-E4F8933224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ED0270-9C34-4E3C-9BE4-6BBE39764C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AE5A46-6956-4714-AD52-3417BFC6C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8CB2-134D-48B5-BC9E-BD5F8F5A588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A865C-AC28-4330-AD5E-B7ED5D09D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8BBEA3-5DFB-44C8-A5B9-008748BB1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9AEC-277B-48F8-8FAF-63DD586F5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629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64314F-8430-45A0-AA27-8CF838D0C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D41364-D16B-48FA-AE2B-7176F5C45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5EF66-5D79-4AA7-BE0B-5230593664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48CB2-134D-48B5-BC9E-BD5F8F5A5889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F9F04-D7E7-4190-AD5D-4226E4193F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D88DB-F111-46B6-A604-262CAAF767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E9AEC-277B-48F8-8FAF-63DD586F5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786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AD10648-6067-4EED-BA31-50EF8007A0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7" y="2531917"/>
            <a:ext cx="2324238" cy="1583280"/>
          </a:xfrm>
          <a:prstGeom prst="rect">
            <a:avLst/>
          </a:prstGeom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C0887FEB-3652-4BE1-BD3A-6E800E964501}"/>
              </a:ext>
            </a:extLst>
          </p:cNvPr>
          <p:cNvSpPr/>
          <p:nvPr/>
        </p:nvSpPr>
        <p:spPr>
          <a:xfrm>
            <a:off x="4944863" y="2705431"/>
            <a:ext cx="1642368" cy="730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OC and Airbnb announce major global Olympic partnership - Olympic News">
            <a:extLst>
              <a:ext uri="{FF2B5EF4-FFF2-40B4-BE49-F238E27FC236}">
                <a16:creationId xmlns:a16="http://schemas.microsoft.com/office/drawing/2014/main" id="{FCB7960F-EA10-419D-A174-328146FE75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5" t="31467" r="50423" b="40844"/>
          <a:stretch/>
        </p:blipFill>
        <p:spPr bwMode="auto">
          <a:xfrm>
            <a:off x="7608164" y="1633492"/>
            <a:ext cx="2547892" cy="994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nstacart Launches &quot;Beyond the Cart&quot; Campaign to Recognize the Shopper  Community for Their Essential Role During the COVID-19 Pandemic">
            <a:extLst>
              <a:ext uri="{FF2B5EF4-FFF2-40B4-BE49-F238E27FC236}">
                <a16:creationId xmlns:a16="http://schemas.microsoft.com/office/drawing/2014/main" id="{60C722B4-421A-41CD-81CC-E10CBDBB7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8983" y="2705431"/>
            <a:ext cx="2357106" cy="1236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47CA66B-3013-42B4-9199-D87ED95A7C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8983" y="4434396"/>
            <a:ext cx="646330" cy="64633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D9395B2-064E-4C83-AA49-6AA827A0A4D9}"/>
              </a:ext>
            </a:extLst>
          </p:cNvPr>
          <p:cNvSpPr txBox="1"/>
          <p:nvPr/>
        </p:nvSpPr>
        <p:spPr>
          <a:xfrm>
            <a:off x="8513686" y="4372251"/>
            <a:ext cx="1642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Bahnschrift SemiBold SemiConden" panose="020B0502040204020203" pitchFamily="34" charset="0"/>
              </a:rPr>
              <a:t>Yosful</a:t>
            </a:r>
            <a:endParaRPr lang="en-US" sz="3600" dirty="0">
              <a:latin typeface="Bahnschrift SemiBold SemiConden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310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SemiConden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Joyce Yuan</dc:creator>
  <cp:lastModifiedBy>Joyce Yuan</cp:lastModifiedBy>
  <cp:revision>1</cp:revision>
  <dcterms:created xsi:type="dcterms:W3CDTF">2021-04-30T13:46:12Z</dcterms:created>
  <dcterms:modified xsi:type="dcterms:W3CDTF">2021-04-30T13:46:13Z</dcterms:modified>
</cp:coreProperties>
</file>