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DBFE5-F512-412D-9D17-3A8E4596A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C42D2-96F3-4FD3-B629-83C86DB670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3B541-6BD0-43FA-98BC-F04A4194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61CBE-8D59-4AB1-A8AA-11612010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0072A-CECD-40A5-84EB-71CF0E892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01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E515F-E789-4D58-B4DA-1D9A5BCDA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27F11-8990-49CD-8F72-74934C1DF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C0C2B-B280-489F-A062-82A89B260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9C3D4-CAC9-489B-A8F5-223126EAC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E10E9-D94F-4553-8C88-ACC18086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04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B8A502-5516-4359-88D7-440A6B37D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C48C1-30D9-4810-B9C6-D0B5DA1C3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EA465-63A9-4A5C-845A-9055F186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978B1-C6E0-49FC-B73D-07E1CAE6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FDD66-58CF-4246-9C4B-F4E52101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D3546-96FF-41D0-93B4-FFFA9FD5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3101-C43D-4E6E-A47E-EA8D5060D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680A9-19F5-4EBC-BFC2-5D28E1DA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EF78-5D05-486E-B12C-C02C7771D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92923-61A0-4C23-B21A-2C8423378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8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BD324-586E-46BF-A515-72CBE889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6A1F97-4000-490A-A7BB-D74F6F867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4BC47-C623-497D-8000-560818184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958B0-46EA-485A-AEDD-2FB04825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5F648-AC02-4DC5-A30F-1C442973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E464-F179-429E-BC92-B9F1021B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8D9E6-0BC7-4A28-BA3F-4BBB9B569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F1E04-BDD9-4E0E-BA89-E9F5BAB68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3BE7D-A6A5-41E8-A348-6879430B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537B-3FEA-4027-91F4-CBD3691A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DC106-43C8-4AB1-9503-20E7F4C7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2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BE3B-7FA8-4D33-8EB6-23DB91FC4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607F-2B3A-42D8-AE4D-DF412FC57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B30A7-529C-44BF-B270-31F641785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6D8904-28C1-42BA-925C-41B1881AC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95FB51-F363-4311-9052-DD46A2809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445701-F5F4-4648-9BC4-DF9D77782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9167C-E16D-41A5-BE20-6B7B6089F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C66CCB-EEE2-4C1E-B5C1-D2FD98E3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4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AE9B-054A-4CC8-8D7B-823D2F05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91FC4-4C39-4F2D-A92A-9BA4EFFB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675F6-47EC-4569-BE96-7046AE02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E0B5E-6366-49E3-9604-E96E3E382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0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A7E04-D3A0-4261-95D6-ED13763AE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16B5D-6B18-4416-941E-47FEF59C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868AD-4264-4502-B1D0-2EA1E3CD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78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50B78-8468-453F-8D4E-5A5D86D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CBA9D-9B72-4171-B1F1-14A273D54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D54C1-C407-4AA5-9D81-999090F8A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CA439-24E1-460B-835D-849345DF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F04C84-85C7-4E4A-B398-394EE0DD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E9B9B-596D-4112-ACF3-E522E9224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6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9C22-FAF4-4252-B220-C4F57E352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A2466-992E-4DAD-A050-E0DF3D05F6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3B2D3-165B-43ED-A2AD-5C5C4C19E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A41C4-49D0-447A-BC2B-BFE2BB121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08B3AA-591E-4B45-A3D2-32F739A7E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3037C-CDC7-48F4-8793-0625B211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43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75F759-ED66-49AA-B5D9-0CA5BE9C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2F70F-C31E-4883-B0B9-B9D288821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7A682-0D07-4967-B5BC-8282067387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0125B-42DF-4582-8E98-C5A6838CC8FA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8D827-AB18-4C86-BE9F-89213DF13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8288A-E88D-48B8-8D6C-DE36167CF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514BA-F4E1-4F12-949D-251ED2BE1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3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FE7FD-51BA-4F66-8D53-D75AB35B3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51" y="379828"/>
            <a:ext cx="2874170" cy="1921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5A4603-61BB-4A60-B143-940BB3FA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138" y="379829"/>
            <a:ext cx="3194099" cy="1934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402F4C-204C-49A7-9CFD-47B2834D8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540" y="379828"/>
            <a:ext cx="2884127" cy="1921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D6BE6-F822-4DD1-8956-649D21F53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51" y="2384823"/>
            <a:ext cx="2884212" cy="1921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4062D-F20C-4763-985C-50679DEC3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139" y="2384823"/>
            <a:ext cx="2628672" cy="17510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C7C66B-BA9B-4293-A348-BFC6CEBD1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541" y="2384824"/>
            <a:ext cx="2841780" cy="17510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38EB9F-C46B-4BE6-BA49-FA8E985B41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551" y="4389818"/>
            <a:ext cx="3194099" cy="2129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7F38B0-1EDA-4BCC-9768-55EDDAF74B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8094" y="4389818"/>
            <a:ext cx="2976446" cy="1986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01F769-FF26-4BCE-A26D-7451886D82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3212" y="4348773"/>
            <a:ext cx="3196558" cy="21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5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scotty roysden</dc:creator>
  <cp:lastModifiedBy>scotty roysden</cp:lastModifiedBy>
  <cp:revision>2</cp:revision>
  <dcterms:created xsi:type="dcterms:W3CDTF">2021-05-04T09:56:08Z</dcterms:created>
  <dcterms:modified xsi:type="dcterms:W3CDTF">2021-05-04T09:59:29Z</dcterms:modified>
</cp:coreProperties>
</file>