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FD3B0-F897-4A32-AD0D-8302EDBA96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47EB4A-95B3-47B5-845F-00B30376CE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73B1C5-8002-416C-B1E8-1513805BF611}"/>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EAC6BD3F-2C3A-4BF0-9FDE-ABBCAFEB3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86E7F-BDDD-424D-8CB7-64191AC9A61D}"/>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28322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5C1-0C3D-437C-8F68-724A50137A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70DCE-04B8-4F2D-A090-7B591C5F53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CB69E-CB76-4D57-A212-D02286D6C890}"/>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01D52119-B748-4730-935E-4ECCF4E2C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948A8-A3D8-4970-8673-1DE9B74257FB}"/>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325375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2E57E-11ED-4E73-A1A8-EDC7CBC53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F21291-EFFC-4A4B-8C27-FD6E3CF1B7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96AC9-3B18-46EE-98A2-6649A5AFA09C}"/>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71D38606-F932-457F-ABF3-950E2516E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7B58B-4BE0-487A-8262-A853A7874BAF}"/>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321195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4BBD-BE30-4542-B12E-9258A14F1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CED3D2-35FA-4FEB-944A-3332D1BED8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19775-A06A-415C-B42E-6A06D4BE3067}"/>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FAFBBB26-A839-4FFD-80BB-489A4BF1C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2B876-A031-4EC6-89E0-44E005E8685F}"/>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98273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C88E-7A1C-46AC-9C7C-1B0A0E47A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81528-37DC-4713-80C4-461E2EC3FB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9F2A58-9AFF-4A0A-88D6-04EED6D3F7D6}"/>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C5F7917E-9003-462B-B38F-FE13F9B8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148D2-A8ED-44DD-96B7-E7DD7EFE837C}"/>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53314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CF97-2398-429A-A598-E071A543A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6BCDE-A1C9-43C6-BCFA-199705F155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6D2087-2CDF-47C0-9377-4A86C53C8A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A2F492-8663-4356-AFD8-223E7237F730}"/>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6" name="Footer Placeholder 5">
            <a:extLst>
              <a:ext uri="{FF2B5EF4-FFF2-40B4-BE49-F238E27FC236}">
                <a16:creationId xmlns:a16="http://schemas.microsoft.com/office/drawing/2014/main" id="{D768B39D-8915-410B-9CD5-D68EF6E21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F0AEC-0CBD-48AD-A6E6-A689E463E49F}"/>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2162309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9CD8-46F3-41D2-9A33-6E8F188506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22F5E-C4AF-43F6-B4BD-4B6CDA3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7320AD-D32D-4FFB-B0B6-2C60A3180B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3A2985-C788-4507-BBF4-36243A2416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1F2E4-AFE1-4DF1-8CB9-CF2C2A6FB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677E32-3FC4-42B4-9A4A-28CDB7B58AF2}"/>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8" name="Footer Placeholder 7">
            <a:extLst>
              <a:ext uri="{FF2B5EF4-FFF2-40B4-BE49-F238E27FC236}">
                <a16:creationId xmlns:a16="http://schemas.microsoft.com/office/drawing/2014/main" id="{531C5E73-FF33-4DD0-B61C-950C17E326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12773-A7F6-4F03-9E92-070F646FAE21}"/>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379868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27ED-7FB1-4731-8746-3D01CB61C4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ADCE6F-8E58-4786-88AC-06373C2B8FA9}"/>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4" name="Footer Placeholder 3">
            <a:extLst>
              <a:ext uri="{FF2B5EF4-FFF2-40B4-BE49-F238E27FC236}">
                <a16:creationId xmlns:a16="http://schemas.microsoft.com/office/drawing/2014/main" id="{3E1D8E4F-379D-4224-A8B7-54A97FA1E8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84664D-3EA5-4089-B4BF-6A678E335D07}"/>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200989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3E31CC-32A2-48D3-A0DC-F4911A4DBCC6}"/>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3" name="Footer Placeholder 2">
            <a:extLst>
              <a:ext uri="{FF2B5EF4-FFF2-40B4-BE49-F238E27FC236}">
                <a16:creationId xmlns:a16="http://schemas.microsoft.com/office/drawing/2014/main" id="{9017CCE5-C35F-40D5-9440-83059FF1ED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1CCDC5-8DBC-416A-AAC3-6F9CCAD89B60}"/>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209387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51F3-83B0-4858-ADAD-BD5C51B89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498680-1DA9-43B7-BE09-CDB577FA44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28334B-86E6-4365-926E-5E7C2E13B1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C4D5F6-FC8B-4D47-9C19-E9123150F7A8}"/>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6" name="Footer Placeholder 5">
            <a:extLst>
              <a:ext uri="{FF2B5EF4-FFF2-40B4-BE49-F238E27FC236}">
                <a16:creationId xmlns:a16="http://schemas.microsoft.com/office/drawing/2014/main" id="{E73696CD-0F97-48C7-AAB9-A2918536D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F125DB-3D10-4FA4-806A-A083985CF635}"/>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3391983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CC332-063B-4F49-982A-E90CECC51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1AC85-E237-49F4-9BD8-E82346351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DE354F-F8E2-4A1B-A3D9-68427123B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EB7D4-6B91-4859-B91A-A76ED4F21B64}"/>
              </a:ext>
            </a:extLst>
          </p:cNvPr>
          <p:cNvSpPr>
            <a:spLocks noGrp="1"/>
          </p:cNvSpPr>
          <p:nvPr>
            <p:ph type="dt" sz="half" idx="10"/>
          </p:nvPr>
        </p:nvSpPr>
        <p:spPr/>
        <p:txBody>
          <a:bodyPr/>
          <a:lstStyle/>
          <a:p>
            <a:fld id="{D39F1484-688C-4797-ACFC-4681DC1C878E}" type="datetimeFigureOut">
              <a:rPr lang="en-US" smtClean="0"/>
              <a:t>3/30/2021</a:t>
            </a:fld>
            <a:endParaRPr lang="en-US"/>
          </a:p>
        </p:txBody>
      </p:sp>
      <p:sp>
        <p:nvSpPr>
          <p:cNvPr id="6" name="Footer Placeholder 5">
            <a:extLst>
              <a:ext uri="{FF2B5EF4-FFF2-40B4-BE49-F238E27FC236}">
                <a16:creationId xmlns:a16="http://schemas.microsoft.com/office/drawing/2014/main" id="{F1C9CA13-BF94-4279-9F97-D312574AEC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77A22-D7FF-4570-9E23-FB34C7BB93D5}"/>
              </a:ext>
            </a:extLst>
          </p:cNvPr>
          <p:cNvSpPr>
            <a:spLocks noGrp="1"/>
          </p:cNvSpPr>
          <p:nvPr>
            <p:ph type="sldNum" sz="quarter" idx="12"/>
          </p:nvPr>
        </p:nvSpPr>
        <p:spPr/>
        <p:txBody>
          <a:bodyPr/>
          <a:lstStyle/>
          <a:p>
            <a:fld id="{46FBFB95-6C5B-4A95-BBDE-8321968764F5}" type="slidenum">
              <a:rPr lang="en-US" smtClean="0"/>
              <a:t>‹#›</a:t>
            </a:fld>
            <a:endParaRPr lang="en-US"/>
          </a:p>
        </p:txBody>
      </p:sp>
    </p:spTree>
    <p:extLst>
      <p:ext uri="{BB962C8B-B14F-4D97-AF65-F5344CB8AC3E}">
        <p14:creationId xmlns:p14="http://schemas.microsoft.com/office/powerpoint/2010/main" val="273181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7D346-3AA1-44A9-97F3-9AC14A68D9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74E32-F579-45B7-A7E0-98DA0A44C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58C64-334E-48A3-A4DD-506084266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F1484-688C-4797-ACFC-4681DC1C878E}" type="datetimeFigureOut">
              <a:rPr lang="en-US" smtClean="0"/>
              <a:t>3/30/2021</a:t>
            </a:fld>
            <a:endParaRPr lang="en-US"/>
          </a:p>
        </p:txBody>
      </p:sp>
      <p:sp>
        <p:nvSpPr>
          <p:cNvPr id="5" name="Footer Placeholder 4">
            <a:extLst>
              <a:ext uri="{FF2B5EF4-FFF2-40B4-BE49-F238E27FC236}">
                <a16:creationId xmlns:a16="http://schemas.microsoft.com/office/drawing/2014/main" id="{642DB675-2006-478F-B213-2B3671448E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405FAB-BDAE-4EEA-9C17-2C818C3CDF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BFB95-6C5B-4A95-BBDE-8321968764F5}" type="slidenum">
              <a:rPr lang="en-US" smtClean="0"/>
              <a:t>‹#›</a:t>
            </a:fld>
            <a:endParaRPr lang="en-US"/>
          </a:p>
        </p:txBody>
      </p:sp>
    </p:spTree>
    <p:extLst>
      <p:ext uri="{BB962C8B-B14F-4D97-AF65-F5344CB8AC3E}">
        <p14:creationId xmlns:p14="http://schemas.microsoft.com/office/powerpoint/2010/main" val="147180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351E72-8603-4671-8D65-5CE5F6E51539}"/>
              </a:ext>
            </a:extLst>
          </p:cNvPr>
          <p:cNvPicPr>
            <a:picLocks noChangeAspect="1"/>
          </p:cNvPicPr>
          <p:nvPr/>
        </p:nvPicPr>
        <p:blipFill>
          <a:blip r:embed="rId2"/>
          <a:stretch>
            <a:fillRect/>
          </a:stretch>
        </p:blipFill>
        <p:spPr>
          <a:xfrm>
            <a:off x="5536035" y="420618"/>
            <a:ext cx="3585835" cy="5125980"/>
          </a:xfrm>
          <a:prstGeom prst="rect">
            <a:avLst/>
          </a:prstGeom>
        </p:spPr>
      </p:pic>
      <p:sp>
        <p:nvSpPr>
          <p:cNvPr id="5" name="Oval 4">
            <a:extLst>
              <a:ext uri="{FF2B5EF4-FFF2-40B4-BE49-F238E27FC236}">
                <a16:creationId xmlns:a16="http://schemas.microsoft.com/office/drawing/2014/main" id="{30039EAC-D565-4F56-AFC7-955CE0B89953}"/>
              </a:ext>
            </a:extLst>
          </p:cNvPr>
          <p:cNvSpPr/>
          <p:nvPr/>
        </p:nvSpPr>
        <p:spPr>
          <a:xfrm>
            <a:off x="9755938" y="0"/>
            <a:ext cx="2276670" cy="1614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Remove personnel in uniform and add a worker/farmer</a:t>
            </a:r>
          </a:p>
        </p:txBody>
      </p:sp>
      <p:cxnSp>
        <p:nvCxnSpPr>
          <p:cNvPr id="7" name="Straight Arrow Connector 6">
            <a:extLst>
              <a:ext uri="{FF2B5EF4-FFF2-40B4-BE49-F238E27FC236}">
                <a16:creationId xmlns:a16="http://schemas.microsoft.com/office/drawing/2014/main" id="{3469A5F7-84F8-4F0C-AC4B-085CE30A6D40}"/>
              </a:ext>
            </a:extLst>
          </p:cNvPr>
          <p:cNvCxnSpPr>
            <a:cxnSpLocks/>
          </p:cNvCxnSpPr>
          <p:nvPr/>
        </p:nvCxnSpPr>
        <p:spPr>
          <a:xfrm flipH="1">
            <a:off x="8780020" y="1359016"/>
            <a:ext cx="1238832"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952C96E-8E67-4779-8CF9-6773E3B2FE53}"/>
              </a:ext>
            </a:extLst>
          </p:cNvPr>
          <p:cNvCxnSpPr>
            <a:cxnSpLocks/>
          </p:cNvCxnSpPr>
          <p:nvPr/>
        </p:nvCxnSpPr>
        <p:spPr>
          <a:xfrm flipH="1">
            <a:off x="8061820" y="448811"/>
            <a:ext cx="1895912" cy="552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18EDAE05-F4AB-4F3F-883B-8F2A099FCBAB}"/>
              </a:ext>
            </a:extLst>
          </p:cNvPr>
          <p:cNvSpPr/>
          <p:nvPr/>
        </p:nvSpPr>
        <p:spPr>
          <a:xfrm>
            <a:off x="159392" y="50334"/>
            <a:ext cx="3766656" cy="26173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Change the background, make it a weed field or farm, as the following image below.</a:t>
            </a:r>
          </a:p>
        </p:txBody>
      </p:sp>
      <p:cxnSp>
        <p:nvCxnSpPr>
          <p:cNvPr id="16" name="Straight Arrow Connector 15">
            <a:extLst>
              <a:ext uri="{FF2B5EF4-FFF2-40B4-BE49-F238E27FC236}">
                <a16:creationId xmlns:a16="http://schemas.microsoft.com/office/drawing/2014/main" id="{4B291817-7750-4DA6-9D40-78F7E7E8BED6}"/>
              </a:ext>
            </a:extLst>
          </p:cNvPr>
          <p:cNvCxnSpPr>
            <a:cxnSpLocks/>
          </p:cNvCxnSpPr>
          <p:nvPr/>
        </p:nvCxnSpPr>
        <p:spPr>
          <a:xfrm>
            <a:off x="3674622" y="724967"/>
            <a:ext cx="2515336" cy="259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7AA17356-4A72-4C9C-9B93-78A8A9DDCC26}"/>
              </a:ext>
            </a:extLst>
          </p:cNvPr>
          <p:cNvSpPr/>
          <p:nvPr/>
        </p:nvSpPr>
        <p:spPr>
          <a:xfrm>
            <a:off x="4244829" y="5787296"/>
            <a:ext cx="7390701" cy="796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r>
              <a:rPr lang="en-US" sz="105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Put the following Quote at the bottom or top. “Our youth must be steadfast and take advantage of the benefits of modern civilization. Do not fall prey to idleness for it shall be a curse to you and to succeeding generations. You must set yourselves us as examples of determination and hard work. Plan your time and use both your physical and mental powers purposefully and productively”.</a:t>
            </a:r>
            <a:r>
              <a:rPr lang="en-US" sz="105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105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Haile Selassie</a:t>
            </a:r>
            <a:endParaRPr lang="en-US"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7D7272F9-D79D-4757-A1EE-081AA7FE92B9}"/>
              </a:ext>
            </a:extLst>
          </p:cNvPr>
          <p:cNvCxnSpPr>
            <a:cxnSpLocks/>
          </p:cNvCxnSpPr>
          <p:nvPr/>
        </p:nvCxnSpPr>
        <p:spPr>
          <a:xfrm flipV="1">
            <a:off x="5905850" y="5537102"/>
            <a:ext cx="637563" cy="2501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E1D9F3A-F9B9-4846-8B8A-2C6607A17846}"/>
              </a:ext>
            </a:extLst>
          </p:cNvPr>
          <p:cNvCxnSpPr>
            <a:cxnSpLocks/>
          </p:cNvCxnSpPr>
          <p:nvPr/>
        </p:nvCxnSpPr>
        <p:spPr>
          <a:xfrm flipH="1" flipV="1">
            <a:off x="8336816" y="5494419"/>
            <a:ext cx="316000" cy="292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0" name="Picture 29">
            <a:extLst>
              <a:ext uri="{FF2B5EF4-FFF2-40B4-BE49-F238E27FC236}">
                <a16:creationId xmlns:a16="http://schemas.microsoft.com/office/drawing/2014/main" id="{FC108934-06D8-44E2-88AC-A77AE294FEBB}"/>
              </a:ext>
            </a:extLst>
          </p:cNvPr>
          <p:cNvPicPr>
            <a:picLocks noChangeAspect="1"/>
          </p:cNvPicPr>
          <p:nvPr/>
        </p:nvPicPr>
        <p:blipFill>
          <a:blip r:embed="rId3"/>
          <a:stretch>
            <a:fillRect/>
          </a:stretch>
        </p:blipFill>
        <p:spPr>
          <a:xfrm>
            <a:off x="219132" y="3249670"/>
            <a:ext cx="4511909" cy="2537626"/>
          </a:xfrm>
          <a:prstGeom prst="rect">
            <a:avLst/>
          </a:prstGeom>
        </p:spPr>
      </p:pic>
      <p:cxnSp>
        <p:nvCxnSpPr>
          <p:cNvPr id="32" name="Straight Arrow Connector 31">
            <a:extLst>
              <a:ext uri="{FF2B5EF4-FFF2-40B4-BE49-F238E27FC236}">
                <a16:creationId xmlns:a16="http://schemas.microsoft.com/office/drawing/2014/main" id="{D1C77FFC-1E75-41DF-A398-7F3A90F327AE}"/>
              </a:ext>
            </a:extLst>
          </p:cNvPr>
          <p:cNvCxnSpPr>
            <a:cxnSpLocks/>
          </p:cNvCxnSpPr>
          <p:nvPr/>
        </p:nvCxnSpPr>
        <p:spPr>
          <a:xfrm>
            <a:off x="2214694" y="2667699"/>
            <a:ext cx="0" cy="581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889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103</Words>
  <Application>Microsoft Office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Ras Earth Designs</dc:creator>
  <cp:lastModifiedBy>Ras Earth Designs</cp:lastModifiedBy>
  <cp:revision>5</cp:revision>
  <dcterms:created xsi:type="dcterms:W3CDTF">2021-03-30T08:22:26Z</dcterms:created>
  <dcterms:modified xsi:type="dcterms:W3CDTF">2021-03-30T09:15:55Z</dcterms:modified>
</cp:coreProperties>
</file>