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6"/>
    <p:restoredTop sz="94679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8F98-1D89-FE4A-A986-8FFCFFC31443}" type="datetimeFigureOut">
              <a:rPr lang="en-US" smtClean="0"/>
              <a:t>2/4/21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E94B-0B53-9543-8755-F95C7E451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021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8F98-1D89-FE4A-A986-8FFCFFC31443}" type="datetimeFigureOut">
              <a:rPr lang="en-US" smtClean="0"/>
              <a:t>2/4/21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E94B-0B53-9543-8755-F95C7E451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766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8F98-1D89-FE4A-A986-8FFCFFC31443}" type="datetimeFigureOut">
              <a:rPr lang="en-US" smtClean="0"/>
              <a:t>2/4/21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E94B-0B53-9543-8755-F95C7E451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847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8F98-1D89-FE4A-A986-8FFCFFC31443}" type="datetimeFigureOut">
              <a:rPr lang="en-US" smtClean="0"/>
              <a:t>2/4/21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E94B-0B53-9543-8755-F95C7E451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19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8F98-1D89-FE4A-A986-8FFCFFC31443}" type="datetimeFigureOut">
              <a:rPr lang="en-US" smtClean="0"/>
              <a:t>2/4/21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E94B-0B53-9543-8755-F95C7E451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1302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8F98-1D89-FE4A-A986-8FFCFFC31443}" type="datetimeFigureOut">
              <a:rPr lang="en-US" smtClean="0"/>
              <a:t>2/4/21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E94B-0B53-9543-8755-F95C7E451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14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8F98-1D89-FE4A-A986-8FFCFFC31443}" type="datetimeFigureOut">
              <a:rPr lang="en-US" smtClean="0"/>
              <a:t>2/4/21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E94B-0B53-9543-8755-F95C7E451C8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954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8F98-1D89-FE4A-A986-8FFCFFC31443}" type="datetimeFigureOut">
              <a:rPr lang="en-US" smtClean="0"/>
              <a:t>2/4/21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E94B-0B53-9543-8755-F95C7E451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14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8F98-1D89-FE4A-A986-8FFCFFC31443}" type="datetimeFigureOut">
              <a:rPr lang="en-US" smtClean="0"/>
              <a:t>2/4/21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E94B-0B53-9543-8755-F95C7E451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8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8F98-1D89-FE4A-A986-8FFCFFC31443}" type="datetimeFigureOut">
              <a:rPr lang="en-US" smtClean="0"/>
              <a:t>2/4/21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E94B-0B53-9543-8755-F95C7E451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256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4548F98-1D89-FE4A-A986-8FFCFFC31443}" type="datetimeFigureOut">
              <a:rPr lang="en-US" smtClean="0"/>
              <a:t>2/4/21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CE94B-0B53-9543-8755-F95C7E451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14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4548F98-1D89-FE4A-A986-8FFCFFC31443}" type="datetimeFigureOut">
              <a:rPr lang="en-US" smtClean="0"/>
              <a:t>2/4/21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73CE94B-0B53-9543-8755-F95C7E451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8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53A171-D2C9-4B46-8DA5-01EC2F93F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6079" y="375648"/>
            <a:ext cx="7729728" cy="1188720"/>
          </a:xfrm>
        </p:spPr>
        <p:txBody>
          <a:bodyPr/>
          <a:lstStyle/>
          <a:p>
            <a:r>
              <a:rPr lang="en-US" dirty="0"/>
              <a:t>Seaview Restaurant New Seaside Experience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2369DA5-3977-774F-81C2-F87DD42FD5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3460" y="1887408"/>
            <a:ext cx="4423718" cy="4970591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7636D5-064C-6242-A92E-CF774B2637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3845" y="2044339"/>
            <a:ext cx="1155700" cy="17526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85E9B14-7215-9343-AFD1-65F9CAF6B984}"/>
              </a:ext>
            </a:extLst>
          </p:cNvPr>
          <p:cNvSpPr txBox="1"/>
          <p:nvPr/>
        </p:nvSpPr>
        <p:spPr>
          <a:xfrm>
            <a:off x="10502553" y="5112259"/>
            <a:ext cx="1556951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New stylish deli counter selling in house seafood products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F44110-BDA9-4447-A783-212A64D9486B}"/>
              </a:ext>
            </a:extLst>
          </p:cNvPr>
          <p:cNvSpPr txBox="1"/>
          <p:nvPr/>
        </p:nvSpPr>
        <p:spPr>
          <a:xfrm>
            <a:off x="387356" y="1564368"/>
            <a:ext cx="1260390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New exciting street food seafood options to takeaway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7D83E06-3E19-9E44-BE25-2B5E7DD3BA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0837" y="4377728"/>
            <a:ext cx="2241716" cy="221185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36CA2E8-9FFB-104D-AC8A-817640C849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941" y="3546388"/>
            <a:ext cx="2142183" cy="2939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17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2202E6E-9264-F641-95A6-B1867BC4A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636" y="346854"/>
            <a:ext cx="6715154" cy="616974"/>
          </a:xfrm>
        </p:spPr>
        <p:txBody>
          <a:bodyPr>
            <a:normAutofit fontScale="90000"/>
          </a:bodyPr>
          <a:lstStyle/>
          <a:p>
            <a:r>
              <a:rPr lang="en-US" dirty="0"/>
              <a:t>Executive Summary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BC0D13-52A2-D64B-B0A2-EB590D7AD22E}"/>
              </a:ext>
            </a:extLst>
          </p:cNvPr>
          <p:cNvSpPr txBox="1"/>
          <p:nvPr/>
        </p:nvSpPr>
        <p:spPr>
          <a:xfrm>
            <a:off x="533020" y="1173892"/>
            <a:ext cx="112553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The ambition of the Seaview Restaurant is to create a new sensational and unrivalled seaside experience.</a:t>
            </a:r>
          </a:p>
          <a:p>
            <a:pPr algn="ctr"/>
            <a:r>
              <a:rPr lang="en-US" dirty="0"/>
              <a:t>This new stylish space will showcase an innovative and fresh design to offer visitors a seafood destination like no other.</a:t>
            </a:r>
          </a:p>
          <a:p>
            <a:pPr algn="ctr"/>
            <a:r>
              <a:rPr lang="en-US" dirty="0"/>
              <a:t>Creativity and quality will be evident as soon as the customer steps into this new venture making this an unforgettable</a:t>
            </a:r>
          </a:p>
          <a:p>
            <a:pPr algn="ctr"/>
            <a:r>
              <a:rPr lang="en-US" dirty="0"/>
              <a:t>memory that will bring a whole new customer and attention to Saltburn and surrounding area.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C4CAC7-8BEA-F144-A46E-C1CC68BFDB88}"/>
              </a:ext>
            </a:extLst>
          </p:cNvPr>
          <p:cNvSpPr txBox="1"/>
          <p:nvPr/>
        </p:nvSpPr>
        <p:spPr>
          <a:xfrm>
            <a:off x="1202240" y="2689317"/>
            <a:ext cx="9444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 will offer the visitor something that is unmatched in this area attracting a totally new customer.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62CDA1-0CD4-2B4B-8A84-EED918D7B073}"/>
              </a:ext>
            </a:extLst>
          </p:cNvPr>
          <p:cNvSpPr txBox="1"/>
          <p:nvPr/>
        </p:nvSpPr>
        <p:spPr>
          <a:xfrm>
            <a:off x="431229" y="3084398"/>
            <a:ext cx="1145890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Our famous traditional takeaway menu will still be available, as well as an exciting quality street food menu for those</a:t>
            </a:r>
          </a:p>
          <a:p>
            <a:pPr algn="ctr"/>
            <a:r>
              <a:rPr lang="en-US" dirty="0"/>
              <a:t>foodies looking for that more creative seafood offering.</a:t>
            </a:r>
          </a:p>
          <a:p>
            <a:pPr algn="ctr"/>
            <a:r>
              <a:rPr lang="en-US" dirty="0"/>
              <a:t>An exciting new bespoke seafood retail delicatessen area will allow customers to choose from and enjoy a variation of </a:t>
            </a:r>
          </a:p>
          <a:p>
            <a:pPr algn="ctr"/>
            <a:r>
              <a:rPr lang="en-US" dirty="0"/>
              <a:t>prepared items. </a:t>
            </a:r>
          </a:p>
          <a:p>
            <a:pPr algn="ctr"/>
            <a:r>
              <a:rPr lang="en-US" dirty="0"/>
              <a:t>A newly appointed executive chef will look after the operation, providing in house products such as oak smoked salmon, </a:t>
            </a:r>
          </a:p>
          <a:p>
            <a:pPr algn="ctr"/>
            <a:r>
              <a:rPr lang="en-US" dirty="0"/>
              <a:t>dressed crab,  mackerel pate,  prepared local lobster to take home.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F27F89-A595-0C43-8B82-EA2C69C441B8}"/>
              </a:ext>
            </a:extLst>
          </p:cNvPr>
          <p:cNvSpPr txBox="1"/>
          <p:nvPr/>
        </p:nvSpPr>
        <p:spPr>
          <a:xfrm>
            <a:off x="711016" y="5855813"/>
            <a:ext cx="10427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We have appointed a new corporate branding company to provide a new ambitious identity for the Seaview</a:t>
            </a:r>
          </a:p>
          <a:p>
            <a:pPr algn="ctr"/>
            <a:r>
              <a:rPr lang="en-US" dirty="0"/>
              <a:t>which will support our business in gaining national recognition for an outstanding creative seaside experience.</a:t>
            </a:r>
          </a:p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0842C3-1B2D-904E-9AFC-3F1BC6454CC3}"/>
              </a:ext>
            </a:extLst>
          </p:cNvPr>
          <p:cNvSpPr txBox="1"/>
          <p:nvPr/>
        </p:nvSpPr>
        <p:spPr>
          <a:xfrm>
            <a:off x="1077206" y="5049139"/>
            <a:ext cx="96950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 redesign of the ice cream counter will again focus on originality in design and products, providing the</a:t>
            </a:r>
          </a:p>
          <a:p>
            <a:pPr algn="ctr"/>
            <a:r>
              <a:rPr lang="en-US" dirty="0"/>
              <a:t> customer with an unmatched unforgettable encounter when visiting the new venture.</a:t>
            </a:r>
          </a:p>
        </p:txBody>
      </p:sp>
    </p:spTree>
    <p:extLst>
      <p:ext uri="{BB962C8B-B14F-4D97-AF65-F5344CB8AC3E}">
        <p14:creationId xmlns:p14="http://schemas.microsoft.com/office/powerpoint/2010/main" val="27764363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{E5B7AEA6-A3AC-6C42-B3CA-BF75BC576209}tf10001120</Template>
  <TotalTime>397</TotalTime>
  <Words>267</Words>
  <Application>Microsoft Macintosh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Parcel</vt:lpstr>
      <vt:lpstr>Seaview Restaurant New Seaside Experience</vt:lpstr>
      <vt:lpstr>Executive Summary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Seaview Restaurant New Seaside Experience</dc:title>
  <dc:creator>Microsoft Office User</dc:creator>
  <cp:lastModifiedBy>Microsoft Office User</cp:lastModifiedBy>
  <cp:revision>12</cp:revision>
  <cp:lastPrinted>2021-02-04T15:18:34Z</cp:lastPrinted>
  <dcterms:created xsi:type="dcterms:W3CDTF">2021-02-04T10:18:13Z</dcterms:created>
  <dcterms:modified xsi:type="dcterms:W3CDTF">2021-02-04T16:56:36Z</dcterms:modified>
</cp:coreProperties>
</file>