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58" r:id="rId4"/>
  </p:sldMasterIdLst>
  <p:notesMasterIdLst>
    <p:notesMasterId r:id="rId11"/>
  </p:notesMasterIdLst>
  <p:handoutMasterIdLst>
    <p:handoutMasterId r:id="rId12"/>
  </p:handoutMasterIdLst>
  <p:sldIdLst>
    <p:sldId id="267" r:id="rId5"/>
    <p:sldId id="277" r:id="rId6"/>
    <p:sldId id="271" r:id="rId7"/>
    <p:sldId id="272" r:id="rId8"/>
    <p:sldId id="278" r:id="rId9"/>
    <p:sldId id="27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36">
          <p15:clr>
            <a:srgbClr val="A4A3A4"/>
          </p15:clr>
        </p15:guide>
        <p15:guide id="2" orient="horz" pos="391">
          <p15:clr>
            <a:srgbClr val="A4A3A4"/>
          </p15:clr>
        </p15:guide>
        <p15:guide id="3" orient="horz" pos="3975">
          <p15:clr>
            <a:srgbClr val="A4A3A4"/>
          </p15:clr>
        </p15:guide>
        <p15:guide id="4" orient="horz" pos="1030">
          <p15:clr>
            <a:srgbClr val="A4A3A4"/>
          </p15:clr>
        </p15:guide>
        <p15:guide id="5" pos="7312">
          <p15:clr>
            <a:srgbClr val="A4A3A4"/>
          </p15:clr>
        </p15:guide>
        <p15:guide id="6" pos="37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3F5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30" autoAdjust="0"/>
  </p:normalViewPr>
  <p:slideViewPr>
    <p:cSldViewPr snapToGrid="0" showGuides="1">
      <p:cViewPr varScale="1">
        <p:scale>
          <a:sx n="69" d="100"/>
          <a:sy n="69" d="100"/>
        </p:scale>
        <p:origin x="564" y="44"/>
      </p:cViewPr>
      <p:guideLst>
        <p:guide orient="horz" pos="936"/>
        <p:guide orient="horz" pos="391"/>
        <p:guide orient="horz" pos="3975"/>
        <p:guide orient="horz" pos="1030"/>
        <p:guide pos="7312"/>
        <p:guide pos="37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122" d="100"/>
          <a:sy n="122" d="100"/>
        </p:scale>
        <p:origin x="491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B45134-3A2E-4234-A329-1273BC22D861}" type="doc">
      <dgm:prSet loTypeId="urn:microsoft.com/office/officeart/2005/8/layout/hierarchy1" loCatId="hierarchy" qsTypeId="urn:microsoft.com/office/officeart/2005/8/quickstyle/3d4" qsCatId="3D" csTypeId="urn:microsoft.com/office/officeart/2005/8/colors/accent4_2" csCatId="accent4" phldr="1"/>
      <dgm:spPr/>
      <dgm:t>
        <a:bodyPr/>
        <a:lstStyle/>
        <a:p>
          <a:endParaRPr lang="en-US"/>
        </a:p>
      </dgm:t>
    </dgm:pt>
    <dgm:pt modelId="{B4A2C1C8-F39E-4B84-A21F-C6F5AF6355B9}">
      <dgm:prSet/>
      <dgm:spPr/>
      <dgm:t>
        <a:bodyPr/>
        <a:lstStyle/>
        <a:p>
          <a:pPr rtl="0"/>
          <a:r>
            <a:rPr lang="en-US" baseline="0" smtClean="0"/>
            <a:t>2D</a:t>
          </a:r>
          <a:endParaRPr lang="en-US"/>
        </a:p>
      </dgm:t>
    </dgm:pt>
    <dgm:pt modelId="{828C411A-2561-498C-814B-82246DBA0E14}" type="parTrans" cxnId="{17FA9121-4D6D-4C52-B331-E77D2849796B}">
      <dgm:prSet/>
      <dgm:spPr/>
      <dgm:t>
        <a:bodyPr/>
        <a:lstStyle/>
        <a:p>
          <a:endParaRPr lang="en-US"/>
        </a:p>
      </dgm:t>
    </dgm:pt>
    <dgm:pt modelId="{D1A1C898-9991-4EA1-9DC6-CDD7A771964C}" type="sibTrans" cxnId="{17FA9121-4D6D-4C52-B331-E77D2849796B}">
      <dgm:prSet/>
      <dgm:spPr/>
      <dgm:t>
        <a:bodyPr/>
        <a:lstStyle/>
        <a:p>
          <a:endParaRPr lang="en-US"/>
        </a:p>
      </dgm:t>
    </dgm:pt>
    <dgm:pt modelId="{C894ACF7-57B0-4711-A906-ABA170EC5773}">
      <dgm:prSet/>
      <dgm:spPr/>
      <dgm:t>
        <a:bodyPr/>
        <a:lstStyle/>
        <a:p>
          <a:pPr rtl="0"/>
          <a:r>
            <a:rPr lang="en-US" baseline="0" smtClean="0"/>
            <a:t>Contact methods</a:t>
          </a:r>
          <a:endParaRPr lang="en-US"/>
        </a:p>
      </dgm:t>
    </dgm:pt>
    <dgm:pt modelId="{5A163C15-5EA0-409E-995A-1A935D2CF9CB}" type="parTrans" cxnId="{26A11B8D-B0DD-4BE6-84F5-F77A00C65A04}">
      <dgm:prSet/>
      <dgm:spPr/>
      <dgm:t>
        <a:bodyPr/>
        <a:lstStyle/>
        <a:p>
          <a:endParaRPr lang="en-US"/>
        </a:p>
      </dgm:t>
    </dgm:pt>
    <dgm:pt modelId="{A3F64FD1-BC5D-4931-BBFF-9BDEA5FFF35C}" type="sibTrans" cxnId="{26A11B8D-B0DD-4BE6-84F5-F77A00C65A04}">
      <dgm:prSet/>
      <dgm:spPr/>
      <dgm:t>
        <a:bodyPr/>
        <a:lstStyle/>
        <a:p>
          <a:endParaRPr lang="en-US"/>
        </a:p>
      </dgm:t>
    </dgm:pt>
    <dgm:pt modelId="{F8D45616-80C7-4DBA-BFA5-76F487C6C79D}">
      <dgm:prSet/>
      <dgm:spPr/>
      <dgm:t>
        <a:bodyPr/>
        <a:lstStyle/>
        <a:p>
          <a:pPr rtl="0"/>
          <a:r>
            <a:rPr lang="en-US" baseline="0" dirty="0" smtClean="0"/>
            <a:t>Flexographic printing</a:t>
          </a:r>
          <a:endParaRPr lang="en-US" dirty="0"/>
        </a:p>
      </dgm:t>
    </dgm:pt>
    <dgm:pt modelId="{DECD55B7-C9D3-4FE3-8C77-6715FA095346}" type="parTrans" cxnId="{4B5707DA-38D6-45F5-86A3-EF211FE7BBD8}">
      <dgm:prSet/>
      <dgm:spPr/>
      <dgm:t>
        <a:bodyPr/>
        <a:lstStyle/>
        <a:p>
          <a:endParaRPr lang="en-US"/>
        </a:p>
      </dgm:t>
    </dgm:pt>
    <dgm:pt modelId="{348AF113-7DF4-4D2E-ABB7-8090BA0F68FC}" type="sibTrans" cxnId="{4B5707DA-38D6-45F5-86A3-EF211FE7BBD8}">
      <dgm:prSet/>
      <dgm:spPr/>
      <dgm:t>
        <a:bodyPr/>
        <a:lstStyle/>
        <a:p>
          <a:endParaRPr lang="en-US"/>
        </a:p>
      </dgm:t>
    </dgm:pt>
    <dgm:pt modelId="{AA30D531-6D2A-4C3F-8D79-DA25743BAF71}">
      <dgm:prSet/>
      <dgm:spPr/>
      <dgm:t>
        <a:bodyPr/>
        <a:lstStyle/>
        <a:p>
          <a:pPr rtl="0"/>
          <a:r>
            <a:rPr lang="en-US" baseline="0" smtClean="0"/>
            <a:t>Stencil printing</a:t>
          </a:r>
          <a:endParaRPr lang="en-US"/>
        </a:p>
      </dgm:t>
    </dgm:pt>
    <dgm:pt modelId="{AC2B8E0E-4018-4B0E-8BCA-57B5F91691CD}" type="parTrans" cxnId="{ECDCF90D-0BE1-45C2-AE41-A80214FABFB2}">
      <dgm:prSet/>
      <dgm:spPr/>
      <dgm:t>
        <a:bodyPr/>
        <a:lstStyle/>
        <a:p>
          <a:endParaRPr lang="en-US"/>
        </a:p>
      </dgm:t>
    </dgm:pt>
    <dgm:pt modelId="{494AB909-0EED-4513-B591-9CC3E62C6D67}" type="sibTrans" cxnId="{ECDCF90D-0BE1-45C2-AE41-A80214FABFB2}">
      <dgm:prSet/>
      <dgm:spPr/>
      <dgm:t>
        <a:bodyPr/>
        <a:lstStyle/>
        <a:p>
          <a:endParaRPr lang="en-US"/>
        </a:p>
      </dgm:t>
    </dgm:pt>
    <dgm:pt modelId="{E67AC840-A692-4B56-9D97-635775628393}">
      <dgm:prSet/>
      <dgm:spPr/>
      <dgm:t>
        <a:bodyPr/>
        <a:lstStyle/>
        <a:p>
          <a:pPr rtl="0"/>
          <a:r>
            <a:rPr lang="en-US" baseline="0" smtClean="0"/>
            <a:t>Non-contact methods</a:t>
          </a:r>
          <a:endParaRPr lang="en-US"/>
        </a:p>
      </dgm:t>
    </dgm:pt>
    <dgm:pt modelId="{1D30CEE8-0DB2-45A1-8DA0-73F68BF5EFCC}" type="parTrans" cxnId="{4E84ABE3-3741-4289-9C7C-460ABD8A1085}">
      <dgm:prSet/>
      <dgm:spPr/>
      <dgm:t>
        <a:bodyPr/>
        <a:lstStyle/>
        <a:p>
          <a:endParaRPr lang="en-US"/>
        </a:p>
      </dgm:t>
    </dgm:pt>
    <dgm:pt modelId="{018E391F-7D8D-4798-8565-C011BFD62193}" type="sibTrans" cxnId="{4E84ABE3-3741-4289-9C7C-460ABD8A1085}">
      <dgm:prSet/>
      <dgm:spPr/>
      <dgm:t>
        <a:bodyPr/>
        <a:lstStyle/>
        <a:p>
          <a:endParaRPr lang="en-US"/>
        </a:p>
      </dgm:t>
    </dgm:pt>
    <dgm:pt modelId="{569A6148-200D-4F17-A671-53D1E0DFBA72}">
      <dgm:prSet/>
      <dgm:spPr/>
      <dgm:t>
        <a:bodyPr/>
        <a:lstStyle/>
        <a:p>
          <a:pPr rtl="0"/>
          <a:r>
            <a:rPr lang="en-US" baseline="0" smtClean="0"/>
            <a:t>Inkjet printing (IJP)</a:t>
          </a:r>
          <a:endParaRPr lang="en-US"/>
        </a:p>
      </dgm:t>
    </dgm:pt>
    <dgm:pt modelId="{73396E8E-08AB-46DB-998D-C32BCAC6D172}" type="parTrans" cxnId="{2B916660-EF10-4541-8573-6D866ECD62F6}">
      <dgm:prSet/>
      <dgm:spPr/>
      <dgm:t>
        <a:bodyPr/>
        <a:lstStyle/>
        <a:p>
          <a:endParaRPr lang="en-US"/>
        </a:p>
      </dgm:t>
    </dgm:pt>
    <dgm:pt modelId="{9F0651C7-C417-48E7-9E61-2296B7C04BCD}" type="sibTrans" cxnId="{2B916660-EF10-4541-8573-6D866ECD62F6}">
      <dgm:prSet/>
      <dgm:spPr/>
      <dgm:t>
        <a:bodyPr/>
        <a:lstStyle/>
        <a:p>
          <a:endParaRPr lang="en-US"/>
        </a:p>
      </dgm:t>
    </dgm:pt>
    <dgm:pt modelId="{3FD2881B-176D-42E4-AB0F-70489198F62B}">
      <dgm:prSet/>
      <dgm:spPr/>
      <dgm:t>
        <a:bodyPr/>
        <a:lstStyle/>
        <a:p>
          <a:pPr rtl="0"/>
          <a:r>
            <a:rPr lang="en-US" baseline="0" smtClean="0"/>
            <a:t>Continuous</a:t>
          </a:r>
          <a:endParaRPr lang="en-US"/>
        </a:p>
      </dgm:t>
    </dgm:pt>
    <dgm:pt modelId="{D929A767-31D3-4C6D-8FF2-7FD087757320}" type="parTrans" cxnId="{F5AC604B-5EB6-4FC1-B823-C704A714CCF1}">
      <dgm:prSet/>
      <dgm:spPr/>
      <dgm:t>
        <a:bodyPr/>
        <a:lstStyle/>
        <a:p>
          <a:endParaRPr lang="en-US"/>
        </a:p>
      </dgm:t>
    </dgm:pt>
    <dgm:pt modelId="{6B35CF48-AD24-4456-A681-64A668C2FA51}" type="sibTrans" cxnId="{F5AC604B-5EB6-4FC1-B823-C704A714CCF1}">
      <dgm:prSet/>
      <dgm:spPr/>
      <dgm:t>
        <a:bodyPr/>
        <a:lstStyle/>
        <a:p>
          <a:endParaRPr lang="en-US"/>
        </a:p>
      </dgm:t>
    </dgm:pt>
    <dgm:pt modelId="{13E84B91-B572-434E-AD90-B524B1A32816}">
      <dgm:prSet/>
      <dgm:spPr/>
      <dgm:t>
        <a:bodyPr/>
        <a:lstStyle/>
        <a:p>
          <a:pPr rtl="0"/>
          <a:r>
            <a:rPr lang="en-US" baseline="0" dirty="0" smtClean="0"/>
            <a:t>Drop-on-demand (DoD)</a:t>
          </a:r>
          <a:endParaRPr lang="en-US" dirty="0"/>
        </a:p>
      </dgm:t>
    </dgm:pt>
    <dgm:pt modelId="{B8C8B08B-4ABC-49D5-952F-2B068FF62EBC}" type="parTrans" cxnId="{C5EDA005-F505-4FE6-8BFC-4B711869D987}">
      <dgm:prSet/>
      <dgm:spPr/>
      <dgm:t>
        <a:bodyPr/>
        <a:lstStyle/>
        <a:p>
          <a:endParaRPr lang="en-US"/>
        </a:p>
      </dgm:t>
    </dgm:pt>
    <dgm:pt modelId="{10288EA3-A557-4A43-B0A5-DF17BAD1D8B3}" type="sibTrans" cxnId="{C5EDA005-F505-4FE6-8BFC-4B711869D987}">
      <dgm:prSet/>
      <dgm:spPr/>
      <dgm:t>
        <a:bodyPr/>
        <a:lstStyle/>
        <a:p>
          <a:endParaRPr lang="en-US"/>
        </a:p>
      </dgm:t>
    </dgm:pt>
    <dgm:pt modelId="{C5A1258A-D204-4B1F-87DF-C8053CA0BD30}">
      <dgm:prSet/>
      <dgm:spPr/>
      <dgm:t>
        <a:bodyPr/>
        <a:lstStyle/>
        <a:p>
          <a:pPr rtl="0"/>
          <a:r>
            <a:rPr lang="en-US" baseline="0" dirty="0" smtClean="0"/>
            <a:t>Thermal (TIJ)</a:t>
          </a:r>
          <a:endParaRPr lang="en-US" dirty="0"/>
        </a:p>
      </dgm:t>
    </dgm:pt>
    <dgm:pt modelId="{189E17F4-52AA-41CE-BEBE-A276EDF84A85}" type="parTrans" cxnId="{C08EB042-F3DF-4976-B371-A27B1721C47E}">
      <dgm:prSet/>
      <dgm:spPr/>
      <dgm:t>
        <a:bodyPr/>
        <a:lstStyle/>
        <a:p>
          <a:endParaRPr lang="en-US"/>
        </a:p>
      </dgm:t>
    </dgm:pt>
    <dgm:pt modelId="{907A1E5E-B7F0-4B7D-8AE5-0F4ECC02E0E1}" type="sibTrans" cxnId="{C08EB042-F3DF-4976-B371-A27B1721C47E}">
      <dgm:prSet/>
      <dgm:spPr/>
      <dgm:t>
        <a:bodyPr/>
        <a:lstStyle/>
        <a:p>
          <a:endParaRPr lang="en-US"/>
        </a:p>
      </dgm:t>
    </dgm:pt>
    <dgm:pt modelId="{2CA66843-C1A1-4CDB-8130-25A9DA7BE13C}">
      <dgm:prSet/>
      <dgm:spPr/>
      <dgm:t>
        <a:bodyPr/>
        <a:lstStyle/>
        <a:p>
          <a:pPr rtl="0"/>
          <a:r>
            <a:rPr lang="en-US" b="1" baseline="0" dirty="0" smtClean="0"/>
            <a:t>Piezoelectric (PIJ)</a:t>
          </a:r>
          <a:endParaRPr lang="en-US" dirty="0"/>
        </a:p>
      </dgm:t>
    </dgm:pt>
    <dgm:pt modelId="{799F293F-03B7-4C88-A68F-44823EE63697}" type="parTrans" cxnId="{571D91DC-8E3D-464E-9FAA-3E8095142350}">
      <dgm:prSet/>
      <dgm:spPr/>
      <dgm:t>
        <a:bodyPr/>
        <a:lstStyle/>
        <a:p>
          <a:endParaRPr lang="en-US"/>
        </a:p>
      </dgm:t>
    </dgm:pt>
    <dgm:pt modelId="{E5AB53AC-7056-4C81-A37B-4504C4FA5D06}" type="sibTrans" cxnId="{571D91DC-8E3D-464E-9FAA-3E8095142350}">
      <dgm:prSet/>
      <dgm:spPr/>
      <dgm:t>
        <a:bodyPr/>
        <a:lstStyle/>
        <a:p>
          <a:endParaRPr lang="en-US"/>
        </a:p>
      </dgm:t>
    </dgm:pt>
    <dgm:pt modelId="{CBDBBEDF-50AB-4399-B034-7652687D2A0A}">
      <dgm:prSet/>
      <dgm:spPr/>
      <dgm:t>
        <a:bodyPr/>
        <a:lstStyle/>
        <a:p>
          <a:pPr rtl="0"/>
          <a:r>
            <a:rPr lang="en-US" baseline="0" dirty="0" smtClean="0"/>
            <a:t>Electrostatic</a:t>
          </a:r>
          <a:endParaRPr lang="en-US" dirty="0"/>
        </a:p>
      </dgm:t>
    </dgm:pt>
    <dgm:pt modelId="{CD5877D7-C9B0-4DA5-90B8-46B174D0ABDB}" type="parTrans" cxnId="{2EC1BE47-59F1-4C40-BCD5-63B102263B9F}">
      <dgm:prSet/>
      <dgm:spPr/>
      <dgm:t>
        <a:bodyPr/>
        <a:lstStyle/>
        <a:p>
          <a:endParaRPr lang="en-US"/>
        </a:p>
      </dgm:t>
    </dgm:pt>
    <dgm:pt modelId="{7A35FEDF-87DF-483C-8EC5-D5D422564785}" type="sibTrans" cxnId="{2EC1BE47-59F1-4C40-BCD5-63B102263B9F}">
      <dgm:prSet/>
      <dgm:spPr/>
      <dgm:t>
        <a:bodyPr/>
        <a:lstStyle/>
        <a:p>
          <a:endParaRPr lang="en-US"/>
        </a:p>
      </dgm:t>
    </dgm:pt>
    <dgm:pt modelId="{A75263A9-A946-4F0F-A2DB-D77CC4ECF2C0}">
      <dgm:prSet/>
      <dgm:spPr/>
      <dgm:t>
        <a:bodyPr/>
        <a:lstStyle/>
        <a:p>
          <a:pPr rtl="0"/>
          <a:r>
            <a:rPr lang="en-US" baseline="0" smtClean="0"/>
            <a:t>Acoustic</a:t>
          </a:r>
          <a:endParaRPr lang="en-US"/>
        </a:p>
      </dgm:t>
    </dgm:pt>
    <dgm:pt modelId="{1ED37B33-694B-4FE7-BD05-ADFC118A057C}" type="parTrans" cxnId="{86208779-56E0-4076-820D-40AA43F284C7}">
      <dgm:prSet/>
      <dgm:spPr/>
      <dgm:t>
        <a:bodyPr/>
        <a:lstStyle/>
        <a:p>
          <a:endParaRPr lang="en-US"/>
        </a:p>
      </dgm:t>
    </dgm:pt>
    <dgm:pt modelId="{A0C97C46-F861-4F4D-A2A1-F48CE2A89235}" type="sibTrans" cxnId="{86208779-56E0-4076-820D-40AA43F284C7}">
      <dgm:prSet/>
      <dgm:spPr/>
      <dgm:t>
        <a:bodyPr/>
        <a:lstStyle/>
        <a:p>
          <a:endParaRPr lang="en-US"/>
        </a:p>
      </dgm:t>
    </dgm:pt>
    <dgm:pt modelId="{AA04DDD7-8A7E-4C2D-A451-8DAE1D7D00E7}">
      <dgm:prSet/>
      <dgm:spPr/>
      <dgm:t>
        <a:bodyPr/>
        <a:lstStyle/>
        <a:p>
          <a:pPr rtl="0"/>
          <a:r>
            <a:rPr lang="en-US" baseline="0" smtClean="0"/>
            <a:t>Solenoid valve</a:t>
          </a:r>
          <a:endParaRPr lang="en-US"/>
        </a:p>
      </dgm:t>
    </dgm:pt>
    <dgm:pt modelId="{CC8991CA-27C4-4AFD-AF97-D337C3FD68B4}" type="parTrans" cxnId="{3E3C1022-2CE7-4158-BDB5-152F2297B632}">
      <dgm:prSet/>
      <dgm:spPr/>
      <dgm:t>
        <a:bodyPr/>
        <a:lstStyle/>
        <a:p>
          <a:endParaRPr lang="en-US"/>
        </a:p>
      </dgm:t>
    </dgm:pt>
    <dgm:pt modelId="{88782456-F5C4-4CD8-98A3-3892A3177FBB}" type="sibTrans" cxnId="{3E3C1022-2CE7-4158-BDB5-152F2297B632}">
      <dgm:prSet/>
      <dgm:spPr/>
      <dgm:t>
        <a:bodyPr/>
        <a:lstStyle/>
        <a:p>
          <a:endParaRPr lang="en-US"/>
        </a:p>
      </dgm:t>
    </dgm:pt>
    <dgm:pt modelId="{36CE1264-52FC-407B-BBDB-CE305326B3ED}">
      <dgm:prSet/>
      <dgm:spPr/>
      <dgm:t>
        <a:bodyPr/>
        <a:lstStyle/>
        <a:p>
          <a:pPr rtl="0"/>
          <a:r>
            <a:rPr lang="en-US" baseline="0" smtClean="0"/>
            <a:t>3D</a:t>
          </a:r>
          <a:endParaRPr lang="en-US"/>
        </a:p>
      </dgm:t>
    </dgm:pt>
    <dgm:pt modelId="{4812BE15-2643-4F0E-85FF-9AEC9AEFA868}" type="parTrans" cxnId="{EA5B78C1-46B3-4C3F-94F0-5901AC94FEAF}">
      <dgm:prSet/>
      <dgm:spPr/>
      <dgm:t>
        <a:bodyPr/>
        <a:lstStyle/>
        <a:p>
          <a:endParaRPr lang="en-US"/>
        </a:p>
      </dgm:t>
    </dgm:pt>
    <dgm:pt modelId="{D01384B2-7576-432D-8464-97082C877DE5}" type="sibTrans" cxnId="{EA5B78C1-46B3-4C3F-94F0-5901AC94FEAF}">
      <dgm:prSet/>
      <dgm:spPr/>
      <dgm:t>
        <a:bodyPr/>
        <a:lstStyle/>
        <a:p>
          <a:endParaRPr lang="en-US"/>
        </a:p>
      </dgm:t>
    </dgm:pt>
    <dgm:pt modelId="{3F4723FD-8CF7-49A2-8EBE-5F6AB65F3A38}">
      <dgm:prSet/>
      <dgm:spPr/>
      <dgm:t>
        <a:bodyPr/>
        <a:lstStyle/>
        <a:p>
          <a:pPr rtl="0"/>
          <a:r>
            <a:rPr lang="en-US" baseline="0" smtClean="0"/>
            <a:t>Extrusion-based 3D printing</a:t>
          </a:r>
          <a:endParaRPr lang="en-US"/>
        </a:p>
      </dgm:t>
    </dgm:pt>
    <dgm:pt modelId="{F33C7370-7627-4B9C-86D4-C310D072022A}" type="parTrans" cxnId="{8CD0B7DC-FD43-4A08-AB8F-3B976CCD4069}">
      <dgm:prSet/>
      <dgm:spPr/>
      <dgm:t>
        <a:bodyPr/>
        <a:lstStyle/>
        <a:p>
          <a:endParaRPr lang="en-US"/>
        </a:p>
      </dgm:t>
    </dgm:pt>
    <dgm:pt modelId="{F70A529C-AFDF-45E7-87D7-26C4B31D795E}" type="sibTrans" cxnId="{8CD0B7DC-FD43-4A08-AB8F-3B976CCD4069}">
      <dgm:prSet/>
      <dgm:spPr/>
      <dgm:t>
        <a:bodyPr/>
        <a:lstStyle/>
        <a:p>
          <a:endParaRPr lang="en-US"/>
        </a:p>
      </dgm:t>
    </dgm:pt>
    <dgm:pt modelId="{EFCAA2BA-17A8-4ADB-B2DE-030DAB724AA4}">
      <dgm:prSet/>
      <dgm:spPr/>
      <dgm:t>
        <a:bodyPr/>
        <a:lstStyle/>
        <a:p>
          <a:pPr rtl="0"/>
          <a:r>
            <a:rPr lang="en-US" b="1" baseline="0" smtClean="0"/>
            <a:t>Fused deposition modeling (FDM)</a:t>
          </a:r>
          <a:endParaRPr lang="en-US"/>
        </a:p>
      </dgm:t>
    </dgm:pt>
    <dgm:pt modelId="{75A0DDEC-13F1-4C97-9BCA-640198245FA7}" type="parTrans" cxnId="{CD670A42-FD79-47E1-87C7-9F9A9C0103B5}">
      <dgm:prSet/>
      <dgm:spPr/>
      <dgm:t>
        <a:bodyPr/>
        <a:lstStyle/>
        <a:p>
          <a:endParaRPr lang="en-US"/>
        </a:p>
      </dgm:t>
    </dgm:pt>
    <dgm:pt modelId="{C7F60FC1-09B7-4401-9660-9C90425B516A}" type="sibTrans" cxnId="{CD670A42-FD79-47E1-87C7-9F9A9C0103B5}">
      <dgm:prSet/>
      <dgm:spPr/>
      <dgm:t>
        <a:bodyPr/>
        <a:lstStyle/>
        <a:p>
          <a:endParaRPr lang="en-US"/>
        </a:p>
      </dgm:t>
    </dgm:pt>
    <dgm:pt modelId="{97D2AC2B-6899-4D7E-B890-51B11006AAF7}">
      <dgm:prSet/>
      <dgm:spPr/>
      <dgm:t>
        <a:bodyPr/>
        <a:lstStyle/>
        <a:p>
          <a:pPr rtl="0"/>
          <a:r>
            <a:rPr lang="en-US" b="1" baseline="0" smtClean="0"/>
            <a:t>Semisolid extrusion 3D printing (EXT)</a:t>
          </a:r>
          <a:endParaRPr lang="en-US"/>
        </a:p>
      </dgm:t>
    </dgm:pt>
    <dgm:pt modelId="{A9F674E3-7A1C-45DE-9497-89470F8F6E64}" type="parTrans" cxnId="{304719DC-ECA8-4C41-821D-4EB036C813E6}">
      <dgm:prSet/>
      <dgm:spPr/>
      <dgm:t>
        <a:bodyPr/>
        <a:lstStyle/>
        <a:p>
          <a:endParaRPr lang="en-US"/>
        </a:p>
      </dgm:t>
    </dgm:pt>
    <dgm:pt modelId="{B3350655-276B-44A1-A9C0-F843025624DB}" type="sibTrans" cxnId="{304719DC-ECA8-4C41-821D-4EB036C813E6}">
      <dgm:prSet/>
      <dgm:spPr/>
      <dgm:t>
        <a:bodyPr/>
        <a:lstStyle/>
        <a:p>
          <a:endParaRPr lang="en-US"/>
        </a:p>
      </dgm:t>
    </dgm:pt>
    <dgm:pt modelId="{F1DDF978-3D59-4B04-BBA1-B7A9AB8AB9BF}">
      <dgm:prSet/>
      <dgm:spPr/>
      <dgm:t>
        <a:bodyPr/>
        <a:lstStyle/>
        <a:p>
          <a:pPr rtl="0"/>
          <a:r>
            <a:rPr lang="en-US" baseline="0" smtClean="0"/>
            <a:t>Powder solidification 3D printing</a:t>
          </a:r>
          <a:endParaRPr lang="en-US"/>
        </a:p>
      </dgm:t>
    </dgm:pt>
    <dgm:pt modelId="{C31B6C95-3B2C-498F-863F-0B93507A1310}" type="parTrans" cxnId="{28A4433C-F222-47D6-84C9-E230E0327C3D}">
      <dgm:prSet/>
      <dgm:spPr/>
      <dgm:t>
        <a:bodyPr/>
        <a:lstStyle/>
        <a:p>
          <a:endParaRPr lang="en-US"/>
        </a:p>
      </dgm:t>
    </dgm:pt>
    <dgm:pt modelId="{FAF9B005-C8B8-440A-ABD8-B7AEB5B87FDC}" type="sibTrans" cxnId="{28A4433C-F222-47D6-84C9-E230E0327C3D}">
      <dgm:prSet/>
      <dgm:spPr/>
      <dgm:t>
        <a:bodyPr/>
        <a:lstStyle/>
        <a:p>
          <a:endParaRPr lang="en-US"/>
        </a:p>
      </dgm:t>
    </dgm:pt>
    <dgm:pt modelId="{881C6F2A-3721-46DB-8EC7-304E5B1AF77A}">
      <dgm:prSet/>
      <dgm:spPr/>
      <dgm:t>
        <a:bodyPr/>
        <a:lstStyle/>
        <a:p>
          <a:pPr rtl="0"/>
          <a:r>
            <a:rPr lang="en-US" baseline="0" smtClean="0"/>
            <a:t>Drop on solid deposition (DOS)  </a:t>
          </a:r>
          <a:endParaRPr lang="en-US"/>
        </a:p>
      </dgm:t>
    </dgm:pt>
    <dgm:pt modelId="{25FB39BC-1A71-4548-9D77-E754A1334BFF}" type="parTrans" cxnId="{42C50F08-B7D8-42C4-B95C-6E8004D5A679}">
      <dgm:prSet/>
      <dgm:spPr/>
      <dgm:t>
        <a:bodyPr/>
        <a:lstStyle/>
        <a:p>
          <a:endParaRPr lang="en-US"/>
        </a:p>
      </dgm:t>
    </dgm:pt>
    <dgm:pt modelId="{8D6F224E-D6A1-4415-A300-FCCC0C73BAF4}" type="sibTrans" cxnId="{42C50F08-B7D8-42C4-B95C-6E8004D5A679}">
      <dgm:prSet/>
      <dgm:spPr/>
      <dgm:t>
        <a:bodyPr/>
        <a:lstStyle/>
        <a:p>
          <a:endParaRPr lang="en-US"/>
        </a:p>
      </dgm:t>
    </dgm:pt>
    <dgm:pt modelId="{F4A34442-3822-4380-BB17-465BFD58891E}">
      <dgm:prSet/>
      <dgm:spPr/>
      <dgm:t>
        <a:bodyPr/>
        <a:lstStyle/>
        <a:p>
          <a:pPr rtl="0"/>
          <a:r>
            <a:rPr lang="en-US" baseline="0" dirty="0" smtClean="0"/>
            <a:t>Selective laser sintering (SLS)</a:t>
          </a:r>
          <a:endParaRPr lang="en-US" dirty="0"/>
        </a:p>
      </dgm:t>
    </dgm:pt>
    <dgm:pt modelId="{E770BA4B-C1F1-4614-A639-4AE3CCCDAA47}" type="parTrans" cxnId="{C34204C5-CAE9-428F-810D-CCE565CF9B79}">
      <dgm:prSet/>
      <dgm:spPr/>
      <dgm:t>
        <a:bodyPr/>
        <a:lstStyle/>
        <a:p>
          <a:endParaRPr lang="en-US"/>
        </a:p>
      </dgm:t>
    </dgm:pt>
    <dgm:pt modelId="{ABEFF6FE-0464-400C-BFB5-74855566459F}" type="sibTrans" cxnId="{C34204C5-CAE9-428F-810D-CCE565CF9B79}">
      <dgm:prSet/>
      <dgm:spPr/>
      <dgm:t>
        <a:bodyPr/>
        <a:lstStyle/>
        <a:p>
          <a:endParaRPr lang="en-US"/>
        </a:p>
      </dgm:t>
    </dgm:pt>
    <dgm:pt modelId="{6B93EBE1-AA07-49B5-A143-B659F2B88709}">
      <dgm:prSet/>
      <dgm:spPr/>
      <dgm:t>
        <a:bodyPr/>
        <a:lstStyle/>
        <a:p>
          <a:pPr rtl="0"/>
          <a:r>
            <a:rPr lang="en-US" baseline="0" dirty="0" smtClean="0"/>
            <a:t>Liquid solidification 3D printing</a:t>
          </a:r>
          <a:endParaRPr lang="en-US" dirty="0"/>
        </a:p>
      </dgm:t>
    </dgm:pt>
    <dgm:pt modelId="{518D1211-E469-4020-803D-62DAE21729AD}" type="parTrans" cxnId="{3FA017B9-9026-4862-8B0C-709ABE0598B4}">
      <dgm:prSet/>
      <dgm:spPr/>
      <dgm:t>
        <a:bodyPr/>
        <a:lstStyle/>
        <a:p>
          <a:endParaRPr lang="en-US"/>
        </a:p>
      </dgm:t>
    </dgm:pt>
    <dgm:pt modelId="{D9E51541-BC3A-4ACC-826E-040F256C7CF2}" type="sibTrans" cxnId="{3FA017B9-9026-4862-8B0C-709ABE0598B4}">
      <dgm:prSet/>
      <dgm:spPr/>
      <dgm:t>
        <a:bodyPr/>
        <a:lstStyle/>
        <a:p>
          <a:endParaRPr lang="en-US"/>
        </a:p>
      </dgm:t>
    </dgm:pt>
    <dgm:pt modelId="{375FFF69-C1AD-4474-BF39-259C8EABE76D}">
      <dgm:prSet/>
      <dgm:spPr/>
      <dgm:t>
        <a:bodyPr/>
        <a:lstStyle/>
        <a:p>
          <a:pPr rtl="0"/>
          <a:r>
            <a:rPr lang="en-US" baseline="0" dirty="0" smtClean="0"/>
            <a:t>Drop-on-drop deposition (DOD)</a:t>
          </a:r>
          <a:endParaRPr lang="en-US" dirty="0"/>
        </a:p>
      </dgm:t>
    </dgm:pt>
    <dgm:pt modelId="{4783EA52-EC58-4E8C-8DAC-33CECCD5B746}" type="parTrans" cxnId="{F6032348-A4DE-49F1-9945-2280DAE514AB}">
      <dgm:prSet/>
      <dgm:spPr/>
      <dgm:t>
        <a:bodyPr/>
        <a:lstStyle/>
        <a:p>
          <a:endParaRPr lang="en-US"/>
        </a:p>
      </dgm:t>
    </dgm:pt>
    <dgm:pt modelId="{2AD3DDB3-BC94-42FA-8534-5024CB80684B}" type="sibTrans" cxnId="{F6032348-A4DE-49F1-9945-2280DAE514AB}">
      <dgm:prSet/>
      <dgm:spPr/>
      <dgm:t>
        <a:bodyPr/>
        <a:lstStyle/>
        <a:p>
          <a:endParaRPr lang="en-US"/>
        </a:p>
      </dgm:t>
    </dgm:pt>
    <dgm:pt modelId="{5955EF02-27B0-458A-AF34-A088859C9494}">
      <dgm:prSet/>
      <dgm:spPr/>
      <dgm:t>
        <a:bodyPr/>
        <a:lstStyle/>
        <a:p>
          <a:pPr rtl="0"/>
          <a:r>
            <a:rPr lang="en-US" baseline="0" dirty="0" err="1" smtClean="0"/>
            <a:t>Stereolithography</a:t>
          </a:r>
          <a:r>
            <a:rPr lang="en-US" baseline="0" dirty="0" smtClean="0"/>
            <a:t> (SLA)</a:t>
          </a:r>
          <a:endParaRPr lang="en-US" dirty="0"/>
        </a:p>
      </dgm:t>
    </dgm:pt>
    <dgm:pt modelId="{64643456-5E03-46B4-BEB4-9E8DFAC6E6A0}" type="parTrans" cxnId="{D2708BFC-CD54-4DA8-864B-2E4264082412}">
      <dgm:prSet/>
      <dgm:spPr/>
      <dgm:t>
        <a:bodyPr/>
        <a:lstStyle/>
        <a:p>
          <a:endParaRPr lang="en-US"/>
        </a:p>
      </dgm:t>
    </dgm:pt>
    <dgm:pt modelId="{92D4314B-27B2-4605-8A98-EEA56A658B0F}" type="sibTrans" cxnId="{D2708BFC-CD54-4DA8-864B-2E4264082412}">
      <dgm:prSet/>
      <dgm:spPr/>
      <dgm:t>
        <a:bodyPr/>
        <a:lstStyle/>
        <a:p>
          <a:endParaRPr lang="en-US"/>
        </a:p>
      </dgm:t>
    </dgm:pt>
    <dgm:pt modelId="{C4D9A27A-E51E-4831-AC35-07B5DA4A1B26}">
      <dgm:prSet/>
      <dgm:spPr/>
      <dgm:t>
        <a:bodyPr/>
        <a:lstStyle/>
        <a:p>
          <a:pPr rtl="0"/>
          <a:r>
            <a:rPr lang="en-US" baseline="0" dirty="0" smtClean="0"/>
            <a:t>4D</a:t>
          </a:r>
          <a:endParaRPr lang="en-US" dirty="0"/>
        </a:p>
      </dgm:t>
    </dgm:pt>
    <dgm:pt modelId="{BCE28F45-D7E9-4011-ACE1-D1EFB473EC51}" type="parTrans" cxnId="{7A959733-1A24-4AB7-9CD4-9CB720C935EC}">
      <dgm:prSet/>
      <dgm:spPr/>
      <dgm:t>
        <a:bodyPr/>
        <a:lstStyle/>
        <a:p>
          <a:endParaRPr lang="en-US"/>
        </a:p>
      </dgm:t>
    </dgm:pt>
    <dgm:pt modelId="{7BA4C9AB-AF88-4F7C-8E3C-FDD24A38BAD4}" type="sibTrans" cxnId="{7A959733-1A24-4AB7-9CD4-9CB720C935EC}">
      <dgm:prSet/>
      <dgm:spPr/>
      <dgm:t>
        <a:bodyPr/>
        <a:lstStyle/>
        <a:p>
          <a:endParaRPr lang="en-US"/>
        </a:p>
      </dgm:t>
    </dgm:pt>
    <dgm:pt modelId="{17395183-D364-495A-95C9-BCCCAB77A3A9}">
      <dgm:prSet/>
      <dgm:spPr/>
      <dgm:t>
        <a:bodyPr/>
        <a:lstStyle/>
        <a:p>
          <a:pPr rtl="0"/>
          <a:r>
            <a:rPr lang="en-US" baseline="0" dirty="0" smtClean="0"/>
            <a:t>3D printing + time</a:t>
          </a:r>
          <a:endParaRPr lang="en-US" dirty="0"/>
        </a:p>
      </dgm:t>
    </dgm:pt>
    <dgm:pt modelId="{A296197F-46EC-4DE5-8C9F-28462637E605}" type="parTrans" cxnId="{90315A87-5498-48CB-A557-66188136ABA0}">
      <dgm:prSet/>
      <dgm:spPr/>
      <dgm:t>
        <a:bodyPr/>
        <a:lstStyle/>
        <a:p>
          <a:endParaRPr lang="en-US"/>
        </a:p>
      </dgm:t>
    </dgm:pt>
    <dgm:pt modelId="{207E5806-DBC9-46E6-99B9-B7823D6CA4B3}" type="sibTrans" cxnId="{90315A87-5498-48CB-A557-66188136ABA0}">
      <dgm:prSet/>
      <dgm:spPr/>
      <dgm:t>
        <a:bodyPr/>
        <a:lstStyle/>
        <a:p>
          <a:endParaRPr lang="en-US"/>
        </a:p>
      </dgm:t>
    </dgm:pt>
    <dgm:pt modelId="{E92763F5-DF6A-40F9-97DC-ABB9EBDD38B0}">
      <dgm:prSet/>
      <dgm:spPr/>
      <dgm:t>
        <a:bodyPr/>
        <a:lstStyle/>
        <a:p>
          <a:pPr rtl="0"/>
          <a:r>
            <a:rPr lang="en-US" dirty="0" smtClean="0"/>
            <a:t>Inkjet printing</a:t>
          </a:r>
          <a:endParaRPr lang="en-US" dirty="0"/>
        </a:p>
      </dgm:t>
    </dgm:pt>
    <dgm:pt modelId="{A885A271-991F-47B0-9D4F-0889EE8EA1D5}" type="parTrans" cxnId="{A8918C8D-5BC9-4CC8-99CB-48018429D45C}">
      <dgm:prSet/>
      <dgm:spPr/>
      <dgm:t>
        <a:bodyPr/>
        <a:lstStyle/>
        <a:p>
          <a:endParaRPr lang="en-US"/>
        </a:p>
      </dgm:t>
    </dgm:pt>
    <dgm:pt modelId="{A5F10FF2-149C-49DF-8823-8BB9B4354221}" type="sibTrans" cxnId="{A8918C8D-5BC9-4CC8-99CB-48018429D45C}">
      <dgm:prSet/>
      <dgm:spPr/>
      <dgm:t>
        <a:bodyPr/>
        <a:lstStyle/>
        <a:p>
          <a:endParaRPr lang="en-US"/>
        </a:p>
      </dgm:t>
    </dgm:pt>
    <dgm:pt modelId="{9F1F0A16-D6C8-4908-9008-B143559B6549}" type="pres">
      <dgm:prSet presAssocID="{CDB45134-3A2E-4234-A329-1273BC22D861}" presName="hierChild1" presStyleCnt="0">
        <dgm:presLayoutVars>
          <dgm:chPref val="1"/>
          <dgm:dir/>
          <dgm:animOne val="branch"/>
          <dgm:animLvl val="lvl"/>
          <dgm:resizeHandles/>
        </dgm:presLayoutVars>
      </dgm:prSet>
      <dgm:spPr/>
      <dgm:t>
        <a:bodyPr/>
        <a:lstStyle/>
        <a:p>
          <a:endParaRPr lang="en-US"/>
        </a:p>
      </dgm:t>
    </dgm:pt>
    <dgm:pt modelId="{B7A1FFEC-47E0-41DF-943A-1356ADD0020E}" type="pres">
      <dgm:prSet presAssocID="{B4A2C1C8-F39E-4B84-A21F-C6F5AF6355B9}" presName="hierRoot1" presStyleCnt="0"/>
      <dgm:spPr/>
    </dgm:pt>
    <dgm:pt modelId="{0AC2F771-4222-4CEE-A065-D38A7D0217D9}" type="pres">
      <dgm:prSet presAssocID="{B4A2C1C8-F39E-4B84-A21F-C6F5AF6355B9}" presName="composite" presStyleCnt="0"/>
      <dgm:spPr/>
    </dgm:pt>
    <dgm:pt modelId="{D7509FD0-2E39-46A8-A4EA-26B43B27E616}" type="pres">
      <dgm:prSet presAssocID="{B4A2C1C8-F39E-4B84-A21F-C6F5AF6355B9}" presName="background" presStyleLbl="node0" presStyleIdx="0" presStyleCnt="4"/>
      <dgm:spPr/>
    </dgm:pt>
    <dgm:pt modelId="{C824AFC4-596C-46A7-BECA-F4515AEE1003}" type="pres">
      <dgm:prSet presAssocID="{B4A2C1C8-F39E-4B84-A21F-C6F5AF6355B9}" presName="text" presStyleLbl="fgAcc0" presStyleIdx="0" presStyleCnt="4">
        <dgm:presLayoutVars>
          <dgm:chPref val="3"/>
        </dgm:presLayoutVars>
      </dgm:prSet>
      <dgm:spPr/>
      <dgm:t>
        <a:bodyPr/>
        <a:lstStyle/>
        <a:p>
          <a:endParaRPr lang="en-US"/>
        </a:p>
      </dgm:t>
    </dgm:pt>
    <dgm:pt modelId="{4BF7AED1-F21C-41EA-8950-27DFFB5F95D5}" type="pres">
      <dgm:prSet presAssocID="{B4A2C1C8-F39E-4B84-A21F-C6F5AF6355B9}" presName="hierChild2" presStyleCnt="0"/>
      <dgm:spPr/>
    </dgm:pt>
    <dgm:pt modelId="{B64F2B03-2EB7-4F4D-9637-56203FDB7696}" type="pres">
      <dgm:prSet presAssocID="{5A163C15-5EA0-409E-995A-1A935D2CF9CB}" presName="Name10" presStyleLbl="parChTrans1D2" presStyleIdx="0" presStyleCnt="7"/>
      <dgm:spPr/>
      <dgm:t>
        <a:bodyPr/>
        <a:lstStyle/>
        <a:p>
          <a:endParaRPr lang="en-US"/>
        </a:p>
      </dgm:t>
    </dgm:pt>
    <dgm:pt modelId="{7F58F286-E4A7-4524-9BD6-CD244AE5B758}" type="pres">
      <dgm:prSet presAssocID="{C894ACF7-57B0-4711-A906-ABA170EC5773}" presName="hierRoot2" presStyleCnt="0"/>
      <dgm:spPr/>
    </dgm:pt>
    <dgm:pt modelId="{07B6238D-896D-4964-8CE4-3890B847C41D}" type="pres">
      <dgm:prSet presAssocID="{C894ACF7-57B0-4711-A906-ABA170EC5773}" presName="composite2" presStyleCnt="0"/>
      <dgm:spPr/>
    </dgm:pt>
    <dgm:pt modelId="{04C97F14-CC60-4667-AB9E-6DEFC371E27F}" type="pres">
      <dgm:prSet presAssocID="{C894ACF7-57B0-4711-A906-ABA170EC5773}" presName="background2" presStyleLbl="node2" presStyleIdx="0" presStyleCnt="7"/>
      <dgm:spPr/>
    </dgm:pt>
    <dgm:pt modelId="{D9693665-F71C-424F-B671-FCC023C99426}" type="pres">
      <dgm:prSet presAssocID="{C894ACF7-57B0-4711-A906-ABA170EC5773}" presName="text2" presStyleLbl="fgAcc2" presStyleIdx="0" presStyleCnt="7">
        <dgm:presLayoutVars>
          <dgm:chPref val="3"/>
        </dgm:presLayoutVars>
      </dgm:prSet>
      <dgm:spPr/>
      <dgm:t>
        <a:bodyPr/>
        <a:lstStyle/>
        <a:p>
          <a:endParaRPr lang="en-US"/>
        </a:p>
      </dgm:t>
    </dgm:pt>
    <dgm:pt modelId="{4003BBE2-BEC8-4230-98C9-46E39579A3F5}" type="pres">
      <dgm:prSet presAssocID="{C894ACF7-57B0-4711-A906-ABA170EC5773}" presName="hierChild3" presStyleCnt="0"/>
      <dgm:spPr/>
    </dgm:pt>
    <dgm:pt modelId="{21077B6E-E4BF-4387-85C8-82347D2F7474}" type="pres">
      <dgm:prSet presAssocID="{DECD55B7-C9D3-4FE3-8C77-6715FA095346}" presName="Name17" presStyleLbl="parChTrans1D3" presStyleIdx="0" presStyleCnt="7"/>
      <dgm:spPr/>
      <dgm:t>
        <a:bodyPr/>
        <a:lstStyle/>
        <a:p>
          <a:endParaRPr lang="en-US"/>
        </a:p>
      </dgm:t>
    </dgm:pt>
    <dgm:pt modelId="{B15CF525-A073-4F0D-A1D6-95A93FAE1CED}" type="pres">
      <dgm:prSet presAssocID="{F8D45616-80C7-4DBA-BFA5-76F487C6C79D}" presName="hierRoot3" presStyleCnt="0"/>
      <dgm:spPr/>
    </dgm:pt>
    <dgm:pt modelId="{64306E54-07E9-4CBA-92A0-31C2C3CA4096}" type="pres">
      <dgm:prSet presAssocID="{F8D45616-80C7-4DBA-BFA5-76F487C6C79D}" presName="composite3" presStyleCnt="0"/>
      <dgm:spPr/>
    </dgm:pt>
    <dgm:pt modelId="{68B14D39-24FB-4E95-B9B1-5A928EB9F568}" type="pres">
      <dgm:prSet presAssocID="{F8D45616-80C7-4DBA-BFA5-76F487C6C79D}" presName="background3" presStyleLbl="node3" presStyleIdx="0" presStyleCnt="7"/>
      <dgm:spPr/>
    </dgm:pt>
    <dgm:pt modelId="{5B9A60B0-E07A-4E7A-B332-D81BFC1BFBB5}" type="pres">
      <dgm:prSet presAssocID="{F8D45616-80C7-4DBA-BFA5-76F487C6C79D}" presName="text3" presStyleLbl="fgAcc3" presStyleIdx="0" presStyleCnt="7">
        <dgm:presLayoutVars>
          <dgm:chPref val="3"/>
        </dgm:presLayoutVars>
      </dgm:prSet>
      <dgm:spPr/>
      <dgm:t>
        <a:bodyPr/>
        <a:lstStyle/>
        <a:p>
          <a:endParaRPr lang="en-US"/>
        </a:p>
      </dgm:t>
    </dgm:pt>
    <dgm:pt modelId="{F4B135C5-83F8-477A-93FB-1C7FC4C435A5}" type="pres">
      <dgm:prSet presAssocID="{F8D45616-80C7-4DBA-BFA5-76F487C6C79D}" presName="hierChild4" presStyleCnt="0"/>
      <dgm:spPr/>
    </dgm:pt>
    <dgm:pt modelId="{09F3AB02-7269-43D6-B9F7-3A96CF267B68}" type="pres">
      <dgm:prSet presAssocID="{AC2B8E0E-4018-4B0E-8BCA-57B5F91691CD}" presName="Name17" presStyleLbl="parChTrans1D3" presStyleIdx="1" presStyleCnt="7"/>
      <dgm:spPr/>
      <dgm:t>
        <a:bodyPr/>
        <a:lstStyle/>
        <a:p>
          <a:endParaRPr lang="en-US"/>
        </a:p>
      </dgm:t>
    </dgm:pt>
    <dgm:pt modelId="{5E09136A-06E8-4346-8B9E-FCA1F8A77A00}" type="pres">
      <dgm:prSet presAssocID="{AA30D531-6D2A-4C3F-8D79-DA25743BAF71}" presName="hierRoot3" presStyleCnt="0"/>
      <dgm:spPr/>
    </dgm:pt>
    <dgm:pt modelId="{236BB2F9-6B95-44B1-BD01-5A2B906ABB17}" type="pres">
      <dgm:prSet presAssocID="{AA30D531-6D2A-4C3F-8D79-DA25743BAF71}" presName="composite3" presStyleCnt="0"/>
      <dgm:spPr/>
    </dgm:pt>
    <dgm:pt modelId="{F7C7A4C3-71F3-41E2-99F7-7DAAC0067E94}" type="pres">
      <dgm:prSet presAssocID="{AA30D531-6D2A-4C3F-8D79-DA25743BAF71}" presName="background3" presStyleLbl="node3" presStyleIdx="1" presStyleCnt="7"/>
      <dgm:spPr/>
    </dgm:pt>
    <dgm:pt modelId="{9477696E-2CCB-4B9D-B8EC-D8564DBB8E27}" type="pres">
      <dgm:prSet presAssocID="{AA30D531-6D2A-4C3F-8D79-DA25743BAF71}" presName="text3" presStyleLbl="fgAcc3" presStyleIdx="1" presStyleCnt="7">
        <dgm:presLayoutVars>
          <dgm:chPref val="3"/>
        </dgm:presLayoutVars>
      </dgm:prSet>
      <dgm:spPr/>
      <dgm:t>
        <a:bodyPr/>
        <a:lstStyle/>
        <a:p>
          <a:endParaRPr lang="en-US"/>
        </a:p>
      </dgm:t>
    </dgm:pt>
    <dgm:pt modelId="{4085FA73-4900-4977-8940-DCF35339C180}" type="pres">
      <dgm:prSet presAssocID="{AA30D531-6D2A-4C3F-8D79-DA25743BAF71}" presName="hierChild4" presStyleCnt="0"/>
      <dgm:spPr/>
    </dgm:pt>
    <dgm:pt modelId="{5475C9DA-69AF-45DC-9D0D-9B283B47131C}" type="pres">
      <dgm:prSet presAssocID="{1D30CEE8-0DB2-45A1-8DA0-73F68BF5EFCC}" presName="Name10" presStyleLbl="parChTrans1D2" presStyleIdx="1" presStyleCnt="7"/>
      <dgm:spPr/>
      <dgm:t>
        <a:bodyPr/>
        <a:lstStyle/>
        <a:p>
          <a:endParaRPr lang="en-US"/>
        </a:p>
      </dgm:t>
    </dgm:pt>
    <dgm:pt modelId="{8191C243-E3A9-4ED3-A20F-4B6FB7C49DA4}" type="pres">
      <dgm:prSet presAssocID="{E67AC840-A692-4B56-9D97-635775628393}" presName="hierRoot2" presStyleCnt="0"/>
      <dgm:spPr/>
    </dgm:pt>
    <dgm:pt modelId="{08CD3A7A-2A3A-4C1A-A326-422538030750}" type="pres">
      <dgm:prSet presAssocID="{E67AC840-A692-4B56-9D97-635775628393}" presName="composite2" presStyleCnt="0"/>
      <dgm:spPr/>
    </dgm:pt>
    <dgm:pt modelId="{E766DA0C-5E52-4CB3-86CB-FCC05203FFBA}" type="pres">
      <dgm:prSet presAssocID="{E67AC840-A692-4B56-9D97-635775628393}" presName="background2" presStyleLbl="node2" presStyleIdx="1" presStyleCnt="7"/>
      <dgm:spPr/>
    </dgm:pt>
    <dgm:pt modelId="{2D1804CC-EDF0-464F-A576-7582A0AE71BE}" type="pres">
      <dgm:prSet presAssocID="{E67AC840-A692-4B56-9D97-635775628393}" presName="text2" presStyleLbl="fgAcc2" presStyleIdx="1" presStyleCnt="7">
        <dgm:presLayoutVars>
          <dgm:chPref val="3"/>
        </dgm:presLayoutVars>
      </dgm:prSet>
      <dgm:spPr/>
      <dgm:t>
        <a:bodyPr/>
        <a:lstStyle/>
        <a:p>
          <a:endParaRPr lang="en-US"/>
        </a:p>
      </dgm:t>
    </dgm:pt>
    <dgm:pt modelId="{4C594219-FCAA-44B1-AAA4-B05CC8BBE78C}" type="pres">
      <dgm:prSet presAssocID="{E67AC840-A692-4B56-9D97-635775628393}" presName="hierChild3" presStyleCnt="0"/>
      <dgm:spPr/>
    </dgm:pt>
    <dgm:pt modelId="{5E73362F-B558-4EF9-A71E-E99F90C6AE8F}" type="pres">
      <dgm:prSet presAssocID="{73396E8E-08AB-46DB-998D-C32BCAC6D172}" presName="Name17" presStyleLbl="parChTrans1D3" presStyleIdx="2" presStyleCnt="7"/>
      <dgm:spPr/>
      <dgm:t>
        <a:bodyPr/>
        <a:lstStyle/>
        <a:p>
          <a:endParaRPr lang="en-US"/>
        </a:p>
      </dgm:t>
    </dgm:pt>
    <dgm:pt modelId="{42855C49-2D94-4A49-B55F-41CDC4E97269}" type="pres">
      <dgm:prSet presAssocID="{569A6148-200D-4F17-A671-53D1E0DFBA72}" presName="hierRoot3" presStyleCnt="0"/>
      <dgm:spPr/>
    </dgm:pt>
    <dgm:pt modelId="{AD4DF6E2-3555-48EB-9AA2-DB6580CDD140}" type="pres">
      <dgm:prSet presAssocID="{569A6148-200D-4F17-A671-53D1E0DFBA72}" presName="composite3" presStyleCnt="0"/>
      <dgm:spPr/>
    </dgm:pt>
    <dgm:pt modelId="{E7D1F815-3946-4D63-B161-025B89256F54}" type="pres">
      <dgm:prSet presAssocID="{569A6148-200D-4F17-A671-53D1E0DFBA72}" presName="background3" presStyleLbl="node3" presStyleIdx="2" presStyleCnt="7"/>
      <dgm:spPr/>
    </dgm:pt>
    <dgm:pt modelId="{69DDD033-DF15-4DA2-A132-4A5C42104F44}" type="pres">
      <dgm:prSet presAssocID="{569A6148-200D-4F17-A671-53D1E0DFBA72}" presName="text3" presStyleLbl="fgAcc3" presStyleIdx="2" presStyleCnt="7">
        <dgm:presLayoutVars>
          <dgm:chPref val="3"/>
        </dgm:presLayoutVars>
      </dgm:prSet>
      <dgm:spPr/>
      <dgm:t>
        <a:bodyPr/>
        <a:lstStyle/>
        <a:p>
          <a:endParaRPr lang="en-US"/>
        </a:p>
      </dgm:t>
    </dgm:pt>
    <dgm:pt modelId="{A578F1A3-4404-43B4-A8E0-C35B9116FCC1}" type="pres">
      <dgm:prSet presAssocID="{569A6148-200D-4F17-A671-53D1E0DFBA72}" presName="hierChild4" presStyleCnt="0"/>
      <dgm:spPr/>
    </dgm:pt>
    <dgm:pt modelId="{E88068CC-319A-48D2-AF45-03477AF34104}" type="pres">
      <dgm:prSet presAssocID="{D929A767-31D3-4C6D-8FF2-7FD087757320}" presName="Name23" presStyleLbl="parChTrans1D4" presStyleIdx="0" presStyleCnt="8"/>
      <dgm:spPr/>
      <dgm:t>
        <a:bodyPr/>
        <a:lstStyle/>
        <a:p>
          <a:endParaRPr lang="en-US"/>
        </a:p>
      </dgm:t>
    </dgm:pt>
    <dgm:pt modelId="{B3352646-1B82-4B9A-B786-684F95098472}" type="pres">
      <dgm:prSet presAssocID="{3FD2881B-176D-42E4-AB0F-70489198F62B}" presName="hierRoot4" presStyleCnt="0"/>
      <dgm:spPr/>
    </dgm:pt>
    <dgm:pt modelId="{FE99CFD7-E693-4C5F-986F-C41F8A7ADC76}" type="pres">
      <dgm:prSet presAssocID="{3FD2881B-176D-42E4-AB0F-70489198F62B}" presName="composite4" presStyleCnt="0"/>
      <dgm:spPr/>
    </dgm:pt>
    <dgm:pt modelId="{5958E657-4D00-4099-AD12-928138EFC4E2}" type="pres">
      <dgm:prSet presAssocID="{3FD2881B-176D-42E4-AB0F-70489198F62B}" presName="background4" presStyleLbl="node4" presStyleIdx="0" presStyleCnt="8"/>
      <dgm:spPr/>
    </dgm:pt>
    <dgm:pt modelId="{BF64009C-7252-432C-8FB6-E5D3BEC859AA}" type="pres">
      <dgm:prSet presAssocID="{3FD2881B-176D-42E4-AB0F-70489198F62B}" presName="text4" presStyleLbl="fgAcc4" presStyleIdx="0" presStyleCnt="8">
        <dgm:presLayoutVars>
          <dgm:chPref val="3"/>
        </dgm:presLayoutVars>
      </dgm:prSet>
      <dgm:spPr/>
      <dgm:t>
        <a:bodyPr/>
        <a:lstStyle/>
        <a:p>
          <a:endParaRPr lang="en-US"/>
        </a:p>
      </dgm:t>
    </dgm:pt>
    <dgm:pt modelId="{2CBBF6A1-825B-403F-AA28-71BCD062253F}" type="pres">
      <dgm:prSet presAssocID="{3FD2881B-176D-42E4-AB0F-70489198F62B}" presName="hierChild5" presStyleCnt="0"/>
      <dgm:spPr/>
    </dgm:pt>
    <dgm:pt modelId="{4AD58FE9-73F4-4724-8637-0B2374F42B60}" type="pres">
      <dgm:prSet presAssocID="{B8C8B08B-4ABC-49D5-952F-2B068FF62EBC}" presName="Name23" presStyleLbl="parChTrans1D4" presStyleIdx="1" presStyleCnt="8"/>
      <dgm:spPr/>
      <dgm:t>
        <a:bodyPr/>
        <a:lstStyle/>
        <a:p>
          <a:endParaRPr lang="en-US"/>
        </a:p>
      </dgm:t>
    </dgm:pt>
    <dgm:pt modelId="{497C52A0-F58E-4AA5-B0C8-093FDC3502AA}" type="pres">
      <dgm:prSet presAssocID="{13E84B91-B572-434E-AD90-B524B1A32816}" presName="hierRoot4" presStyleCnt="0"/>
      <dgm:spPr/>
    </dgm:pt>
    <dgm:pt modelId="{E3A608C0-ED47-43A4-86BE-6A1A832C4B8D}" type="pres">
      <dgm:prSet presAssocID="{13E84B91-B572-434E-AD90-B524B1A32816}" presName="composite4" presStyleCnt="0"/>
      <dgm:spPr/>
    </dgm:pt>
    <dgm:pt modelId="{ACCB6324-285D-41EE-B8EE-84F4D1BCB33E}" type="pres">
      <dgm:prSet presAssocID="{13E84B91-B572-434E-AD90-B524B1A32816}" presName="background4" presStyleLbl="node4" presStyleIdx="1" presStyleCnt="8"/>
      <dgm:spPr/>
    </dgm:pt>
    <dgm:pt modelId="{8F16E788-A037-4BFD-81EF-86207B4F3695}" type="pres">
      <dgm:prSet presAssocID="{13E84B91-B572-434E-AD90-B524B1A32816}" presName="text4" presStyleLbl="fgAcc4" presStyleIdx="1" presStyleCnt="8">
        <dgm:presLayoutVars>
          <dgm:chPref val="3"/>
        </dgm:presLayoutVars>
      </dgm:prSet>
      <dgm:spPr/>
      <dgm:t>
        <a:bodyPr/>
        <a:lstStyle/>
        <a:p>
          <a:endParaRPr lang="en-US"/>
        </a:p>
      </dgm:t>
    </dgm:pt>
    <dgm:pt modelId="{1867F160-D354-4D70-BCF2-7161111F8E1F}" type="pres">
      <dgm:prSet presAssocID="{13E84B91-B572-434E-AD90-B524B1A32816}" presName="hierChild5" presStyleCnt="0"/>
      <dgm:spPr/>
    </dgm:pt>
    <dgm:pt modelId="{0E7A321A-6BEA-44B6-9300-597DBF218666}" type="pres">
      <dgm:prSet presAssocID="{A885A271-991F-47B0-9D4F-0889EE8EA1D5}" presName="Name23" presStyleLbl="parChTrans1D4" presStyleIdx="2" presStyleCnt="8"/>
      <dgm:spPr/>
      <dgm:t>
        <a:bodyPr/>
        <a:lstStyle/>
        <a:p>
          <a:endParaRPr lang="en-US"/>
        </a:p>
      </dgm:t>
    </dgm:pt>
    <dgm:pt modelId="{AE150311-818B-4C65-BEF2-B4C309687B06}" type="pres">
      <dgm:prSet presAssocID="{E92763F5-DF6A-40F9-97DC-ABB9EBDD38B0}" presName="hierRoot4" presStyleCnt="0"/>
      <dgm:spPr/>
    </dgm:pt>
    <dgm:pt modelId="{AF194685-2CD7-435E-8F2B-2AC97A58ED4F}" type="pres">
      <dgm:prSet presAssocID="{E92763F5-DF6A-40F9-97DC-ABB9EBDD38B0}" presName="composite4" presStyleCnt="0"/>
      <dgm:spPr/>
    </dgm:pt>
    <dgm:pt modelId="{977EF44C-1161-4334-80C1-55BAA52713DD}" type="pres">
      <dgm:prSet presAssocID="{E92763F5-DF6A-40F9-97DC-ABB9EBDD38B0}" presName="background4" presStyleLbl="node4" presStyleIdx="2" presStyleCnt="8"/>
      <dgm:spPr/>
    </dgm:pt>
    <dgm:pt modelId="{F5054D9A-7047-4960-9BA2-B2089999B4B4}" type="pres">
      <dgm:prSet presAssocID="{E92763F5-DF6A-40F9-97DC-ABB9EBDD38B0}" presName="text4" presStyleLbl="fgAcc4" presStyleIdx="2" presStyleCnt="8">
        <dgm:presLayoutVars>
          <dgm:chPref val="3"/>
        </dgm:presLayoutVars>
      </dgm:prSet>
      <dgm:spPr/>
      <dgm:t>
        <a:bodyPr/>
        <a:lstStyle/>
        <a:p>
          <a:endParaRPr lang="en-US"/>
        </a:p>
      </dgm:t>
    </dgm:pt>
    <dgm:pt modelId="{D9F764D7-778B-4149-91BF-BA1F76018A8E}" type="pres">
      <dgm:prSet presAssocID="{E92763F5-DF6A-40F9-97DC-ABB9EBDD38B0}" presName="hierChild5" presStyleCnt="0"/>
      <dgm:spPr/>
    </dgm:pt>
    <dgm:pt modelId="{BE005F68-1E8B-49DC-9077-91625BBC80B6}" type="pres">
      <dgm:prSet presAssocID="{189E17F4-52AA-41CE-BEBE-A276EDF84A85}" presName="Name23" presStyleLbl="parChTrans1D4" presStyleIdx="3" presStyleCnt="8"/>
      <dgm:spPr/>
      <dgm:t>
        <a:bodyPr/>
        <a:lstStyle/>
        <a:p>
          <a:endParaRPr lang="en-US"/>
        </a:p>
      </dgm:t>
    </dgm:pt>
    <dgm:pt modelId="{554CF9DF-4885-4135-803D-4E721BB4114D}" type="pres">
      <dgm:prSet presAssocID="{C5A1258A-D204-4B1F-87DF-C8053CA0BD30}" presName="hierRoot4" presStyleCnt="0"/>
      <dgm:spPr/>
    </dgm:pt>
    <dgm:pt modelId="{EFB49D16-C08E-47DA-A940-36D88B2F9D57}" type="pres">
      <dgm:prSet presAssocID="{C5A1258A-D204-4B1F-87DF-C8053CA0BD30}" presName="composite4" presStyleCnt="0"/>
      <dgm:spPr/>
    </dgm:pt>
    <dgm:pt modelId="{E4E4DA77-F9C2-4B05-BD4F-98C86733A4E3}" type="pres">
      <dgm:prSet presAssocID="{C5A1258A-D204-4B1F-87DF-C8053CA0BD30}" presName="background4" presStyleLbl="node4" presStyleIdx="3" presStyleCnt="8"/>
      <dgm:spPr/>
    </dgm:pt>
    <dgm:pt modelId="{82BF0729-5DA6-4074-9225-951A35C8A918}" type="pres">
      <dgm:prSet presAssocID="{C5A1258A-D204-4B1F-87DF-C8053CA0BD30}" presName="text4" presStyleLbl="fgAcc4" presStyleIdx="3" presStyleCnt="8">
        <dgm:presLayoutVars>
          <dgm:chPref val="3"/>
        </dgm:presLayoutVars>
      </dgm:prSet>
      <dgm:spPr/>
      <dgm:t>
        <a:bodyPr/>
        <a:lstStyle/>
        <a:p>
          <a:endParaRPr lang="en-US"/>
        </a:p>
      </dgm:t>
    </dgm:pt>
    <dgm:pt modelId="{B9D6285B-96D6-4B41-8CC8-7B4BBBCFE2EA}" type="pres">
      <dgm:prSet presAssocID="{C5A1258A-D204-4B1F-87DF-C8053CA0BD30}" presName="hierChild5" presStyleCnt="0"/>
      <dgm:spPr/>
    </dgm:pt>
    <dgm:pt modelId="{A7D863AA-EB76-4636-9FA1-DA2D0FE781AE}" type="pres">
      <dgm:prSet presAssocID="{799F293F-03B7-4C88-A68F-44823EE63697}" presName="Name23" presStyleLbl="parChTrans1D4" presStyleIdx="4" presStyleCnt="8"/>
      <dgm:spPr/>
      <dgm:t>
        <a:bodyPr/>
        <a:lstStyle/>
        <a:p>
          <a:endParaRPr lang="en-US"/>
        </a:p>
      </dgm:t>
    </dgm:pt>
    <dgm:pt modelId="{88CF3242-FA55-4355-A84B-5D485ED0BA34}" type="pres">
      <dgm:prSet presAssocID="{2CA66843-C1A1-4CDB-8130-25A9DA7BE13C}" presName="hierRoot4" presStyleCnt="0"/>
      <dgm:spPr/>
    </dgm:pt>
    <dgm:pt modelId="{040307DE-08E1-4FAA-9B73-CB4C3558B60E}" type="pres">
      <dgm:prSet presAssocID="{2CA66843-C1A1-4CDB-8130-25A9DA7BE13C}" presName="composite4" presStyleCnt="0"/>
      <dgm:spPr/>
    </dgm:pt>
    <dgm:pt modelId="{0CF64187-8D60-4817-B971-DDFD4F05A658}" type="pres">
      <dgm:prSet presAssocID="{2CA66843-C1A1-4CDB-8130-25A9DA7BE13C}" presName="background4" presStyleLbl="node4" presStyleIdx="4" presStyleCnt="8"/>
      <dgm:spPr/>
    </dgm:pt>
    <dgm:pt modelId="{5381B0F9-5032-4D36-9EFD-33E4F960082E}" type="pres">
      <dgm:prSet presAssocID="{2CA66843-C1A1-4CDB-8130-25A9DA7BE13C}" presName="text4" presStyleLbl="fgAcc4" presStyleIdx="4" presStyleCnt="8">
        <dgm:presLayoutVars>
          <dgm:chPref val="3"/>
        </dgm:presLayoutVars>
      </dgm:prSet>
      <dgm:spPr/>
      <dgm:t>
        <a:bodyPr/>
        <a:lstStyle/>
        <a:p>
          <a:endParaRPr lang="en-US"/>
        </a:p>
      </dgm:t>
    </dgm:pt>
    <dgm:pt modelId="{8201058F-A0BF-4AC6-865A-EB745C57A112}" type="pres">
      <dgm:prSet presAssocID="{2CA66843-C1A1-4CDB-8130-25A9DA7BE13C}" presName="hierChild5" presStyleCnt="0"/>
      <dgm:spPr/>
    </dgm:pt>
    <dgm:pt modelId="{16F0F547-D855-4065-B321-631EE17E21A1}" type="pres">
      <dgm:prSet presAssocID="{CD5877D7-C9B0-4DA5-90B8-46B174D0ABDB}" presName="Name23" presStyleLbl="parChTrans1D4" presStyleIdx="5" presStyleCnt="8"/>
      <dgm:spPr/>
      <dgm:t>
        <a:bodyPr/>
        <a:lstStyle/>
        <a:p>
          <a:endParaRPr lang="en-US"/>
        </a:p>
      </dgm:t>
    </dgm:pt>
    <dgm:pt modelId="{682C6D13-B8A8-466F-B576-98EA66B37CA1}" type="pres">
      <dgm:prSet presAssocID="{CBDBBEDF-50AB-4399-B034-7652687D2A0A}" presName="hierRoot4" presStyleCnt="0"/>
      <dgm:spPr/>
    </dgm:pt>
    <dgm:pt modelId="{9D8672B9-0C4B-41D2-9B12-0084F23FA3F8}" type="pres">
      <dgm:prSet presAssocID="{CBDBBEDF-50AB-4399-B034-7652687D2A0A}" presName="composite4" presStyleCnt="0"/>
      <dgm:spPr/>
    </dgm:pt>
    <dgm:pt modelId="{21622ABD-EB18-461B-9637-6082BAD0CA9B}" type="pres">
      <dgm:prSet presAssocID="{CBDBBEDF-50AB-4399-B034-7652687D2A0A}" presName="background4" presStyleLbl="node4" presStyleIdx="5" presStyleCnt="8"/>
      <dgm:spPr/>
    </dgm:pt>
    <dgm:pt modelId="{95174C00-F51D-4CD5-8191-0ED49E2458E6}" type="pres">
      <dgm:prSet presAssocID="{CBDBBEDF-50AB-4399-B034-7652687D2A0A}" presName="text4" presStyleLbl="fgAcc4" presStyleIdx="5" presStyleCnt="8">
        <dgm:presLayoutVars>
          <dgm:chPref val="3"/>
        </dgm:presLayoutVars>
      </dgm:prSet>
      <dgm:spPr/>
      <dgm:t>
        <a:bodyPr/>
        <a:lstStyle/>
        <a:p>
          <a:endParaRPr lang="en-US"/>
        </a:p>
      </dgm:t>
    </dgm:pt>
    <dgm:pt modelId="{2E27E5CE-791D-46C8-A694-555431E8E1BC}" type="pres">
      <dgm:prSet presAssocID="{CBDBBEDF-50AB-4399-B034-7652687D2A0A}" presName="hierChild5" presStyleCnt="0"/>
      <dgm:spPr/>
    </dgm:pt>
    <dgm:pt modelId="{B92EA257-3902-4F4F-8F3C-42B0BB9B5231}" type="pres">
      <dgm:prSet presAssocID="{1ED37B33-694B-4FE7-BD05-ADFC118A057C}" presName="Name23" presStyleLbl="parChTrans1D4" presStyleIdx="6" presStyleCnt="8"/>
      <dgm:spPr/>
      <dgm:t>
        <a:bodyPr/>
        <a:lstStyle/>
        <a:p>
          <a:endParaRPr lang="en-US"/>
        </a:p>
      </dgm:t>
    </dgm:pt>
    <dgm:pt modelId="{54C930AB-59BB-4C5D-B276-1CAA06238DEC}" type="pres">
      <dgm:prSet presAssocID="{A75263A9-A946-4F0F-A2DB-D77CC4ECF2C0}" presName="hierRoot4" presStyleCnt="0"/>
      <dgm:spPr/>
    </dgm:pt>
    <dgm:pt modelId="{9F60B76B-7CCE-48BB-9319-ED9F4EDFA040}" type="pres">
      <dgm:prSet presAssocID="{A75263A9-A946-4F0F-A2DB-D77CC4ECF2C0}" presName="composite4" presStyleCnt="0"/>
      <dgm:spPr/>
    </dgm:pt>
    <dgm:pt modelId="{8612A4D8-1DBC-48E7-A1F2-C9B981A40816}" type="pres">
      <dgm:prSet presAssocID="{A75263A9-A946-4F0F-A2DB-D77CC4ECF2C0}" presName="background4" presStyleLbl="node4" presStyleIdx="6" presStyleCnt="8"/>
      <dgm:spPr/>
    </dgm:pt>
    <dgm:pt modelId="{6FFBA3E6-9E86-4BC7-AC48-FF2C58B97A8B}" type="pres">
      <dgm:prSet presAssocID="{A75263A9-A946-4F0F-A2DB-D77CC4ECF2C0}" presName="text4" presStyleLbl="fgAcc4" presStyleIdx="6" presStyleCnt="8">
        <dgm:presLayoutVars>
          <dgm:chPref val="3"/>
        </dgm:presLayoutVars>
      </dgm:prSet>
      <dgm:spPr/>
      <dgm:t>
        <a:bodyPr/>
        <a:lstStyle/>
        <a:p>
          <a:endParaRPr lang="en-US"/>
        </a:p>
      </dgm:t>
    </dgm:pt>
    <dgm:pt modelId="{C289E3B5-88A3-4ACA-86D5-F6075A8C9E94}" type="pres">
      <dgm:prSet presAssocID="{A75263A9-A946-4F0F-A2DB-D77CC4ECF2C0}" presName="hierChild5" presStyleCnt="0"/>
      <dgm:spPr/>
    </dgm:pt>
    <dgm:pt modelId="{D958874F-FFCC-4A04-ADBB-2B37E5C24847}" type="pres">
      <dgm:prSet presAssocID="{CC8991CA-27C4-4AFD-AF97-D337C3FD68B4}" presName="Name23" presStyleLbl="parChTrans1D4" presStyleIdx="7" presStyleCnt="8"/>
      <dgm:spPr/>
      <dgm:t>
        <a:bodyPr/>
        <a:lstStyle/>
        <a:p>
          <a:endParaRPr lang="en-US"/>
        </a:p>
      </dgm:t>
    </dgm:pt>
    <dgm:pt modelId="{50874C8B-F5EC-4501-B1A7-AE7E45FE9F46}" type="pres">
      <dgm:prSet presAssocID="{AA04DDD7-8A7E-4C2D-A451-8DAE1D7D00E7}" presName="hierRoot4" presStyleCnt="0"/>
      <dgm:spPr/>
    </dgm:pt>
    <dgm:pt modelId="{A7189609-4A9D-4720-9E0B-D341033E1CE9}" type="pres">
      <dgm:prSet presAssocID="{AA04DDD7-8A7E-4C2D-A451-8DAE1D7D00E7}" presName="composite4" presStyleCnt="0"/>
      <dgm:spPr/>
    </dgm:pt>
    <dgm:pt modelId="{9CDF37DB-4384-427D-A615-3EBAAC5642ED}" type="pres">
      <dgm:prSet presAssocID="{AA04DDD7-8A7E-4C2D-A451-8DAE1D7D00E7}" presName="background4" presStyleLbl="node4" presStyleIdx="7" presStyleCnt="8"/>
      <dgm:spPr/>
    </dgm:pt>
    <dgm:pt modelId="{F03F5CC0-BAEE-4252-97D2-DA83A5ACBFF6}" type="pres">
      <dgm:prSet presAssocID="{AA04DDD7-8A7E-4C2D-A451-8DAE1D7D00E7}" presName="text4" presStyleLbl="fgAcc4" presStyleIdx="7" presStyleCnt="8">
        <dgm:presLayoutVars>
          <dgm:chPref val="3"/>
        </dgm:presLayoutVars>
      </dgm:prSet>
      <dgm:spPr/>
      <dgm:t>
        <a:bodyPr/>
        <a:lstStyle/>
        <a:p>
          <a:endParaRPr lang="en-US"/>
        </a:p>
      </dgm:t>
    </dgm:pt>
    <dgm:pt modelId="{A0AC9F61-ED8F-4185-877F-6EA6A8BB031E}" type="pres">
      <dgm:prSet presAssocID="{AA04DDD7-8A7E-4C2D-A451-8DAE1D7D00E7}" presName="hierChild5" presStyleCnt="0"/>
      <dgm:spPr/>
    </dgm:pt>
    <dgm:pt modelId="{547BFC44-C246-479C-9CD7-154A2F7AC3AC}" type="pres">
      <dgm:prSet presAssocID="{36CE1264-52FC-407B-BBDB-CE305326B3ED}" presName="hierRoot1" presStyleCnt="0"/>
      <dgm:spPr/>
    </dgm:pt>
    <dgm:pt modelId="{E59AD02A-061A-4D9E-941B-F77A40C9AFFD}" type="pres">
      <dgm:prSet presAssocID="{36CE1264-52FC-407B-BBDB-CE305326B3ED}" presName="composite" presStyleCnt="0"/>
      <dgm:spPr/>
    </dgm:pt>
    <dgm:pt modelId="{26103FC5-6C44-4EFC-94AD-102713C08835}" type="pres">
      <dgm:prSet presAssocID="{36CE1264-52FC-407B-BBDB-CE305326B3ED}" presName="background" presStyleLbl="node0" presStyleIdx="1" presStyleCnt="4"/>
      <dgm:spPr/>
    </dgm:pt>
    <dgm:pt modelId="{5E57BA59-EE72-4E12-A361-AE11B92DE8D5}" type="pres">
      <dgm:prSet presAssocID="{36CE1264-52FC-407B-BBDB-CE305326B3ED}" presName="text" presStyleLbl="fgAcc0" presStyleIdx="1" presStyleCnt="4">
        <dgm:presLayoutVars>
          <dgm:chPref val="3"/>
        </dgm:presLayoutVars>
      </dgm:prSet>
      <dgm:spPr/>
      <dgm:t>
        <a:bodyPr/>
        <a:lstStyle/>
        <a:p>
          <a:endParaRPr lang="en-US"/>
        </a:p>
      </dgm:t>
    </dgm:pt>
    <dgm:pt modelId="{0DA905E8-EBA5-4946-997D-C1AC32DEF277}" type="pres">
      <dgm:prSet presAssocID="{36CE1264-52FC-407B-BBDB-CE305326B3ED}" presName="hierChild2" presStyleCnt="0"/>
      <dgm:spPr/>
    </dgm:pt>
    <dgm:pt modelId="{82C53AC6-985C-4B13-9974-BBF2FE6F90E9}" type="pres">
      <dgm:prSet presAssocID="{F33C7370-7627-4B9C-86D4-C310D072022A}" presName="Name10" presStyleLbl="parChTrans1D2" presStyleIdx="2" presStyleCnt="7"/>
      <dgm:spPr/>
      <dgm:t>
        <a:bodyPr/>
        <a:lstStyle/>
        <a:p>
          <a:endParaRPr lang="en-US"/>
        </a:p>
      </dgm:t>
    </dgm:pt>
    <dgm:pt modelId="{935541BF-30DB-42FB-9F82-638C4B0D4357}" type="pres">
      <dgm:prSet presAssocID="{3F4723FD-8CF7-49A2-8EBE-5F6AB65F3A38}" presName="hierRoot2" presStyleCnt="0"/>
      <dgm:spPr/>
    </dgm:pt>
    <dgm:pt modelId="{EA3B0304-D2B1-4515-84CF-3FC5888D6AE7}" type="pres">
      <dgm:prSet presAssocID="{3F4723FD-8CF7-49A2-8EBE-5F6AB65F3A38}" presName="composite2" presStyleCnt="0"/>
      <dgm:spPr/>
    </dgm:pt>
    <dgm:pt modelId="{D104C4E3-DC13-461F-859B-86CD267562CB}" type="pres">
      <dgm:prSet presAssocID="{3F4723FD-8CF7-49A2-8EBE-5F6AB65F3A38}" presName="background2" presStyleLbl="node2" presStyleIdx="2" presStyleCnt="7"/>
      <dgm:spPr/>
    </dgm:pt>
    <dgm:pt modelId="{55875CE6-26CE-4C39-AAF2-EB09FF7DD16F}" type="pres">
      <dgm:prSet presAssocID="{3F4723FD-8CF7-49A2-8EBE-5F6AB65F3A38}" presName="text2" presStyleLbl="fgAcc2" presStyleIdx="2" presStyleCnt="7">
        <dgm:presLayoutVars>
          <dgm:chPref val="3"/>
        </dgm:presLayoutVars>
      </dgm:prSet>
      <dgm:spPr/>
      <dgm:t>
        <a:bodyPr/>
        <a:lstStyle/>
        <a:p>
          <a:endParaRPr lang="en-US"/>
        </a:p>
      </dgm:t>
    </dgm:pt>
    <dgm:pt modelId="{9FAEE64A-6C2E-4811-B4EA-5EE5F378FA8E}" type="pres">
      <dgm:prSet presAssocID="{3F4723FD-8CF7-49A2-8EBE-5F6AB65F3A38}" presName="hierChild3" presStyleCnt="0"/>
      <dgm:spPr/>
    </dgm:pt>
    <dgm:pt modelId="{5F54D3B0-E18F-4750-AE1F-FC3834AF7792}" type="pres">
      <dgm:prSet presAssocID="{75A0DDEC-13F1-4C97-9BCA-640198245FA7}" presName="Name17" presStyleLbl="parChTrans1D3" presStyleIdx="3" presStyleCnt="7"/>
      <dgm:spPr/>
      <dgm:t>
        <a:bodyPr/>
        <a:lstStyle/>
        <a:p>
          <a:endParaRPr lang="en-US"/>
        </a:p>
      </dgm:t>
    </dgm:pt>
    <dgm:pt modelId="{2BDA656A-9685-4B7B-B98D-2FECDB4E0843}" type="pres">
      <dgm:prSet presAssocID="{EFCAA2BA-17A8-4ADB-B2DE-030DAB724AA4}" presName="hierRoot3" presStyleCnt="0"/>
      <dgm:spPr/>
    </dgm:pt>
    <dgm:pt modelId="{E3BAD5F0-43B6-4A0E-B997-C834DE2644E1}" type="pres">
      <dgm:prSet presAssocID="{EFCAA2BA-17A8-4ADB-B2DE-030DAB724AA4}" presName="composite3" presStyleCnt="0"/>
      <dgm:spPr/>
    </dgm:pt>
    <dgm:pt modelId="{55271653-88DD-48F5-B169-91ECC88EC577}" type="pres">
      <dgm:prSet presAssocID="{EFCAA2BA-17A8-4ADB-B2DE-030DAB724AA4}" presName="background3" presStyleLbl="node3" presStyleIdx="3" presStyleCnt="7"/>
      <dgm:spPr/>
    </dgm:pt>
    <dgm:pt modelId="{BF818AD7-4645-41A3-B36B-B360B9BDE6A9}" type="pres">
      <dgm:prSet presAssocID="{EFCAA2BA-17A8-4ADB-B2DE-030DAB724AA4}" presName="text3" presStyleLbl="fgAcc3" presStyleIdx="3" presStyleCnt="7">
        <dgm:presLayoutVars>
          <dgm:chPref val="3"/>
        </dgm:presLayoutVars>
      </dgm:prSet>
      <dgm:spPr/>
      <dgm:t>
        <a:bodyPr/>
        <a:lstStyle/>
        <a:p>
          <a:endParaRPr lang="en-US"/>
        </a:p>
      </dgm:t>
    </dgm:pt>
    <dgm:pt modelId="{CD3E4E6C-A14A-45C3-9FCA-1D33CA00367F}" type="pres">
      <dgm:prSet presAssocID="{EFCAA2BA-17A8-4ADB-B2DE-030DAB724AA4}" presName="hierChild4" presStyleCnt="0"/>
      <dgm:spPr/>
    </dgm:pt>
    <dgm:pt modelId="{81DBE3FA-2B55-450D-B32C-50572FBE0E9E}" type="pres">
      <dgm:prSet presAssocID="{A9F674E3-7A1C-45DE-9497-89470F8F6E64}" presName="Name17" presStyleLbl="parChTrans1D3" presStyleIdx="4" presStyleCnt="7"/>
      <dgm:spPr/>
      <dgm:t>
        <a:bodyPr/>
        <a:lstStyle/>
        <a:p>
          <a:endParaRPr lang="en-US"/>
        </a:p>
      </dgm:t>
    </dgm:pt>
    <dgm:pt modelId="{95E38D2A-DDB0-4629-90E9-301A3D07E38A}" type="pres">
      <dgm:prSet presAssocID="{97D2AC2B-6899-4D7E-B890-51B11006AAF7}" presName="hierRoot3" presStyleCnt="0"/>
      <dgm:spPr/>
    </dgm:pt>
    <dgm:pt modelId="{528A92BD-7CB2-4893-8873-C465E804BDA4}" type="pres">
      <dgm:prSet presAssocID="{97D2AC2B-6899-4D7E-B890-51B11006AAF7}" presName="composite3" presStyleCnt="0"/>
      <dgm:spPr/>
    </dgm:pt>
    <dgm:pt modelId="{2EEE5218-EB73-4D83-8FF4-9D4A9A159DC5}" type="pres">
      <dgm:prSet presAssocID="{97D2AC2B-6899-4D7E-B890-51B11006AAF7}" presName="background3" presStyleLbl="node3" presStyleIdx="4" presStyleCnt="7"/>
      <dgm:spPr/>
    </dgm:pt>
    <dgm:pt modelId="{D83F22F5-74C5-4B7A-8A61-3E6D2A865056}" type="pres">
      <dgm:prSet presAssocID="{97D2AC2B-6899-4D7E-B890-51B11006AAF7}" presName="text3" presStyleLbl="fgAcc3" presStyleIdx="4" presStyleCnt="7">
        <dgm:presLayoutVars>
          <dgm:chPref val="3"/>
        </dgm:presLayoutVars>
      </dgm:prSet>
      <dgm:spPr/>
      <dgm:t>
        <a:bodyPr/>
        <a:lstStyle/>
        <a:p>
          <a:endParaRPr lang="en-US"/>
        </a:p>
      </dgm:t>
    </dgm:pt>
    <dgm:pt modelId="{6BE1EEA9-5477-4CD4-A3E0-FE84D1820C91}" type="pres">
      <dgm:prSet presAssocID="{97D2AC2B-6899-4D7E-B890-51B11006AAF7}" presName="hierChild4" presStyleCnt="0"/>
      <dgm:spPr/>
    </dgm:pt>
    <dgm:pt modelId="{FF67D436-1321-4405-81BC-245728ABCC5D}" type="pres">
      <dgm:prSet presAssocID="{C31B6C95-3B2C-498F-863F-0B93507A1310}" presName="Name10" presStyleLbl="parChTrans1D2" presStyleIdx="3" presStyleCnt="7"/>
      <dgm:spPr/>
      <dgm:t>
        <a:bodyPr/>
        <a:lstStyle/>
        <a:p>
          <a:endParaRPr lang="en-US"/>
        </a:p>
      </dgm:t>
    </dgm:pt>
    <dgm:pt modelId="{182F14CA-77A7-4EB5-B7FB-A465AC21A81D}" type="pres">
      <dgm:prSet presAssocID="{F1DDF978-3D59-4B04-BBA1-B7A9AB8AB9BF}" presName="hierRoot2" presStyleCnt="0"/>
      <dgm:spPr/>
    </dgm:pt>
    <dgm:pt modelId="{4EEE72EF-0F73-41B0-8964-86C9D2FA6767}" type="pres">
      <dgm:prSet presAssocID="{F1DDF978-3D59-4B04-BBA1-B7A9AB8AB9BF}" presName="composite2" presStyleCnt="0"/>
      <dgm:spPr/>
    </dgm:pt>
    <dgm:pt modelId="{EAAFBC41-645D-43BE-813F-7856455BA7E5}" type="pres">
      <dgm:prSet presAssocID="{F1DDF978-3D59-4B04-BBA1-B7A9AB8AB9BF}" presName="background2" presStyleLbl="node2" presStyleIdx="3" presStyleCnt="7"/>
      <dgm:spPr/>
    </dgm:pt>
    <dgm:pt modelId="{E35EED0F-819F-427A-9FAC-80B16574E128}" type="pres">
      <dgm:prSet presAssocID="{F1DDF978-3D59-4B04-BBA1-B7A9AB8AB9BF}" presName="text2" presStyleLbl="fgAcc2" presStyleIdx="3" presStyleCnt="7">
        <dgm:presLayoutVars>
          <dgm:chPref val="3"/>
        </dgm:presLayoutVars>
      </dgm:prSet>
      <dgm:spPr/>
      <dgm:t>
        <a:bodyPr/>
        <a:lstStyle/>
        <a:p>
          <a:endParaRPr lang="en-US"/>
        </a:p>
      </dgm:t>
    </dgm:pt>
    <dgm:pt modelId="{24CC48CD-7A7B-4CD6-A38A-68D5E78384E5}" type="pres">
      <dgm:prSet presAssocID="{F1DDF978-3D59-4B04-BBA1-B7A9AB8AB9BF}" presName="hierChild3" presStyleCnt="0"/>
      <dgm:spPr/>
    </dgm:pt>
    <dgm:pt modelId="{19ABD2B6-70E2-46E1-B25F-1DC07D0D7B60}" type="pres">
      <dgm:prSet presAssocID="{25FB39BC-1A71-4548-9D77-E754A1334BFF}" presName="Name17" presStyleLbl="parChTrans1D3" presStyleIdx="5" presStyleCnt="7"/>
      <dgm:spPr/>
      <dgm:t>
        <a:bodyPr/>
        <a:lstStyle/>
        <a:p>
          <a:endParaRPr lang="en-US"/>
        </a:p>
      </dgm:t>
    </dgm:pt>
    <dgm:pt modelId="{E76DA424-9279-4502-9005-29394A5DCCCA}" type="pres">
      <dgm:prSet presAssocID="{881C6F2A-3721-46DB-8EC7-304E5B1AF77A}" presName="hierRoot3" presStyleCnt="0"/>
      <dgm:spPr/>
    </dgm:pt>
    <dgm:pt modelId="{B214205A-6084-4844-B283-BEE1472D83DF}" type="pres">
      <dgm:prSet presAssocID="{881C6F2A-3721-46DB-8EC7-304E5B1AF77A}" presName="composite3" presStyleCnt="0"/>
      <dgm:spPr/>
    </dgm:pt>
    <dgm:pt modelId="{BD9F8F5E-0495-41B3-B905-A62CE0C03E98}" type="pres">
      <dgm:prSet presAssocID="{881C6F2A-3721-46DB-8EC7-304E5B1AF77A}" presName="background3" presStyleLbl="node3" presStyleIdx="5" presStyleCnt="7"/>
      <dgm:spPr/>
    </dgm:pt>
    <dgm:pt modelId="{0D466AC8-7EB3-4EED-9DC1-85079D4C7FD8}" type="pres">
      <dgm:prSet presAssocID="{881C6F2A-3721-46DB-8EC7-304E5B1AF77A}" presName="text3" presStyleLbl="fgAcc3" presStyleIdx="5" presStyleCnt="7">
        <dgm:presLayoutVars>
          <dgm:chPref val="3"/>
        </dgm:presLayoutVars>
      </dgm:prSet>
      <dgm:spPr/>
      <dgm:t>
        <a:bodyPr/>
        <a:lstStyle/>
        <a:p>
          <a:endParaRPr lang="en-US"/>
        </a:p>
      </dgm:t>
    </dgm:pt>
    <dgm:pt modelId="{CE1E791F-20D2-4567-B76E-496700BD8A2C}" type="pres">
      <dgm:prSet presAssocID="{881C6F2A-3721-46DB-8EC7-304E5B1AF77A}" presName="hierChild4" presStyleCnt="0"/>
      <dgm:spPr/>
    </dgm:pt>
    <dgm:pt modelId="{D7601D0E-10F7-4D91-B8FF-3D9BEBEC41F7}" type="pres">
      <dgm:prSet presAssocID="{E770BA4B-C1F1-4614-A639-4AE3CCCDAA47}" presName="Name17" presStyleLbl="parChTrans1D3" presStyleIdx="6" presStyleCnt="7"/>
      <dgm:spPr/>
      <dgm:t>
        <a:bodyPr/>
        <a:lstStyle/>
        <a:p>
          <a:endParaRPr lang="en-US"/>
        </a:p>
      </dgm:t>
    </dgm:pt>
    <dgm:pt modelId="{09576A40-A942-4882-AE01-E8BDF672EE91}" type="pres">
      <dgm:prSet presAssocID="{F4A34442-3822-4380-BB17-465BFD58891E}" presName="hierRoot3" presStyleCnt="0"/>
      <dgm:spPr/>
    </dgm:pt>
    <dgm:pt modelId="{927453EE-1716-4E5F-8109-5B40DA44C5EB}" type="pres">
      <dgm:prSet presAssocID="{F4A34442-3822-4380-BB17-465BFD58891E}" presName="composite3" presStyleCnt="0"/>
      <dgm:spPr/>
    </dgm:pt>
    <dgm:pt modelId="{97282771-1F9E-46ED-AF5A-EDB19DD62529}" type="pres">
      <dgm:prSet presAssocID="{F4A34442-3822-4380-BB17-465BFD58891E}" presName="background3" presStyleLbl="node3" presStyleIdx="6" presStyleCnt="7"/>
      <dgm:spPr/>
    </dgm:pt>
    <dgm:pt modelId="{DE4C6CB6-C531-4D57-A4A2-BA33AC5EB42B}" type="pres">
      <dgm:prSet presAssocID="{F4A34442-3822-4380-BB17-465BFD58891E}" presName="text3" presStyleLbl="fgAcc3" presStyleIdx="6" presStyleCnt="7">
        <dgm:presLayoutVars>
          <dgm:chPref val="3"/>
        </dgm:presLayoutVars>
      </dgm:prSet>
      <dgm:spPr/>
      <dgm:t>
        <a:bodyPr/>
        <a:lstStyle/>
        <a:p>
          <a:endParaRPr lang="en-US"/>
        </a:p>
      </dgm:t>
    </dgm:pt>
    <dgm:pt modelId="{2B3B1BAE-3E1C-40DA-8489-035189BEB30B}" type="pres">
      <dgm:prSet presAssocID="{F4A34442-3822-4380-BB17-465BFD58891E}" presName="hierChild4" presStyleCnt="0"/>
      <dgm:spPr/>
    </dgm:pt>
    <dgm:pt modelId="{B6E0E75B-9648-48C0-931A-A37D9471B4D6}" type="pres">
      <dgm:prSet presAssocID="{6B93EBE1-AA07-49B5-A143-B659F2B88709}" presName="hierRoot1" presStyleCnt="0"/>
      <dgm:spPr/>
    </dgm:pt>
    <dgm:pt modelId="{6F95D047-2FB3-493B-B404-FD2A7191868B}" type="pres">
      <dgm:prSet presAssocID="{6B93EBE1-AA07-49B5-A143-B659F2B88709}" presName="composite" presStyleCnt="0"/>
      <dgm:spPr/>
    </dgm:pt>
    <dgm:pt modelId="{EF17B1B0-436C-41FE-BB42-FFE1755613B0}" type="pres">
      <dgm:prSet presAssocID="{6B93EBE1-AA07-49B5-A143-B659F2B88709}" presName="background" presStyleLbl="node0" presStyleIdx="2" presStyleCnt="4"/>
      <dgm:spPr/>
    </dgm:pt>
    <dgm:pt modelId="{5643DD76-AB81-4A16-BC8E-BCBC81E46969}" type="pres">
      <dgm:prSet presAssocID="{6B93EBE1-AA07-49B5-A143-B659F2B88709}" presName="text" presStyleLbl="fgAcc0" presStyleIdx="2" presStyleCnt="4">
        <dgm:presLayoutVars>
          <dgm:chPref val="3"/>
        </dgm:presLayoutVars>
      </dgm:prSet>
      <dgm:spPr/>
      <dgm:t>
        <a:bodyPr/>
        <a:lstStyle/>
        <a:p>
          <a:endParaRPr lang="en-US"/>
        </a:p>
      </dgm:t>
    </dgm:pt>
    <dgm:pt modelId="{9425D441-3A16-4A77-805D-825F6F53F557}" type="pres">
      <dgm:prSet presAssocID="{6B93EBE1-AA07-49B5-A143-B659F2B88709}" presName="hierChild2" presStyleCnt="0"/>
      <dgm:spPr/>
    </dgm:pt>
    <dgm:pt modelId="{51D5A685-2F08-4E8A-AC43-FC2D1FEDF97C}" type="pres">
      <dgm:prSet presAssocID="{4783EA52-EC58-4E8C-8DAC-33CECCD5B746}" presName="Name10" presStyleLbl="parChTrans1D2" presStyleIdx="4" presStyleCnt="7"/>
      <dgm:spPr/>
      <dgm:t>
        <a:bodyPr/>
        <a:lstStyle/>
        <a:p>
          <a:endParaRPr lang="en-US"/>
        </a:p>
      </dgm:t>
    </dgm:pt>
    <dgm:pt modelId="{E15E8856-F0A6-44C3-8108-CEBA100F792A}" type="pres">
      <dgm:prSet presAssocID="{375FFF69-C1AD-4474-BF39-259C8EABE76D}" presName="hierRoot2" presStyleCnt="0"/>
      <dgm:spPr/>
    </dgm:pt>
    <dgm:pt modelId="{B154CAFD-23DF-4725-A870-1D7261226747}" type="pres">
      <dgm:prSet presAssocID="{375FFF69-C1AD-4474-BF39-259C8EABE76D}" presName="composite2" presStyleCnt="0"/>
      <dgm:spPr/>
    </dgm:pt>
    <dgm:pt modelId="{9CC4512B-A08C-4787-BD27-4C6453CE8086}" type="pres">
      <dgm:prSet presAssocID="{375FFF69-C1AD-4474-BF39-259C8EABE76D}" presName="background2" presStyleLbl="node2" presStyleIdx="4" presStyleCnt="7"/>
      <dgm:spPr/>
    </dgm:pt>
    <dgm:pt modelId="{F93B35CB-26AA-4A0C-BCAA-91293427150F}" type="pres">
      <dgm:prSet presAssocID="{375FFF69-C1AD-4474-BF39-259C8EABE76D}" presName="text2" presStyleLbl="fgAcc2" presStyleIdx="4" presStyleCnt="7">
        <dgm:presLayoutVars>
          <dgm:chPref val="3"/>
        </dgm:presLayoutVars>
      </dgm:prSet>
      <dgm:spPr/>
      <dgm:t>
        <a:bodyPr/>
        <a:lstStyle/>
        <a:p>
          <a:endParaRPr lang="en-US"/>
        </a:p>
      </dgm:t>
    </dgm:pt>
    <dgm:pt modelId="{F3873F9E-6650-4619-9E15-D40C98A84248}" type="pres">
      <dgm:prSet presAssocID="{375FFF69-C1AD-4474-BF39-259C8EABE76D}" presName="hierChild3" presStyleCnt="0"/>
      <dgm:spPr/>
    </dgm:pt>
    <dgm:pt modelId="{FA35794E-6FDF-4D4B-92AF-28DA3377705A}" type="pres">
      <dgm:prSet presAssocID="{64643456-5E03-46B4-BEB4-9E8DFAC6E6A0}" presName="Name10" presStyleLbl="parChTrans1D2" presStyleIdx="5" presStyleCnt="7"/>
      <dgm:spPr/>
      <dgm:t>
        <a:bodyPr/>
        <a:lstStyle/>
        <a:p>
          <a:endParaRPr lang="en-US"/>
        </a:p>
      </dgm:t>
    </dgm:pt>
    <dgm:pt modelId="{648EE982-2A3F-44BB-87C1-92CB8CC15A76}" type="pres">
      <dgm:prSet presAssocID="{5955EF02-27B0-458A-AF34-A088859C9494}" presName="hierRoot2" presStyleCnt="0"/>
      <dgm:spPr/>
    </dgm:pt>
    <dgm:pt modelId="{8134B1E5-AC19-4B32-9976-7838728E53BC}" type="pres">
      <dgm:prSet presAssocID="{5955EF02-27B0-458A-AF34-A088859C9494}" presName="composite2" presStyleCnt="0"/>
      <dgm:spPr/>
    </dgm:pt>
    <dgm:pt modelId="{5331C93B-A5A3-4F7F-BB17-3A416134FE5B}" type="pres">
      <dgm:prSet presAssocID="{5955EF02-27B0-458A-AF34-A088859C9494}" presName="background2" presStyleLbl="node2" presStyleIdx="5" presStyleCnt="7"/>
      <dgm:spPr/>
    </dgm:pt>
    <dgm:pt modelId="{7C839385-3E35-406D-8B61-5C5ED9583DE1}" type="pres">
      <dgm:prSet presAssocID="{5955EF02-27B0-458A-AF34-A088859C9494}" presName="text2" presStyleLbl="fgAcc2" presStyleIdx="5" presStyleCnt="7">
        <dgm:presLayoutVars>
          <dgm:chPref val="3"/>
        </dgm:presLayoutVars>
      </dgm:prSet>
      <dgm:spPr/>
      <dgm:t>
        <a:bodyPr/>
        <a:lstStyle/>
        <a:p>
          <a:endParaRPr lang="en-US"/>
        </a:p>
      </dgm:t>
    </dgm:pt>
    <dgm:pt modelId="{7836791E-6C7C-4FAD-8ACC-D82C76C4FDDF}" type="pres">
      <dgm:prSet presAssocID="{5955EF02-27B0-458A-AF34-A088859C9494}" presName="hierChild3" presStyleCnt="0"/>
      <dgm:spPr/>
    </dgm:pt>
    <dgm:pt modelId="{3AE965DA-2BF1-4176-B82E-7475858916FC}" type="pres">
      <dgm:prSet presAssocID="{C4D9A27A-E51E-4831-AC35-07B5DA4A1B26}" presName="hierRoot1" presStyleCnt="0"/>
      <dgm:spPr/>
    </dgm:pt>
    <dgm:pt modelId="{CD919DD6-DE5C-4850-AB22-F12B990742D4}" type="pres">
      <dgm:prSet presAssocID="{C4D9A27A-E51E-4831-AC35-07B5DA4A1B26}" presName="composite" presStyleCnt="0"/>
      <dgm:spPr/>
    </dgm:pt>
    <dgm:pt modelId="{B43B4AE1-4854-47DB-AEB2-CD640D386F4A}" type="pres">
      <dgm:prSet presAssocID="{C4D9A27A-E51E-4831-AC35-07B5DA4A1B26}" presName="background" presStyleLbl="node0" presStyleIdx="3" presStyleCnt="4"/>
      <dgm:spPr/>
    </dgm:pt>
    <dgm:pt modelId="{B2DB8589-93C0-46FB-A7AD-10F1862876C3}" type="pres">
      <dgm:prSet presAssocID="{C4D9A27A-E51E-4831-AC35-07B5DA4A1B26}" presName="text" presStyleLbl="fgAcc0" presStyleIdx="3" presStyleCnt="4">
        <dgm:presLayoutVars>
          <dgm:chPref val="3"/>
        </dgm:presLayoutVars>
      </dgm:prSet>
      <dgm:spPr/>
      <dgm:t>
        <a:bodyPr/>
        <a:lstStyle/>
        <a:p>
          <a:endParaRPr lang="en-US"/>
        </a:p>
      </dgm:t>
    </dgm:pt>
    <dgm:pt modelId="{D639AE5B-13B9-4B67-85EA-61DFD62D3617}" type="pres">
      <dgm:prSet presAssocID="{C4D9A27A-E51E-4831-AC35-07B5DA4A1B26}" presName="hierChild2" presStyleCnt="0"/>
      <dgm:spPr/>
    </dgm:pt>
    <dgm:pt modelId="{DC83D345-F51B-46DE-9644-BE97DDB91997}" type="pres">
      <dgm:prSet presAssocID="{A296197F-46EC-4DE5-8C9F-28462637E605}" presName="Name10" presStyleLbl="parChTrans1D2" presStyleIdx="6" presStyleCnt="7"/>
      <dgm:spPr/>
      <dgm:t>
        <a:bodyPr/>
        <a:lstStyle/>
        <a:p>
          <a:endParaRPr lang="en-US"/>
        </a:p>
      </dgm:t>
    </dgm:pt>
    <dgm:pt modelId="{28E0F7FB-52A6-4812-A6A2-C6E52E1A6C79}" type="pres">
      <dgm:prSet presAssocID="{17395183-D364-495A-95C9-BCCCAB77A3A9}" presName="hierRoot2" presStyleCnt="0"/>
      <dgm:spPr/>
    </dgm:pt>
    <dgm:pt modelId="{A1814E46-821A-4685-B8B4-A34BF94A5BD5}" type="pres">
      <dgm:prSet presAssocID="{17395183-D364-495A-95C9-BCCCAB77A3A9}" presName="composite2" presStyleCnt="0"/>
      <dgm:spPr/>
    </dgm:pt>
    <dgm:pt modelId="{098AE38A-55A2-47CA-9F6B-F5477244C37F}" type="pres">
      <dgm:prSet presAssocID="{17395183-D364-495A-95C9-BCCCAB77A3A9}" presName="background2" presStyleLbl="node2" presStyleIdx="6" presStyleCnt="7"/>
      <dgm:spPr/>
    </dgm:pt>
    <dgm:pt modelId="{FF034ED5-F51F-4BD0-8184-2EA5629E1D8C}" type="pres">
      <dgm:prSet presAssocID="{17395183-D364-495A-95C9-BCCCAB77A3A9}" presName="text2" presStyleLbl="fgAcc2" presStyleIdx="6" presStyleCnt="7">
        <dgm:presLayoutVars>
          <dgm:chPref val="3"/>
        </dgm:presLayoutVars>
      </dgm:prSet>
      <dgm:spPr/>
      <dgm:t>
        <a:bodyPr/>
        <a:lstStyle/>
        <a:p>
          <a:endParaRPr lang="en-US"/>
        </a:p>
      </dgm:t>
    </dgm:pt>
    <dgm:pt modelId="{1270848A-0C2C-4019-9526-B4C2C07D30C7}" type="pres">
      <dgm:prSet presAssocID="{17395183-D364-495A-95C9-BCCCAB77A3A9}" presName="hierChild3" presStyleCnt="0"/>
      <dgm:spPr/>
    </dgm:pt>
  </dgm:ptLst>
  <dgm:cxnLst>
    <dgm:cxn modelId="{C34204C5-CAE9-428F-810D-CCE565CF9B79}" srcId="{F1DDF978-3D59-4B04-BBA1-B7A9AB8AB9BF}" destId="{F4A34442-3822-4380-BB17-465BFD58891E}" srcOrd="1" destOrd="0" parTransId="{E770BA4B-C1F1-4614-A639-4AE3CCCDAA47}" sibTransId="{ABEFF6FE-0464-400C-BFB5-74855566459F}"/>
    <dgm:cxn modelId="{28A4433C-F222-47D6-84C9-E230E0327C3D}" srcId="{36CE1264-52FC-407B-BBDB-CE305326B3ED}" destId="{F1DDF978-3D59-4B04-BBA1-B7A9AB8AB9BF}" srcOrd="1" destOrd="0" parTransId="{C31B6C95-3B2C-498F-863F-0B93507A1310}" sibTransId="{FAF9B005-C8B8-440A-ABD8-B7AEB5B87FDC}"/>
    <dgm:cxn modelId="{467FE1AB-48CD-4A87-A35C-11AD7518C6FA}" type="presOf" srcId="{C31B6C95-3B2C-498F-863F-0B93507A1310}" destId="{FF67D436-1321-4405-81BC-245728ABCC5D}" srcOrd="0" destOrd="0" presId="urn:microsoft.com/office/officeart/2005/8/layout/hierarchy1"/>
    <dgm:cxn modelId="{8F9E504E-5499-4ADD-BC19-DF0FD8D94241}" type="presOf" srcId="{1ED37B33-694B-4FE7-BD05-ADFC118A057C}" destId="{B92EA257-3902-4F4F-8F3C-42B0BB9B5231}" srcOrd="0" destOrd="0" presId="urn:microsoft.com/office/officeart/2005/8/layout/hierarchy1"/>
    <dgm:cxn modelId="{17D93F04-2918-4453-A2C2-5C0B574B0412}" type="presOf" srcId="{E67AC840-A692-4B56-9D97-635775628393}" destId="{2D1804CC-EDF0-464F-A576-7582A0AE71BE}" srcOrd="0" destOrd="0" presId="urn:microsoft.com/office/officeart/2005/8/layout/hierarchy1"/>
    <dgm:cxn modelId="{4B5707DA-38D6-45F5-86A3-EF211FE7BBD8}" srcId="{C894ACF7-57B0-4711-A906-ABA170EC5773}" destId="{F8D45616-80C7-4DBA-BFA5-76F487C6C79D}" srcOrd="0" destOrd="0" parTransId="{DECD55B7-C9D3-4FE3-8C77-6715FA095346}" sibTransId="{348AF113-7DF4-4D2E-ABB7-8090BA0F68FC}"/>
    <dgm:cxn modelId="{993BB371-B678-4336-8147-6D7B03B8638E}" type="presOf" srcId="{17395183-D364-495A-95C9-BCCCAB77A3A9}" destId="{FF034ED5-F51F-4BD0-8184-2EA5629E1D8C}" srcOrd="0" destOrd="0" presId="urn:microsoft.com/office/officeart/2005/8/layout/hierarchy1"/>
    <dgm:cxn modelId="{DD76CA5E-532F-42B7-BB9A-581AD289E0C5}" type="presOf" srcId="{6B93EBE1-AA07-49B5-A143-B659F2B88709}" destId="{5643DD76-AB81-4A16-BC8E-BCBC81E46969}" srcOrd="0" destOrd="0" presId="urn:microsoft.com/office/officeart/2005/8/layout/hierarchy1"/>
    <dgm:cxn modelId="{C5EDA005-F505-4FE6-8BFC-4B711869D987}" srcId="{569A6148-200D-4F17-A671-53D1E0DFBA72}" destId="{13E84B91-B572-434E-AD90-B524B1A32816}" srcOrd="1" destOrd="0" parTransId="{B8C8B08B-4ABC-49D5-952F-2B068FF62EBC}" sibTransId="{10288EA3-A557-4A43-B0A5-DF17BAD1D8B3}"/>
    <dgm:cxn modelId="{2B916660-EF10-4541-8573-6D866ECD62F6}" srcId="{E67AC840-A692-4B56-9D97-635775628393}" destId="{569A6148-200D-4F17-A671-53D1E0DFBA72}" srcOrd="0" destOrd="0" parTransId="{73396E8E-08AB-46DB-998D-C32BCAC6D172}" sibTransId="{9F0651C7-C417-48E7-9E61-2296B7C04BCD}"/>
    <dgm:cxn modelId="{17FA9121-4D6D-4C52-B331-E77D2849796B}" srcId="{CDB45134-3A2E-4234-A329-1273BC22D861}" destId="{B4A2C1C8-F39E-4B84-A21F-C6F5AF6355B9}" srcOrd="0" destOrd="0" parTransId="{828C411A-2561-498C-814B-82246DBA0E14}" sibTransId="{D1A1C898-9991-4EA1-9DC6-CDD7A771964C}"/>
    <dgm:cxn modelId="{EA5B78C1-46B3-4C3F-94F0-5901AC94FEAF}" srcId="{CDB45134-3A2E-4234-A329-1273BC22D861}" destId="{36CE1264-52FC-407B-BBDB-CE305326B3ED}" srcOrd="1" destOrd="0" parTransId="{4812BE15-2643-4F0E-85FF-9AEC9AEFA868}" sibTransId="{D01384B2-7576-432D-8464-97082C877DE5}"/>
    <dgm:cxn modelId="{0FCE1959-0C3C-40FB-A34A-1B813C025B66}" type="presOf" srcId="{3FD2881B-176D-42E4-AB0F-70489198F62B}" destId="{BF64009C-7252-432C-8FB6-E5D3BEC859AA}" srcOrd="0" destOrd="0" presId="urn:microsoft.com/office/officeart/2005/8/layout/hierarchy1"/>
    <dgm:cxn modelId="{C08EB042-F3DF-4976-B371-A27B1721C47E}" srcId="{E92763F5-DF6A-40F9-97DC-ABB9EBDD38B0}" destId="{C5A1258A-D204-4B1F-87DF-C8053CA0BD30}" srcOrd="0" destOrd="0" parTransId="{189E17F4-52AA-41CE-BEBE-A276EDF84A85}" sibTransId="{907A1E5E-B7F0-4B7D-8AE5-0F4ECC02E0E1}"/>
    <dgm:cxn modelId="{D2708BFC-CD54-4DA8-864B-2E4264082412}" srcId="{6B93EBE1-AA07-49B5-A143-B659F2B88709}" destId="{5955EF02-27B0-458A-AF34-A088859C9494}" srcOrd="1" destOrd="0" parTransId="{64643456-5E03-46B4-BEB4-9E8DFAC6E6A0}" sibTransId="{92D4314B-27B2-4605-8A98-EEA56A658B0F}"/>
    <dgm:cxn modelId="{3D90AFB6-C3A6-41E1-9FBD-0738FDDAC619}" type="presOf" srcId="{DECD55B7-C9D3-4FE3-8C77-6715FA095346}" destId="{21077B6E-E4BF-4387-85C8-82347D2F7474}" srcOrd="0" destOrd="0" presId="urn:microsoft.com/office/officeart/2005/8/layout/hierarchy1"/>
    <dgm:cxn modelId="{CD670A42-FD79-47E1-87C7-9F9A9C0103B5}" srcId="{3F4723FD-8CF7-49A2-8EBE-5F6AB65F3A38}" destId="{EFCAA2BA-17A8-4ADB-B2DE-030DAB724AA4}" srcOrd="0" destOrd="0" parTransId="{75A0DDEC-13F1-4C97-9BCA-640198245FA7}" sibTransId="{C7F60FC1-09B7-4401-9660-9C90425B516A}"/>
    <dgm:cxn modelId="{45B0B670-ADC6-4559-A27B-65906FC19128}" type="presOf" srcId="{A296197F-46EC-4DE5-8C9F-28462637E605}" destId="{DC83D345-F51B-46DE-9644-BE97DDB91997}" srcOrd="0" destOrd="0" presId="urn:microsoft.com/office/officeart/2005/8/layout/hierarchy1"/>
    <dgm:cxn modelId="{F6032348-A4DE-49F1-9945-2280DAE514AB}" srcId="{6B93EBE1-AA07-49B5-A143-B659F2B88709}" destId="{375FFF69-C1AD-4474-BF39-259C8EABE76D}" srcOrd="0" destOrd="0" parTransId="{4783EA52-EC58-4E8C-8DAC-33CECCD5B746}" sibTransId="{2AD3DDB3-BC94-42FA-8534-5024CB80684B}"/>
    <dgm:cxn modelId="{7380CA87-8028-4DE6-911D-E09B2DE6C13E}" type="presOf" srcId="{F8D45616-80C7-4DBA-BFA5-76F487C6C79D}" destId="{5B9A60B0-E07A-4E7A-B332-D81BFC1BFBB5}" srcOrd="0" destOrd="0" presId="urn:microsoft.com/office/officeart/2005/8/layout/hierarchy1"/>
    <dgm:cxn modelId="{8CD0B7DC-FD43-4A08-AB8F-3B976CCD4069}" srcId="{36CE1264-52FC-407B-BBDB-CE305326B3ED}" destId="{3F4723FD-8CF7-49A2-8EBE-5F6AB65F3A38}" srcOrd="0" destOrd="0" parTransId="{F33C7370-7627-4B9C-86D4-C310D072022A}" sibTransId="{F70A529C-AFDF-45E7-87D7-26C4B31D795E}"/>
    <dgm:cxn modelId="{4988FFF6-C504-4E73-B096-39F4F16630B8}" type="presOf" srcId="{AA04DDD7-8A7E-4C2D-A451-8DAE1D7D00E7}" destId="{F03F5CC0-BAEE-4252-97D2-DA83A5ACBFF6}" srcOrd="0" destOrd="0" presId="urn:microsoft.com/office/officeart/2005/8/layout/hierarchy1"/>
    <dgm:cxn modelId="{572CA0D9-2522-4426-BD19-2A7FD0411E26}" type="presOf" srcId="{4783EA52-EC58-4E8C-8DAC-33CECCD5B746}" destId="{51D5A685-2F08-4E8A-AC43-FC2D1FEDF97C}" srcOrd="0" destOrd="0" presId="urn:microsoft.com/office/officeart/2005/8/layout/hierarchy1"/>
    <dgm:cxn modelId="{D0D4AC04-6B8C-4A5C-8D34-5C0CE8664328}" type="presOf" srcId="{CDB45134-3A2E-4234-A329-1273BC22D861}" destId="{9F1F0A16-D6C8-4908-9008-B143559B6549}" srcOrd="0" destOrd="0" presId="urn:microsoft.com/office/officeart/2005/8/layout/hierarchy1"/>
    <dgm:cxn modelId="{7A9089ED-F3D2-44B4-BFF2-E7ADFEC94F4C}" type="presOf" srcId="{36CE1264-52FC-407B-BBDB-CE305326B3ED}" destId="{5E57BA59-EE72-4E12-A361-AE11B92DE8D5}" srcOrd="0" destOrd="0" presId="urn:microsoft.com/office/officeart/2005/8/layout/hierarchy1"/>
    <dgm:cxn modelId="{86208779-56E0-4076-820D-40AA43F284C7}" srcId="{13E84B91-B572-434E-AD90-B524B1A32816}" destId="{A75263A9-A946-4F0F-A2DB-D77CC4ECF2C0}" srcOrd="2" destOrd="0" parTransId="{1ED37B33-694B-4FE7-BD05-ADFC118A057C}" sibTransId="{A0C97C46-F861-4F4D-A2A1-F48CE2A89235}"/>
    <dgm:cxn modelId="{3E3C1022-2CE7-4158-BDB5-152F2297B632}" srcId="{13E84B91-B572-434E-AD90-B524B1A32816}" destId="{AA04DDD7-8A7E-4C2D-A451-8DAE1D7D00E7}" srcOrd="3" destOrd="0" parTransId="{CC8991CA-27C4-4AFD-AF97-D337C3FD68B4}" sibTransId="{88782456-F5C4-4CD8-98A3-3892A3177FBB}"/>
    <dgm:cxn modelId="{1D793346-A075-43CD-A216-9400B9FCDC26}" type="presOf" srcId="{B8C8B08B-4ABC-49D5-952F-2B068FF62EBC}" destId="{4AD58FE9-73F4-4724-8637-0B2374F42B60}" srcOrd="0" destOrd="0" presId="urn:microsoft.com/office/officeart/2005/8/layout/hierarchy1"/>
    <dgm:cxn modelId="{BF69DC27-32D5-4DB4-98D2-05EAF41CB043}" type="presOf" srcId="{97D2AC2B-6899-4D7E-B890-51B11006AAF7}" destId="{D83F22F5-74C5-4B7A-8A61-3E6D2A865056}" srcOrd="0" destOrd="0" presId="urn:microsoft.com/office/officeart/2005/8/layout/hierarchy1"/>
    <dgm:cxn modelId="{853388B4-D291-43DE-8616-23837CD7CBFA}" type="presOf" srcId="{5955EF02-27B0-458A-AF34-A088859C9494}" destId="{7C839385-3E35-406D-8B61-5C5ED9583DE1}" srcOrd="0" destOrd="0" presId="urn:microsoft.com/office/officeart/2005/8/layout/hierarchy1"/>
    <dgm:cxn modelId="{F4869EF8-5F65-4A92-9532-0221CEDBBF1D}" type="presOf" srcId="{CD5877D7-C9B0-4DA5-90B8-46B174D0ABDB}" destId="{16F0F547-D855-4065-B321-631EE17E21A1}" srcOrd="0" destOrd="0" presId="urn:microsoft.com/office/officeart/2005/8/layout/hierarchy1"/>
    <dgm:cxn modelId="{A49859FA-BB05-41C4-A927-3641968FD07E}" type="presOf" srcId="{B4A2C1C8-F39E-4B84-A21F-C6F5AF6355B9}" destId="{C824AFC4-596C-46A7-BECA-F4515AEE1003}" srcOrd="0" destOrd="0" presId="urn:microsoft.com/office/officeart/2005/8/layout/hierarchy1"/>
    <dgm:cxn modelId="{9E79EED3-27A7-4F1A-A77B-3B8AAD3E879D}" type="presOf" srcId="{375FFF69-C1AD-4474-BF39-259C8EABE76D}" destId="{F93B35CB-26AA-4A0C-BCAA-91293427150F}" srcOrd="0" destOrd="0" presId="urn:microsoft.com/office/officeart/2005/8/layout/hierarchy1"/>
    <dgm:cxn modelId="{59FE291E-1C53-4AC2-BC5C-672D8ECA4308}" type="presOf" srcId="{C5A1258A-D204-4B1F-87DF-C8053CA0BD30}" destId="{82BF0729-5DA6-4074-9225-951A35C8A918}" srcOrd="0" destOrd="0" presId="urn:microsoft.com/office/officeart/2005/8/layout/hierarchy1"/>
    <dgm:cxn modelId="{FE00C471-682E-4A48-BF2F-AFA0E60C63B7}" type="presOf" srcId="{AC2B8E0E-4018-4B0E-8BCA-57B5F91691CD}" destId="{09F3AB02-7269-43D6-B9F7-3A96CF267B68}" srcOrd="0" destOrd="0" presId="urn:microsoft.com/office/officeart/2005/8/layout/hierarchy1"/>
    <dgm:cxn modelId="{86E21E9D-5A15-41EF-8890-3894A50A3F41}" type="presOf" srcId="{13E84B91-B572-434E-AD90-B524B1A32816}" destId="{8F16E788-A037-4BFD-81EF-86207B4F3695}" srcOrd="0" destOrd="0" presId="urn:microsoft.com/office/officeart/2005/8/layout/hierarchy1"/>
    <dgm:cxn modelId="{C23265DC-8A90-4723-AE9A-D5BABEE7B505}" type="presOf" srcId="{569A6148-200D-4F17-A671-53D1E0DFBA72}" destId="{69DDD033-DF15-4DA2-A132-4A5C42104F44}" srcOrd="0" destOrd="0" presId="urn:microsoft.com/office/officeart/2005/8/layout/hierarchy1"/>
    <dgm:cxn modelId="{82A61504-900A-4EBA-8169-71D88A29EC5A}" type="presOf" srcId="{AA30D531-6D2A-4C3F-8D79-DA25743BAF71}" destId="{9477696E-2CCB-4B9D-B8EC-D8564DBB8E27}" srcOrd="0" destOrd="0" presId="urn:microsoft.com/office/officeart/2005/8/layout/hierarchy1"/>
    <dgm:cxn modelId="{3178D473-824D-46D0-A87D-36715BA92194}" type="presOf" srcId="{A885A271-991F-47B0-9D4F-0889EE8EA1D5}" destId="{0E7A321A-6BEA-44B6-9300-597DBF218666}" srcOrd="0" destOrd="0" presId="urn:microsoft.com/office/officeart/2005/8/layout/hierarchy1"/>
    <dgm:cxn modelId="{5CFEDC3C-9128-4D41-9126-D3920E22940C}" type="presOf" srcId="{5A163C15-5EA0-409E-995A-1A935D2CF9CB}" destId="{B64F2B03-2EB7-4F4D-9637-56203FDB7696}" srcOrd="0" destOrd="0" presId="urn:microsoft.com/office/officeart/2005/8/layout/hierarchy1"/>
    <dgm:cxn modelId="{8B8862FC-A3E0-48AB-AB35-5E0A8A60779A}" type="presOf" srcId="{3F4723FD-8CF7-49A2-8EBE-5F6AB65F3A38}" destId="{55875CE6-26CE-4C39-AAF2-EB09FF7DD16F}" srcOrd="0" destOrd="0" presId="urn:microsoft.com/office/officeart/2005/8/layout/hierarchy1"/>
    <dgm:cxn modelId="{437EE765-A0E3-47B6-9707-E9BDACA860FB}" type="presOf" srcId="{F4A34442-3822-4380-BB17-465BFD58891E}" destId="{DE4C6CB6-C531-4D57-A4A2-BA33AC5EB42B}" srcOrd="0" destOrd="0" presId="urn:microsoft.com/office/officeart/2005/8/layout/hierarchy1"/>
    <dgm:cxn modelId="{4E528996-B95B-43C6-A7D0-579168D690DF}" type="presOf" srcId="{F33C7370-7627-4B9C-86D4-C310D072022A}" destId="{82C53AC6-985C-4B13-9974-BBF2FE6F90E9}" srcOrd="0" destOrd="0" presId="urn:microsoft.com/office/officeart/2005/8/layout/hierarchy1"/>
    <dgm:cxn modelId="{DB692319-B293-4C8A-980D-0A9AF04D2957}" type="presOf" srcId="{75A0DDEC-13F1-4C97-9BCA-640198245FA7}" destId="{5F54D3B0-E18F-4750-AE1F-FC3834AF7792}" srcOrd="0" destOrd="0" presId="urn:microsoft.com/office/officeart/2005/8/layout/hierarchy1"/>
    <dgm:cxn modelId="{4F4C6A64-0A85-4DDB-BD5C-3F4B6EF654B4}" type="presOf" srcId="{799F293F-03B7-4C88-A68F-44823EE63697}" destId="{A7D863AA-EB76-4636-9FA1-DA2D0FE781AE}" srcOrd="0" destOrd="0" presId="urn:microsoft.com/office/officeart/2005/8/layout/hierarchy1"/>
    <dgm:cxn modelId="{ACC05EDE-0D4C-4EF7-BBD4-27BDCECA41C9}" type="presOf" srcId="{EFCAA2BA-17A8-4ADB-B2DE-030DAB724AA4}" destId="{BF818AD7-4645-41A3-B36B-B360B9BDE6A9}" srcOrd="0" destOrd="0" presId="urn:microsoft.com/office/officeart/2005/8/layout/hierarchy1"/>
    <dgm:cxn modelId="{18C5B12C-4150-4EA0-AEFD-95BC4313C07C}" type="presOf" srcId="{A75263A9-A946-4F0F-A2DB-D77CC4ECF2C0}" destId="{6FFBA3E6-9E86-4BC7-AC48-FF2C58B97A8B}" srcOrd="0" destOrd="0" presId="urn:microsoft.com/office/officeart/2005/8/layout/hierarchy1"/>
    <dgm:cxn modelId="{26A11B8D-B0DD-4BE6-84F5-F77A00C65A04}" srcId="{B4A2C1C8-F39E-4B84-A21F-C6F5AF6355B9}" destId="{C894ACF7-57B0-4711-A906-ABA170EC5773}" srcOrd="0" destOrd="0" parTransId="{5A163C15-5EA0-409E-995A-1A935D2CF9CB}" sibTransId="{A3F64FD1-BC5D-4931-BBFF-9BDEA5FFF35C}"/>
    <dgm:cxn modelId="{571D91DC-8E3D-464E-9FAA-3E8095142350}" srcId="{E92763F5-DF6A-40F9-97DC-ABB9EBDD38B0}" destId="{2CA66843-C1A1-4CDB-8130-25A9DA7BE13C}" srcOrd="1" destOrd="0" parTransId="{799F293F-03B7-4C88-A68F-44823EE63697}" sibTransId="{E5AB53AC-7056-4C81-A37B-4504C4FA5D06}"/>
    <dgm:cxn modelId="{43B2A74A-A258-4D0C-9CDC-7D68FD8EC1BB}" type="presOf" srcId="{C4D9A27A-E51E-4831-AC35-07B5DA4A1B26}" destId="{B2DB8589-93C0-46FB-A7AD-10F1862876C3}" srcOrd="0" destOrd="0" presId="urn:microsoft.com/office/officeart/2005/8/layout/hierarchy1"/>
    <dgm:cxn modelId="{7BAC7243-5A93-472D-8E79-FFF63BFE0CEA}" type="presOf" srcId="{881C6F2A-3721-46DB-8EC7-304E5B1AF77A}" destId="{0D466AC8-7EB3-4EED-9DC1-85079D4C7FD8}" srcOrd="0" destOrd="0" presId="urn:microsoft.com/office/officeart/2005/8/layout/hierarchy1"/>
    <dgm:cxn modelId="{9AA68E88-41EF-45BC-BD81-2B16056367A6}" type="presOf" srcId="{C894ACF7-57B0-4711-A906-ABA170EC5773}" destId="{D9693665-F71C-424F-B671-FCC023C99426}" srcOrd="0" destOrd="0" presId="urn:microsoft.com/office/officeart/2005/8/layout/hierarchy1"/>
    <dgm:cxn modelId="{7A959733-1A24-4AB7-9CD4-9CB720C935EC}" srcId="{CDB45134-3A2E-4234-A329-1273BC22D861}" destId="{C4D9A27A-E51E-4831-AC35-07B5DA4A1B26}" srcOrd="3" destOrd="0" parTransId="{BCE28F45-D7E9-4011-ACE1-D1EFB473EC51}" sibTransId="{7BA4C9AB-AF88-4F7C-8E3C-FDD24A38BAD4}"/>
    <dgm:cxn modelId="{0EA88D0A-801D-40CC-8441-0F00F70BE463}" type="presOf" srcId="{64643456-5E03-46B4-BEB4-9E8DFAC6E6A0}" destId="{FA35794E-6FDF-4D4B-92AF-28DA3377705A}" srcOrd="0" destOrd="0" presId="urn:microsoft.com/office/officeart/2005/8/layout/hierarchy1"/>
    <dgm:cxn modelId="{DB0A03F1-0370-4B60-BD78-5420EDA80036}" type="presOf" srcId="{CC8991CA-27C4-4AFD-AF97-D337C3FD68B4}" destId="{D958874F-FFCC-4A04-ADBB-2B37E5C24847}" srcOrd="0" destOrd="0" presId="urn:microsoft.com/office/officeart/2005/8/layout/hierarchy1"/>
    <dgm:cxn modelId="{4D923B73-01D4-4D83-B40A-455C7CC05F76}" type="presOf" srcId="{D929A767-31D3-4C6D-8FF2-7FD087757320}" destId="{E88068CC-319A-48D2-AF45-03477AF34104}" srcOrd="0" destOrd="0" presId="urn:microsoft.com/office/officeart/2005/8/layout/hierarchy1"/>
    <dgm:cxn modelId="{42C50F08-B7D8-42C4-B95C-6E8004D5A679}" srcId="{F1DDF978-3D59-4B04-BBA1-B7A9AB8AB9BF}" destId="{881C6F2A-3721-46DB-8EC7-304E5B1AF77A}" srcOrd="0" destOrd="0" parTransId="{25FB39BC-1A71-4548-9D77-E754A1334BFF}" sibTransId="{8D6F224E-D6A1-4415-A300-FCCC0C73BAF4}"/>
    <dgm:cxn modelId="{726E95B8-040C-4607-B392-4D7ACFC95720}" type="presOf" srcId="{2CA66843-C1A1-4CDB-8130-25A9DA7BE13C}" destId="{5381B0F9-5032-4D36-9EFD-33E4F960082E}" srcOrd="0" destOrd="0" presId="urn:microsoft.com/office/officeart/2005/8/layout/hierarchy1"/>
    <dgm:cxn modelId="{2EC1BE47-59F1-4C40-BCD5-63B102263B9F}" srcId="{13E84B91-B572-434E-AD90-B524B1A32816}" destId="{CBDBBEDF-50AB-4399-B034-7652687D2A0A}" srcOrd="1" destOrd="0" parTransId="{CD5877D7-C9B0-4DA5-90B8-46B174D0ABDB}" sibTransId="{7A35FEDF-87DF-483C-8EC5-D5D422564785}"/>
    <dgm:cxn modelId="{10077EFB-1510-4B48-87A7-7138C084F6C3}" type="presOf" srcId="{E92763F5-DF6A-40F9-97DC-ABB9EBDD38B0}" destId="{F5054D9A-7047-4960-9BA2-B2089999B4B4}" srcOrd="0" destOrd="0" presId="urn:microsoft.com/office/officeart/2005/8/layout/hierarchy1"/>
    <dgm:cxn modelId="{3FA017B9-9026-4862-8B0C-709ABE0598B4}" srcId="{CDB45134-3A2E-4234-A329-1273BC22D861}" destId="{6B93EBE1-AA07-49B5-A143-B659F2B88709}" srcOrd="2" destOrd="0" parTransId="{518D1211-E469-4020-803D-62DAE21729AD}" sibTransId="{D9E51541-BC3A-4ACC-826E-040F256C7CF2}"/>
    <dgm:cxn modelId="{4E84ABE3-3741-4289-9C7C-460ABD8A1085}" srcId="{B4A2C1C8-F39E-4B84-A21F-C6F5AF6355B9}" destId="{E67AC840-A692-4B56-9D97-635775628393}" srcOrd="1" destOrd="0" parTransId="{1D30CEE8-0DB2-45A1-8DA0-73F68BF5EFCC}" sibTransId="{018E391F-7D8D-4798-8565-C011BFD62193}"/>
    <dgm:cxn modelId="{55FC21E8-3CBB-4B37-85A4-FABD46F03F06}" type="presOf" srcId="{189E17F4-52AA-41CE-BEBE-A276EDF84A85}" destId="{BE005F68-1E8B-49DC-9077-91625BBC80B6}" srcOrd="0" destOrd="0" presId="urn:microsoft.com/office/officeart/2005/8/layout/hierarchy1"/>
    <dgm:cxn modelId="{ECDCF90D-0BE1-45C2-AE41-A80214FABFB2}" srcId="{C894ACF7-57B0-4711-A906-ABA170EC5773}" destId="{AA30D531-6D2A-4C3F-8D79-DA25743BAF71}" srcOrd="1" destOrd="0" parTransId="{AC2B8E0E-4018-4B0E-8BCA-57B5F91691CD}" sibTransId="{494AB909-0EED-4513-B591-9CC3E62C6D67}"/>
    <dgm:cxn modelId="{6F4A944A-5959-48BB-8341-842A33D63108}" type="presOf" srcId="{F1DDF978-3D59-4B04-BBA1-B7A9AB8AB9BF}" destId="{E35EED0F-819F-427A-9FAC-80B16574E128}" srcOrd="0" destOrd="0" presId="urn:microsoft.com/office/officeart/2005/8/layout/hierarchy1"/>
    <dgm:cxn modelId="{304719DC-ECA8-4C41-821D-4EB036C813E6}" srcId="{3F4723FD-8CF7-49A2-8EBE-5F6AB65F3A38}" destId="{97D2AC2B-6899-4D7E-B890-51B11006AAF7}" srcOrd="1" destOrd="0" parTransId="{A9F674E3-7A1C-45DE-9497-89470F8F6E64}" sibTransId="{B3350655-276B-44A1-A9C0-F843025624DB}"/>
    <dgm:cxn modelId="{E9B6054C-9851-4C13-B05A-C5EA826D8DEB}" type="presOf" srcId="{1D30CEE8-0DB2-45A1-8DA0-73F68BF5EFCC}" destId="{5475C9DA-69AF-45DC-9D0D-9B283B47131C}" srcOrd="0" destOrd="0" presId="urn:microsoft.com/office/officeart/2005/8/layout/hierarchy1"/>
    <dgm:cxn modelId="{A8692C75-3A54-4D08-BDF1-C12FA8DFBAE2}" type="presOf" srcId="{25FB39BC-1A71-4548-9D77-E754A1334BFF}" destId="{19ABD2B6-70E2-46E1-B25F-1DC07D0D7B60}" srcOrd="0" destOrd="0" presId="urn:microsoft.com/office/officeart/2005/8/layout/hierarchy1"/>
    <dgm:cxn modelId="{D74C0380-B7C8-40C4-9766-5424F4F5332D}" type="presOf" srcId="{CBDBBEDF-50AB-4399-B034-7652687D2A0A}" destId="{95174C00-F51D-4CD5-8191-0ED49E2458E6}" srcOrd="0" destOrd="0" presId="urn:microsoft.com/office/officeart/2005/8/layout/hierarchy1"/>
    <dgm:cxn modelId="{A8918C8D-5BC9-4CC8-99CB-48018429D45C}" srcId="{13E84B91-B572-434E-AD90-B524B1A32816}" destId="{E92763F5-DF6A-40F9-97DC-ABB9EBDD38B0}" srcOrd="0" destOrd="0" parTransId="{A885A271-991F-47B0-9D4F-0889EE8EA1D5}" sibTransId="{A5F10FF2-149C-49DF-8823-8BB9B4354221}"/>
    <dgm:cxn modelId="{F95B9480-A444-46FA-A8E6-470961032317}" type="presOf" srcId="{A9F674E3-7A1C-45DE-9497-89470F8F6E64}" destId="{81DBE3FA-2B55-450D-B32C-50572FBE0E9E}" srcOrd="0" destOrd="0" presId="urn:microsoft.com/office/officeart/2005/8/layout/hierarchy1"/>
    <dgm:cxn modelId="{B9625FDF-D0BB-41A4-B3B4-B59860665073}" type="presOf" srcId="{E770BA4B-C1F1-4614-A639-4AE3CCCDAA47}" destId="{D7601D0E-10F7-4D91-B8FF-3D9BEBEC41F7}" srcOrd="0" destOrd="0" presId="urn:microsoft.com/office/officeart/2005/8/layout/hierarchy1"/>
    <dgm:cxn modelId="{90315A87-5498-48CB-A557-66188136ABA0}" srcId="{C4D9A27A-E51E-4831-AC35-07B5DA4A1B26}" destId="{17395183-D364-495A-95C9-BCCCAB77A3A9}" srcOrd="0" destOrd="0" parTransId="{A296197F-46EC-4DE5-8C9F-28462637E605}" sibTransId="{207E5806-DBC9-46E6-99B9-B7823D6CA4B3}"/>
    <dgm:cxn modelId="{F5AC604B-5EB6-4FC1-B823-C704A714CCF1}" srcId="{569A6148-200D-4F17-A671-53D1E0DFBA72}" destId="{3FD2881B-176D-42E4-AB0F-70489198F62B}" srcOrd="0" destOrd="0" parTransId="{D929A767-31D3-4C6D-8FF2-7FD087757320}" sibTransId="{6B35CF48-AD24-4456-A681-64A668C2FA51}"/>
    <dgm:cxn modelId="{9593A518-0868-4604-B262-6CEF97D649D8}" type="presOf" srcId="{73396E8E-08AB-46DB-998D-C32BCAC6D172}" destId="{5E73362F-B558-4EF9-A71E-E99F90C6AE8F}" srcOrd="0" destOrd="0" presId="urn:microsoft.com/office/officeart/2005/8/layout/hierarchy1"/>
    <dgm:cxn modelId="{E16F5E8D-D0B2-4DF8-A396-774AB586016C}" type="presParOf" srcId="{9F1F0A16-D6C8-4908-9008-B143559B6549}" destId="{B7A1FFEC-47E0-41DF-943A-1356ADD0020E}" srcOrd="0" destOrd="0" presId="urn:microsoft.com/office/officeart/2005/8/layout/hierarchy1"/>
    <dgm:cxn modelId="{6F66BE0D-3453-4CEB-A669-EEF80F0AFE24}" type="presParOf" srcId="{B7A1FFEC-47E0-41DF-943A-1356ADD0020E}" destId="{0AC2F771-4222-4CEE-A065-D38A7D0217D9}" srcOrd="0" destOrd="0" presId="urn:microsoft.com/office/officeart/2005/8/layout/hierarchy1"/>
    <dgm:cxn modelId="{285E07D3-62B9-47DC-B582-0DF014425A39}" type="presParOf" srcId="{0AC2F771-4222-4CEE-A065-D38A7D0217D9}" destId="{D7509FD0-2E39-46A8-A4EA-26B43B27E616}" srcOrd="0" destOrd="0" presId="urn:microsoft.com/office/officeart/2005/8/layout/hierarchy1"/>
    <dgm:cxn modelId="{C45F91E9-A6FD-425F-8542-754C9EEE70FB}" type="presParOf" srcId="{0AC2F771-4222-4CEE-A065-D38A7D0217D9}" destId="{C824AFC4-596C-46A7-BECA-F4515AEE1003}" srcOrd="1" destOrd="0" presId="urn:microsoft.com/office/officeart/2005/8/layout/hierarchy1"/>
    <dgm:cxn modelId="{EE193E19-5937-41AE-921C-17112151ACF3}" type="presParOf" srcId="{B7A1FFEC-47E0-41DF-943A-1356ADD0020E}" destId="{4BF7AED1-F21C-41EA-8950-27DFFB5F95D5}" srcOrd="1" destOrd="0" presId="urn:microsoft.com/office/officeart/2005/8/layout/hierarchy1"/>
    <dgm:cxn modelId="{C6B962E3-0EE2-4810-8C4C-E474545A1CEA}" type="presParOf" srcId="{4BF7AED1-F21C-41EA-8950-27DFFB5F95D5}" destId="{B64F2B03-2EB7-4F4D-9637-56203FDB7696}" srcOrd="0" destOrd="0" presId="urn:microsoft.com/office/officeart/2005/8/layout/hierarchy1"/>
    <dgm:cxn modelId="{86BAC826-5076-4EAD-8D61-BC75ACBF790B}" type="presParOf" srcId="{4BF7AED1-F21C-41EA-8950-27DFFB5F95D5}" destId="{7F58F286-E4A7-4524-9BD6-CD244AE5B758}" srcOrd="1" destOrd="0" presId="urn:microsoft.com/office/officeart/2005/8/layout/hierarchy1"/>
    <dgm:cxn modelId="{59A35E42-13F1-4729-A717-E2B8955EFF7E}" type="presParOf" srcId="{7F58F286-E4A7-4524-9BD6-CD244AE5B758}" destId="{07B6238D-896D-4964-8CE4-3890B847C41D}" srcOrd="0" destOrd="0" presId="urn:microsoft.com/office/officeart/2005/8/layout/hierarchy1"/>
    <dgm:cxn modelId="{A0F581F4-3389-4A09-A9A8-73AC923DC496}" type="presParOf" srcId="{07B6238D-896D-4964-8CE4-3890B847C41D}" destId="{04C97F14-CC60-4667-AB9E-6DEFC371E27F}" srcOrd="0" destOrd="0" presId="urn:microsoft.com/office/officeart/2005/8/layout/hierarchy1"/>
    <dgm:cxn modelId="{CFD3C1AE-4AC5-4DF6-9EAE-62C460AA0964}" type="presParOf" srcId="{07B6238D-896D-4964-8CE4-3890B847C41D}" destId="{D9693665-F71C-424F-B671-FCC023C99426}" srcOrd="1" destOrd="0" presId="urn:microsoft.com/office/officeart/2005/8/layout/hierarchy1"/>
    <dgm:cxn modelId="{7C9CB868-1F47-49BA-9BBE-55B6FB9DF539}" type="presParOf" srcId="{7F58F286-E4A7-4524-9BD6-CD244AE5B758}" destId="{4003BBE2-BEC8-4230-98C9-46E39579A3F5}" srcOrd="1" destOrd="0" presId="urn:microsoft.com/office/officeart/2005/8/layout/hierarchy1"/>
    <dgm:cxn modelId="{F337AD43-1033-462A-9322-A7CFF7638077}" type="presParOf" srcId="{4003BBE2-BEC8-4230-98C9-46E39579A3F5}" destId="{21077B6E-E4BF-4387-85C8-82347D2F7474}" srcOrd="0" destOrd="0" presId="urn:microsoft.com/office/officeart/2005/8/layout/hierarchy1"/>
    <dgm:cxn modelId="{94C53B4F-E912-4E51-A406-2418D0C95567}" type="presParOf" srcId="{4003BBE2-BEC8-4230-98C9-46E39579A3F5}" destId="{B15CF525-A073-4F0D-A1D6-95A93FAE1CED}" srcOrd="1" destOrd="0" presId="urn:microsoft.com/office/officeart/2005/8/layout/hierarchy1"/>
    <dgm:cxn modelId="{52B53E70-DB26-4CF5-A97B-AB125D5FD48B}" type="presParOf" srcId="{B15CF525-A073-4F0D-A1D6-95A93FAE1CED}" destId="{64306E54-07E9-4CBA-92A0-31C2C3CA4096}" srcOrd="0" destOrd="0" presId="urn:microsoft.com/office/officeart/2005/8/layout/hierarchy1"/>
    <dgm:cxn modelId="{47FA3E1E-901D-48B5-9E94-4A512DBAFC96}" type="presParOf" srcId="{64306E54-07E9-4CBA-92A0-31C2C3CA4096}" destId="{68B14D39-24FB-4E95-B9B1-5A928EB9F568}" srcOrd="0" destOrd="0" presId="urn:microsoft.com/office/officeart/2005/8/layout/hierarchy1"/>
    <dgm:cxn modelId="{6E551DAC-C540-45B7-BAFE-7E8408CC7A45}" type="presParOf" srcId="{64306E54-07E9-4CBA-92A0-31C2C3CA4096}" destId="{5B9A60B0-E07A-4E7A-B332-D81BFC1BFBB5}" srcOrd="1" destOrd="0" presId="urn:microsoft.com/office/officeart/2005/8/layout/hierarchy1"/>
    <dgm:cxn modelId="{12260E72-14F2-4714-8954-56CD7F697E2B}" type="presParOf" srcId="{B15CF525-A073-4F0D-A1D6-95A93FAE1CED}" destId="{F4B135C5-83F8-477A-93FB-1C7FC4C435A5}" srcOrd="1" destOrd="0" presId="urn:microsoft.com/office/officeart/2005/8/layout/hierarchy1"/>
    <dgm:cxn modelId="{8E9AD104-DD70-4BC5-9527-C549A89C1665}" type="presParOf" srcId="{4003BBE2-BEC8-4230-98C9-46E39579A3F5}" destId="{09F3AB02-7269-43D6-B9F7-3A96CF267B68}" srcOrd="2" destOrd="0" presId="urn:microsoft.com/office/officeart/2005/8/layout/hierarchy1"/>
    <dgm:cxn modelId="{469496C6-970E-45A5-8B1D-1C88BB6C6A05}" type="presParOf" srcId="{4003BBE2-BEC8-4230-98C9-46E39579A3F5}" destId="{5E09136A-06E8-4346-8B9E-FCA1F8A77A00}" srcOrd="3" destOrd="0" presId="urn:microsoft.com/office/officeart/2005/8/layout/hierarchy1"/>
    <dgm:cxn modelId="{35B253A5-9DF9-4DC5-BE70-B569355D45C6}" type="presParOf" srcId="{5E09136A-06E8-4346-8B9E-FCA1F8A77A00}" destId="{236BB2F9-6B95-44B1-BD01-5A2B906ABB17}" srcOrd="0" destOrd="0" presId="urn:microsoft.com/office/officeart/2005/8/layout/hierarchy1"/>
    <dgm:cxn modelId="{B5F9A10C-EFC5-42F4-A8C1-D6E7B69C0F8E}" type="presParOf" srcId="{236BB2F9-6B95-44B1-BD01-5A2B906ABB17}" destId="{F7C7A4C3-71F3-41E2-99F7-7DAAC0067E94}" srcOrd="0" destOrd="0" presId="urn:microsoft.com/office/officeart/2005/8/layout/hierarchy1"/>
    <dgm:cxn modelId="{D068EB5C-5FC8-448D-929C-F4F1A15D8CDA}" type="presParOf" srcId="{236BB2F9-6B95-44B1-BD01-5A2B906ABB17}" destId="{9477696E-2CCB-4B9D-B8EC-D8564DBB8E27}" srcOrd="1" destOrd="0" presId="urn:microsoft.com/office/officeart/2005/8/layout/hierarchy1"/>
    <dgm:cxn modelId="{7EE95428-AD61-4A61-ABC5-21FFC7FAC5AE}" type="presParOf" srcId="{5E09136A-06E8-4346-8B9E-FCA1F8A77A00}" destId="{4085FA73-4900-4977-8940-DCF35339C180}" srcOrd="1" destOrd="0" presId="urn:microsoft.com/office/officeart/2005/8/layout/hierarchy1"/>
    <dgm:cxn modelId="{93081189-1802-457E-8EE1-B8F67AA99921}" type="presParOf" srcId="{4BF7AED1-F21C-41EA-8950-27DFFB5F95D5}" destId="{5475C9DA-69AF-45DC-9D0D-9B283B47131C}" srcOrd="2" destOrd="0" presId="urn:microsoft.com/office/officeart/2005/8/layout/hierarchy1"/>
    <dgm:cxn modelId="{90947411-27DA-47C4-83F5-BA93DD05A702}" type="presParOf" srcId="{4BF7AED1-F21C-41EA-8950-27DFFB5F95D5}" destId="{8191C243-E3A9-4ED3-A20F-4B6FB7C49DA4}" srcOrd="3" destOrd="0" presId="urn:microsoft.com/office/officeart/2005/8/layout/hierarchy1"/>
    <dgm:cxn modelId="{0A21DD26-E8B1-40F9-AF2D-A2430E3B51E6}" type="presParOf" srcId="{8191C243-E3A9-4ED3-A20F-4B6FB7C49DA4}" destId="{08CD3A7A-2A3A-4C1A-A326-422538030750}" srcOrd="0" destOrd="0" presId="urn:microsoft.com/office/officeart/2005/8/layout/hierarchy1"/>
    <dgm:cxn modelId="{54CDF699-8A42-469B-B3D3-9EE28D4F87DC}" type="presParOf" srcId="{08CD3A7A-2A3A-4C1A-A326-422538030750}" destId="{E766DA0C-5E52-4CB3-86CB-FCC05203FFBA}" srcOrd="0" destOrd="0" presId="urn:microsoft.com/office/officeart/2005/8/layout/hierarchy1"/>
    <dgm:cxn modelId="{EE871C95-0F95-4D2D-9EA7-CAE8249A0EC9}" type="presParOf" srcId="{08CD3A7A-2A3A-4C1A-A326-422538030750}" destId="{2D1804CC-EDF0-464F-A576-7582A0AE71BE}" srcOrd="1" destOrd="0" presId="urn:microsoft.com/office/officeart/2005/8/layout/hierarchy1"/>
    <dgm:cxn modelId="{9A7B298F-29FB-4686-ACF1-FB0E8878E28E}" type="presParOf" srcId="{8191C243-E3A9-4ED3-A20F-4B6FB7C49DA4}" destId="{4C594219-FCAA-44B1-AAA4-B05CC8BBE78C}" srcOrd="1" destOrd="0" presId="urn:microsoft.com/office/officeart/2005/8/layout/hierarchy1"/>
    <dgm:cxn modelId="{AEB95324-DA1F-4DAC-B57C-525C0CCD7A88}" type="presParOf" srcId="{4C594219-FCAA-44B1-AAA4-B05CC8BBE78C}" destId="{5E73362F-B558-4EF9-A71E-E99F90C6AE8F}" srcOrd="0" destOrd="0" presId="urn:microsoft.com/office/officeart/2005/8/layout/hierarchy1"/>
    <dgm:cxn modelId="{29E7CC1E-F762-437A-ADE3-819617C869D4}" type="presParOf" srcId="{4C594219-FCAA-44B1-AAA4-B05CC8BBE78C}" destId="{42855C49-2D94-4A49-B55F-41CDC4E97269}" srcOrd="1" destOrd="0" presId="urn:microsoft.com/office/officeart/2005/8/layout/hierarchy1"/>
    <dgm:cxn modelId="{BEB6EF0A-1A01-4C36-8A76-522F1942E6F2}" type="presParOf" srcId="{42855C49-2D94-4A49-B55F-41CDC4E97269}" destId="{AD4DF6E2-3555-48EB-9AA2-DB6580CDD140}" srcOrd="0" destOrd="0" presId="urn:microsoft.com/office/officeart/2005/8/layout/hierarchy1"/>
    <dgm:cxn modelId="{47D9957E-9DA9-42A2-9BC0-02D6B6AD0676}" type="presParOf" srcId="{AD4DF6E2-3555-48EB-9AA2-DB6580CDD140}" destId="{E7D1F815-3946-4D63-B161-025B89256F54}" srcOrd="0" destOrd="0" presId="urn:microsoft.com/office/officeart/2005/8/layout/hierarchy1"/>
    <dgm:cxn modelId="{89109AD0-D11E-4239-A971-D0BDD91623F0}" type="presParOf" srcId="{AD4DF6E2-3555-48EB-9AA2-DB6580CDD140}" destId="{69DDD033-DF15-4DA2-A132-4A5C42104F44}" srcOrd="1" destOrd="0" presId="urn:microsoft.com/office/officeart/2005/8/layout/hierarchy1"/>
    <dgm:cxn modelId="{8E5D3708-B500-46B0-AE5A-8040F5A114B4}" type="presParOf" srcId="{42855C49-2D94-4A49-B55F-41CDC4E97269}" destId="{A578F1A3-4404-43B4-A8E0-C35B9116FCC1}" srcOrd="1" destOrd="0" presId="urn:microsoft.com/office/officeart/2005/8/layout/hierarchy1"/>
    <dgm:cxn modelId="{14D02C58-8024-4B1F-AE1F-39FA292D4E87}" type="presParOf" srcId="{A578F1A3-4404-43B4-A8E0-C35B9116FCC1}" destId="{E88068CC-319A-48D2-AF45-03477AF34104}" srcOrd="0" destOrd="0" presId="urn:microsoft.com/office/officeart/2005/8/layout/hierarchy1"/>
    <dgm:cxn modelId="{7CA54F2B-5F72-4F2C-A59E-75163153F1E5}" type="presParOf" srcId="{A578F1A3-4404-43B4-A8E0-C35B9116FCC1}" destId="{B3352646-1B82-4B9A-B786-684F95098472}" srcOrd="1" destOrd="0" presId="urn:microsoft.com/office/officeart/2005/8/layout/hierarchy1"/>
    <dgm:cxn modelId="{3C30945D-3B3D-45BD-8A25-806A0014FE44}" type="presParOf" srcId="{B3352646-1B82-4B9A-B786-684F95098472}" destId="{FE99CFD7-E693-4C5F-986F-C41F8A7ADC76}" srcOrd="0" destOrd="0" presId="urn:microsoft.com/office/officeart/2005/8/layout/hierarchy1"/>
    <dgm:cxn modelId="{451598D9-FCF2-4C94-B5B8-5F5502D83237}" type="presParOf" srcId="{FE99CFD7-E693-4C5F-986F-C41F8A7ADC76}" destId="{5958E657-4D00-4099-AD12-928138EFC4E2}" srcOrd="0" destOrd="0" presId="urn:microsoft.com/office/officeart/2005/8/layout/hierarchy1"/>
    <dgm:cxn modelId="{1D927C5B-351E-40A1-8F1E-AF02A2A6CEAB}" type="presParOf" srcId="{FE99CFD7-E693-4C5F-986F-C41F8A7ADC76}" destId="{BF64009C-7252-432C-8FB6-E5D3BEC859AA}" srcOrd="1" destOrd="0" presId="urn:microsoft.com/office/officeart/2005/8/layout/hierarchy1"/>
    <dgm:cxn modelId="{A1A5BC71-C9A0-449A-B41B-E052A3DEF8C9}" type="presParOf" srcId="{B3352646-1B82-4B9A-B786-684F95098472}" destId="{2CBBF6A1-825B-403F-AA28-71BCD062253F}" srcOrd="1" destOrd="0" presId="urn:microsoft.com/office/officeart/2005/8/layout/hierarchy1"/>
    <dgm:cxn modelId="{CEE04672-871E-4A30-95B2-F70BDC7C883B}" type="presParOf" srcId="{A578F1A3-4404-43B4-A8E0-C35B9116FCC1}" destId="{4AD58FE9-73F4-4724-8637-0B2374F42B60}" srcOrd="2" destOrd="0" presId="urn:microsoft.com/office/officeart/2005/8/layout/hierarchy1"/>
    <dgm:cxn modelId="{870F9E6E-E093-4DF1-B926-A66152693205}" type="presParOf" srcId="{A578F1A3-4404-43B4-A8E0-C35B9116FCC1}" destId="{497C52A0-F58E-4AA5-B0C8-093FDC3502AA}" srcOrd="3" destOrd="0" presId="urn:microsoft.com/office/officeart/2005/8/layout/hierarchy1"/>
    <dgm:cxn modelId="{620C3C24-E214-463F-8A1C-98B9E2848E56}" type="presParOf" srcId="{497C52A0-F58E-4AA5-B0C8-093FDC3502AA}" destId="{E3A608C0-ED47-43A4-86BE-6A1A832C4B8D}" srcOrd="0" destOrd="0" presId="urn:microsoft.com/office/officeart/2005/8/layout/hierarchy1"/>
    <dgm:cxn modelId="{0BA6A8DC-F650-469E-A9D4-23B3EEB3322D}" type="presParOf" srcId="{E3A608C0-ED47-43A4-86BE-6A1A832C4B8D}" destId="{ACCB6324-285D-41EE-B8EE-84F4D1BCB33E}" srcOrd="0" destOrd="0" presId="urn:microsoft.com/office/officeart/2005/8/layout/hierarchy1"/>
    <dgm:cxn modelId="{2AD9309F-8AF1-4EF8-8B40-1FA0A6401789}" type="presParOf" srcId="{E3A608C0-ED47-43A4-86BE-6A1A832C4B8D}" destId="{8F16E788-A037-4BFD-81EF-86207B4F3695}" srcOrd="1" destOrd="0" presId="urn:microsoft.com/office/officeart/2005/8/layout/hierarchy1"/>
    <dgm:cxn modelId="{D1CC495C-5BCB-47AF-83E1-37DD7ADD7383}" type="presParOf" srcId="{497C52A0-F58E-4AA5-B0C8-093FDC3502AA}" destId="{1867F160-D354-4D70-BCF2-7161111F8E1F}" srcOrd="1" destOrd="0" presId="urn:microsoft.com/office/officeart/2005/8/layout/hierarchy1"/>
    <dgm:cxn modelId="{D98CE096-E8B8-40B6-A02A-4A4952559AD0}" type="presParOf" srcId="{1867F160-D354-4D70-BCF2-7161111F8E1F}" destId="{0E7A321A-6BEA-44B6-9300-597DBF218666}" srcOrd="0" destOrd="0" presId="urn:microsoft.com/office/officeart/2005/8/layout/hierarchy1"/>
    <dgm:cxn modelId="{2396925F-F9CD-4A3B-9171-D938881273C2}" type="presParOf" srcId="{1867F160-D354-4D70-BCF2-7161111F8E1F}" destId="{AE150311-818B-4C65-BEF2-B4C309687B06}" srcOrd="1" destOrd="0" presId="urn:microsoft.com/office/officeart/2005/8/layout/hierarchy1"/>
    <dgm:cxn modelId="{E16EB00A-7C80-41BF-A611-B7719D1C23AF}" type="presParOf" srcId="{AE150311-818B-4C65-BEF2-B4C309687B06}" destId="{AF194685-2CD7-435E-8F2B-2AC97A58ED4F}" srcOrd="0" destOrd="0" presId="urn:microsoft.com/office/officeart/2005/8/layout/hierarchy1"/>
    <dgm:cxn modelId="{D68287B7-BCE0-40E0-8874-80A116B6D0E3}" type="presParOf" srcId="{AF194685-2CD7-435E-8F2B-2AC97A58ED4F}" destId="{977EF44C-1161-4334-80C1-55BAA52713DD}" srcOrd="0" destOrd="0" presId="urn:microsoft.com/office/officeart/2005/8/layout/hierarchy1"/>
    <dgm:cxn modelId="{DF5A95B7-A3F7-4016-B424-0CA8D67B763B}" type="presParOf" srcId="{AF194685-2CD7-435E-8F2B-2AC97A58ED4F}" destId="{F5054D9A-7047-4960-9BA2-B2089999B4B4}" srcOrd="1" destOrd="0" presId="urn:microsoft.com/office/officeart/2005/8/layout/hierarchy1"/>
    <dgm:cxn modelId="{9FE4C731-83CC-4667-8836-9F38E8B07CDD}" type="presParOf" srcId="{AE150311-818B-4C65-BEF2-B4C309687B06}" destId="{D9F764D7-778B-4149-91BF-BA1F76018A8E}" srcOrd="1" destOrd="0" presId="urn:microsoft.com/office/officeart/2005/8/layout/hierarchy1"/>
    <dgm:cxn modelId="{F4F1F92D-F5A1-421C-935A-2AC7E325399D}" type="presParOf" srcId="{D9F764D7-778B-4149-91BF-BA1F76018A8E}" destId="{BE005F68-1E8B-49DC-9077-91625BBC80B6}" srcOrd="0" destOrd="0" presId="urn:microsoft.com/office/officeart/2005/8/layout/hierarchy1"/>
    <dgm:cxn modelId="{65C68301-407E-4925-BFF6-55E2AF274ECB}" type="presParOf" srcId="{D9F764D7-778B-4149-91BF-BA1F76018A8E}" destId="{554CF9DF-4885-4135-803D-4E721BB4114D}" srcOrd="1" destOrd="0" presId="urn:microsoft.com/office/officeart/2005/8/layout/hierarchy1"/>
    <dgm:cxn modelId="{0EDE672F-31E8-49F3-BC40-6A4D0148249B}" type="presParOf" srcId="{554CF9DF-4885-4135-803D-4E721BB4114D}" destId="{EFB49D16-C08E-47DA-A940-36D88B2F9D57}" srcOrd="0" destOrd="0" presId="urn:microsoft.com/office/officeart/2005/8/layout/hierarchy1"/>
    <dgm:cxn modelId="{8E0CA95A-F73C-41CA-BA84-2E0F4EEAE07A}" type="presParOf" srcId="{EFB49D16-C08E-47DA-A940-36D88B2F9D57}" destId="{E4E4DA77-F9C2-4B05-BD4F-98C86733A4E3}" srcOrd="0" destOrd="0" presId="urn:microsoft.com/office/officeart/2005/8/layout/hierarchy1"/>
    <dgm:cxn modelId="{AF19A2C2-FDB6-45DA-BB7D-0F90373634F1}" type="presParOf" srcId="{EFB49D16-C08E-47DA-A940-36D88B2F9D57}" destId="{82BF0729-5DA6-4074-9225-951A35C8A918}" srcOrd="1" destOrd="0" presId="urn:microsoft.com/office/officeart/2005/8/layout/hierarchy1"/>
    <dgm:cxn modelId="{2A03EE07-6CE5-4093-B84A-94965E8DFC15}" type="presParOf" srcId="{554CF9DF-4885-4135-803D-4E721BB4114D}" destId="{B9D6285B-96D6-4B41-8CC8-7B4BBBCFE2EA}" srcOrd="1" destOrd="0" presId="urn:microsoft.com/office/officeart/2005/8/layout/hierarchy1"/>
    <dgm:cxn modelId="{BAD9B0B9-49D3-44A9-A1C8-504B19241E37}" type="presParOf" srcId="{D9F764D7-778B-4149-91BF-BA1F76018A8E}" destId="{A7D863AA-EB76-4636-9FA1-DA2D0FE781AE}" srcOrd="2" destOrd="0" presId="urn:microsoft.com/office/officeart/2005/8/layout/hierarchy1"/>
    <dgm:cxn modelId="{1659C51B-8C15-4CC0-9D42-4E06A837C379}" type="presParOf" srcId="{D9F764D7-778B-4149-91BF-BA1F76018A8E}" destId="{88CF3242-FA55-4355-A84B-5D485ED0BA34}" srcOrd="3" destOrd="0" presId="urn:microsoft.com/office/officeart/2005/8/layout/hierarchy1"/>
    <dgm:cxn modelId="{DE3EB833-575B-4A12-943F-8E45196AE129}" type="presParOf" srcId="{88CF3242-FA55-4355-A84B-5D485ED0BA34}" destId="{040307DE-08E1-4FAA-9B73-CB4C3558B60E}" srcOrd="0" destOrd="0" presId="urn:microsoft.com/office/officeart/2005/8/layout/hierarchy1"/>
    <dgm:cxn modelId="{078F068F-2FD8-480C-858F-6FF6DF523435}" type="presParOf" srcId="{040307DE-08E1-4FAA-9B73-CB4C3558B60E}" destId="{0CF64187-8D60-4817-B971-DDFD4F05A658}" srcOrd="0" destOrd="0" presId="urn:microsoft.com/office/officeart/2005/8/layout/hierarchy1"/>
    <dgm:cxn modelId="{010CFDAC-F9E2-4BA2-AA2C-DED5D84A37F3}" type="presParOf" srcId="{040307DE-08E1-4FAA-9B73-CB4C3558B60E}" destId="{5381B0F9-5032-4D36-9EFD-33E4F960082E}" srcOrd="1" destOrd="0" presId="urn:microsoft.com/office/officeart/2005/8/layout/hierarchy1"/>
    <dgm:cxn modelId="{24733B32-CC74-4E43-B225-E81F3A89F05B}" type="presParOf" srcId="{88CF3242-FA55-4355-A84B-5D485ED0BA34}" destId="{8201058F-A0BF-4AC6-865A-EB745C57A112}" srcOrd="1" destOrd="0" presId="urn:microsoft.com/office/officeart/2005/8/layout/hierarchy1"/>
    <dgm:cxn modelId="{009FCEF8-8CA9-49D3-BE03-74CC231A87D7}" type="presParOf" srcId="{1867F160-D354-4D70-BCF2-7161111F8E1F}" destId="{16F0F547-D855-4065-B321-631EE17E21A1}" srcOrd="2" destOrd="0" presId="urn:microsoft.com/office/officeart/2005/8/layout/hierarchy1"/>
    <dgm:cxn modelId="{CBF83514-7397-411F-837A-DD3EE0BBC0CA}" type="presParOf" srcId="{1867F160-D354-4D70-BCF2-7161111F8E1F}" destId="{682C6D13-B8A8-466F-B576-98EA66B37CA1}" srcOrd="3" destOrd="0" presId="urn:microsoft.com/office/officeart/2005/8/layout/hierarchy1"/>
    <dgm:cxn modelId="{912E3468-C801-46B0-8ED9-21B72BE61A30}" type="presParOf" srcId="{682C6D13-B8A8-466F-B576-98EA66B37CA1}" destId="{9D8672B9-0C4B-41D2-9B12-0084F23FA3F8}" srcOrd="0" destOrd="0" presId="urn:microsoft.com/office/officeart/2005/8/layout/hierarchy1"/>
    <dgm:cxn modelId="{3657B2FD-1F73-4523-B4A7-642D12532C81}" type="presParOf" srcId="{9D8672B9-0C4B-41D2-9B12-0084F23FA3F8}" destId="{21622ABD-EB18-461B-9637-6082BAD0CA9B}" srcOrd="0" destOrd="0" presId="urn:microsoft.com/office/officeart/2005/8/layout/hierarchy1"/>
    <dgm:cxn modelId="{8D3C8215-10AF-4444-AB54-FE68FB261523}" type="presParOf" srcId="{9D8672B9-0C4B-41D2-9B12-0084F23FA3F8}" destId="{95174C00-F51D-4CD5-8191-0ED49E2458E6}" srcOrd="1" destOrd="0" presId="urn:microsoft.com/office/officeart/2005/8/layout/hierarchy1"/>
    <dgm:cxn modelId="{6FDB4CF6-8166-47B8-9871-B7E81573ACCE}" type="presParOf" srcId="{682C6D13-B8A8-466F-B576-98EA66B37CA1}" destId="{2E27E5CE-791D-46C8-A694-555431E8E1BC}" srcOrd="1" destOrd="0" presId="urn:microsoft.com/office/officeart/2005/8/layout/hierarchy1"/>
    <dgm:cxn modelId="{4094D647-6E8E-4108-B72F-F65AE9D78B9B}" type="presParOf" srcId="{1867F160-D354-4D70-BCF2-7161111F8E1F}" destId="{B92EA257-3902-4F4F-8F3C-42B0BB9B5231}" srcOrd="4" destOrd="0" presId="urn:microsoft.com/office/officeart/2005/8/layout/hierarchy1"/>
    <dgm:cxn modelId="{2A804AF4-3399-4C3E-94BC-832778FBCFFF}" type="presParOf" srcId="{1867F160-D354-4D70-BCF2-7161111F8E1F}" destId="{54C930AB-59BB-4C5D-B276-1CAA06238DEC}" srcOrd="5" destOrd="0" presId="urn:microsoft.com/office/officeart/2005/8/layout/hierarchy1"/>
    <dgm:cxn modelId="{BB0E3F9F-659C-484B-BDB8-62411F22FD68}" type="presParOf" srcId="{54C930AB-59BB-4C5D-B276-1CAA06238DEC}" destId="{9F60B76B-7CCE-48BB-9319-ED9F4EDFA040}" srcOrd="0" destOrd="0" presId="urn:microsoft.com/office/officeart/2005/8/layout/hierarchy1"/>
    <dgm:cxn modelId="{6F42736D-B566-483D-A4A2-E708458F87AC}" type="presParOf" srcId="{9F60B76B-7CCE-48BB-9319-ED9F4EDFA040}" destId="{8612A4D8-1DBC-48E7-A1F2-C9B981A40816}" srcOrd="0" destOrd="0" presId="urn:microsoft.com/office/officeart/2005/8/layout/hierarchy1"/>
    <dgm:cxn modelId="{B26A5757-EA62-46E6-A145-2AEB94955FBE}" type="presParOf" srcId="{9F60B76B-7CCE-48BB-9319-ED9F4EDFA040}" destId="{6FFBA3E6-9E86-4BC7-AC48-FF2C58B97A8B}" srcOrd="1" destOrd="0" presId="urn:microsoft.com/office/officeart/2005/8/layout/hierarchy1"/>
    <dgm:cxn modelId="{6E6027F6-8032-43D3-B56F-D8C35F86E848}" type="presParOf" srcId="{54C930AB-59BB-4C5D-B276-1CAA06238DEC}" destId="{C289E3B5-88A3-4ACA-86D5-F6075A8C9E94}" srcOrd="1" destOrd="0" presId="urn:microsoft.com/office/officeart/2005/8/layout/hierarchy1"/>
    <dgm:cxn modelId="{1442DD08-98F7-4E1C-880F-F650687728EA}" type="presParOf" srcId="{1867F160-D354-4D70-BCF2-7161111F8E1F}" destId="{D958874F-FFCC-4A04-ADBB-2B37E5C24847}" srcOrd="6" destOrd="0" presId="urn:microsoft.com/office/officeart/2005/8/layout/hierarchy1"/>
    <dgm:cxn modelId="{C4DA03A5-F477-450C-B4F4-CA0129BEA2A3}" type="presParOf" srcId="{1867F160-D354-4D70-BCF2-7161111F8E1F}" destId="{50874C8B-F5EC-4501-B1A7-AE7E45FE9F46}" srcOrd="7" destOrd="0" presId="urn:microsoft.com/office/officeart/2005/8/layout/hierarchy1"/>
    <dgm:cxn modelId="{5982CF5C-66F0-44B1-A5D0-19497C61369D}" type="presParOf" srcId="{50874C8B-F5EC-4501-B1A7-AE7E45FE9F46}" destId="{A7189609-4A9D-4720-9E0B-D341033E1CE9}" srcOrd="0" destOrd="0" presId="urn:microsoft.com/office/officeart/2005/8/layout/hierarchy1"/>
    <dgm:cxn modelId="{9B06682B-A39F-4A9D-B7A6-D281E1FF81A8}" type="presParOf" srcId="{A7189609-4A9D-4720-9E0B-D341033E1CE9}" destId="{9CDF37DB-4384-427D-A615-3EBAAC5642ED}" srcOrd="0" destOrd="0" presId="urn:microsoft.com/office/officeart/2005/8/layout/hierarchy1"/>
    <dgm:cxn modelId="{65E3C429-BB47-4CD3-8343-F3F41367BCC5}" type="presParOf" srcId="{A7189609-4A9D-4720-9E0B-D341033E1CE9}" destId="{F03F5CC0-BAEE-4252-97D2-DA83A5ACBFF6}" srcOrd="1" destOrd="0" presId="urn:microsoft.com/office/officeart/2005/8/layout/hierarchy1"/>
    <dgm:cxn modelId="{987EC980-1748-459F-983F-0E3CC83886E7}" type="presParOf" srcId="{50874C8B-F5EC-4501-B1A7-AE7E45FE9F46}" destId="{A0AC9F61-ED8F-4185-877F-6EA6A8BB031E}" srcOrd="1" destOrd="0" presId="urn:microsoft.com/office/officeart/2005/8/layout/hierarchy1"/>
    <dgm:cxn modelId="{41005479-8C4F-4165-B2E2-E0364F3CD75A}" type="presParOf" srcId="{9F1F0A16-D6C8-4908-9008-B143559B6549}" destId="{547BFC44-C246-479C-9CD7-154A2F7AC3AC}" srcOrd="1" destOrd="0" presId="urn:microsoft.com/office/officeart/2005/8/layout/hierarchy1"/>
    <dgm:cxn modelId="{F4BF7026-6B1E-41B4-B6B9-C9E6CFBA9FF8}" type="presParOf" srcId="{547BFC44-C246-479C-9CD7-154A2F7AC3AC}" destId="{E59AD02A-061A-4D9E-941B-F77A40C9AFFD}" srcOrd="0" destOrd="0" presId="urn:microsoft.com/office/officeart/2005/8/layout/hierarchy1"/>
    <dgm:cxn modelId="{ED3A65F4-9FD6-4C8C-A0DE-7D348AAEA018}" type="presParOf" srcId="{E59AD02A-061A-4D9E-941B-F77A40C9AFFD}" destId="{26103FC5-6C44-4EFC-94AD-102713C08835}" srcOrd="0" destOrd="0" presId="urn:microsoft.com/office/officeart/2005/8/layout/hierarchy1"/>
    <dgm:cxn modelId="{E28AE0AA-9C38-4B36-B19A-746AD1D3ADB2}" type="presParOf" srcId="{E59AD02A-061A-4D9E-941B-F77A40C9AFFD}" destId="{5E57BA59-EE72-4E12-A361-AE11B92DE8D5}" srcOrd="1" destOrd="0" presId="urn:microsoft.com/office/officeart/2005/8/layout/hierarchy1"/>
    <dgm:cxn modelId="{5E5049FC-2E9A-40D0-82D8-ACAA837F9BF3}" type="presParOf" srcId="{547BFC44-C246-479C-9CD7-154A2F7AC3AC}" destId="{0DA905E8-EBA5-4946-997D-C1AC32DEF277}" srcOrd="1" destOrd="0" presId="urn:microsoft.com/office/officeart/2005/8/layout/hierarchy1"/>
    <dgm:cxn modelId="{BB6B7B34-7D79-4CF5-9888-FF50E292A7B5}" type="presParOf" srcId="{0DA905E8-EBA5-4946-997D-C1AC32DEF277}" destId="{82C53AC6-985C-4B13-9974-BBF2FE6F90E9}" srcOrd="0" destOrd="0" presId="urn:microsoft.com/office/officeart/2005/8/layout/hierarchy1"/>
    <dgm:cxn modelId="{DFA4A1A7-5575-4E42-8B46-C4B12204807E}" type="presParOf" srcId="{0DA905E8-EBA5-4946-997D-C1AC32DEF277}" destId="{935541BF-30DB-42FB-9F82-638C4B0D4357}" srcOrd="1" destOrd="0" presId="urn:microsoft.com/office/officeart/2005/8/layout/hierarchy1"/>
    <dgm:cxn modelId="{2EB5B333-178D-45EC-8460-7BAC815952C6}" type="presParOf" srcId="{935541BF-30DB-42FB-9F82-638C4B0D4357}" destId="{EA3B0304-D2B1-4515-84CF-3FC5888D6AE7}" srcOrd="0" destOrd="0" presId="urn:microsoft.com/office/officeart/2005/8/layout/hierarchy1"/>
    <dgm:cxn modelId="{94BED8B4-0863-4EBC-95D1-891DE2267580}" type="presParOf" srcId="{EA3B0304-D2B1-4515-84CF-3FC5888D6AE7}" destId="{D104C4E3-DC13-461F-859B-86CD267562CB}" srcOrd="0" destOrd="0" presId="urn:microsoft.com/office/officeart/2005/8/layout/hierarchy1"/>
    <dgm:cxn modelId="{E587E8F9-FB65-4CA3-B3F8-FC6A34064DAA}" type="presParOf" srcId="{EA3B0304-D2B1-4515-84CF-3FC5888D6AE7}" destId="{55875CE6-26CE-4C39-AAF2-EB09FF7DD16F}" srcOrd="1" destOrd="0" presId="urn:microsoft.com/office/officeart/2005/8/layout/hierarchy1"/>
    <dgm:cxn modelId="{E8F88F58-7CFF-40D6-8386-683A36624F99}" type="presParOf" srcId="{935541BF-30DB-42FB-9F82-638C4B0D4357}" destId="{9FAEE64A-6C2E-4811-B4EA-5EE5F378FA8E}" srcOrd="1" destOrd="0" presId="urn:microsoft.com/office/officeart/2005/8/layout/hierarchy1"/>
    <dgm:cxn modelId="{3807B7E2-FAB7-44E3-8DD5-D53F8820E701}" type="presParOf" srcId="{9FAEE64A-6C2E-4811-B4EA-5EE5F378FA8E}" destId="{5F54D3B0-E18F-4750-AE1F-FC3834AF7792}" srcOrd="0" destOrd="0" presId="urn:microsoft.com/office/officeart/2005/8/layout/hierarchy1"/>
    <dgm:cxn modelId="{117E786C-4A6B-48DA-91C1-760EA2B8A513}" type="presParOf" srcId="{9FAEE64A-6C2E-4811-B4EA-5EE5F378FA8E}" destId="{2BDA656A-9685-4B7B-B98D-2FECDB4E0843}" srcOrd="1" destOrd="0" presId="urn:microsoft.com/office/officeart/2005/8/layout/hierarchy1"/>
    <dgm:cxn modelId="{4D55C0A8-7CF0-4B2E-9456-90CBDAA2F07A}" type="presParOf" srcId="{2BDA656A-9685-4B7B-B98D-2FECDB4E0843}" destId="{E3BAD5F0-43B6-4A0E-B997-C834DE2644E1}" srcOrd="0" destOrd="0" presId="urn:microsoft.com/office/officeart/2005/8/layout/hierarchy1"/>
    <dgm:cxn modelId="{42C74A9E-376F-4DF7-AFB1-984B1C25478B}" type="presParOf" srcId="{E3BAD5F0-43B6-4A0E-B997-C834DE2644E1}" destId="{55271653-88DD-48F5-B169-91ECC88EC577}" srcOrd="0" destOrd="0" presId="urn:microsoft.com/office/officeart/2005/8/layout/hierarchy1"/>
    <dgm:cxn modelId="{DBDE3BB0-7387-4352-86EC-951604E073DB}" type="presParOf" srcId="{E3BAD5F0-43B6-4A0E-B997-C834DE2644E1}" destId="{BF818AD7-4645-41A3-B36B-B360B9BDE6A9}" srcOrd="1" destOrd="0" presId="urn:microsoft.com/office/officeart/2005/8/layout/hierarchy1"/>
    <dgm:cxn modelId="{A36B2190-F95F-4C8A-81AB-54BA192842CA}" type="presParOf" srcId="{2BDA656A-9685-4B7B-B98D-2FECDB4E0843}" destId="{CD3E4E6C-A14A-45C3-9FCA-1D33CA00367F}" srcOrd="1" destOrd="0" presId="urn:microsoft.com/office/officeart/2005/8/layout/hierarchy1"/>
    <dgm:cxn modelId="{0C0B4CFB-036A-4F98-B6DB-8AB30CDDEB68}" type="presParOf" srcId="{9FAEE64A-6C2E-4811-B4EA-5EE5F378FA8E}" destId="{81DBE3FA-2B55-450D-B32C-50572FBE0E9E}" srcOrd="2" destOrd="0" presId="urn:microsoft.com/office/officeart/2005/8/layout/hierarchy1"/>
    <dgm:cxn modelId="{9BDFEA55-5CE8-4F85-A1AD-50DF6AEBB17A}" type="presParOf" srcId="{9FAEE64A-6C2E-4811-B4EA-5EE5F378FA8E}" destId="{95E38D2A-DDB0-4629-90E9-301A3D07E38A}" srcOrd="3" destOrd="0" presId="urn:microsoft.com/office/officeart/2005/8/layout/hierarchy1"/>
    <dgm:cxn modelId="{E4E9C54E-2661-4B87-BDB4-7091D15A514D}" type="presParOf" srcId="{95E38D2A-DDB0-4629-90E9-301A3D07E38A}" destId="{528A92BD-7CB2-4893-8873-C465E804BDA4}" srcOrd="0" destOrd="0" presId="urn:microsoft.com/office/officeart/2005/8/layout/hierarchy1"/>
    <dgm:cxn modelId="{F23539C1-D240-45F8-870A-29A453DF920B}" type="presParOf" srcId="{528A92BD-7CB2-4893-8873-C465E804BDA4}" destId="{2EEE5218-EB73-4D83-8FF4-9D4A9A159DC5}" srcOrd="0" destOrd="0" presId="urn:microsoft.com/office/officeart/2005/8/layout/hierarchy1"/>
    <dgm:cxn modelId="{8EB9D7F6-AC1E-45B5-A047-14BF5145AF48}" type="presParOf" srcId="{528A92BD-7CB2-4893-8873-C465E804BDA4}" destId="{D83F22F5-74C5-4B7A-8A61-3E6D2A865056}" srcOrd="1" destOrd="0" presId="urn:microsoft.com/office/officeart/2005/8/layout/hierarchy1"/>
    <dgm:cxn modelId="{13619134-5EAC-4971-9DB8-E95C87101B19}" type="presParOf" srcId="{95E38D2A-DDB0-4629-90E9-301A3D07E38A}" destId="{6BE1EEA9-5477-4CD4-A3E0-FE84D1820C91}" srcOrd="1" destOrd="0" presId="urn:microsoft.com/office/officeart/2005/8/layout/hierarchy1"/>
    <dgm:cxn modelId="{8AB0C09A-C045-406A-82A4-C6B4976B6DFB}" type="presParOf" srcId="{0DA905E8-EBA5-4946-997D-C1AC32DEF277}" destId="{FF67D436-1321-4405-81BC-245728ABCC5D}" srcOrd="2" destOrd="0" presId="urn:microsoft.com/office/officeart/2005/8/layout/hierarchy1"/>
    <dgm:cxn modelId="{ABB328FA-051C-4F07-B4A5-AA75D28BCCFE}" type="presParOf" srcId="{0DA905E8-EBA5-4946-997D-C1AC32DEF277}" destId="{182F14CA-77A7-4EB5-B7FB-A465AC21A81D}" srcOrd="3" destOrd="0" presId="urn:microsoft.com/office/officeart/2005/8/layout/hierarchy1"/>
    <dgm:cxn modelId="{9207A0EA-5BD8-4127-BB03-68361B89AA00}" type="presParOf" srcId="{182F14CA-77A7-4EB5-B7FB-A465AC21A81D}" destId="{4EEE72EF-0F73-41B0-8964-86C9D2FA6767}" srcOrd="0" destOrd="0" presId="urn:microsoft.com/office/officeart/2005/8/layout/hierarchy1"/>
    <dgm:cxn modelId="{3C852504-1105-4ABE-BA6C-C02C9EEF0B6D}" type="presParOf" srcId="{4EEE72EF-0F73-41B0-8964-86C9D2FA6767}" destId="{EAAFBC41-645D-43BE-813F-7856455BA7E5}" srcOrd="0" destOrd="0" presId="urn:microsoft.com/office/officeart/2005/8/layout/hierarchy1"/>
    <dgm:cxn modelId="{442BC372-4972-459A-BDD0-413393A17B59}" type="presParOf" srcId="{4EEE72EF-0F73-41B0-8964-86C9D2FA6767}" destId="{E35EED0F-819F-427A-9FAC-80B16574E128}" srcOrd="1" destOrd="0" presId="urn:microsoft.com/office/officeart/2005/8/layout/hierarchy1"/>
    <dgm:cxn modelId="{ABF6AADF-DCB7-49AC-971F-56AE7A0DB974}" type="presParOf" srcId="{182F14CA-77A7-4EB5-B7FB-A465AC21A81D}" destId="{24CC48CD-7A7B-4CD6-A38A-68D5E78384E5}" srcOrd="1" destOrd="0" presId="urn:microsoft.com/office/officeart/2005/8/layout/hierarchy1"/>
    <dgm:cxn modelId="{DC93EFEA-F3F6-4F24-9CD1-E16E20FAE0F1}" type="presParOf" srcId="{24CC48CD-7A7B-4CD6-A38A-68D5E78384E5}" destId="{19ABD2B6-70E2-46E1-B25F-1DC07D0D7B60}" srcOrd="0" destOrd="0" presId="urn:microsoft.com/office/officeart/2005/8/layout/hierarchy1"/>
    <dgm:cxn modelId="{2FBEB25C-DB9F-4940-AD0D-08B45F253DE9}" type="presParOf" srcId="{24CC48CD-7A7B-4CD6-A38A-68D5E78384E5}" destId="{E76DA424-9279-4502-9005-29394A5DCCCA}" srcOrd="1" destOrd="0" presId="urn:microsoft.com/office/officeart/2005/8/layout/hierarchy1"/>
    <dgm:cxn modelId="{0E8AAD39-4004-4ED3-A520-C55A147CFCD5}" type="presParOf" srcId="{E76DA424-9279-4502-9005-29394A5DCCCA}" destId="{B214205A-6084-4844-B283-BEE1472D83DF}" srcOrd="0" destOrd="0" presId="urn:microsoft.com/office/officeart/2005/8/layout/hierarchy1"/>
    <dgm:cxn modelId="{8B7BBE1B-97A0-4425-981E-9B06DB99B484}" type="presParOf" srcId="{B214205A-6084-4844-B283-BEE1472D83DF}" destId="{BD9F8F5E-0495-41B3-B905-A62CE0C03E98}" srcOrd="0" destOrd="0" presId="urn:microsoft.com/office/officeart/2005/8/layout/hierarchy1"/>
    <dgm:cxn modelId="{5CDB1590-A387-41B5-BD0C-EA72588E5EDA}" type="presParOf" srcId="{B214205A-6084-4844-B283-BEE1472D83DF}" destId="{0D466AC8-7EB3-4EED-9DC1-85079D4C7FD8}" srcOrd="1" destOrd="0" presId="urn:microsoft.com/office/officeart/2005/8/layout/hierarchy1"/>
    <dgm:cxn modelId="{40BA5F20-388D-4664-82A1-DC0C2466AFC1}" type="presParOf" srcId="{E76DA424-9279-4502-9005-29394A5DCCCA}" destId="{CE1E791F-20D2-4567-B76E-496700BD8A2C}" srcOrd="1" destOrd="0" presId="urn:microsoft.com/office/officeart/2005/8/layout/hierarchy1"/>
    <dgm:cxn modelId="{8BA25B47-EF7D-4A31-AA6A-E00B2FD82B65}" type="presParOf" srcId="{24CC48CD-7A7B-4CD6-A38A-68D5E78384E5}" destId="{D7601D0E-10F7-4D91-B8FF-3D9BEBEC41F7}" srcOrd="2" destOrd="0" presId="urn:microsoft.com/office/officeart/2005/8/layout/hierarchy1"/>
    <dgm:cxn modelId="{F6769C15-C1DE-4E17-B4FA-6A43D0321097}" type="presParOf" srcId="{24CC48CD-7A7B-4CD6-A38A-68D5E78384E5}" destId="{09576A40-A942-4882-AE01-E8BDF672EE91}" srcOrd="3" destOrd="0" presId="urn:microsoft.com/office/officeart/2005/8/layout/hierarchy1"/>
    <dgm:cxn modelId="{D33FE633-0D3F-4F01-81DD-F2C8B7CCEC16}" type="presParOf" srcId="{09576A40-A942-4882-AE01-E8BDF672EE91}" destId="{927453EE-1716-4E5F-8109-5B40DA44C5EB}" srcOrd="0" destOrd="0" presId="urn:microsoft.com/office/officeart/2005/8/layout/hierarchy1"/>
    <dgm:cxn modelId="{7E5311B7-F95C-4E78-9A26-233708C00353}" type="presParOf" srcId="{927453EE-1716-4E5F-8109-5B40DA44C5EB}" destId="{97282771-1F9E-46ED-AF5A-EDB19DD62529}" srcOrd="0" destOrd="0" presId="urn:microsoft.com/office/officeart/2005/8/layout/hierarchy1"/>
    <dgm:cxn modelId="{213D7E11-40BD-45C0-9BE8-20BB7D814F5E}" type="presParOf" srcId="{927453EE-1716-4E5F-8109-5B40DA44C5EB}" destId="{DE4C6CB6-C531-4D57-A4A2-BA33AC5EB42B}" srcOrd="1" destOrd="0" presId="urn:microsoft.com/office/officeart/2005/8/layout/hierarchy1"/>
    <dgm:cxn modelId="{EA713237-B350-4095-AD5D-8D60307F98F8}" type="presParOf" srcId="{09576A40-A942-4882-AE01-E8BDF672EE91}" destId="{2B3B1BAE-3E1C-40DA-8489-035189BEB30B}" srcOrd="1" destOrd="0" presId="urn:microsoft.com/office/officeart/2005/8/layout/hierarchy1"/>
    <dgm:cxn modelId="{7FFECA4B-9F7C-47D4-B657-D548753BC8D7}" type="presParOf" srcId="{9F1F0A16-D6C8-4908-9008-B143559B6549}" destId="{B6E0E75B-9648-48C0-931A-A37D9471B4D6}" srcOrd="2" destOrd="0" presId="urn:microsoft.com/office/officeart/2005/8/layout/hierarchy1"/>
    <dgm:cxn modelId="{1B3A4E7E-BC5E-4C47-8234-BA616CEF4FE6}" type="presParOf" srcId="{B6E0E75B-9648-48C0-931A-A37D9471B4D6}" destId="{6F95D047-2FB3-493B-B404-FD2A7191868B}" srcOrd="0" destOrd="0" presId="urn:microsoft.com/office/officeart/2005/8/layout/hierarchy1"/>
    <dgm:cxn modelId="{F7B79659-A9CD-46BD-A0B6-1597570D15D7}" type="presParOf" srcId="{6F95D047-2FB3-493B-B404-FD2A7191868B}" destId="{EF17B1B0-436C-41FE-BB42-FFE1755613B0}" srcOrd="0" destOrd="0" presId="urn:microsoft.com/office/officeart/2005/8/layout/hierarchy1"/>
    <dgm:cxn modelId="{0BA71D44-2E1D-40E6-90E5-1B3CBA29B3B5}" type="presParOf" srcId="{6F95D047-2FB3-493B-B404-FD2A7191868B}" destId="{5643DD76-AB81-4A16-BC8E-BCBC81E46969}" srcOrd="1" destOrd="0" presId="urn:microsoft.com/office/officeart/2005/8/layout/hierarchy1"/>
    <dgm:cxn modelId="{19F6AD1B-AB8C-482C-86F4-F8F52316F8D3}" type="presParOf" srcId="{B6E0E75B-9648-48C0-931A-A37D9471B4D6}" destId="{9425D441-3A16-4A77-805D-825F6F53F557}" srcOrd="1" destOrd="0" presId="urn:microsoft.com/office/officeart/2005/8/layout/hierarchy1"/>
    <dgm:cxn modelId="{F09D0A49-A8CD-452E-AAF0-2E58F7356291}" type="presParOf" srcId="{9425D441-3A16-4A77-805D-825F6F53F557}" destId="{51D5A685-2F08-4E8A-AC43-FC2D1FEDF97C}" srcOrd="0" destOrd="0" presId="urn:microsoft.com/office/officeart/2005/8/layout/hierarchy1"/>
    <dgm:cxn modelId="{4861D786-EF9B-4405-AB46-B50FB6B82563}" type="presParOf" srcId="{9425D441-3A16-4A77-805D-825F6F53F557}" destId="{E15E8856-F0A6-44C3-8108-CEBA100F792A}" srcOrd="1" destOrd="0" presId="urn:microsoft.com/office/officeart/2005/8/layout/hierarchy1"/>
    <dgm:cxn modelId="{755479EB-6BCA-4AFA-B49A-B4A5465CA97A}" type="presParOf" srcId="{E15E8856-F0A6-44C3-8108-CEBA100F792A}" destId="{B154CAFD-23DF-4725-A870-1D7261226747}" srcOrd="0" destOrd="0" presId="urn:microsoft.com/office/officeart/2005/8/layout/hierarchy1"/>
    <dgm:cxn modelId="{A3EFAC96-F348-4A8D-ADE9-73282FB7559D}" type="presParOf" srcId="{B154CAFD-23DF-4725-A870-1D7261226747}" destId="{9CC4512B-A08C-4787-BD27-4C6453CE8086}" srcOrd="0" destOrd="0" presId="urn:microsoft.com/office/officeart/2005/8/layout/hierarchy1"/>
    <dgm:cxn modelId="{71188F9A-54F1-48AE-B20F-801F29D1241C}" type="presParOf" srcId="{B154CAFD-23DF-4725-A870-1D7261226747}" destId="{F93B35CB-26AA-4A0C-BCAA-91293427150F}" srcOrd="1" destOrd="0" presId="urn:microsoft.com/office/officeart/2005/8/layout/hierarchy1"/>
    <dgm:cxn modelId="{13A897BD-406B-453B-90EC-8C5731E54AB0}" type="presParOf" srcId="{E15E8856-F0A6-44C3-8108-CEBA100F792A}" destId="{F3873F9E-6650-4619-9E15-D40C98A84248}" srcOrd="1" destOrd="0" presId="urn:microsoft.com/office/officeart/2005/8/layout/hierarchy1"/>
    <dgm:cxn modelId="{19E2F5B4-4656-4A17-AE9F-86C3AD1702AF}" type="presParOf" srcId="{9425D441-3A16-4A77-805D-825F6F53F557}" destId="{FA35794E-6FDF-4D4B-92AF-28DA3377705A}" srcOrd="2" destOrd="0" presId="urn:microsoft.com/office/officeart/2005/8/layout/hierarchy1"/>
    <dgm:cxn modelId="{4BA1A613-E150-40B5-8705-1B1B418F30AC}" type="presParOf" srcId="{9425D441-3A16-4A77-805D-825F6F53F557}" destId="{648EE982-2A3F-44BB-87C1-92CB8CC15A76}" srcOrd="3" destOrd="0" presId="urn:microsoft.com/office/officeart/2005/8/layout/hierarchy1"/>
    <dgm:cxn modelId="{7D7BEF6B-3960-4B0E-BFFB-F93FB477B67E}" type="presParOf" srcId="{648EE982-2A3F-44BB-87C1-92CB8CC15A76}" destId="{8134B1E5-AC19-4B32-9976-7838728E53BC}" srcOrd="0" destOrd="0" presId="urn:microsoft.com/office/officeart/2005/8/layout/hierarchy1"/>
    <dgm:cxn modelId="{C4AD1223-949C-4672-B430-22B54258F579}" type="presParOf" srcId="{8134B1E5-AC19-4B32-9976-7838728E53BC}" destId="{5331C93B-A5A3-4F7F-BB17-3A416134FE5B}" srcOrd="0" destOrd="0" presId="urn:microsoft.com/office/officeart/2005/8/layout/hierarchy1"/>
    <dgm:cxn modelId="{2B0100F6-6D19-469F-A0C3-36369F7B8B44}" type="presParOf" srcId="{8134B1E5-AC19-4B32-9976-7838728E53BC}" destId="{7C839385-3E35-406D-8B61-5C5ED9583DE1}" srcOrd="1" destOrd="0" presId="urn:microsoft.com/office/officeart/2005/8/layout/hierarchy1"/>
    <dgm:cxn modelId="{D2E93133-B3BA-4BD4-9BA6-A643459CEB9F}" type="presParOf" srcId="{648EE982-2A3F-44BB-87C1-92CB8CC15A76}" destId="{7836791E-6C7C-4FAD-8ACC-D82C76C4FDDF}" srcOrd="1" destOrd="0" presId="urn:microsoft.com/office/officeart/2005/8/layout/hierarchy1"/>
    <dgm:cxn modelId="{3D0359C1-756F-408E-B592-D128697AB45E}" type="presParOf" srcId="{9F1F0A16-D6C8-4908-9008-B143559B6549}" destId="{3AE965DA-2BF1-4176-B82E-7475858916FC}" srcOrd="3" destOrd="0" presId="urn:microsoft.com/office/officeart/2005/8/layout/hierarchy1"/>
    <dgm:cxn modelId="{3A10358F-6FFF-4742-B5C3-99592946A05F}" type="presParOf" srcId="{3AE965DA-2BF1-4176-B82E-7475858916FC}" destId="{CD919DD6-DE5C-4850-AB22-F12B990742D4}" srcOrd="0" destOrd="0" presId="urn:microsoft.com/office/officeart/2005/8/layout/hierarchy1"/>
    <dgm:cxn modelId="{93687DED-0746-49A8-ADD0-BAA1D5CCFD20}" type="presParOf" srcId="{CD919DD6-DE5C-4850-AB22-F12B990742D4}" destId="{B43B4AE1-4854-47DB-AEB2-CD640D386F4A}" srcOrd="0" destOrd="0" presId="urn:microsoft.com/office/officeart/2005/8/layout/hierarchy1"/>
    <dgm:cxn modelId="{DB559C83-4B01-4C84-868D-C3EBFBD415F3}" type="presParOf" srcId="{CD919DD6-DE5C-4850-AB22-F12B990742D4}" destId="{B2DB8589-93C0-46FB-A7AD-10F1862876C3}" srcOrd="1" destOrd="0" presId="urn:microsoft.com/office/officeart/2005/8/layout/hierarchy1"/>
    <dgm:cxn modelId="{4964152A-A133-454B-9648-D4412E4A708D}" type="presParOf" srcId="{3AE965DA-2BF1-4176-B82E-7475858916FC}" destId="{D639AE5B-13B9-4B67-85EA-61DFD62D3617}" srcOrd="1" destOrd="0" presId="urn:microsoft.com/office/officeart/2005/8/layout/hierarchy1"/>
    <dgm:cxn modelId="{7E8393DF-D9B1-4478-8552-2B993D49397E}" type="presParOf" srcId="{D639AE5B-13B9-4B67-85EA-61DFD62D3617}" destId="{DC83D345-F51B-46DE-9644-BE97DDB91997}" srcOrd="0" destOrd="0" presId="urn:microsoft.com/office/officeart/2005/8/layout/hierarchy1"/>
    <dgm:cxn modelId="{C0559D48-FFEB-4BC9-A7B5-4DA68241F8E9}" type="presParOf" srcId="{D639AE5B-13B9-4B67-85EA-61DFD62D3617}" destId="{28E0F7FB-52A6-4812-A6A2-C6E52E1A6C79}" srcOrd="1" destOrd="0" presId="urn:microsoft.com/office/officeart/2005/8/layout/hierarchy1"/>
    <dgm:cxn modelId="{C2514397-08B6-4AF9-99BA-841657EF5C32}" type="presParOf" srcId="{28E0F7FB-52A6-4812-A6A2-C6E52E1A6C79}" destId="{A1814E46-821A-4685-B8B4-A34BF94A5BD5}" srcOrd="0" destOrd="0" presId="urn:microsoft.com/office/officeart/2005/8/layout/hierarchy1"/>
    <dgm:cxn modelId="{4BE9E9A3-4A82-441F-B7ED-163B71844C14}" type="presParOf" srcId="{A1814E46-821A-4685-B8B4-A34BF94A5BD5}" destId="{098AE38A-55A2-47CA-9F6B-F5477244C37F}" srcOrd="0" destOrd="0" presId="urn:microsoft.com/office/officeart/2005/8/layout/hierarchy1"/>
    <dgm:cxn modelId="{B72B6CF2-41C7-4E67-B37F-6BD94C7C78C0}" type="presParOf" srcId="{A1814E46-821A-4685-B8B4-A34BF94A5BD5}" destId="{FF034ED5-F51F-4BD0-8184-2EA5629E1D8C}" srcOrd="1" destOrd="0" presId="urn:microsoft.com/office/officeart/2005/8/layout/hierarchy1"/>
    <dgm:cxn modelId="{31875BFE-BDB6-415A-A083-1B9C07EE053B}" type="presParOf" srcId="{28E0F7FB-52A6-4812-A6A2-C6E52E1A6C79}" destId="{1270848A-0C2C-4019-9526-B4C2C07D30C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83D345-F51B-46DE-9644-BE97DDB91997}">
      <dsp:nvSpPr>
        <dsp:cNvPr id="0" name=""/>
        <dsp:cNvSpPr/>
      </dsp:nvSpPr>
      <dsp:spPr>
        <a:xfrm>
          <a:off x="10378469" y="1002999"/>
          <a:ext cx="91440" cy="278329"/>
        </a:xfrm>
        <a:custGeom>
          <a:avLst/>
          <a:gdLst/>
          <a:ahLst/>
          <a:cxnLst/>
          <a:rect l="0" t="0" r="0" b="0"/>
          <a:pathLst>
            <a:path>
              <a:moveTo>
                <a:pt x="45720" y="0"/>
              </a:moveTo>
              <a:lnTo>
                <a:pt x="45720" y="278329"/>
              </a:lnTo>
            </a:path>
          </a:pathLst>
        </a:custGeom>
        <a:noFill/>
        <a:ln w="12700" cap="flat" cmpd="sng" algn="ctr">
          <a:solidFill>
            <a:schemeClr val="accent4">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FA35794E-6FDF-4D4B-92AF-28DA3377705A}">
      <dsp:nvSpPr>
        <dsp:cNvPr id="0" name=""/>
        <dsp:cNvSpPr/>
      </dsp:nvSpPr>
      <dsp:spPr>
        <a:xfrm>
          <a:off x="8669679" y="1002999"/>
          <a:ext cx="584836" cy="278329"/>
        </a:xfrm>
        <a:custGeom>
          <a:avLst/>
          <a:gdLst/>
          <a:ahLst/>
          <a:cxnLst/>
          <a:rect l="0" t="0" r="0" b="0"/>
          <a:pathLst>
            <a:path>
              <a:moveTo>
                <a:pt x="0" y="0"/>
              </a:moveTo>
              <a:lnTo>
                <a:pt x="0" y="189673"/>
              </a:lnTo>
              <a:lnTo>
                <a:pt x="584836" y="189673"/>
              </a:lnTo>
              <a:lnTo>
                <a:pt x="584836" y="278329"/>
              </a:lnTo>
            </a:path>
          </a:pathLst>
        </a:custGeom>
        <a:noFill/>
        <a:ln w="12700" cap="flat" cmpd="sng" algn="ctr">
          <a:solidFill>
            <a:schemeClr val="accent4">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51D5A685-2F08-4E8A-AC43-FC2D1FEDF97C}">
      <dsp:nvSpPr>
        <dsp:cNvPr id="0" name=""/>
        <dsp:cNvSpPr/>
      </dsp:nvSpPr>
      <dsp:spPr>
        <a:xfrm>
          <a:off x="8084842" y="1002999"/>
          <a:ext cx="584836" cy="278329"/>
        </a:xfrm>
        <a:custGeom>
          <a:avLst/>
          <a:gdLst/>
          <a:ahLst/>
          <a:cxnLst/>
          <a:rect l="0" t="0" r="0" b="0"/>
          <a:pathLst>
            <a:path>
              <a:moveTo>
                <a:pt x="584836" y="0"/>
              </a:moveTo>
              <a:lnTo>
                <a:pt x="584836" y="189673"/>
              </a:lnTo>
              <a:lnTo>
                <a:pt x="0" y="189673"/>
              </a:lnTo>
              <a:lnTo>
                <a:pt x="0" y="278329"/>
              </a:lnTo>
            </a:path>
          </a:pathLst>
        </a:custGeom>
        <a:noFill/>
        <a:ln w="12700" cap="flat" cmpd="sng" algn="ctr">
          <a:solidFill>
            <a:schemeClr val="accent4">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D7601D0E-10F7-4D91-B8FF-3D9BEBEC41F7}">
      <dsp:nvSpPr>
        <dsp:cNvPr id="0" name=""/>
        <dsp:cNvSpPr/>
      </dsp:nvSpPr>
      <dsp:spPr>
        <a:xfrm>
          <a:off x="6915168" y="1889027"/>
          <a:ext cx="584836" cy="278329"/>
        </a:xfrm>
        <a:custGeom>
          <a:avLst/>
          <a:gdLst/>
          <a:ahLst/>
          <a:cxnLst/>
          <a:rect l="0" t="0" r="0" b="0"/>
          <a:pathLst>
            <a:path>
              <a:moveTo>
                <a:pt x="0" y="0"/>
              </a:moveTo>
              <a:lnTo>
                <a:pt x="0" y="189673"/>
              </a:lnTo>
              <a:lnTo>
                <a:pt x="584836" y="189673"/>
              </a:lnTo>
              <a:lnTo>
                <a:pt x="584836" y="278329"/>
              </a:lnTo>
            </a:path>
          </a:pathLst>
        </a:custGeom>
        <a:noFill/>
        <a:ln w="12700" cap="flat" cmpd="sng" algn="ctr">
          <a:solidFill>
            <a:schemeClr val="accent4">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19ABD2B6-70E2-46E1-B25F-1DC07D0D7B60}">
      <dsp:nvSpPr>
        <dsp:cNvPr id="0" name=""/>
        <dsp:cNvSpPr/>
      </dsp:nvSpPr>
      <dsp:spPr>
        <a:xfrm>
          <a:off x="6330332" y="1889027"/>
          <a:ext cx="584836" cy="278329"/>
        </a:xfrm>
        <a:custGeom>
          <a:avLst/>
          <a:gdLst/>
          <a:ahLst/>
          <a:cxnLst/>
          <a:rect l="0" t="0" r="0" b="0"/>
          <a:pathLst>
            <a:path>
              <a:moveTo>
                <a:pt x="584836" y="0"/>
              </a:moveTo>
              <a:lnTo>
                <a:pt x="584836" y="189673"/>
              </a:lnTo>
              <a:lnTo>
                <a:pt x="0" y="189673"/>
              </a:lnTo>
              <a:lnTo>
                <a:pt x="0" y="278329"/>
              </a:lnTo>
            </a:path>
          </a:pathLst>
        </a:custGeom>
        <a:noFill/>
        <a:ln w="12700" cap="flat" cmpd="sng" algn="ctr">
          <a:solidFill>
            <a:schemeClr val="accent4">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FF67D436-1321-4405-81BC-245728ABCC5D}">
      <dsp:nvSpPr>
        <dsp:cNvPr id="0" name=""/>
        <dsp:cNvSpPr/>
      </dsp:nvSpPr>
      <dsp:spPr>
        <a:xfrm>
          <a:off x="5745495" y="1002999"/>
          <a:ext cx="1169673" cy="278329"/>
        </a:xfrm>
        <a:custGeom>
          <a:avLst/>
          <a:gdLst/>
          <a:ahLst/>
          <a:cxnLst/>
          <a:rect l="0" t="0" r="0" b="0"/>
          <a:pathLst>
            <a:path>
              <a:moveTo>
                <a:pt x="0" y="0"/>
              </a:moveTo>
              <a:lnTo>
                <a:pt x="0" y="189673"/>
              </a:lnTo>
              <a:lnTo>
                <a:pt x="1169673" y="189673"/>
              </a:lnTo>
              <a:lnTo>
                <a:pt x="1169673" y="278329"/>
              </a:lnTo>
            </a:path>
          </a:pathLst>
        </a:custGeom>
        <a:noFill/>
        <a:ln w="12700" cap="flat" cmpd="sng" algn="ctr">
          <a:solidFill>
            <a:schemeClr val="accent4">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81DBE3FA-2B55-450D-B32C-50572FBE0E9E}">
      <dsp:nvSpPr>
        <dsp:cNvPr id="0" name=""/>
        <dsp:cNvSpPr/>
      </dsp:nvSpPr>
      <dsp:spPr>
        <a:xfrm>
          <a:off x="4575821" y="1889027"/>
          <a:ext cx="584836" cy="278329"/>
        </a:xfrm>
        <a:custGeom>
          <a:avLst/>
          <a:gdLst/>
          <a:ahLst/>
          <a:cxnLst/>
          <a:rect l="0" t="0" r="0" b="0"/>
          <a:pathLst>
            <a:path>
              <a:moveTo>
                <a:pt x="0" y="0"/>
              </a:moveTo>
              <a:lnTo>
                <a:pt x="0" y="189673"/>
              </a:lnTo>
              <a:lnTo>
                <a:pt x="584836" y="189673"/>
              </a:lnTo>
              <a:lnTo>
                <a:pt x="584836" y="278329"/>
              </a:lnTo>
            </a:path>
          </a:pathLst>
        </a:custGeom>
        <a:noFill/>
        <a:ln w="12700" cap="flat" cmpd="sng" algn="ctr">
          <a:solidFill>
            <a:schemeClr val="accent4">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5F54D3B0-E18F-4750-AE1F-FC3834AF7792}">
      <dsp:nvSpPr>
        <dsp:cNvPr id="0" name=""/>
        <dsp:cNvSpPr/>
      </dsp:nvSpPr>
      <dsp:spPr>
        <a:xfrm>
          <a:off x="3990985" y="1889027"/>
          <a:ext cx="584836" cy="278329"/>
        </a:xfrm>
        <a:custGeom>
          <a:avLst/>
          <a:gdLst/>
          <a:ahLst/>
          <a:cxnLst/>
          <a:rect l="0" t="0" r="0" b="0"/>
          <a:pathLst>
            <a:path>
              <a:moveTo>
                <a:pt x="584836" y="0"/>
              </a:moveTo>
              <a:lnTo>
                <a:pt x="584836" y="189673"/>
              </a:lnTo>
              <a:lnTo>
                <a:pt x="0" y="189673"/>
              </a:lnTo>
              <a:lnTo>
                <a:pt x="0" y="278329"/>
              </a:lnTo>
            </a:path>
          </a:pathLst>
        </a:custGeom>
        <a:noFill/>
        <a:ln w="12700" cap="flat" cmpd="sng" algn="ctr">
          <a:solidFill>
            <a:schemeClr val="accent4">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82C53AC6-985C-4B13-9974-BBF2FE6F90E9}">
      <dsp:nvSpPr>
        <dsp:cNvPr id="0" name=""/>
        <dsp:cNvSpPr/>
      </dsp:nvSpPr>
      <dsp:spPr>
        <a:xfrm>
          <a:off x="4575821" y="1002999"/>
          <a:ext cx="1169673" cy="278329"/>
        </a:xfrm>
        <a:custGeom>
          <a:avLst/>
          <a:gdLst/>
          <a:ahLst/>
          <a:cxnLst/>
          <a:rect l="0" t="0" r="0" b="0"/>
          <a:pathLst>
            <a:path>
              <a:moveTo>
                <a:pt x="1169673" y="0"/>
              </a:moveTo>
              <a:lnTo>
                <a:pt x="1169673" y="189673"/>
              </a:lnTo>
              <a:lnTo>
                <a:pt x="0" y="189673"/>
              </a:lnTo>
              <a:lnTo>
                <a:pt x="0" y="278329"/>
              </a:lnTo>
            </a:path>
          </a:pathLst>
        </a:custGeom>
        <a:noFill/>
        <a:ln w="12700" cap="flat" cmpd="sng" algn="ctr">
          <a:solidFill>
            <a:schemeClr val="accent4">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D958874F-FFCC-4A04-ADBB-2B37E5C24847}">
      <dsp:nvSpPr>
        <dsp:cNvPr id="0" name=""/>
        <dsp:cNvSpPr/>
      </dsp:nvSpPr>
      <dsp:spPr>
        <a:xfrm>
          <a:off x="3406148" y="3661083"/>
          <a:ext cx="1754510" cy="278329"/>
        </a:xfrm>
        <a:custGeom>
          <a:avLst/>
          <a:gdLst/>
          <a:ahLst/>
          <a:cxnLst/>
          <a:rect l="0" t="0" r="0" b="0"/>
          <a:pathLst>
            <a:path>
              <a:moveTo>
                <a:pt x="0" y="0"/>
              </a:moveTo>
              <a:lnTo>
                <a:pt x="0" y="189673"/>
              </a:lnTo>
              <a:lnTo>
                <a:pt x="1754510" y="189673"/>
              </a:lnTo>
              <a:lnTo>
                <a:pt x="1754510" y="278329"/>
              </a:lnTo>
            </a:path>
          </a:pathLst>
        </a:custGeom>
        <a:noFill/>
        <a:ln w="12700" cap="flat" cmpd="sng" algn="ctr">
          <a:solidFill>
            <a:schemeClr val="accent4">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B92EA257-3902-4F4F-8F3C-42B0BB9B5231}">
      <dsp:nvSpPr>
        <dsp:cNvPr id="0" name=""/>
        <dsp:cNvSpPr/>
      </dsp:nvSpPr>
      <dsp:spPr>
        <a:xfrm>
          <a:off x="3406148" y="3661083"/>
          <a:ext cx="584836" cy="278329"/>
        </a:xfrm>
        <a:custGeom>
          <a:avLst/>
          <a:gdLst/>
          <a:ahLst/>
          <a:cxnLst/>
          <a:rect l="0" t="0" r="0" b="0"/>
          <a:pathLst>
            <a:path>
              <a:moveTo>
                <a:pt x="0" y="0"/>
              </a:moveTo>
              <a:lnTo>
                <a:pt x="0" y="189673"/>
              </a:lnTo>
              <a:lnTo>
                <a:pt x="584836" y="189673"/>
              </a:lnTo>
              <a:lnTo>
                <a:pt x="584836" y="278329"/>
              </a:lnTo>
            </a:path>
          </a:pathLst>
        </a:custGeom>
        <a:noFill/>
        <a:ln w="12700" cap="flat" cmpd="sng" algn="ctr">
          <a:solidFill>
            <a:schemeClr val="accent4">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16F0F547-D855-4065-B321-631EE17E21A1}">
      <dsp:nvSpPr>
        <dsp:cNvPr id="0" name=""/>
        <dsp:cNvSpPr/>
      </dsp:nvSpPr>
      <dsp:spPr>
        <a:xfrm>
          <a:off x="2821311" y="3661083"/>
          <a:ext cx="584836" cy="278329"/>
        </a:xfrm>
        <a:custGeom>
          <a:avLst/>
          <a:gdLst/>
          <a:ahLst/>
          <a:cxnLst/>
          <a:rect l="0" t="0" r="0" b="0"/>
          <a:pathLst>
            <a:path>
              <a:moveTo>
                <a:pt x="584836" y="0"/>
              </a:moveTo>
              <a:lnTo>
                <a:pt x="584836" y="189673"/>
              </a:lnTo>
              <a:lnTo>
                <a:pt x="0" y="189673"/>
              </a:lnTo>
              <a:lnTo>
                <a:pt x="0" y="278329"/>
              </a:lnTo>
            </a:path>
          </a:pathLst>
        </a:custGeom>
        <a:noFill/>
        <a:ln w="12700" cap="flat" cmpd="sng" algn="ctr">
          <a:solidFill>
            <a:schemeClr val="accent4">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A7D863AA-EB76-4636-9FA1-DA2D0FE781AE}">
      <dsp:nvSpPr>
        <dsp:cNvPr id="0" name=""/>
        <dsp:cNvSpPr/>
      </dsp:nvSpPr>
      <dsp:spPr>
        <a:xfrm>
          <a:off x="1651637" y="4547110"/>
          <a:ext cx="584836" cy="278329"/>
        </a:xfrm>
        <a:custGeom>
          <a:avLst/>
          <a:gdLst/>
          <a:ahLst/>
          <a:cxnLst/>
          <a:rect l="0" t="0" r="0" b="0"/>
          <a:pathLst>
            <a:path>
              <a:moveTo>
                <a:pt x="0" y="0"/>
              </a:moveTo>
              <a:lnTo>
                <a:pt x="0" y="189673"/>
              </a:lnTo>
              <a:lnTo>
                <a:pt x="584836" y="189673"/>
              </a:lnTo>
              <a:lnTo>
                <a:pt x="584836" y="278329"/>
              </a:lnTo>
            </a:path>
          </a:pathLst>
        </a:custGeom>
        <a:noFill/>
        <a:ln w="12700" cap="flat" cmpd="sng" algn="ctr">
          <a:solidFill>
            <a:schemeClr val="accent4">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BE005F68-1E8B-49DC-9077-91625BBC80B6}">
      <dsp:nvSpPr>
        <dsp:cNvPr id="0" name=""/>
        <dsp:cNvSpPr/>
      </dsp:nvSpPr>
      <dsp:spPr>
        <a:xfrm>
          <a:off x="1066801" y="4547110"/>
          <a:ext cx="584836" cy="278329"/>
        </a:xfrm>
        <a:custGeom>
          <a:avLst/>
          <a:gdLst/>
          <a:ahLst/>
          <a:cxnLst/>
          <a:rect l="0" t="0" r="0" b="0"/>
          <a:pathLst>
            <a:path>
              <a:moveTo>
                <a:pt x="584836" y="0"/>
              </a:moveTo>
              <a:lnTo>
                <a:pt x="584836" y="189673"/>
              </a:lnTo>
              <a:lnTo>
                <a:pt x="0" y="189673"/>
              </a:lnTo>
              <a:lnTo>
                <a:pt x="0" y="278329"/>
              </a:lnTo>
            </a:path>
          </a:pathLst>
        </a:custGeom>
        <a:noFill/>
        <a:ln w="12700" cap="flat" cmpd="sng" algn="ctr">
          <a:solidFill>
            <a:schemeClr val="accent4">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0E7A321A-6BEA-44B6-9300-597DBF218666}">
      <dsp:nvSpPr>
        <dsp:cNvPr id="0" name=""/>
        <dsp:cNvSpPr/>
      </dsp:nvSpPr>
      <dsp:spPr>
        <a:xfrm>
          <a:off x="1651637" y="3661083"/>
          <a:ext cx="1754510" cy="278329"/>
        </a:xfrm>
        <a:custGeom>
          <a:avLst/>
          <a:gdLst/>
          <a:ahLst/>
          <a:cxnLst/>
          <a:rect l="0" t="0" r="0" b="0"/>
          <a:pathLst>
            <a:path>
              <a:moveTo>
                <a:pt x="1754510" y="0"/>
              </a:moveTo>
              <a:lnTo>
                <a:pt x="1754510" y="189673"/>
              </a:lnTo>
              <a:lnTo>
                <a:pt x="0" y="189673"/>
              </a:lnTo>
              <a:lnTo>
                <a:pt x="0" y="278329"/>
              </a:lnTo>
            </a:path>
          </a:pathLst>
        </a:custGeom>
        <a:noFill/>
        <a:ln w="12700" cap="flat" cmpd="sng" algn="ctr">
          <a:solidFill>
            <a:schemeClr val="accent4">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4AD58FE9-73F4-4724-8637-0B2374F42B60}">
      <dsp:nvSpPr>
        <dsp:cNvPr id="0" name=""/>
        <dsp:cNvSpPr/>
      </dsp:nvSpPr>
      <dsp:spPr>
        <a:xfrm>
          <a:off x="2821311" y="2775055"/>
          <a:ext cx="584836" cy="278329"/>
        </a:xfrm>
        <a:custGeom>
          <a:avLst/>
          <a:gdLst/>
          <a:ahLst/>
          <a:cxnLst/>
          <a:rect l="0" t="0" r="0" b="0"/>
          <a:pathLst>
            <a:path>
              <a:moveTo>
                <a:pt x="0" y="0"/>
              </a:moveTo>
              <a:lnTo>
                <a:pt x="0" y="189673"/>
              </a:lnTo>
              <a:lnTo>
                <a:pt x="584836" y="189673"/>
              </a:lnTo>
              <a:lnTo>
                <a:pt x="584836" y="278329"/>
              </a:lnTo>
            </a:path>
          </a:pathLst>
        </a:custGeom>
        <a:noFill/>
        <a:ln w="12700" cap="flat" cmpd="sng" algn="ctr">
          <a:solidFill>
            <a:schemeClr val="accent4">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E88068CC-319A-48D2-AF45-03477AF34104}">
      <dsp:nvSpPr>
        <dsp:cNvPr id="0" name=""/>
        <dsp:cNvSpPr/>
      </dsp:nvSpPr>
      <dsp:spPr>
        <a:xfrm>
          <a:off x="2236474" y="2775055"/>
          <a:ext cx="584836" cy="278329"/>
        </a:xfrm>
        <a:custGeom>
          <a:avLst/>
          <a:gdLst/>
          <a:ahLst/>
          <a:cxnLst/>
          <a:rect l="0" t="0" r="0" b="0"/>
          <a:pathLst>
            <a:path>
              <a:moveTo>
                <a:pt x="584836" y="0"/>
              </a:moveTo>
              <a:lnTo>
                <a:pt x="584836" y="189673"/>
              </a:lnTo>
              <a:lnTo>
                <a:pt x="0" y="189673"/>
              </a:lnTo>
              <a:lnTo>
                <a:pt x="0" y="278329"/>
              </a:lnTo>
            </a:path>
          </a:pathLst>
        </a:custGeom>
        <a:noFill/>
        <a:ln w="12700" cap="flat" cmpd="sng" algn="ctr">
          <a:solidFill>
            <a:schemeClr val="accent4">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5E73362F-B558-4EF9-A71E-E99F90C6AE8F}">
      <dsp:nvSpPr>
        <dsp:cNvPr id="0" name=""/>
        <dsp:cNvSpPr/>
      </dsp:nvSpPr>
      <dsp:spPr>
        <a:xfrm>
          <a:off x="2775591" y="1889027"/>
          <a:ext cx="91440" cy="278329"/>
        </a:xfrm>
        <a:custGeom>
          <a:avLst/>
          <a:gdLst/>
          <a:ahLst/>
          <a:cxnLst/>
          <a:rect l="0" t="0" r="0" b="0"/>
          <a:pathLst>
            <a:path>
              <a:moveTo>
                <a:pt x="45720" y="0"/>
              </a:moveTo>
              <a:lnTo>
                <a:pt x="45720" y="278329"/>
              </a:lnTo>
            </a:path>
          </a:pathLst>
        </a:custGeom>
        <a:noFill/>
        <a:ln w="12700" cap="flat" cmpd="sng" algn="ctr">
          <a:solidFill>
            <a:schemeClr val="accent4">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5475C9DA-69AF-45DC-9D0D-9B283B47131C}">
      <dsp:nvSpPr>
        <dsp:cNvPr id="0" name=""/>
        <dsp:cNvSpPr/>
      </dsp:nvSpPr>
      <dsp:spPr>
        <a:xfrm>
          <a:off x="1944056" y="1002999"/>
          <a:ext cx="877255" cy="278329"/>
        </a:xfrm>
        <a:custGeom>
          <a:avLst/>
          <a:gdLst/>
          <a:ahLst/>
          <a:cxnLst/>
          <a:rect l="0" t="0" r="0" b="0"/>
          <a:pathLst>
            <a:path>
              <a:moveTo>
                <a:pt x="0" y="0"/>
              </a:moveTo>
              <a:lnTo>
                <a:pt x="0" y="189673"/>
              </a:lnTo>
              <a:lnTo>
                <a:pt x="877255" y="189673"/>
              </a:lnTo>
              <a:lnTo>
                <a:pt x="877255" y="278329"/>
              </a:lnTo>
            </a:path>
          </a:pathLst>
        </a:custGeom>
        <a:noFill/>
        <a:ln w="12700" cap="flat" cmpd="sng" algn="ctr">
          <a:solidFill>
            <a:schemeClr val="accent4">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09F3AB02-7269-43D6-B9F7-3A96CF267B68}">
      <dsp:nvSpPr>
        <dsp:cNvPr id="0" name=""/>
        <dsp:cNvSpPr/>
      </dsp:nvSpPr>
      <dsp:spPr>
        <a:xfrm>
          <a:off x="1066801" y="1889027"/>
          <a:ext cx="584836" cy="278329"/>
        </a:xfrm>
        <a:custGeom>
          <a:avLst/>
          <a:gdLst/>
          <a:ahLst/>
          <a:cxnLst/>
          <a:rect l="0" t="0" r="0" b="0"/>
          <a:pathLst>
            <a:path>
              <a:moveTo>
                <a:pt x="0" y="0"/>
              </a:moveTo>
              <a:lnTo>
                <a:pt x="0" y="189673"/>
              </a:lnTo>
              <a:lnTo>
                <a:pt x="584836" y="189673"/>
              </a:lnTo>
              <a:lnTo>
                <a:pt x="584836" y="278329"/>
              </a:lnTo>
            </a:path>
          </a:pathLst>
        </a:custGeom>
        <a:noFill/>
        <a:ln w="12700" cap="flat" cmpd="sng" algn="ctr">
          <a:solidFill>
            <a:schemeClr val="accent4">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21077B6E-E4BF-4387-85C8-82347D2F7474}">
      <dsp:nvSpPr>
        <dsp:cNvPr id="0" name=""/>
        <dsp:cNvSpPr/>
      </dsp:nvSpPr>
      <dsp:spPr>
        <a:xfrm>
          <a:off x="481964" y="1889027"/>
          <a:ext cx="584836" cy="278329"/>
        </a:xfrm>
        <a:custGeom>
          <a:avLst/>
          <a:gdLst/>
          <a:ahLst/>
          <a:cxnLst/>
          <a:rect l="0" t="0" r="0" b="0"/>
          <a:pathLst>
            <a:path>
              <a:moveTo>
                <a:pt x="584836" y="0"/>
              </a:moveTo>
              <a:lnTo>
                <a:pt x="584836" y="189673"/>
              </a:lnTo>
              <a:lnTo>
                <a:pt x="0" y="189673"/>
              </a:lnTo>
              <a:lnTo>
                <a:pt x="0" y="278329"/>
              </a:lnTo>
            </a:path>
          </a:pathLst>
        </a:custGeom>
        <a:noFill/>
        <a:ln w="12700" cap="flat" cmpd="sng" algn="ctr">
          <a:solidFill>
            <a:schemeClr val="accent4">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B64F2B03-2EB7-4F4D-9637-56203FDB7696}">
      <dsp:nvSpPr>
        <dsp:cNvPr id="0" name=""/>
        <dsp:cNvSpPr/>
      </dsp:nvSpPr>
      <dsp:spPr>
        <a:xfrm>
          <a:off x="1066801" y="1002999"/>
          <a:ext cx="877255" cy="278329"/>
        </a:xfrm>
        <a:custGeom>
          <a:avLst/>
          <a:gdLst/>
          <a:ahLst/>
          <a:cxnLst/>
          <a:rect l="0" t="0" r="0" b="0"/>
          <a:pathLst>
            <a:path>
              <a:moveTo>
                <a:pt x="877255" y="0"/>
              </a:moveTo>
              <a:lnTo>
                <a:pt x="877255" y="189673"/>
              </a:lnTo>
              <a:lnTo>
                <a:pt x="0" y="189673"/>
              </a:lnTo>
              <a:lnTo>
                <a:pt x="0" y="278329"/>
              </a:lnTo>
            </a:path>
          </a:pathLst>
        </a:custGeom>
        <a:noFill/>
        <a:ln w="12700" cap="flat" cmpd="sng" algn="ctr">
          <a:solidFill>
            <a:schemeClr val="accent4">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D7509FD0-2E39-46A8-A4EA-26B43B27E616}">
      <dsp:nvSpPr>
        <dsp:cNvPr id="0" name=""/>
        <dsp:cNvSpPr/>
      </dsp:nvSpPr>
      <dsp:spPr>
        <a:xfrm>
          <a:off x="1465553" y="395301"/>
          <a:ext cx="957005" cy="607698"/>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C824AFC4-596C-46A7-BECA-F4515AEE1003}">
      <dsp:nvSpPr>
        <dsp:cNvPr id="0" name=""/>
        <dsp:cNvSpPr/>
      </dsp:nvSpPr>
      <dsp:spPr>
        <a:xfrm>
          <a:off x="1571887" y="496318"/>
          <a:ext cx="957005" cy="607698"/>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n-US" sz="800" kern="1200" baseline="0" smtClean="0"/>
            <a:t>2D</a:t>
          </a:r>
          <a:endParaRPr lang="en-US" sz="800" kern="1200"/>
        </a:p>
      </dsp:txBody>
      <dsp:txXfrm>
        <a:off x="1589686" y="514117"/>
        <a:ext cx="921407" cy="572100"/>
      </dsp:txXfrm>
    </dsp:sp>
    <dsp:sp modelId="{04C97F14-CC60-4667-AB9E-6DEFC371E27F}">
      <dsp:nvSpPr>
        <dsp:cNvPr id="0" name=""/>
        <dsp:cNvSpPr/>
      </dsp:nvSpPr>
      <dsp:spPr>
        <a:xfrm>
          <a:off x="588298" y="1281328"/>
          <a:ext cx="957005" cy="607698"/>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D9693665-F71C-424F-B671-FCC023C99426}">
      <dsp:nvSpPr>
        <dsp:cNvPr id="0" name=""/>
        <dsp:cNvSpPr/>
      </dsp:nvSpPr>
      <dsp:spPr>
        <a:xfrm>
          <a:off x="694632" y="1382346"/>
          <a:ext cx="957005" cy="607698"/>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n-US" sz="800" kern="1200" baseline="0" smtClean="0"/>
            <a:t>Contact methods</a:t>
          </a:r>
          <a:endParaRPr lang="en-US" sz="800" kern="1200"/>
        </a:p>
      </dsp:txBody>
      <dsp:txXfrm>
        <a:off x="712431" y="1400145"/>
        <a:ext cx="921407" cy="572100"/>
      </dsp:txXfrm>
    </dsp:sp>
    <dsp:sp modelId="{68B14D39-24FB-4E95-B9B1-5A928EB9F568}">
      <dsp:nvSpPr>
        <dsp:cNvPr id="0" name=""/>
        <dsp:cNvSpPr/>
      </dsp:nvSpPr>
      <dsp:spPr>
        <a:xfrm>
          <a:off x="3461" y="2167356"/>
          <a:ext cx="957005" cy="607698"/>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B9A60B0-E07A-4E7A-B332-D81BFC1BFBB5}">
      <dsp:nvSpPr>
        <dsp:cNvPr id="0" name=""/>
        <dsp:cNvSpPr/>
      </dsp:nvSpPr>
      <dsp:spPr>
        <a:xfrm>
          <a:off x="109795" y="2268373"/>
          <a:ext cx="957005" cy="607698"/>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n-US" sz="800" kern="1200" baseline="0" dirty="0" smtClean="0"/>
            <a:t>Flexographic printing</a:t>
          </a:r>
          <a:endParaRPr lang="en-US" sz="800" kern="1200" dirty="0"/>
        </a:p>
      </dsp:txBody>
      <dsp:txXfrm>
        <a:off x="127594" y="2286172"/>
        <a:ext cx="921407" cy="572100"/>
      </dsp:txXfrm>
    </dsp:sp>
    <dsp:sp modelId="{F7C7A4C3-71F3-41E2-99F7-7DAAC0067E94}">
      <dsp:nvSpPr>
        <dsp:cNvPr id="0" name=""/>
        <dsp:cNvSpPr/>
      </dsp:nvSpPr>
      <dsp:spPr>
        <a:xfrm>
          <a:off x="1173135" y="2167356"/>
          <a:ext cx="957005" cy="607698"/>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9477696E-2CCB-4B9D-B8EC-D8564DBB8E27}">
      <dsp:nvSpPr>
        <dsp:cNvPr id="0" name=""/>
        <dsp:cNvSpPr/>
      </dsp:nvSpPr>
      <dsp:spPr>
        <a:xfrm>
          <a:off x="1279469" y="2268373"/>
          <a:ext cx="957005" cy="607698"/>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n-US" sz="800" kern="1200" baseline="0" smtClean="0"/>
            <a:t>Stencil printing</a:t>
          </a:r>
          <a:endParaRPr lang="en-US" sz="800" kern="1200"/>
        </a:p>
      </dsp:txBody>
      <dsp:txXfrm>
        <a:off x="1297268" y="2286172"/>
        <a:ext cx="921407" cy="572100"/>
      </dsp:txXfrm>
    </dsp:sp>
    <dsp:sp modelId="{E766DA0C-5E52-4CB3-86CB-FCC05203FFBA}">
      <dsp:nvSpPr>
        <dsp:cNvPr id="0" name=""/>
        <dsp:cNvSpPr/>
      </dsp:nvSpPr>
      <dsp:spPr>
        <a:xfrm>
          <a:off x="2342808" y="1281328"/>
          <a:ext cx="957005" cy="607698"/>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2D1804CC-EDF0-464F-A576-7582A0AE71BE}">
      <dsp:nvSpPr>
        <dsp:cNvPr id="0" name=""/>
        <dsp:cNvSpPr/>
      </dsp:nvSpPr>
      <dsp:spPr>
        <a:xfrm>
          <a:off x="2449142" y="1382346"/>
          <a:ext cx="957005" cy="607698"/>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n-US" sz="800" kern="1200" baseline="0" smtClean="0"/>
            <a:t>Non-contact methods</a:t>
          </a:r>
          <a:endParaRPr lang="en-US" sz="800" kern="1200"/>
        </a:p>
      </dsp:txBody>
      <dsp:txXfrm>
        <a:off x="2466941" y="1400145"/>
        <a:ext cx="921407" cy="572100"/>
      </dsp:txXfrm>
    </dsp:sp>
    <dsp:sp modelId="{E7D1F815-3946-4D63-B161-025B89256F54}">
      <dsp:nvSpPr>
        <dsp:cNvPr id="0" name=""/>
        <dsp:cNvSpPr/>
      </dsp:nvSpPr>
      <dsp:spPr>
        <a:xfrm>
          <a:off x="2342808" y="2167356"/>
          <a:ext cx="957005" cy="607698"/>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69DDD033-DF15-4DA2-A132-4A5C42104F44}">
      <dsp:nvSpPr>
        <dsp:cNvPr id="0" name=""/>
        <dsp:cNvSpPr/>
      </dsp:nvSpPr>
      <dsp:spPr>
        <a:xfrm>
          <a:off x="2449142" y="2268373"/>
          <a:ext cx="957005" cy="607698"/>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n-US" sz="800" kern="1200" baseline="0" smtClean="0"/>
            <a:t>Inkjet printing (IJP)</a:t>
          </a:r>
          <a:endParaRPr lang="en-US" sz="800" kern="1200"/>
        </a:p>
      </dsp:txBody>
      <dsp:txXfrm>
        <a:off x="2466941" y="2286172"/>
        <a:ext cx="921407" cy="572100"/>
      </dsp:txXfrm>
    </dsp:sp>
    <dsp:sp modelId="{5958E657-4D00-4099-AD12-928138EFC4E2}">
      <dsp:nvSpPr>
        <dsp:cNvPr id="0" name=""/>
        <dsp:cNvSpPr/>
      </dsp:nvSpPr>
      <dsp:spPr>
        <a:xfrm>
          <a:off x="1757971" y="3053384"/>
          <a:ext cx="957005" cy="607698"/>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BF64009C-7252-432C-8FB6-E5D3BEC859AA}">
      <dsp:nvSpPr>
        <dsp:cNvPr id="0" name=""/>
        <dsp:cNvSpPr/>
      </dsp:nvSpPr>
      <dsp:spPr>
        <a:xfrm>
          <a:off x="1864305" y="3154401"/>
          <a:ext cx="957005" cy="607698"/>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n-US" sz="800" kern="1200" baseline="0" smtClean="0"/>
            <a:t>Continuous</a:t>
          </a:r>
          <a:endParaRPr lang="en-US" sz="800" kern="1200"/>
        </a:p>
      </dsp:txBody>
      <dsp:txXfrm>
        <a:off x="1882104" y="3172200"/>
        <a:ext cx="921407" cy="572100"/>
      </dsp:txXfrm>
    </dsp:sp>
    <dsp:sp modelId="{ACCB6324-285D-41EE-B8EE-84F4D1BCB33E}">
      <dsp:nvSpPr>
        <dsp:cNvPr id="0" name=""/>
        <dsp:cNvSpPr/>
      </dsp:nvSpPr>
      <dsp:spPr>
        <a:xfrm>
          <a:off x="2927645" y="3053384"/>
          <a:ext cx="957005" cy="607698"/>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8F16E788-A037-4BFD-81EF-86207B4F3695}">
      <dsp:nvSpPr>
        <dsp:cNvPr id="0" name=""/>
        <dsp:cNvSpPr/>
      </dsp:nvSpPr>
      <dsp:spPr>
        <a:xfrm>
          <a:off x="3033979" y="3154401"/>
          <a:ext cx="957005" cy="607698"/>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n-US" sz="800" kern="1200" baseline="0" dirty="0" smtClean="0"/>
            <a:t>Drop-on-demand (DoD)</a:t>
          </a:r>
          <a:endParaRPr lang="en-US" sz="800" kern="1200" dirty="0"/>
        </a:p>
      </dsp:txBody>
      <dsp:txXfrm>
        <a:off x="3051778" y="3172200"/>
        <a:ext cx="921407" cy="572100"/>
      </dsp:txXfrm>
    </dsp:sp>
    <dsp:sp modelId="{977EF44C-1161-4334-80C1-55BAA52713DD}">
      <dsp:nvSpPr>
        <dsp:cNvPr id="0" name=""/>
        <dsp:cNvSpPr/>
      </dsp:nvSpPr>
      <dsp:spPr>
        <a:xfrm>
          <a:off x="1173135" y="3939412"/>
          <a:ext cx="957005" cy="607698"/>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F5054D9A-7047-4960-9BA2-B2089999B4B4}">
      <dsp:nvSpPr>
        <dsp:cNvPr id="0" name=""/>
        <dsp:cNvSpPr/>
      </dsp:nvSpPr>
      <dsp:spPr>
        <a:xfrm>
          <a:off x="1279469" y="4040429"/>
          <a:ext cx="957005" cy="607698"/>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n-US" sz="800" kern="1200" dirty="0" smtClean="0"/>
            <a:t>Inkjet printing</a:t>
          </a:r>
          <a:endParaRPr lang="en-US" sz="800" kern="1200" dirty="0"/>
        </a:p>
      </dsp:txBody>
      <dsp:txXfrm>
        <a:off x="1297268" y="4058228"/>
        <a:ext cx="921407" cy="572100"/>
      </dsp:txXfrm>
    </dsp:sp>
    <dsp:sp modelId="{E4E4DA77-F9C2-4B05-BD4F-98C86733A4E3}">
      <dsp:nvSpPr>
        <dsp:cNvPr id="0" name=""/>
        <dsp:cNvSpPr/>
      </dsp:nvSpPr>
      <dsp:spPr>
        <a:xfrm>
          <a:off x="588298" y="4825439"/>
          <a:ext cx="957005" cy="607698"/>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82BF0729-5DA6-4074-9225-951A35C8A918}">
      <dsp:nvSpPr>
        <dsp:cNvPr id="0" name=""/>
        <dsp:cNvSpPr/>
      </dsp:nvSpPr>
      <dsp:spPr>
        <a:xfrm>
          <a:off x="694632" y="4926457"/>
          <a:ext cx="957005" cy="607698"/>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n-US" sz="800" kern="1200" baseline="0" dirty="0" smtClean="0"/>
            <a:t>Thermal (TIJ)</a:t>
          </a:r>
          <a:endParaRPr lang="en-US" sz="800" kern="1200" dirty="0"/>
        </a:p>
      </dsp:txBody>
      <dsp:txXfrm>
        <a:off x="712431" y="4944256"/>
        <a:ext cx="921407" cy="572100"/>
      </dsp:txXfrm>
    </dsp:sp>
    <dsp:sp modelId="{0CF64187-8D60-4817-B971-DDFD4F05A658}">
      <dsp:nvSpPr>
        <dsp:cNvPr id="0" name=""/>
        <dsp:cNvSpPr/>
      </dsp:nvSpPr>
      <dsp:spPr>
        <a:xfrm>
          <a:off x="1757971" y="4825439"/>
          <a:ext cx="957005" cy="607698"/>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381B0F9-5032-4D36-9EFD-33E4F960082E}">
      <dsp:nvSpPr>
        <dsp:cNvPr id="0" name=""/>
        <dsp:cNvSpPr/>
      </dsp:nvSpPr>
      <dsp:spPr>
        <a:xfrm>
          <a:off x="1864305" y="4926457"/>
          <a:ext cx="957005" cy="607698"/>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n-US" sz="800" b="1" kern="1200" baseline="0" dirty="0" smtClean="0"/>
            <a:t>Piezoelectric (PIJ)</a:t>
          </a:r>
          <a:endParaRPr lang="en-US" sz="800" kern="1200" dirty="0"/>
        </a:p>
      </dsp:txBody>
      <dsp:txXfrm>
        <a:off x="1882104" y="4944256"/>
        <a:ext cx="921407" cy="572100"/>
      </dsp:txXfrm>
    </dsp:sp>
    <dsp:sp modelId="{21622ABD-EB18-461B-9637-6082BAD0CA9B}">
      <dsp:nvSpPr>
        <dsp:cNvPr id="0" name=""/>
        <dsp:cNvSpPr/>
      </dsp:nvSpPr>
      <dsp:spPr>
        <a:xfrm>
          <a:off x="2342808" y="3939412"/>
          <a:ext cx="957005" cy="607698"/>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95174C00-F51D-4CD5-8191-0ED49E2458E6}">
      <dsp:nvSpPr>
        <dsp:cNvPr id="0" name=""/>
        <dsp:cNvSpPr/>
      </dsp:nvSpPr>
      <dsp:spPr>
        <a:xfrm>
          <a:off x="2449142" y="4040429"/>
          <a:ext cx="957005" cy="607698"/>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n-US" sz="800" kern="1200" baseline="0" dirty="0" smtClean="0"/>
            <a:t>Electrostatic</a:t>
          </a:r>
          <a:endParaRPr lang="en-US" sz="800" kern="1200" dirty="0"/>
        </a:p>
      </dsp:txBody>
      <dsp:txXfrm>
        <a:off x="2466941" y="4058228"/>
        <a:ext cx="921407" cy="572100"/>
      </dsp:txXfrm>
    </dsp:sp>
    <dsp:sp modelId="{8612A4D8-1DBC-48E7-A1F2-C9B981A40816}">
      <dsp:nvSpPr>
        <dsp:cNvPr id="0" name=""/>
        <dsp:cNvSpPr/>
      </dsp:nvSpPr>
      <dsp:spPr>
        <a:xfrm>
          <a:off x="3512482" y="3939412"/>
          <a:ext cx="957005" cy="607698"/>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6FFBA3E6-9E86-4BC7-AC48-FF2C58B97A8B}">
      <dsp:nvSpPr>
        <dsp:cNvPr id="0" name=""/>
        <dsp:cNvSpPr/>
      </dsp:nvSpPr>
      <dsp:spPr>
        <a:xfrm>
          <a:off x="3618816" y="4040429"/>
          <a:ext cx="957005" cy="607698"/>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n-US" sz="800" kern="1200" baseline="0" smtClean="0"/>
            <a:t>Acoustic</a:t>
          </a:r>
          <a:endParaRPr lang="en-US" sz="800" kern="1200"/>
        </a:p>
      </dsp:txBody>
      <dsp:txXfrm>
        <a:off x="3636615" y="4058228"/>
        <a:ext cx="921407" cy="572100"/>
      </dsp:txXfrm>
    </dsp:sp>
    <dsp:sp modelId="{9CDF37DB-4384-427D-A615-3EBAAC5642ED}">
      <dsp:nvSpPr>
        <dsp:cNvPr id="0" name=""/>
        <dsp:cNvSpPr/>
      </dsp:nvSpPr>
      <dsp:spPr>
        <a:xfrm>
          <a:off x="4682155" y="3939412"/>
          <a:ext cx="957005" cy="607698"/>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F03F5CC0-BAEE-4252-97D2-DA83A5ACBFF6}">
      <dsp:nvSpPr>
        <dsp:cNvPr id="0" name=""/>
        <dsp:cNvSpPr/>
      </dsp:nvSpPr>
      <dsp:spPr>
        <a:xfrm>
          <a:off x="4788489" y="4040429"/>
          <a:ext cx="957005" cy="607698"/>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n-US" sz="800" kern="1200" baseline="0" smtClean="0"/>
            <a:t>Solenoid valve</a:t>
          </a:r>
          <a:endParaRPr lang="en-US" sz="800" kern="1200"/>
        </a:p>
      </dsp:txBody>
      <dsp:txXfrm>
        <a:off x="4806288" y="4058228"/>
        <a:ext cx="921407" cy="572100"/>
      </dsp:txXfrm>
    </dsp:sp>
    <dsp:sp modelId="{26103FC5-6C44-4EFC-94AD-102713C08835}">
      <dsp:nvSpPr>
        <dsp:cNvPr id="0" name=""/>
        <dsp:cNvSpPr/>
      </dsp:nvSpPr>
      <dsp:spPr>
        <a:xfrm>
          <a:off x="5266992" y="395301"/>
          <a:ext cx="957005" cy="607698"/>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E57BA59-EE72-4E12-A361-AE11B92DE8D5}">
      <dsp:nvSpPr>
        <dsp:cNvPr id="0" name=""/>
        <dsp:cNvSpPr/>
      </dsp:nvSpPr>
      <dsp:spPr>
        <a:xfrm>
          <a:off x="5373326" y="496318"/>
          <a:ext cx="957005" cy="607698"/>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n-US" sz="800" kern="1200" baseline="0" smtClean="0"/>
            <a:t>3D</a:t>
          </a:r>
          <a:endParaRPr lang="en-US" sz="800" kern="1200"/>
        </a:p>
      </dsp:txBody>
      <dsp:txXfrm>
        <a:off x="5391125" y="514117"/>
        <a:ext cx="921407" cy="572100"/>
      </dsp:txXfrm>
    </dsp:sp>
    <dsp:sp modelId="{D104C4E3-DC13-461F-859B-86CD267562CB}">
      <dsp:nvSpPr>
        <dsp:cNvPr id="0" name=""/>
        <dsp:cNvSpPr/>
      </dsp:nvSpPr>
      <dsp:spPr>
        <a:xfrm>
          <a:off x="4097319" y="1281328"/>
          <a:ext cx="957005" cy="607698"/>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5875CE6-26CE-4C39-AAF2-EB09FF7DD16F}">
      <dsp:nvSpPr>
        <dsp:cNvPr id="0" name=""/>
        <dsp:cNvSpPr/>
      </dsp:nvSpPr>
      <dsp:spPr>
        <a:xfrm>
          <a:off x="4203652" y="1382346"/>
          <a:ext cx="957005" cy="607698"/>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n-US" sz="800" kern="1200" baseline="0" smtClean="0"/>
            <a:t>Extrusion-based 3D printing</a:t>
          </a:r>
          <a:endParaRPr lang="en-US" sz="800" kern="1200"/>
        </a:p>
      </dsp:txBody>
      <dsp:txXfrm>
        <a:off x="4221451" y="1400145"/>
        <a:ext cx="921407" cy="572100"/>
      </dsp:txXfrm>
    </dsp:sp>
    <dsp:sp modelId="{55271653-88DD-48F5-B169-91ECC88EC577}">
      <dsp:nvSpPr>
        <dsp:cNvPr id="0" name=""/>
        <dsp:cNvSpPr/>
      </dsp:nvSpPr>
      <dsp:spPr>
        <a:xfrm>
          <a:off x="3512482" y="2167356"/>
          <a:ext cx="957005" cy="607698"/>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BF818AD7-4645-41A3-B36B-B360B9BDE6A9}">
      <dsp:nvSpPr>
        <dsp:cNvPr id="0" name=""/>
        <dsp:cNvSpPr/>
      </dsp:nvSpPr>
      <dsp:spPr>
        <a:xfrm>
          <a:off x="3618816" y="2268373"/>
          <a:ext cx="957005" cy="607698"/>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n-US" sz="800" b="1" kern="1200" baseline="0" smtClean="0"/>
            <a:t>Fused deposition modeling (FDM)</a:t>
          </a:r>
          <a:endParaRPr lang="en-US" sz="800" kern="1200"/>
        </a:p>
      </dsp:txBody>
      <dsp:txXfrm>
        <a:off x="3636615" y="2286172"/>
        <a:ext cx="921407" cy="572100"/>
      </dsp:txXfrm>
    </dsp:sp>
    <dsp:sp modelId="{2EEE5218-EB73-4D83-8FF4-9D4A9A159DC5}">
      <dsp:nvSpPr>
        <dsp:cNvPr id="0" name=""/>
        <dsp:cNvSpPr/>
      </dsp:nvSpPr>
      <dsp:spPr>
        <a:xfrm>
          <a:off x="4682155" y="2167356"/>
          <a:ext cx="957005" cy="607698"/>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D83F22F5-74C5-4B7A-8A61-3E6D2A865056}">
      <dsp:nvSpPr>
        <dsp:cNvPr id="0" name=""/>
        <dsp:cNvSpPr/>
      </dsp:nvSpPr>
      <dsp:spPr>
        <a:xfrm>
          <a:off x="4788489" y="2268373"/>
          <a:ext cx="957005" cy="607698"/>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n-US" sz="800" b="1" kern="1200" baseline="0" smtClean="0"/>
            <a:t>Semisolid extrusion 3D printing (EXT)</a:t>
          </a:r>
          <a:endParaRPr lang="en-US" sz="800" kern="1200"/>
        </a:p>
      </dsp:txBody>
      <dsp:txXfrm>
        <a:off x="4806288" y="2286172"/>
        <a:ext cx="921407" cy="572100"/>
      </dsp:txXfrm>
    </dsp:sp>
    <dsp:sp modelId="{EAAFBC41-645D-43BE-813F-7856455BA7E5}">
      <dsp:nvSpPr>
        <dsp:cNvPr id="0" name=""/>
        <dsp:cNvSpPr/>
      </dsp:nvSpPr>
      <dsp:spPr>
        <a:xfrm>
          <a:off x="6436666" y="1281328"/>
          <a:ext cx="957005" cy="607698"/>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E35EED0F-819F-427A-9FAC-80B16574E128}">
      <dsp:nvSpPr>
        <dsp:cNvPr id="0" name=""/>
        <dsp:cNvSpPr/>
      </dsp:nvSpPr>
      <dsp:spPr>
        <a:xfrm>
          <a:off x="6543000" y="1382346"/>
          <a:ext cx="957005" cy="607698"/>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n-US" sz="800" kern="1200" baseline="0" smtClean="0"/>
            <a:t>Powder solidification 3D printing</a:t>
          </a:r>
          <a:endParaRPr lang="en-US" sz="800" kern="1200"/>
        </a:p>
      </dsp:txBody>
      <dsp:txXfrm>
        <a:off x="6560799" y="1400145"/>
        <a:ext cx="921407" cy="572100"/>
      </dsp:txXfrm>
    </dsp:sp>
    <dsp:sp modelId="{BD9F8F5E-0495-41B3-B905-A62CE0C03E98}">
      <dsp:nvSpPr>
        <dsp:cNvPr id="0" name=""/>
        <dsp:cNvSpPr/>
      </dsp:nvSpPr>
      <dsp:spPr>
        <a:xfrm>
          <a:off x="5851829" y="2167356"/>
          <a:ext cx="957005" cy="607698"/>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0D466AC8-7EB3-4EED-9DC1-85079D4C7FD8}">
      <dsp:nvSpPr>
        <dsp:cNvPr id="0" name=""/>
        <dsp:cNvSpPr/>
      </dsp:nvSpPr>
      <dsp:spPr>
        <a:xfrm>
          <a:off x="5958163" y="2268373"/>
          <a:ext cx="957005" cy="607698"/>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n-US" sz="800" kern="1200" baseline="0" smtClean="0"/>
            <a:t>Drop on solid deposition (DOS)  </a:t>
          </a:r>
          <a:endParaRPr lang="en-US" sz="800" kern="1200"/>
        </a:p>
      </dsp:txBody>
      <dsp:txXfrm>
        <a:off x="5975962" y="2286172"/>
        <a:ext cx="921407" cy="572100"/>
      </dsp:txXfrm>
    </dsp:sp>
    <dsp:sp modelId="{97282771-1F9E-46ED-AF5A-EDB19DD62529}">
      <dsp:nvSpPr>
        <dsp:cNvPr id="0" name=""/>
        <dsp:cNvSpPr/>
      </dsp:nvSpPr>
      <dsp:spPr>
        <a:xfrm>
          <a:off x="7021502" y="2167356"/>
          <a:ext cx="957005" cy="607698"/>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DE4C6CB6-C531-4D57-A4A2-BA33AC5EB42B}">
      <dsp:nvSpPr>
        <dsp:cNvPr id="0" name=""/>
        <dsp:cNvSpPr/>
      </dsp:nvSpPr>
      <dsp:spPr>
        <a:xfrm>
          <a:off x="7127836" y="2268373"/>
          <a:ext cx="957005" cy="607698"/>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n-US" sz="800" kern="1200" baseline="0" dirty="0" smtClean="0"/>
            <a:t>Selective laser sintering (SLS)</a:t>
          </a:r>
          <a:endParaRPr lang="en-US" sz="800" kern="1200" dirty="0"/>
        </a:p>
      </dsp:txBody>
      <dsp:txXfrm>
        <a:off x="7145635" y="2286172"/>
        <a:ext cx="921407" cy="572100"/>
      </dsp:txXfrm>
    </dsp:sp>
    <dsp:sp modelId="{EF17B1B0-436C-41FE-BB42-FFE1755613B0}">
      <dsp:nvSpPr>
        <dsp:cNvPr id="0" name=""/>
        <dsp:cNvSpPr/>
      </dsp:nvSpPr>
      <dsp:spPr>
        <a:xfrm>
          <a:off x="8191176" y="395301"/>
          <a:ext cx="957005" cy="607698"/>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643DD76-AB81-4A16-BC8E-BCBC81E46969}">
      <dsp:nvSpPr>
        <dsp:cNvPr id="0" name=""/>
        <dsp:cNvSpPr/>
      </dsp:nvSpPr>
      <dsp:spPr>
        <a:xfrm>
          <a:off x="8297510" y="496318"/>
          <a:ext cx="957005" cy="607698"/>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n-US" sz="800" kern="1200" baseline="0" dirty="0" smtClean="0"/>
            <a:t>Liquid solidification 3D printing</a:t>
          </a:r>
          <a:endParaRPr lang="en-US" sz="800" kern="1200" dirty="0"/>
        </a:p>
      </dsp:txBody>
      <dsp:txXfrm>
        <a:off x="8315309" y="514117"/>
        <a:ext cx="921407" cy="572100"/>
      </dsp:txXfrm>
    </dsp:sp>
    <dsp:sp modelId="{9CC4512B-A08C-4787-BD27-4C6453CE8086}">
      <dsp:nvSpPr>
        <dsp:cNvPr id="0" name=""/>
        <dsp:cNvSpPr/>
      </dsp:nvSpPr>
      <dsp:spPr>
        <a:xfrm>
          <a:off x="7606339" y="1281328"/>
          <a:ext cx="957005" cy="607698"/>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F93B35CB-26AA-4A0C-BCAA-91293427150F}">
      <dsp:nvSpPr>
        <dsp:cNvPr id="0" name=""/>
        <dsp:cNvSpPr/>
      </dsp:nvSpPr>
      <dsp:spPr>
        <a:xfrm>
          <a:off x="7712673" y="1382346"/>
          <a:ext cx="957005" cy="607698"/>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n-US" sz="800" kern="1200" baseline="0" dirty="0" smtClean="0"/>
            <a:t>Drop-on-drop deposition (DOD)</a:t>
          </a:r>
          <a:endParaRPr lang="en-US" sz="800" kern="1200" dirty="0"/>
        </a:p>
      </dsp:txBody>
      <dsp:txXfrm>
        <a:off x="7730472" y="1400145"/>
        <a:ext cx="921407" cy="572100"/>
      </dsp:txXfrm>
    </dsp:sp>
    <dsp:sp modelId="{5331C93B-A5A3-4F7F-BB17-3A416134FE5B}">
      <dsp:nvSpPr>
        <dsp:cNvPr id="0" name=""/>
        <dsp:cNvSpPr/>
      </dsp:nvSpPr>
      <dsp:spPr>
        <a:xfrm>
          <a:off x="8776013" y="1281328"/>
          <a:ext cx="957005" cy="607698"/>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7C839385-3E35-406D-8B61-5C5ED9583DE1}">
      <dsp:nvSpPr>
        <dsp:cNvPr id="0" name=""/>
        <dsp:cNvSpPr/>
      </dsp:nvSpPr>
      <dsp:spPr>
        <a:xfrm>
          <a:off x="8882347" y="1382346"/>
          <a:ext cx="957005" cy="607698"/>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n-US" sz="800" kern="1200" baseline="0" dirty="0" err="1" smtClean="0"/>
            <a:t>Stereolithography</a:t>
          </a:r>
          <a:r>
            <a:rPr lang="en-US" sz="800" kern="1200" baseline="0" dirty="0" smtClean="0"/>
            <a:t> (SLA)</a:t>
          </a:r>
          <a:endParaRPr lang="en-US" sz="800" kern="1200" dirty="0"/>
        </a:p>
      </dsp:txBody>
      <dsp:txXfrm>
        <a:off x="8900146" y="1400145"/>
        <a:ext cx="921407" cy="572100"/>
      </dsp:txXfrm>
    </dsp:sp>
    <dsp:sp modelId="{B43B4AE1-4854-47DB-AEB2-CD640D386F4A}">
      <dsp:nvSpPr>
        <dsp:cNvPr id="0" name=""/>
        <dsp:cNvSpPr/>
      </dsp:nvSpPr>
      <dsp:spPr>
        <a:xfrm>
          <a:off x="9945686" y="395301"/>
          <a:ext cx="957005" cy="607698"/>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B2DB8589-93C0-46FB-A7AD-10F1862876C3}">
      <dsp:nvSpPr>
        <dsp:cNvPr id="0" name=""/>
        <dsp:cNvSpPr/>
      </dsp:nvSpPr>
      <dsp:spPr>
        <a:xfrm>
          <a:off x="10052020" y="496318"/>
          <a:ext cx="957005" cy="607698"/>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n-US" sz="800" kern="1200" baseline="0" dirty="0" smtClean="0"/>
            <a:t>4D</a:t>
          </a:r>
          <a:endParaRPr lang="en-US" sz="800" kern="1200" dirty="0"/>
        </a:p>
      </dsp:txBody>
      <dsp:txXfrm>
        <a:off x="10069819" y="514117"/>
        <a:ext cx="921407" cy="572100"/>
      </dsp:txXfrm>
    </dsp:sp>
    <dsp:sp modelId="{098AE38A-55A2-47CA-9F6B-F5477244C37F}">
      <dsp:nvSpPr>
        <dsp:cNvPr id="0" name=""/>
        <dsp:cNvSpPr/>
      </dsp:nvSpPr>
      <dsp:spPr>
        <a:xfrm>
          <a:off x="9945686" y="1281328"/>
          <a:ext cx="957005" cy="607698"/>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FF034ED5-F51F-4BD0-8184-2EA5629E1D8C}">
      <dsp:nvSpPr>
        <dsp:cNvPr id="0" name=""/>
        <dsp:cNvSpPr/>
      </dsp:nvSpPr>
      <dsp:spPr>
        <a:xfrm>
          <a:off x="10052020" y="1382346"/>
          <a:ext cx="957005" cy="607698"/>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n-US" sz="800" kern="1200" baseline="0" dirty="0" smtClean="0"/>
            <a:t>3D printing + time</a:t>
          </a:r>
          <a:endParaRPr lang="en-US" sz="800" kern="1200" dirty="0"/>
        </a:p>
      </dsp:txBody>
      <dsp:txXfrm>
        <a:off x="10069819" y="1400145"/>
        <a:ext cx="921407" cy="5721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68F9E11-F642-4BF2-B4DC-AF7D35EA7551}" type="datetimeFigureOut">
              <a:rPr lang="da-DK" smtClean="0"/>
              <a:t>21-04-2021</a:t>
            </a:fld>
            <a:endParaRPr lang="da-DK" dirty="0"/>
          </a:p>
        </p:txBody>
      </p:sp>
      <p:sp>
        <p:nvSpPr>
          <p:cNvPr id="4" name="Pladsholder til sidefod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dirty="0"/>
          </a:p>
        </p:txBody>
      </p:sp>
      <p:sp>
        <p:nvSpPr>
          <p:cNvPr id="5" name="Pladsholder til slide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A371A3-64EC-4735-8565-D99D78279674}" type="slidenum">
              <a:rPr lang="da-DK" smtClean="0"/>
              <a:t>‹#›</a:t>
            </a:fld>
            <a:endParaRPr lang="da-DK" dirty="0"/>
          </a:p>
        </p:txBody>
      </p:sp>
    </p:spTree>
    <p:extLst>
      <p:ext uri="{BB962C8B-B14F-4D97-AF65-F5344CB8AC3E}">
        <p14:creationId xmlns:p14="http://schemas.microsoft.com/office/powerpoint/2010/main" val="34692714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72A38B-F9FA-4036-A084-652409E98F08}" type="datetimeFigureOut">
              <a:rPr lang="da-DK" smtClean="0"/>
              <a:t>21-04-2021</a:t>
            </a:fld>
            <a:endParaRPr lang="da-DK"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436F85-577F-4A92-A47F-D540A2BCC821}" type="slidenum">
              <a:rPr lang="da-DK" smtClean="0"/>
              <a:t>‹#›</a:t>
            </a:fld>
            <a:endParaRPr lang="da-DK" dirty="0"/>
          </a:p>
        </p:txBody>
      </p:sp>
    </p:spTree>
    <p:extLst>
      <p:ext uri="{BB962C8B-B14F-4D97-AF65-F5344CB8AC3E}">
        <p14:creationId xmlns:p14="http://schemas.microsoft.com/office/powerpoint/2010/main" val="337809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49436F85-577F-4A92-A47F-D540A2BCC821}" type="slidenum">
              <a:rPr lang="da-DK" smtClean="0"/>
              <a:t>1</a:t>
            </a:fld>
            <a:endParaRPr lang="da-DK" dirty="0"/>
          </a:p>
        </p:txBody>
      </p:sp>
    </p:spTree>
    <p:extLst>
      <p:ext uri="{BB962C8B-B14F-4D97-AF65-F5344CB8AC3E}">
        <p14:creationId xmlns:p14="http://schemas.microsoft.com/office/powerpoint/2010/main" val="3114981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436F85-577F-4A92-A47F-D540A2BCC821}" type="slidenum">
              <a:rPr lang="da-DK" smtClean="0"/>
              <a:t>2</a:t>
            </a:fld>
            <a:endParaRPr lang="da-DK" dirty="0"/>
          </a:p>
        </p:txBody>
      </p:sp>
    </p:spTree>
    <p:extLst>
      <p:ext uri="{BB962C8B-B14F-4D97-AF65-F5344CB8AC3E}">
        <p14:creationId xmlns:p14="http://schemas.microsoft.com/office/powerpoint/2010/main" val="3828735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436F85-577F-4A92-A47F-D540A2BCC821}" type="slidenum">
              <a:rPr lang="da-DK" smtClean="0"/>
              <a:t>3</a:t>
            </a:fld>
            <a:endParaRPr lang="da-DK" dirty="0"/>
          </a:p>
        </p:txBody>
      </p:sp>
    </p:spTree>
    <p:extLst>
      <p:ext uri="{BB962C8B-B14F-4D97-AF65-F5344CB8AC3E}">
        <p14:creationId xmlns:p14="http://schemas.microsoft.com/office/powerpoint/2010/main" val="2669161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436F85-577F-4A92-A47F-D540A2BCC821}" type="slidenum">
              <a:rPr lang="da-DK" smtClean="0"/>
              <a:t>4</a:t>
            </a:fld>
            <a:endParaRPr lang="da-DK" dirty="0"/>
          </a:p>
        </p:txBody>
      </p:sp>
    </p:spTree>
    <p:extLst>
      <p:ext uri="{BB962C8B-B14F-4D97-AF65-F5344CB8AC3E}">
        <p14:creationId xmlns:p14="http://schemas.microsoft.com/office/powerpoint/2010/main" val="401952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436F85-577F-4A92-A47F-D540A2BCC821}" type="slidenum">
              <a:rPr lang="da-DK" smtClean="0"/>
              <a:t>5</a:t>
            </a:fld>
            <a:endParaRPr lang="da-DK" dirty="0"/>
          </a:p>
        </p:txBody>
      </p:sp>
    </p:spTree>
    <p:extLst>
      <p:ext uri="{BB962C8B-B14F-4D97-AF65-F5344CB8AC3E}">
        <p14:creationId xmlns:p14="http://schemas.microsoft.com/office/powerpoint/2010/main" val="2481652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436F85-577F-4A92-A47F-D540A2BCC821}" type="slidenum">
              <a:rPr lang="da-DK" smtClean="0"/>
              <a:t>6</a:t>
            </a:fld>
            <a:endParaRPr lang="da-DK" dirty="0"/>
          </a:p>
        </p:txBody>
      </p:sp>
    </p:spTree>
    <p:extLst>
      <p:ext uri="{BB962C8B-B14F-4D97-AF65-F5344CB8AC3E}">
        <p14:creationId xmlns:p14="http://schemas.microsoft.com/office/powerpoint/2010/main" val="16728791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hyperlink" Target="http://www.designguide.ku.dk/ku/skabeloner/powerpoint/praesentationer/" TargetMode="External"/><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image.ku.dk/lightbox/211/13407586855728741badb20/"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billede stor venstre">
    <p:spTree>
      <p:nvGrpSpPr>
        <p:cNvPr id="1" name=""/>
        <p:cNvGrpSpPr/>
        <p:nvPr/>
      </p:nvGrpSpPr>
      <p:grpSpPr>
        <a:xfrm>
          <a:off x="0" y="0"/>
          <a:ext cx="0" cy="0"/>
          <a:chOff x="0" y="0"/>
          <a:chExt cx="0" cy="0"/>
        </a:xfrm>
      </p:grpSpPr>
      <p:sp>
        <p:nvSpPr>
          <p:cNvPr id="10" name="Pladsholder til billede 9"/>
          <p:cNvSpPr>
            <a:spLocks noGrp="1"/>
          </p:cNvSpPr>
          <p:nvPr>
            <p:ph type="pic" sz="quarter" idx="14" hasCustomPrompt="1"/>
          </p:nvPr>
        </p:nvSpPr>
        <p:spPr>
          <a:xfrm>
            <a:off x="0" y="0"/>
            <a:ext cx="12192000" cy="6858000"/>
          </a:xfrm>
          <a:blipFill>
            <a:blip r:embed="rId2"/>
            <a:stretch>
              <a:fillRect/>
            </a:stretch>
          </a:blipFill>
        </p:spPr>
        <p:txBody>
          <a:bodyPr lIns="6408000" tIns="360000" anchor="ctr" anchorCtr="0"/>
          <a:lstStyle>
            <a:lvl1pPr marL="0" indent="0" algn="l">
              <a:buNone/>
              <a:defRPr sz="3200" baseline="0">
                <a:solidFill>
                  <a:schemeClr val="bg1"/>
                </a:solidFill>
                <a:sym typeface="Wingdings" panose="05000000000000000000" pitchFamily="2" charset="2"/>
              </a:defRPr>
            </a:lvl1pPr>
          </a:lstStyle>
          <a:p>
            <a:r>
              <a:rPr lang="da-DK" dirty="0"/>
              <a:t> Klik på ikonet, hvis du vil udskifte billedet</a:t>
            </a:r>
          </a:p>
        </p:txBody>
      </p:sp>
      <p:sp>
        <p:nvSpPr>
          <p:cNvPr id="2" name="Titel 2"/>
          <p:cNvSpPr>
            <a:spLocks noGrp="1"/>
          </p:cNvSpPr>
          <p:nvPr>
            <p:ph type="ctrTitle"/>
          </p:nvPr>
        </p:nvSpPr>
        <p:spPr>
          <a:xfrm>
            <a:off x="0" y="691815"/>
            <a:ext cx="5959476" cy="5474035"/>
          </a:xfrm>
          <a:blipFill>
            <a:blip r:embed="rId3"/>
            <a:stretch>
              <a:fillRect/>
            </a:stretch>
          </a:blipFill>
        </p:spPr>
        <p:txBody>
          <a:bodyPr lIns="540000" tIns="468000" rIns="360000" bIns="3384000" anchor="b" anchorCtr="0">
            <a:noAutofit/>
          </a:bodyPr>
          <a:lstStyle>
            <a:lvl1pPr algn="l">
              <a:lnSpc>
                <a:spcPts val="4000"/>
              </a:lnSpc>
              <a:defRPr sz="3600">
                <a:solidFill>
                  <a:schemeClr val="bg1"/>
                </a:solidFill>
              </a:defRPr>
            </a:lvl1pPr>
          </a:lstStyle>
          <a:p>
            <a:r>
              <a:rPr lang="en-US" smtClean="0"/>
              <a:t>Click to edit Master title style</a:t>
            </a:r>
            <a:endParaRPr lang="da-DK" dirty="0"/>
          </a:p>
        </p:txBody>
      </p:sp>
      <p:sp>
        <p:nvSpPr>
          <p:cNvPr id="4" name="Pladsholder til dato 3"/>
          <p:cNvSpPr>
            <a:spLocks noGrp="1"/>
          </p:cNvSpPr>
          <p:nvPr>
            <p:ph type="dt" sz="half" idx="10"/>
          </p:nvPr>
        </p:nvSpPr>
        <p:spPr>
          <a:xfrm>
            <a:off x="10329111" y="-385200"/>
            <a:ext cx="814976" cy="176797"/>
          </a:xfrm>
        </p:spPr>
        <p:txBody>
          <a:bodyPr/>
          <a:lstStyle>
            <a:lvl1pPr>
              <a:defRPr sz="100">
                <a:solidFill>
                  <a:schemeClr val="bg1"/>
                </a:solidFill>
              </a:defRPr>
            </a:lvl1pPr>
          </a:lstStyle>
          <a:p>
            <a:fld id="{9610733C-9034-4EF1-A134-C713BE098F55}" type="datetime1">
              <a:rPr lang="da-DK" smtClean="0"/>
              <a:t>21-04-2021</a:t>
            </a:fld>
            <a:endParaRPr lang="da-DK" dirty="0"/>
          </a:p>
        </p:txBody>
      </p:sp>
      <p:sp>
        <p:nvSpPr>
          <p:cNvPr id="5" name="Pladsholder til sidefod 4"/>
          <p:cNvSpPr>
            <a:spLocks noGrp="1"/>
          </p:cNvSpPr>
          <p:nvPr>
            <p:ph type="ftr" sz="quarter" idx="11"/>
          </p:nvPr>
        </p:nvSpPr>
        <p:spPr>
          <a:xfrm>
            <a:off x="3236495" y="-385200"/>
            <a:ext cx="6981162" cy="176797"/>
          </a:xfrm>
        </p:spPr>
        <p:txBody>
          <a:bodyPr/>
          <a:lstStyle>
            <a:lvl1pPr>
              <a:defRPr sz="100">
                <a:solidFill>
                  <a:schemeClr val="bg1"/>
                </a:solidFill>
              </a:defRPr>
            </a:lvl1pPr>
          </a:lstStyle>
          <a:p>
            <a:endParaRPr lang="da-DK" dirty="0"/>
          </a:p>
        </p:txBody>
      </p:sp>
      <p:sp>
        <p:nvSpPr>
          <p:cNvPr id="6" name="Pladsholder til slidenummer 5"/>
          <p:cNvSpPr>
            <a:spLocks noGrp="1"/>
          </p:cNvSpPr>
          <p:nvPr>
            <p:ph type="sldNum" sz="quarter" idx="12"/>
          </p:nvPr>
        </p:nvSpPr>
        <p:spPr>
          <a:xfrm>
            <a:off x="11255542" y="-385200"/>
            <a:ext cx="381759" cy="176797"/>
          </a:xfrm>
        </p:spPr>
        <p:txBody>
          <a:bodyPr/>
          <a:lstStyle>
            <a:lvl1pPr>
              <a:defRPr sz="100">
                <a:solidFill>
                  <a:schemeClr val="bg1"/>
                </a:solidFill>
              </a:defRPr>
            </a:lvl1pPr>
          </a:lstStyle>
          <a:p>
            <a:fld id="{091A926C-488A-4E3E-9C21-57CAA120E114}" type="slidenum">
              <a:rPr lang="da-DK" smtClean="0"/>
              <a:pPr/>
              <a:t>‹#›</a:t>
            </a:fld>
            <a:endParaRPr lang="da-DK" dirty="0"/>
          </a:p>
        </p:txBody>
      </p:sp>
      <p:sp>
        <p:nvSpPr>
          <p:cNvPr id="11" name="Pladsholder til tekst 14"/>
          <p:cNvSpPr>
            <a:spLocks noGrp="1"/>
          </p:cNvSpPr>
          <p:nvPr>
            <p:ph type="body" sz="quarter" idx="13" hasCustomPrompt="1"/>
          </p:nvPr>
        </p:nvSpPr>
        <p:spPr>
          <a:xfrm>
            <a:off x="588962" y="4053600"/>
            <a:ext cx="4946650" cy="899766"/>
          </a:xfrm>
        </p:spPr>
        <p:txBody>
          <a:bodyPr rIns="0">
            <a:noAutofit/>
          </a:bodyPr>
          <a:lstStyle>
            <a:lvl1pPr marL="0" indent="0">
              <a:lnSpc>
                <a:spcPct val="100000"/>
              </a:lnSpc>
              <a:spcBef>
                <a:spcPts val="0"/>
              </a:spcBef>
              <a:buNone/>
              <a:defRPr sz="1800" baseline="0"/>
            </a:lvl1pPr>
          </a:lstStyle>
          <a:p>
            <a:pPr lvl="0"/>
            <a:r>
              <a:rPr lang="da-DK" dirty="0"/>
              <a:t>Navn på oplægsholder, KU-enhed, sted og dato</a:t>
            </a:r>
          </a:p>
        </p:txBody>
      </p:sp>
      <p:sp>
        <p:nvSpPr>
          <p:cNvPr id="9" name="Undertitel 2"/>
          <p:cNvSpPr>
            <a:spLocks noGrp="1"/>
          </p:cNvSpPr>
          <p:nvPr>
            <p:ph type="subTitle" idx="1" hasCustomPrompt="1"/>
          </p:nvPr>
        </p:nvSpPr>
        <p:spPr>
          <a:xfrm>
            <a:off x="588962" y="3007285"/>
            <a:ext cx="4946649" cy="726435"/>
          </a:xfrm>
        </p:spPr>
        <p:txBody>
          <a:bodyPr rIns="0">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tilføje undertitel</a:t>
            </a:r>
          </a:p>
        </p:txBody>
      </p:sp>
      <p:sp>
        <p:nvSpPr>
          <p:cNvPr id="12" name="Titel 1"/>
          <p:cNvSpPr>
            <a:spLocks noGrp="1"/>
          </p:cNvSpPr>
          <p:nvPr>
            <p:ph type="body" sz="quarter" idx="15" hasCustomPrompt="1"/>
          </p:nvPr>
        </p:nvSpPr>
        <p:spPr>
          <a:xfrm>
            <a:off x="587375" y="1020200"/>
            <a:ext cx="4946649" cy="1345417"/>
          </a:xfrm>
        </p:spPr>
        <p:txBody>
          <a:bodyPr rIns="0">
            <a:noAutofit/>
          </a:bodyPr>
          <a:lstStyle>
            <a:lvl1pPr marL="0" indent="0">
              <a:lnSpc>
                <a:spcPct val="100000"/>
              </a:lnSpc>
              <a:spcBef>
                <a:spcPts val="0"/>
              </a:spcBef>
              <a:buNone/>
              <a:defRPr sz="3600" baseline="0">
                <a:solidFill>
                  <a:schemeClr val="accent1"/>
                </a:solidFill>
              </a:defRPr>
            </a:lvl1pPr>
          </a:lstStyle>
          <a:p>
            <a:pPr lvl="0"/>
            <a:r>
              <a:rPr lang="da-DK" dirty="0"/>
              <a:t>Klik for at tilføje titel</a:t>
            </a:r>
          </a:p>
        </p:txBody>
      </p:sp>
    </p:spTree>
    <p:extLst>
      <p:ext uri="{BB962C8B-B14F-4D97-AF65-F5344CB8AC3E}">
        <p14:creationId xmlns:p14="http://schemas.microsoft.com/office/powerpoint/2010/main" val="3829081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og billede ">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a:off x="588963" y="1635125"/>
            <a:ext cx="11012487" cy="4675188"/>
          </a:xfrm>
          <a:blipFill>
            <a:blip r:embed="rId2"/>
            <a:stretch>
              <a:fillRect/>
            </a:stretch>
          </a:blipFill>
        </p:spPr>
        <p:txBody>
          <a:bodyPr lIns="0" tIns="2304000" rIns="0" anchor="t" anchorCtr="0"/>
          <a:lstStyle>
            <a:lvl1pPr marL="0" indent="0" algn="ctr">
              <a:buNone/>
              <a:defRPr sz="3200" baseline="0">
                <a:solidFill>
                  <a:schemeClr val="bg1"/>
                </a:solidFill>
                <a:sym typeface="Wingdings" panose="05000000000000000000" pitchFamily="2" charset="2"/>
              </a:defRPr>
            </a:lvl1pPr>
          </a:lstStyle>
          <a:p>
            <a:r>
              <a:rPr lang="da-DK" dirty="0"/>
              <a:t>Klik på ikonet, hvis du vil udskifte billedet </a:t>
            </a:r>
          </a:p>
        </p:txBody>
      </p:sp>
      <p:sp>
        <p:nvSpPr>
          <p:cNvPr id="2" name="Titel 1"/>
          <p:cNvSpPr>
            <a:spLocks noGrp="1"/>
          </p:cNvSpPr>
          <p:nvPr>
            <p:ph type="title" hasCustomPrompt="1"/>
          </p:nvPr>
        </p:nvSpPr>
        <p:spPr>
          <a:xfrm>
            <a:off x="588964" y="620712"/>
            <a:ext cx="11012486" cy="865187"/>
          </a:xfrm>
        </p:spPr>
        <p:txBody>
          <a:bodyPr/>
          <a:lstStyle/>
          <a:p>
            <a:r>
              <a:rPr lang="da-DK" dirty="0"/>
              <a:t>Klik for at tilføje overskrift</a:t>
            </a:r>
          </a:p>
        </p:txBody>
      </p:sp>
      <p:sp>
        <p:nvSpPr>
          <p:cNvPr id="5" name="Pladsholder til dato 4"/>
          <p:cNvSpPr>
            <a:spLocks noGrp="1"/>
          </p:cNvSpPr>
          <p:nvPr>
            <p:ph type="dt" sz="half" idx="10"/>
          </p:nvPr>
        </p:nvSpPr>
        <p:spPr/>
        <p:txBody>
          <a:bodyPr/>
          <a:lstStyle/>
          <a:p>
            <a:fld id="{B15854C8-09F9-49F3-9200-F6E55E50E9FD}" type="datetime1">
              <a:rPr lang="da-DK" smtClean="0"/>
              <a:t>21-04-2021</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091A926C-488A-4E3E-9C21-57CAA120E114}" type="slidenum">
              <a:rPr lang="da-DK" smtClean="0"/>
              <a:t>‹#›</a:t>
            </a:fld>
            <a:endParaRPr lang="da-DK" dirty="0"/>
          </a:p>
        </p:txBody>
      </p:sp>
    </p:spTree>
    <p:extLst>
      <p:ext uri="{BB962C8B-B14F-4D97-AF65-F5344CB8AC3E}">
        <p14:creationId xmlns:p14="http://schemas.microsoft.com/office/powerpoint/2010/main" val="3619167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ille tekstlabel højre og billede ">
    <p:spTree>
      <p:nvGrpSpPr>
        <p:cNvPr id="1" name=""/>
        <p:cNvGrpSpPr/>
        <p:nvPr/>
      </p:nvGrpSpPr>
      <p:grpSpPr>
        <a:xfrm>
          <a:off x="0" y="0"/>
          <a:ext cx="0" cy="0"/>
          <a:chOff x="0" y="0"/>
          <a:chExt cx="0" cy="0"/>
        </a:xfrm>
      </p:grpSpPr>
      <p:sp>
        <p:nvSpPr>
          <p:cNvPr id="7" name="Pladsholder til billede 9"/>
          <p:cNvSpPr>
            <a:spLocks noGrp="1"/>
          </p:cNvSpPr>
          <p:nvPr>
            <p:ph type="pic" sz="quarter" idx="14" hasCustomPrompt="1"/>
          </p:nvPr>
        </p:nvSpPr>
        <p:spPr>
          <a:xfrm>
            <a:off x="0" y="334851"/>
            <a:ext cx="12192000" cy="6523149"/>
          </a:xfrm>
          <a:blipFill>
            <a:blip r:embed="rId2"/>
            <a:stretch>
              <a:fillRect/>
            </a:stretch>
          </a:blipFill>
        </p:spPr>
        <p:txBody>
          <a:bodyPr lIns="0" tIns="360000" rIns="6408000" anchor="ctr" anchorCtr="0"/>
          <a:lstStyle>
            <a:lvl1pPr marL="0" indent="0" algn="r">
              <a:buNone/>
              <a:defRPr sz="3200" baseline="0">
                <a:solidFill>
                  <a:schemeClr val="tx1"/>
                </a:solidFill>
                <a:sym typeface="Wingdings" panose="05000000000000000000" pitchFamily="2" charset="2"/>
              </a:defRPr>
            </a:lvl1pPr>
          </a:lstStyle>
          <a:p>
            <a:r>
              <a:rPr lang="da-DK" dirty="0"/>
              <a:t>Klik på ikonet, hvis du vil udskifte billedet  </a:t>
            </a:r>
          </a:p>
        </p:txBody>
      </p:sp>
      <p:sp>
        <p:nvSpPr>
          <p:cNvPr id="2" name="Titel 1"/>
          <p:cNvSpPr>
            <a:spLocks noGrp="1"/>
          </p:cNvSpPr>
          <p:nvPr>
            <p:ph type="title" hasCustomPrompt="1"/>
          </p:nvPr>
        </p:nvSpPr>
        <p:spPr>
          <a:xfrm>
            <a:off x="6243638" y="4903567"/>
            <a:ext cx="5948362" cy="1398808"/>
          </a:xfrm>
          <a:solidFill>
            <a:srgbClr val="A31D20">
              <a:alpha val="95000"/>
            </a:srgbClr>
          </a:solidFill>
        </p:spPr>
        <p:txBody>
          <a:bodyPr lIns="252000" tIns="144000" rIns="540000" bIns="144000" anchor="t" anchorCtr="0"/>
          <a:lstStyle>
            <a:lvl1pPr marL="0" marR="0" indent="0" algn="l" defTabSz="914400" rtl="0" eaLnBrk="1" fontAlgn="auto" latinLnBrk="0" hangingPunct="1">
              <a:lnSpc>
                <a:spcPct val="100000"/>
              </a:lnSpc>
              <a:spcBef>
                <a:spcPct val="0"/>
              </a:spcBef>
              <a:spcAft>
                <a:spcPts val="0"/>
              </a:spcAft>
              <a:buClrTx/>
              <a:buSzTx/>
              <a:buFontTx/>
              <a:buNone/>
              <a:tabLst/>
              <a:defRPr sz="2400">
                <a:solidFill>
                  <a:schemeClr val="bg1"/>
                </a:solidFill>
              </a:defRPr>
            </a:lvl1pPr>
          </a:lstStyle>
          <a:p>
            <a:r>
              <a:rPr lang="da-DK" dirty="0"/>
              <a:t>Klik for at tilføje tekst </a:t>
            </a:r>
          </a:p>
        </p:txBody>
      </p:sp>
      <p:sp>
        <p:nvSpPr>
          <p:cNvPr id="4" name="Pladsholder til dato 3"/>
          <p:cNvSpPr>
            <a:spLocks noGrp="1"/>
          </p:cNvSpPr>
          <p:nvPr>
            <p:ph type="dt" sz="half" idx="10"/>
          </p:nvPr>
        </p:nvSpPr>
        <p:spPr/>
        <p:txBody>
          <a:bodyPr/>
          <a:lstStyle/>
          <a:p>
            <a:fld id="{68CF2C5F-F0E5-452B-A2F2-3EA33BA229B5}" type="datetime1">
              <a:rPr lang="da-DK" smtClean="0"/>
              <a:t>21-04-2021</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a:t>
            </a:fld>
            <a:endParaRPr lang="da-DK" dirty="0"/>
          </a:p>
        </p:txBody>
      </p:sp>
    </p:spTree>
    <p:extLst>
      <p:ext uri="{BB962C8B-B14F-4D97-AF65-F5344CB8AC3E}">
        <p14:creationId xmlns:p14="http://schemas.microsoft.com/office/powerpoint/2010/main" val="2560550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lle tekstlabel venstre og billede">
    <p:spTree>
      <p:nvGrpSpPr>
        <p:cNvPr id="1" name=""/>
        <p:cNvGrpSpPr/>
        <p:nvPr/>
      </p:nvGrpSpPr>
      <p:grpSpPr>
        <a:xfrm>
          <a:off x="0" y="0"/>
          <a:ext cx="0" cy="0"/>
          <a:chOff x="0" y="0"/>
          <a:chExt cx="0" cy="0"/>
        </a:xfrm>
      </p:grpSpPr>
      <p:sp>
        <p:nvSpPr>
          <p:cNvPr id="7" name="Pladsholder til billede 9"/>
          <p:cNvSpPr>
            <a:spLocks noGrp="1"/>
          </p:cNvSpPr>
          <p:nvPr>
            <p:ph type="pic" sz="quarter" idx="14" hasCustomPrompt="1"/>
          </p:nvPr>
        </p:nvSpPr>
        <p:spPr>
          <a:xfrm>
            <a:off x="0" y="334851"/>
            <a:ext cx="12192000" cy="6523149"/>
          </a:xfrm>
          <a:blipFill>
            <a:blip r:embed="rId2"/>
            <a:stretch>
              <a:fillRect/>
            </a:stretch>
          </a:blipFill>
        </p:spPr>
        <p:txBody>
          <a:bodyPr lIns="0" tIns="360000" rIns="6408000" anchor="ctr" anchorCtr="0"/>
          <a:lstStyle>
            <a:lvl1pPr marL="0" indent="0" algn="r">
              <a:buNone/>
              <a:defRPr sz="3200" baseline="0">
                <a:solidFill>
                  <a:schemeClr val="bg1"/>
                </a:solidFill>
                <a:sym typeface="Wingdings" panose="05000000000000000000" pitchFamily="2" charset="2"/>
              </a:defRPr>
            </a:lvl1pPr>
          </a:lstStyle>
          <a:p>
            <a:r>
              <a:rPr lang="da-DK" dirty="0"/>
              <a:t>Klik på ikonet, hvis du vil udskifte billedet  </a:t>
            </a:r>
          </a:p>
        </p:txBody>
      </p:sp>
      <p:sp>
        <p:nvSpPr>
          <p:cNvPr id="2" name="Titel 1"/>
          <p:cNvSpPr>
            <a:spLocks noGrp="1"/>
          </p:cNvSpPr>
          <p:nvPr>
            <p:ph type="title" hasCustomPrompt="1"/>
          </p:nvPr>
        </p:nvSpPr>
        <p:spPr>
          <a:xfrm>
            <a:off x="0" y="4903567"/>
            <a:ext cx="5948362" cy="1398808"/>
          </a:xfrm>
          <a:solidFill>
            <a:srgbClr val="A31D20">
              <a:alpha val="95000"/>
            </a:srgbClr>
          </a:solidFill>
        </p:spPr>
        <p:txBody>
          <a:bodyPr lIns="576000" tIns="144000" rIns="252000" bIns="144000" anchor="t" anchorCtr="0"/>
          <a:lstStyle>
            <a:lvl1pPr marL="0" marR="0" indent="0" algn="l" defTabSz="914400" rtl="0" eaLnBrk="1" fontAlgn="auto" latinLnBrk="0" hangingPunct="1">
              <a:lnSpc>
                <a:spcPct val="100000"/>
              </a:lnSpc>
              <a:spcBef>
                <a:spcPct val="0"/>
              </a:spcBef>
              <a:spcAft>
                <a:spcPts val="0"/>
              </a:spcAft>
              <a:buClrTx/>
              <a:buSzTx/>
              <a:buFontTx/>
              <a:buNone/>
              <a:tabLst/>
              <a:defRPr sz="2400">
                <a:solidFill>
                  <a:schemeClr val="bg1"/>
                </a:solidFill>
              </a:defRPr>
            </a:lvl1pPr>
          </a:lstStyle>
          <a:p>
            <a:r>
              <a:rPr lang="da-DK" dirty="0"/>
              <a:t>Klik for at tilføje tekst</a:t>
            </a:r>
            <a:r>
              <a:rPr lang="da-DK" sz="2400" spc="100" dirty="0">
                <a:solidFill>
                  <a:schemeClr val="bg1"/>
                </a:solidFill>
                <a:latin typeface="+mj-lt"/>
                <a:cs typeface="Microsoft New Tai Lue"/>
              </a:rPr>
              <a:t/>
            </a:r>
            <a:br>
              <a:rPr lang="da-DK" sz="2400" spc="100" dirty="0">
                <a:solidFill>
                  <a:schemeClr val="bg1"/>
                </a:solidFill>
                <a:latin typeface="+mj-lt"/>
                <a:cs typeface="Microsoft New Tai Lue"/>
              </a:rPr>
            </a:br>
            <a:r>
              <a:rPr lang="da-DK" dirty="0"/>
              <a:t> </a:t>
            </a:r>
          </a:p>
        </p:txBody>
      </p:sp>
      <p:sp>
        <p:nvSpPr>
          <p:cNvPr id="4" name="Pladsholder til dato 3"/>
          <p:cNvSpPr>
            <a:spLocks noGrp="1"/>
          </p:cNvSpPr>
          <p:nvPr>
            <p:ph type="dt" sz="half" idx="10"/>
          </p:nvPr>
        </p:nvSpPr>
        <p:spPr/>
        <p:txBody>
          <a:bodyPr/>
          <a:lstStyle/>
          <a:p>
            <a:fld id="{27446445-93A7-4948-90C3-5E545867631D}" type="datetime1">
              <a:rPr lang="da-DK" smtClean="0"/>
              <a:t>21-04-2021</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a:t>
            </a:fld>
            <a:endParaRPr lang="da-DK" dirty="0"/>
          </a:p>
        </p:txBody>
      </p:sp>
    </p:spTree>
    <p:extLst>
      <p:ext uri="{BB962C8B-B14F-4D97-AF65-F5344CB8AC3E}">
        <p14:creationId xmlns:p14="http://schemas.microsoft.com/office/powerpoint/2010/main" val="1094560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or tekstlabel højre og billede ">
    <p:spTree>
      <p:nvGrpSpPr>
        <p:cNvPr id="1" name=""/>
        <p:cNvGrpSpPr/>
        <p:nvPr/>
      </p:nvGrpSpPr>
      <p:grpSpPr>
        <a:xfrm>
          <a:off x="0" y="0"/>
          <a:ext cx="0" cy="0"/>
          <a:chOff x="0" y="0"/>
          <a:chExt cx="0" cy="0"/>
        </a:xfrm>
      </p:grpSpPr>
      <p:sp>
        <p:nvSpPr>
          <p:cNvPr id="7" name="Pladsholder til billede 9"/>
          <p:cNvSpPr>
            <a:spLocks noGrp="1"/>
          </p:cNvSpPr>
          <p:nvPr>
            <p:ph type="pic" sz="quarter" idx="14" hasCustomPrompt="1"/>
          </p:nvPr>
        </p:nvSpPr>
        <p:spPr>
          <a:xfrm>
            <a:off x="0" y="334851"/>
            <a:ext cx="12192000" cy="6523149"/>
          </a:xfrm>
          <a:blipFill>
            <a:blip r:embed="rId2"/>
            <a:stretch>
              <a:fillRect/>
            </a:stretch>
          </a:blipFill>
        </p:spPr>
        <p:txBody>
          <a:bodyPr lIns="0" tIns="360000" rIns="6408000" anchor="ctr" anchorCtr="0"/>
          <a:lstStyle>
            <a:lvl1pPr marL="0" indent="0" algn="r">
              <a:buNone/>
              <a:defRPr sz="3200" baseline="0">
                <a:sym typeface="Wingdings" panose="05000000000000000000" pitchFamily="2" charset="2"/>
              </a:defRPr>
            </a:lvl1pPr>
          </a:lstStyle>
          <a:p>
            <a:r>
              <a:rPr lang="da-DK" dirty="0"/>
              <a:t>Klik på ikonet, hvis du vil udskifte billedet  </a:t>
            </a:r>
          </a:p>
        </p:txBody>
      </p:sp>
      <p:sp>
        <p:nvSpPr>
          <p:cNvPr id="4" name="Pladsholder til dato 3"/>
          <p:cNvSpPr>
            <a:spLocks noGrp="1"/>
          </p:cNvSpPr>
          <p:nvPr>
            <p:ph type="dt" sz="half" idx="10"/>
          </p:nvPr>
        </p:nvSpPr>
        <p:spPr/>
        <p:txBody>
          <a:bodyPr/>
          <a:lstStyle/>
          <a:p>
            <a:fld id="{024DFD51-CB30-4E30-94A9-3C7B4B0535D6}" type="datetime1">
              <a:rPr lang="da-DK" smtClean="0"/>
              <a:t>21-04-2021</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a:t>
            </a:fld>
            <a:endParaRPr lang="da-DK" dirty="0"/>
          </a:p>
        </p:txBody>
      </p:sp>
      <p:sp>
        <p:nvSpPr>
          <p:cNvPr id="10" name="Pladsholder til tekst 9"/>
          <p:cNvSpPr>
            <a:spLocks noGrp="1"/>
          </p:cNvSpPr>
          <p:nvPr>
            <p:ph type="body" sz="quarter" idx="15" hasCustomPrompt="1"/>
          </p:nvPr>
        </p:nvSpPr>
        <p:spPr>
          <a:xfrm>
            <a:off x="6243638" y="2036763"/>
            <a:ext cx="5948362" cy="4265612"/>
          </a:xfrm>
          <a:solidFill>
            <a:schemeClr val="accent1">
              <a:alpha val="95000"/>
            </a:schemeClr>
          </a:solidFill>
        </p:spPr>
        <p:txBody>
          <a:bodyPr lIns="252000" tIns="144000" rIns="540000" bIns="144000"/>
          <a:lstStyle>
            <a:lvl1pPr marL="0" indent="0">
              <a:buNone/>
              <a:defRPr>
                <a:solidFill>
                  <a:schemeClr val="bg1"/>
                </a:solidFill>
              </a:defRPr>
            </a:lvl1pPr>
            <a:lvl2pPr marL="719138" indent="-357188">
              <a:defRPr>
                <a:solidFill>
                  <a:schemeClr val="bg1"/>
                </a:solidFill>
              </a:defRPr>
            </a:lvl2pPr>
            <a:lvl3pPr marL="719138" indent="-358775">
              <a:defRPr>
                <a:solidFill>
                  <a:schemeClr val="bg1"/>
                </a:solidFill>
              </a:defRPr>
            </a:lvl3pPr>
            <a:lvl4pPr marL="719138" indent="-358775">
              <a:defRPr>
                <a:solidFill>
                  <a:schemeClr val="bg1"/>
                </a:solidFill>
              </a:defRPr>
            </a:lvl4pPr>
            <a:lvl5pPr marL="719138" indent="-358775">
              <a:defRPr>
                <a:solidFill>
                  <a:schemeClr val="bg1"/>
                </a:solidFill>
              </a:defRPr>
            </a:lvl5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758010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or tekstlabel venstre og billede ">
    <p:spTree>
      <p:nvGrpSpPr>
        <p:cNvPr id="1" name=""/>
        <p:cNvGrpSpPr/>
        <p:nvPr/>
      </p:nvGrpSpPr>
      <p:grpSpPr>
        <a:xfrm>
          <a:off x="0" y="0"/>
          <a:ext cx="0" cy="0"/>
          <a:chOff x="0" y="0"/>
          <a:chExt cx="0" cy="0"/>
        </a:xfrm>
      </p:grpSpPr>
      <p:sp>
        <p:nvSpPr>
          <p:cNvPr id="7" name="Pladsholder til billede 9"/>
          <p:cNvSpPr>
            <a:spLocks noGrp="1"/>
          </p:cNvSpPr>
          <p:nvPr>
            <p:ph type="pic" sz="quarter" idx="14" hasCustomPrompt="1"/>
          </p:nvPr>
        </p:nvSpPr>
        <p:spPr>
          <a:xfrm>
            <a:off x="0" y="334851"/>
            <a:ext cx="12192000" cy="6523149"/>
          </a:xfrm>
          <a:blipFill>
            <a:blip r:embed="rId2"/>
            <a:stretch>
              <a:fillRect/>
            </a:stretch>
          </a:blipFill>
        </p:spPr>
        <p:txBody>
          <a:bodyPr lIns="6408000" tIns="360000" rIns="0" anchor="ctr" anchorCtr="0"/>
          <a:lstStyle>
            <a:lvl1pPr marL="0" indent="0" algn="l">
              <a:buNone/>
              <a:defRPr sz="3200" baseline="0">
                <a:solidFill>
                  <a:schemeClr val="bg1"/>
                </a:solidFill>
                <a:sym typeface="Wingdings" panose="05000000000000000000" pitchFamily="2" charset="2"/>
              </a:defRPr>
            </a:lvl1pPr>
          </a:lstStyle>
          <a:p>
            <a:r>
              <a:rPr lang="da-DK" dirty="0"/>
              <a:t> Klik på ikonet, hvis </a:t>
            </a:r>
            <a:br>
              <a:rPr lang="da-DK" dirty="0"/>
            </a:br>
            <a:r>
              <a:rPr lang="da-DK" dirty="0"/>
              <a:t>du vil udskifte billedet</a:t>
            </a:r>
          </a:p>
        </p:txBody>
      </p:sp>
      <p:sp>
        <p:nvSpPr>
          <p:cNvPr id="4" name="Pladsholder til dato 3"/>
          <p:cNvSpPr>
            <a:spLocks noGrp="1"/>
          </p:cNvSpPr>
          <p:nvPr>
            <p:ph type="dt" sz="half" idx="10"/>
          </p:nvPr>
        </p:nvSpPr>
        <p:spPr/>
        <p:txBody>
          <a:bodyPr/>
          <a:lstStyle/>
          <a:p>
            <a:fld id="{C8EE4329-2AA9-435B-BDB4-F4C3408B6DCE}" type="datetime1">
              <a:rPr lang="da-DK" smtClean="0"/>
              <a:t>21-04-2021</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a:t>
            </a:fld>
            <a:endParaRPr lang="da-DK" dirty="0"/>
          </a:p>
        </p:txBody>
      </p:sp>
      <p:sp>
        <p:nvSpPr>
          <p:cNvPr id="8" name="Pladsholder til tekst 9"/>
          <p:cNvSpPr>
            <a:spLocks noGrp="1"/>
          </p:cNvSpPr>
          <p:nvPr>
            <p:ph type="body" sz="quarter" idx="15" hasCustomPrompt="1"/>
          </p:nvPr>
        </p:nvSpPr>
        <p:spPr>
          <a:xfrm>
            <a:off x="0" y="2036763"/>
            <a:ext cx="5948362" cy="4265612"/>
          </a:xfrm>
          <a:solidFill>
            <a:schemeClr val="accent1">
              <a:alpha val="95000"/>
            </a:schemeClr>
          </a:solidFill>
        </p:spPr>
        <p:txBody>
          <a:bodyPr lIns="576000" tIns="144000" rIns="252000" bIns="144000"/>
          <a:lstStyle>
            <a:lvl1pPr marL="0" indent="0">
              <a:buNone/>
              <a:defRPr>
                <a:solidFill>
                  <a:schemeClr val="bg1"/>
                </a:solidFill>
              </a:defRPr>
            </a:lvl1pPr>
            <a:lvl2pPr marL="719138" indent="-358775">
              <a:defRPr>
                <a:solidFill>
                  <a:schemeClr val="bg1"/>
                </a:solidFill>
              </a:defRPr>
            </a:lvl2pPr>
            <a:lvl3pPr marL="719138" indent="-358775">
              <a:defRPr>
                <a:solidFill>
                  <a:schemeClr val="bg1"/>
                </a:solidFill>
              </a:defRPr>
            </a:lvl3pPr>
            <a:lvl4pPr marL="719138" indent="-358775">
              <a:defRPr>
                <a:solidFill>
                  <a:schemeClr val="bg1"/>
                </a:solidFill>
              </a:defRPr>
            </a:lvl4pPr>
            <a:lvl5pPr marL="719138" indent="-358775">
              <a:defRPr>
                <a:solidFill>
                  <a:schemeClr val="bg1"/>
                </a:solidFill>
              </a:defRPr>
            </a:lvl5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2147276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rsal-punktopstilling rød">
    <p:bg>
      <p:bgPr>
        <a:solidFill>
          <a:schemeClr val="accent1"/>
        </a:solidFill>
        <a:effectLst/>
      </p:bgPr>
    </p:bg>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9E964807-3496-47E8-915B-96DB96A167BC}" type="datetime1">
              <a:rPr lang="da-DK" smtClean="0"/>
              <a:t>21-04-2021</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a:t>
            </a:fld>
            <a:endParaRPr lang="da-DK" dirty="0"/>
          </a:p>
        </p:txBody>
      </p:sp>
      <p:sp>
        <p:nvSpPr>
          <p:cNvPr id="7" name="Pladsholder til tekst 9"/>
          <p:cNvSpPr>
            <a:spLocks noGrp="1"/>
          </p:cNvSpPr>
          <p:nvPr>
            <p:ph type="body" sz="quarter" idx="15" hasCustomPrompt="1"/>
          </p:nvPr>
        </p:nvSpPr>
        <p:spPr>
          <a:xfrm>
            <a:off x="588963" y="620713"/>
            <a:ext cx="11012487" cy="5682589"/>
          </a:xfrm>
          <a:noFill/>
        </p:spPr>
        <p:txBody>
          <a:bodyPr lIns="0" tIns="0" rIns="0" bIns="0"/>
          <a:lstStyle>
            <a:lvl1pPr marL="449263" indent="-449263" algn="l" defTabSz="914400" rtl="0" eaLnBrk="1" latinLnBrk="0" hangingPunct="1">
              <a:lnSpc>
                <a:spcPct val="90000"/>
              </a:lnSpc>
              <a:buFont typeface="Arial" panose="020B0604020202020204" pitchFamily="34" charset="0"/>
              <a:buChar char="•"/>
              <a:defRPr lang="da-DK" sz="4800" b="0" kern="1200" cap="all" spc="240" baseline="0" dirty="0" smtClean="0">
                <a:solidFill>
                  <a:schemeClr val="bg1"/>
                </a:solidFill>
                <a:latin typeface="+mn-lt"/>
                <a:ea typeface="+mn-ea"/>
                <a:cs typeface="+mn-cs"/>
              </a:defRPr>
            </a:lvl1pPr>
            <a:lvl2pPr marL="449263" indent="-449263" algn="l" defTabSz="914400" rtl="0" eaLnBrk="1" latinLnBrk="0" hangingPunct="1">
              <a:lnSpc>
                <a:spcPct val="90000"/>
              </a:lnSpc>
              <a:buFont typeface="Arial" panose="020B0604020202020204" pitchFamily="34" charset="0"/>
              <a:buChar char="•"/>
              <a:defRPr lang="da-DK" sz="4800" b="0" kern="1200" cap="all" spc="240" baseline="0" dirty="0" smtClean="0">
                <a:solidFill>
                  <a:schemeClr val="bg1"/>
                </a:solidFill>
                <a:latin typeface="+mn-lt"/>
                <a:ea typeface="+mn-ea"/>
                <a:cs typeface="+mn-cs"/>
              </a:defRPr>
            </a:lvl2pPr>
            <a:lvl3pPr marL="449263" indent="-449263" algn="l" defTabSz="914400" rtl="0" eaLnBrk="1" latinLnBrk="0" hangingPunct="1">
              <a:lnSpc>
                <a:spcPct val="90000"/>
              </a:lnSpc>
              <a:buFont typeface="Arial" panose="020B0604020202020204" pitchFamily="34" charset="0"/>
              <a:buChar char="•"/>
              <a:defRPr lang="da-DK" sz="4800" b="0" kern="1200" cap="all" spc="240" baseline="0" dirty="0" smtClean="0">
                <a:solidFill>
                  <a:schemeClr val="bg1"/>
                </a:solidFill>
                <a:latin typeface="+mn-lt"/>
                <a:ea typeface="+mn-ea"/>
                <a:cs typeface="+mn-cs"/>
              </a:defRPr>
            </a:lvl3pPr>
            <a:lvl4pPr marL="449263" indent="-449263" algn="l" defTabSz="914400" rtl="0" eaLnBrk="1" latinLnBrk="0" hangingPunct="1">
              <a:lnSpc>
                <a:spcPct val="90000"/>
              </a:lnSpc>
              <a:buFont typeface="Arial" panose="020B0604020202020204" pitchFamily="34" charset="0"/>
              <a:buChar char="•"/>
              <a:defRPr lang="da-DK" sz="4800" b="0" kern="1200" cap="all" spc="240" baseline="0" dirty="0" smtClean="0">
                <a:solidFill>
                  <a:schemeClr val="bg1"/>
                </a:solidFill>
                <a:latin typeface="+mn-lt"/>
                <a:ea typeface="+mn-ea"/>
                <a:cs typeface="+mn-cs"/>
              </a:defRPr>
            </a:lvl4pPr>
            <a:lvl5pPr marL="449263" indent="-449263" algn="l" defTabSz="914400" rtl="0" eaLnBrk="1" latinLnBrk="0" hangingPunct="1">
              <a:lnSpc>
                <a:spcPct val="90000"/>
              </a:lnSpc>
              <a:buFont typeface="Arial" panose="020B0604020202020204" pitchFamily="34" charset="0"/>
              <a:buChar char="•"/>
              <a:defRPr lang="da-DK" sz="4800" b="0" kern="1200" cap="all" spc="240" baseline="0" dirty="0">
                <a:solidFill>
                  <a:schemeClr val="bg1"/>
                </a:solidFill>
                <a:latin typeface="+mn-lt"/>
                <a:ea typeface="+mn-ea"/>
                <a:cs typeface="+mn-cs"/>
              </a:defRPr>
            </a:lvl5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1987839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itat ">
    <p:bg>
      <p:bgPr>
        <a:solidFill>
          <a:schemeClr val="accent1"/>
        </a:solidFill>
        <a:effectLst/>
      </p:bgPr>
    </p:bg>
    <p:spTree>
      <p:nvGrpSpPr>
        <p:cNvPr id="1" name=""/>
        <p:cNvGrpSpPr/>
        <p:nvPr/>
      </p:nvGrpSpPr>
      <p:grpSpPr>
        <a:xfrm>
          <a:off x="0" y="0"/>
          <a:ext cx="0" cy="0"/>
          <a:chOff x="0" y="0"/>
          <a:chExt cx="0" cy="0"/>
        </a:xfrm>
      </p:grpSpPr>
      <p:sp>
        <p:nvSpPr>
          <p:cNvPr id="9" name="Tekstfelt 8"/>
          <p:cNvSpPr txBox="1"/>
          <p:nvPr userDrawn="1"/>
        </p:nvSpPr>
        <p:spPr>
          <a:xfrm>
            <a:off x="421280" y="612884"/>
            <a:ext cx="1167618" cy="2400657"/>
          </a:xfrm>
          <a:prstGeom prst="rect">
            <a:avLst/>
          </a:prstGeom>
          <a:noFill/>
        </p:spPr>
        <p:txBody>
          <a:bodyPr wrap="square" rtlCol="0">
            <a:spAutoFit/>
          </a:bodyPr>
          <a:lstStyle/>
          <a:p>
            <a:r>
              <a:rPr lang="da-DK" sz="15000" b="1" dirty="0">
                <a:solidFill>
                  <a:schemeClr val="bg1"/>
                </a:solidFill>
              </a:rPr>
              <a:t>”</a:t>
            </a:r>
          </a:p>
        </p:txBody>
      </p:sp>
      <p:sp>
        <p:nvSpPr>
          <p:cNvPr id="4" name="Pladsholder til dato 3"/>
          <p:cNvSpPr>
            <a:spLocks noGrp="1"/>
          </p:cNvSpPr>
          <p:nvPr>
            <p:ph type="dt" sz="half" idx="10"/>
          </p:nvPr>
        </p:nvSpPr>
        <p:spPr/>
        <p:txBody>
          <a:bodyPr/>
          <a:lstStyle/>
          <a:p>
            <a:fld id="{D8EEB03B-DE17-4D8C-BE2B-1AD42424342D}" type="datetime1">
              <a:rPr lang="da-DK" smtClean="0"/>
              <a:t>21-04-2021</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a:t>
            </a:fld>
            <a:endParaRPr lang="da-DK" dirty="0"/>
          </a:p>
        </p:txBody>
      </p:sp>
      <p:sp>
        <p:nvSpPr>
          <p:cNvPr id="7" name="Pladsholder til tekst 9"/>
          <p:cNvSpPr>
            <a:spLocks noGrp="1"/>
          </p:cNvSpPr>
          <p:nvPr>
            <p:ph type="body" sz="quarter" idx="15" hasCustomPrompt="1"/>
          </p:nvPr>
        </p:nvSpPr>
        <p:spPr>
          <a:xfrm>
            <a:off x="588963" y="1628775"/>
            <a:ext cx="11012487" cy="4114799"/>
          </a:xfrm>
          <a:noFill/>
        </p:spPr>
        <p:txBody>
          <a:bodyPr lIns="0" tIns="0" rIns="0" bIns="0" anchor="t" anchorCtr="0"/>
          <a:lstStyle>
            <a:lvl1pPr marL="0" indent="0" algn="l" defTabSz="914400" rtl="0" eaLnBrk="1" latinLnBrk="0" hangingPunct="1">
              <a:lnSpc>
                <a:spcPct val="90000"/>
              </a:lnSpc>
              <a:buFont typeface="Arial" panose="020B0604020202020204" pitchFamily="34" charset="0"/>
              <a:buNone/>
              <a:defRPr lang="da-DK" sz="4800" b="0" kern="1200" cap="none" baseline="0" dirty="0" smtClean="0">
                <a:solidFill>
                  <a:schemeClr val="bg1"/>
                </a:solidFill>
                <a:latin typeface="+mn-lt"/>
                <a:ea typeface="+mn-ea"/>
                <a:cs typeface="+mn-cs"/>
              </a:defRPr>
            </a:lvl1pPr>
            <a:lvl2pPr marL="0" indent="0" algn="l" defTabSz="914400" rtl="0" eaLnBrk="1" latinLnBrk="0" hangingPunct="1">
              <a:lnSpc>
                <a:spcPct val="90000"/>
              </a:lnSpc>
              <a:buFont typeface="Arial" panose="020B0604020202020204" pitchFamily="34" charset="0"/>
              <a:buNone/>
              <a:defRPr lang="da-DK" sz="4800" b="1" kern="1200" cap="all" baseline="0" dirty="0" smtClean="0">
                <a:solidFill>
                  <a:schemeClr val="bg1"/>
                </a:solidFill>
                <a:latin typeface="+mn-lt"/>
                <a:ea typeface="+mn-ea"/>
                <a:cs typeface="+mn-cs"/>
              </a:defRPr>
            </a:lvl2pPr>
            <a:lvl3pPr marL="0" indent="0" algn="l" defTabSz="914400" rtl="0" eaLnBrk="1" latinLnBrk="0" hangingPunct="1">
              <a:lnSpc>
                <a:spcPct val="90000"/>
              </a:lnSpc>
              <a:buFont typeface="Arial" panose="020B0604020202020204" pitchFamily="34" charset="0"/>
              <a:buNone/>
              <a:defRPr lang="da-DK" sz="4800" b="1" kern="1200" cap="all" baseline="0" dirty="0" smtClean="0">
                <a:solidFill>
                  <a:schemeClr val="bg1"/>
                </a:solidFill>
                <a:latin typeface="+mn-lt"/>
                <a:ea typeface="+mn-ea"/>
                <a:cs typeface="+mn-cs"/>
              </a:defRPr>
            </a:lvl3pPr>
            <a:lvl4pPr marL="0" indent="0" algn="l" defTabSz="914400" rtl="0" eaLnBrk="1" latinLnBrk="0" hangingPunct="1">
              <a:lnSpc>
                <a:spcPct val="90000"/>
              </a:lnSpc>
              <a:buFont typeface="Arial" panose="020B0604020202020204" pitchFamily="34" charset="0"/>
              <a:buNone/>
              <a:defRPr lang="da-DK" sz="4800" b="1" kern="1200" cap="all" baseline="0" dirty="0" smtClean="0">
                <a:solidFill>
                  <a:schemeClr val="bg1"/>
                </a:solidFill>
                <a:latin typeface="+mn-lt"/>
                <a:ea typeface="+mn-ea"/>
                <a:cs typeface="+mn-cs"/>
              </a:defRPr>
            </a:lvl4pPr>
            <a:lvl5pPr marL="0" indent="0" algn="l" defTabSz="914400" rtl="0" eaLnBrk="1" latinLnBrk="0" hangingPunct="1">
              <a:lnSpc>
                <a:spcPct val="90000"/>
              </a:lnSpc>
              <a:buFont typeface="Arial" panose="020B0604020202020204" pitchFamily="34" charset="0"/>
              <a:buNone/>
              <a:defRPr lang="da-DK" sz="4800" b="1" kern="1200" cap="all" baseline="0" dirty="0">
                <a:solidFill>
                  <a:schemeClr val="bg1"/>
                </a:solidFill>
                <a:latin typeface="+mn-lt"/>
                <a:ea typeface="+mn-ea"/>
                <a:cs typeface="+mn-cs"/>
              </a:defRPr>
            </a:lvl5pPr>
          </a:lstStyle>
          <a:p>
            <a:pPr lvl="0"/>
            <a:r>
              <a:rPr lang="da-DK" dirty="0"/>
              <a:t>Klik for at tilføje tekst</a:t>
            </a:r>
          </a:p>
        </p:txBody>
      </p:sp>
      <p:sp>
        <p:nvSpPr>
          <p:cNvPr id="8" name="Pladsholder til tekst 14"/>
          <p:cNvSpPr>
            <a:spLocks noGrp="1"/>
          </p:cNvSpPr>
          <p:nvPr>
            <p:ph type="body" sz="quarter" idx="13" hasCustomPrompt="1"/>
          </p:nvPr>
        </p:nvSpPr>
        <p:spPr>
          <a:xfrm>
            <a:off x="582712" y="5934971"/>
            <a:ext cx="11019496" cy="367404"/>
          </a:xfrm>
        </p:spPr>
        <p:txBody>
          <a:bodyPr>
            <a:normAutofit/>
          </a:bodyPr>
          <a:lstStyle>
            <a:lvl1pPr marL="0" indent="0">
              <a:buNone/>
              <a:defRPr sz="2400" b="0" baseline="0">
                <a:solidFill>
                  <a:schemeClr val="bg1"/>
                </a:solidFill>
              </a:defRPr>
            </a:lvl1pPr>
          </a:lstStyle>
          <a:p>
            <a:pPr lvl="0"/>
            <a:r>
              <a:rPr lang="da-DK" dirty="0"/>
              <a:t>Navn, kilde</a:t>
            </a:r>
          </a:p>
        </p:txBody>
      </p:sp>
    </p:spTree>
    <p:extLst>
      <p:ext uri="{BB962C8B-B14F-4D97-AF65-F5344CB8AC3E}">
        <p14:creationId xmlns:p14="http://schemas.microsoft.com/office/powerpoint/2010/main" val="414296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 spejlede tekster">
    <p:bg>
      <p:bgPr>
        <a:solidFill>
          <a:schemeClr val="accent1"/>
        </a:solidFill>
        <a:effectLst/>
      </p:bgPr>
    </p:bg>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66554F7B-C476-4203-AE9B-5470D905B3E4}" type="datetime1">
              <a:rPr lang="da-DK" smtClean="0"/>
              <a:t>21-04-2021</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a:t>
            </a:fld>
            <a:endParaRPr lang="da-DK" dirty="0"/>
          </a:p>
        </p:txBody>
      </p:sp>
      <p:sp>
        <p:nvSpPr>
          <p:cNvPr id="9" name="Pladsholder til tekst 9"/>
          <p:cNvSpPr>
            <a:spLocks noGrp="1"/>
          </p:cNvSpPr>
          <p:nvPr>
            <p:ph type="body" sz="quarter" idx="15" hasCustomPrompt="1"/>
          </p:nvPr>
        </p:nvSpPr>
        <p:spPr>
          <a:xfrm>
            <a:off x="588964" y="1628775"/>
            <a:ext cx="5358535" cy="4674527"/>
          </a:xfrm>
          <a:noFill/>
        </p:spPr>
        <p:txBody>
          <a:bodyPr lIns="0" tIns="0" rIns="0" bIns="0"/>
          <a:lstStyle>
            <a:lvl1pPr marL="0" indent="0" algn="r" defTabSz="914400" rtl="0" eaLnBrk="1" latinLnBrk="0" hangingPunct="1">
              <a:lnSpc>
                <a:spcPct val="90000"/>
              </a:lnSpc>
              <a:spcAft>
                <a:spcPts val="1200"/>
              </a:spcAft>
              <a:buFont typeface="Arial" panose="020B0604020202020204" pitchFamily="34" charset="0"/>
              <a:buNone/>
              <a:defRPr lang="da-DK" sz="3600" b="1" kern="1200" cap="none" baseline="0" dirty="0" smtClean="0">
                <a:solidFill>
                  <a:schemeClr val="bg1"/>
                </a:solidFill>
                <a:latin typeface="+mn-lt"/>
                <a:ea typeface="+mn-ea"/>
                <a:cs typeface="+mn-cs"/>
              </a:defRPr>
            </a:lvl1pPr>
            <a:lvl2pPr marL="0" indent="0" algn="r" defTabSz="914400" rtl="0" eaLnBrk="1" latinLnBrk="0" hangingPunct="1">
              <a:lnSpc>
                <a:spcPct val="90000"/>
              </a:lnSpc>
              <a:spcAft>
                <a:spcPts val="1200"/>
              </a:spcAft>
              <a:buFont typeface="Arial" panose="020B0604020202020204" pitchFamily="34" charset="0"/>
              <a:buNone/>
              <a:defRPr lang="da-DK" sz="3600" b="1" kern="1200" cap="none" baseline="0" dirty="0" smtClean="0">
                <a:solidFill>
                  <a:schemeClr val="bg1"/>
                </a:solidFill>
                <a:latin typeface="+mn-lt"/>
                <a:ea typeface="+mn-ea"/>
                <a:cs typeface="+mn-cs"/>
              </a:defRPr>
            </a:lvl2pPr>
            <a:lvl3pPr marL="0" indent="0" algn="r" defTabSz="914400" rtl="0" eaLnBrk="1" latinLnBrk="0" hangingPunct="1">
              <a:lnSpc>
                <a:spcPct val="90000"/>
              </a:lnSpc>
              <a:spcAft>
                <a:spcPts val="1200"/>
              </a:spcAft>
              <a:buFont typeface="Arial" panose="020B0604020202020204" pitchFamily="34" charset="0"/>
              <a:buNone/>
              <a:defRPr lang="da-DK" sz="3600" b="1" kern="1200" cap="none" baseline="0" dirty="0" smtClean="0">
                <a:solidFill>
                  <a:schemeClr val="bg1"/>
                </a:solidFill>
                <a:latin typeface="+mn-lt"/>
                <a:ea typeface="+mn-ea"/>
                <a:cs typeface="+mn-cs"/>
              </a:defRPr>
            </a:lvl3pPr>
            <a:lvl4pPr marL="0" indent="0" algn="r" defTabSz="914400" rtl="0" eaLnBrk="1" latinLnBrk="0" hangingPunct="1">
              <a:lnSpc>
                <a:spcPct val="90000"/>
              </a:lnSpc>
              <a:spcAft>
                <a:spcPts val="1200"/>
              </a:spcAft>
              <a:buFont typeface="Arial" panose="020B0604020202020204" pitchFamily="34" charset="0"/>
              <a:buNone/>
              <a:defRPr lang="da-DK" sz="3600" b="1" kern="1200" cap="none" baseline="0" dirty="0" smtClean="0">
                <a:solidFill>
                  <a:schemeClr val="bg1"/>
                </a:solidFill>
                <a:latin typeface="+mn-lt"/>
                <a:ea typeface="+mn-ea"/>
                <a:cs typeface="+mn-cs"/>
              </a:defRPr>
            </a:lvl4pPr>
            <a:lvl5pPr marL="0" indent="0" algn="r" defTabSz="914400" rtl="0" eaLnBrk="1" latinLnBrk="0" hangingPunct="1">
              <a:lnSpc>
                <a:spcPct val="90000"/>
              </a:lnSpc>
              <a:spcAft>
                <a:spcPts val="1200"/>
              </a:spcAft>
              <a:buFont typeface="Arial" panose="020B0604020202020204" pitchFamily="34" charset="0"/>
              <a:buNone/>
              <a:defRPr lang="da-DK" sz="3600" b="1" kern="1200" cap="none" baseline="0" dirty="0">
                <a:solidFill>
                  <a:schemeClr val="bg1"/>
                </a:solidFill>
                <a:latin typeface="+mn-lt"/>
                <a:ea typeface="+mn-ea"/>
                <a:cs typeface="+mn-cs"/>
              </a:defRPr>
            </a:lvl5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ladsholder til tekst 9"/>
          <p:cNvSpPr>
            <a:spLocks noGrp="1"/>
          </p:cNvSpPr>
          <p:nvPr>
            <p:ph type="body" sz="quarter" idx="16" hasCustomPrompt="1"/>
          </p:nvPr>
        </p:nvSpPr>
        <p:spPr>
          <a:xfrm>
            <a:off x="6244503" y="1628775"/>
            <a:ext cx="5356948" cy="4674527"/>
          </a:xfrm>
          <a:noFill/>
        </p:spPr>
        <p:txBody>
          <a:bodyPr lIns="0" tIns="0" rIns="0" bIns="0"/>
          <a:lstStyle>
            <a:lvl1pPr marL="0" indent="0" algn="l" defTabSz="914400" rtl="0" eaLnBrk="1" latinLnBrk="0" hangingPunct="1">
              <a:lnSpc>
                <a:spcPct val="90000"/>
              </a:lnSpc>
              <a:spcAft>
                <a:spcPts val="1200"/>
              </a:spcAft>
              <a:buFont typeface="Arial" panose="020B0604020202020204" pitchFamily="34" charset="0"/>
              <a:buNone/>
              <a:defRPr lang="da-DK" sz="3600" b="0" kern="1200" cap="none" baseline="0" dirty="0" smtClean="0">
                <a:solidFill>
                  <a:schemeClr val="bg1"/>
                </a:solidFill>
                <a:latin typeface="+mn-lt"/>
                <a:ea typeface="+mn-ea"/>
                <a:cs typeface="+mn-cs"/>
              </a:defRPr>
            </a:lvl1pPr>
            <a:lvl2pPr marL="0" indent="0" algn="l" defTabSz="914400" rtl="0" eaLnBrk="1" latinLnBrk="0" hangingPunct="1">
              <a:lnSpc>
                <a:spcPct val="90000"/>
              </a:lnSpc>
              <a:spcAft>
                <a:spcPts val="1200"/>
              </a:spcAft>
              <a:buFont typeface="Arial" panose="020B0604020202020204" pitchFamily="34" charset="0"/>
              <a:buNone/>
              <a:defRPr lang="da-DK" sz="3600" b="0" kern="1200" cap="none" baseline="0" dirty="0" smtClean="0">
                <a:solidFill>
                  <a:schemeClr val="bg1"/>
                </a:solidFill>
                <a:latin typeface="+mn-lt"/>
                <a:ea typeface="+mn-ea"/>
                <a:cs typeface="+mn-cs"/>
              </a:defRPr>
            </a:lvl2pPr>
            <a:lvl3pPr marL="0" indent="0" algn="l" defTabSz="914400" rtl="0" eaLnBrk="1" latinLnBrk="0" hangingPunct="1">
              <a:lnSpc>
                <a:spcPct val="90000"/>
              </a:lnSpc>
              <a:spcAft>
                <a:spcPts val="1200"/>
              </a:spcAft>
              <a:buFont typeface="Arial" panose="020B0604020202020204" pitchFamily="34" charset="0"/>
              <a:buNone/>
              <a:defRPr lang="da-DK" sz="3600" b="0" kern="1200" cap="none" baseline="0" dirty="0" smtClean="0">
                <a:solidFill>
                  <a:schemeClr val="bg1"/>
                </a:solidFill>
                <a:latin typeface="+mn-lt"/>
                <a:ea typeface="+mn-ea"/>
                <a:cs typeface="+mn-cs"/>
              </a:defRPr>
            </a:lvl3pPr>
            <a:lvl4pPr marL="0" indent="0" algn="l" defTabSz="914400" rtl="0" eaLnBrk="1" latinLnBrk="0" hangingPunct="1">
              <a:lnSpc>
                <a:spcPct val="90000"/>
              </a:lnSpc>
              <a:spcAft>
                <a:spcPts val="1200"/>
              </a:spcAft>
              <a:buFont typeface="Arial" panose="020B0604020202020204" pitchFamily="34" charset="0"/>
              <a:buNone/>
              <a:defRPr lang="da-DK" sz="3600" b="0" kern="1200" cap="none" baseline="0" dirty="0" smtClean="0">
                <a:solidFill>
                  <a:schemeClr val="bg1"/>
                </a:solidFill>
                <a:latin typeface="+mn-lt"/>
                <a:ea typeface="+mn-ea"/>
                <a:cs typeface="+mn-cs"/>
              </a:defRPr>
            </a:lvl4pPr>
            <a:lvl5pPr marL="0" indent="0" algn="l" defTabSz="914400" rtl="0" eaLnBrk="1" latinLnBrk="0" hangingPunct="1">
              <a:lnSpc>
                <a:spcPct val="90000"/>
              </a:lnSpc>
              <a:spcAft>
                <a:spcPts val="1200"/>
              </a:spcAft>
              <a:buFont typeface="Arial" panose="020B0604020202020204" pitchFamily="34" charset="0"/>
              <a:buNone/>
              <a:defRPr lang="da-DK" sz="3600" b="0" kern="1200" cap="none" baseline="0" dirty="0">
                <a:solidFill>
                  <a:schemeClr val="bg1"/>
                </a:solidFill>
                <a:latin typeface="+mn-lt"/>
                <a:ea typeface="+mn-ea"/>
                <a:cs typeface="+mn-cs"/>
              </a:defRPr>
            </a:lvl5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 </a:t>
            </a:r>
          </a:p>
        </p:txBody>
      </p:sp>
      <p:sp>
        <p:nvSpPr>
          <p:cNvPr id="7" name="Titel 1"/>
          <p:cNvSpPr>
            <a:spLocks noGrp="1"/>
          </p:cNvSpPr>
          <p:nvPr>
            <p:ph type="title" hasCustomPrompt="1"/>
          </p:nvPr>
        </p:nvSpPr>
        <p:spPr>
          <a:xfrm>
            <a:off x="588964" y="620714"/>
            <a:ext cx="11012486" cy="863599"/>
          </a:xfrm>
        </p:spPr>
        <p:txBody>
          <a:bodyPr/>
          <a:lstStyle>
            <a:lvl1pPr>
              <a:defRPr>
                <a:solidFill>
                  <a:schemeClr val="bg1"/>
                </a:solidFill>
              </a:defRPr>
            </a:lvl1pPr>
          </a:lstStyle>
          <a:p>
            <a:pPr lvl="0"/>
            <a:r>
              <a:rPr lang="da-DK" dirty="0"/>
              <a:t>Klik for at tilføje overskrift</a:t>
            </a:r>
          </a:p>
        </p:txBody>
      </p:sp>
    </p:spTree>
    <p:extLst>
      <p:ext uri="{BB962C8B-B14F-4D97-AF65-F5344CB8AC3E}">
        <p14:creationId xmlns:p14="http://schemas.microsoft.com/office/powerpoint/2010/main" val="26273087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fsnitsoverskrift">
    <p:bg>
      <p:bgPr>
        <a:solidFill>
          <a:schemeClr val="accent1"/>
        </a:solidFill>
        <a:effectLst/>
      </p:bgPr>
    </p:bg>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7E84363C-5D45-41B3-8FA7-E4A3C28213BA}" type="datetime1">
              <a:rPr lang="da-DK" smtClean="0"/>
              <a:t>21-04-2021</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a:t>
            </a:fld>
            <a:endParaRPr lang="da-DK" dirty="0"/>
          </a:p>
        </p:txBody>
      </p:sp>
      <p:sp>
        <p:nvSpPr>
          <p:cNvPr id="7" name="Titel 1"/>
          <p:cNvSpPr>
            <a:spLocks noGrp="1"/>
          </p:cNvSpPr>
          <p:nvPr>
            <p:ph type="title" hasCustomPrompt="1"/>
          </p:nvPr>
        </p:nvSpPr>
        <p:spPr>
          <a:xfrm>
            <a:off x="588963" y="1628775"/>
            <a:ext cx="11012487" cy="4673600"/>
          </a:xfrm>
        </p:spPr>
        <p:txBody>
          <a:bodyPr anchor="t" anchorCtr="0"/>
          <a:lstStyle>
            <a:lvl1pPr>
              <a:defRPr sz="6400" b="0" baseline="0">
                <a:solidFill>
                  <a:schemeClr val="bg1"/>
                </a:solidFill>
              </a:defRPr>
            </a:lvl1pPr>
          </a:lstStyle>
          <a:p>
            <a:pPr lvl="0"/>
            <a:r>
              <a:rPr lang="da-DK" dirty="0"/>
              <a:t>Klik for at tilføje tekst</a:t>
            </a:r>
          </a:p>
        </p:txBody>
      </p:sp>
    </p:spTree>
    <p:extLst>
      <p:ext uri="{BB962C8B-B14F-4D97-AF65-F5344CB8AC3E}">
        <p14:creationId xmlns:p14="http://schemas.microsoft.com/office/powerpoint/2010/main" val="35438843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dirty="0"/>
              <a:t>Klik for at tilføje overskrift</a:t>
            </a:r>
          </a:p>
        </p:txBody>
      </p:sp>
      <p:sp>
        <p:nvSpPr>
          <p:cNvPr id="3" name="Pladsholder til dato 2"/>
          <p:cNvSpPr>
            <a:spLocks noGrp="1"/>
          </p:cNvSpPr>
          <p:nvPr>
            <p:ph type="dt" sz="half" idx="10"/>
          </p:nvPr>
        </p:nvSpPr>
        <p:spPr/>
        <p:txBody>
          <a:bodyPr/>
          <a:lstStyle/>
          <a:p>
            <a:fld id="{2F197C15-2114-4FA8-A531-51E467CB49E5}" type="datetime1">
              <a:rPr lang="da-DK" smtClean="0"/>
              <a:t>21-04-2021</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slidenummer 4"/>
          <p:cNvSpPr>
            <a:spLocks noGrp="1"/>
          </p:cNvSpPr>
          <p:nvPr>
            <p:ph type="sldNum" sz="quarter" idx="12"/>
          </p:nvPr>
        </p:nvSpPr>
        <p:spPr/>
        <p:txBody>
          <a:bodyPr/>
          <a:lstStyle/>
          <a:p>
            <a:fld id="{091A926C-488A-4E3E-9C21-57CAA120E114}" type="slidenum">
              <a:rPr lang="da-DK" smtClean="0"/>
              <a:t>‹#›</a:t>
            </a:fld>
            <a:endParaRPr lang="da-DK" dirty="0"/>
          </a:p>
        </p:txBody>
      </p:sp>
    </p:spTree>
    <p:extLst>
      <p:ext uri="{BB962C8B-B14F-4D97-AF65-F5344CB8AC3E}">
        <p14:creationId xmlns:p14="http://schemas.microsoft.com/office/powerpoint/2010/main" val="1760930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billede lille venstre ">
    <p:spTree>
      <p:nvGrpSpPr>
        <p:cNvPr id="1" name=""/>
        <p:cNvGrpSpPr/>
        <p:nvPr/>
      </p:nvGrpSpPr>
      <p:grpSpPr>
        <a:xfrm>
          <a:off x="0" y="0"/>
          <a:ext cx="0" cy="0"/>
          <a:chOff x="0" y="0"/>
          <a:chExt cx="0" cy="0"/>
        </a:xfrm>
      </p:grpSpPr>
      <p:sp>
        <p:nvSpPr>
          <p:cNvPr id="30" name="Pladsholder til billede 9"/>
          <p:cNvSpPr>
            <a:spLocks noGrp="1"/>
          </p:cNvSpPr>
          <p:nvPr>
            <p:ph type="pic" sz="quarter" idx="14" hasCustomPrompt="1"/>
          </p:nvPr>
        </p:nvSpPr>
        <p:spPr>
          <a:xfrm>
            <a:off x="0" y="0"/>
            <a:ext cx="12192000" cy="6858000"/>
          </a:xfrm>
          <a:blipFill>
            <a:blip r:embed="rId2"/>
            <a:stretch>
              <a:fillRect/>
            </a:stretch>
          </a:blipFill>
        </p:spPr>
        <p:txBody>
          <a:bodyPr lIns="6408000" tIns="360000" anchor="ctr" anchorCtr="0"/>
          <a:lstStyle>
            <a:lvl1pPr marL="0" indent="0" algn="l" defTabSz="914400" rtl="0" eaLnBrk="1" latinLnBrk="0" hangingPunct="1">
              <a:lnSpc>
                <a:spcPct val="90000"/>
              </a:lnSpc>
              <a:spcBef>
                <a:spcPts val="1000"/>
              </a:spcBef>
              <a:buFont typeface="Arial" panose="020B0604020202020204" pitchFamily="34" charset="0"/>
              <a:buNone/>
              <a:defRPr lang="da-DK" sz="3200" kern="1200" baseline="0" dirty="0">
                <a:solidFill>
                  <a:schemeClr val="bg1"/>
                </a:solidFill>
                <a:latin typeface="+mn-lt"/>
                <a:ea typeface="+mn-ea"/>
                <a:cs typeface="+mn-cs"/>
                <a:sym typeface="Wingdings" panose="05000000000000000000" pitchFamily="2" charset="2"/>
              </a:defRPr>
            </a:lvl1pPr>
          </a:lstStyle>
          <a:p>
            <a:r>
              <a:rPr lang="da-DK" dirty="0"/>
              <a:t> Klik på ikonet, hvis du vil udskifte billedet</a:t>
            </a:r>
          </a:p>
        </p:txBody>
      </p:sp>
      <p:sp>
        <p:nvSpPr>
          <p:cNvPr id="4" name="Pladsholder til dato 3"/>
          <p:cNvSpPr>
            <a:spLocks noGrp="1"/>
          </p:cNvSpPr>
          <p:nvPr>
            <p:ph type="dt" sz="half" idx="10"/>
          </p:nvPr>
        </p:nvSpPr>
        <p:spPr>
          <a:xfrm>
            <a:off x="10329111" y="-385200"/>
            <a:ext cx="814976" cy="176797"/>
          </a:xfrm>
        </p:spPr>
        <p:txBody>
          <a:bodyPr/>
          <a:lstStyle>
            <a:lvl1pPr>
              <a:defRPr sz="100">
                <a:solidFill>
                  <a:schemeClr val="bg1"/>
                </a:solidFill>
              </a:defRPr>
            </a:lvl1pPr>
          </a:lstStyle>
          <a:p>
            <a:fld id="{C64773BD-B564-4031-8BC1-8FE44AEFACDB}" type="datetime1">
              <a:rPr lang="da-DK" smtClean="0"/>
              <a:t>21-04-2021</a:t>
            </a:fld>
            <a:endParaRPr lang="da-DK" dirty="0"/>
          </a:p>
        </p:txBody>
      </p:sp>
      <p:sp>
        <p:nvSpPr>
          <p:cNvPr id="5" name="Pladsholder til sidefod 4"/>
          <p:cNvSpPr>
            <a:spLocks noGrp="1"/>
          </p:cNvSpPr>
          <p:nvPr>
            <p:ph type="ftr" sz="quarter" idx="11"/>
          </p:nvPr>
        </p:nvSpPr>
        <p:spPr>
          <a:xfrm>
            <a:off x="3236495" y="-385200"/>
            <a:ext cx="6981162" cy="176797"/>
          </a:xfrm>
        </p:spPr>
        <p:txBody>
          <a:bodyPr/>
          <a:lstStyle>
            <a:lvl1pPr>
              <a:defRPr sz="100">
                <a:solidFill>
                  <a:schemeClr val="bg1"/>
                </a:solidFill>
              </a:defRPr>
            </a:lvl1pPr>
          </a:lstStyle>
          <a:p>
            <a:endParaRPr lang="da-DK" dirty="0"/>
          </a:p>
        </p:txBody>
      </p:sp>
      <p:sp>
        <p:nvSpPr>
          <p:cNvPr id="6" name="Pladsholder til slidenummer 5"/>
          <p:cNvSpPr>
            <a:spLocks noGrp="1"/>
          </p:cNvSpPr>
          <p:nvPr>
            <p:ph type="sldNum" sz="quarter" idx="12"/>
          </p:nvPr>
        </p:nvSpPr>
        <p:spPr>
          <a:xfrm>
            <a:off x="11255542" y="-385200"/>
            <a:ext cx="381759" cy="176797"/>
          </a:xfrm>
        </p:spPr>
        <p:txBody>
          <a:bodyPr/>
          <a:lstStyle>
            <a:lvl1pPr>
              <a:defRPr sz="100">
                <a:solidFill>
                  <a:schemeClr val="bg1"/>
                </a:solidFill>
              </a:defRPr>
            </a:lvl1pPr>
          </a:lstStyle>
          <a:p>
            <a:fld id="{091A926C-488A-4E3E-9C21-57CAA120E114}" type="slidenum">
              <a:rPr lang="da-DK" smtClean="0"/>
              <a:pPr/>
              <a:t>‹#›</a:t>
            </a:fld>
            <a:endParaRPr lang="da-DK" dirty="0"/>
          </a:p>
        </p:txBody>
      </p:sp>
      <p:sp>
        <p:nvSpPr>
          <p:cNvPr id="22" name="Titel 2"/>
          <p:cNvSpPr>
            <a:spLocks noGrp="1"/>
          </p:cNvSpPr>
          <p:nvPr>
            <p:ph type="ctrTitle"/>
          </p:nvPr>
        </p:nvSpPr>
        <p:spPr>
          <a:xfrm>
            <a:off x="0" y="2271092"/>
            <a:ext cx="5959476" cy="3895200"/>
          </a:xfrm>
          <a:blipFill>
            <a:blip r:embed="rId3"/>
            <a:stretch>
              <a:fillRect/>
            </a:stretch>
          </a:blipFill>
        </p:spPr>
        <p:txBody>
          <a:bodyPr lIns="540000" tIns="468000" rIns="360000" bIns="2340000" anchor="b" anchorCtr="0">
            <a:noAutofit/>
          </a:bodyPr>
          <a:lstStyle>
            <a:lvl1pPr algn="l">
              <a:lnSpc>
                <a:spcPts val="4000"/>
              </a:lnSpc>
              <a:defRPr sz="3600">
                <a:solidFill>
                  <a:schemeClr val="bg1"/>
                </a:solidFill>
              </a:defRPr>
            </a:lvl1pPr>
          </a:lstStyle>
          <a:p>
            <a:r>
              <a:rPr lang="en-US" smtClean="0"/>
              <a:t>Click to edit Master title style</a:t>
            </a:r>
            <a:endParaRPr lang="da-DK" dirty="0"/>
          </a:p>
        </p:txBody>
      </p:sp>
      <p:sp>
        <p:nvSpPr>
          <p:cNvPr id="26" name="Pladsholder til tekst 14"/>
          <p:cNvSpPr>
            <a:spLocks noGrp="1"/>
          </p:cNvSpPr>
          <p:nvPr>
            <p:ph type="body" sz="quarter" idx="13" hasCustomPrompt="1"/>
          </p:nvPr>
        </p:nvSpPr>
        <p:spPr>
          <a:xfrm>
            <a:off x="588963" y="4042705"/>
            <a:ext cx="4983162" cy="899766"/>
          </a:xfrm>
        </p:spPr>
        <p:txBody>
          <a:bodyPr rIns="0">
            <a:noAutofit/>
          </a:bodyPr>
          <a:lstStyle>
            <a:lvl1pPr marL="0" indent="0">
              <a:spcBef>
                <a:spcPts val="0"/>
              </a:spcBef>
              <a:buNone/>
              <a:defRPr sz="1800" baseline="0"/>
            </a:lvl1pPr>
          </a:lstStyle>
          <a:p>
            <a:pPr lvl="0"/>
            <a:r>
              <a:rPr lang="da-DK" dirty="0"/>
              <a:t>Navn på oplægsholder, KU-enhed, sted og dato</a:t>
            </a:r>
          </a:p>
        </p:txBody>
      </p:sp>
      <p:sp>
        <p:nvSpPr>
          <p:cNvPr id="9" name="Titel 1"/>
          <p:cNvSpPr>
            <a:spLocks noGrp="1"/>
          </p:cNvSpPr>
          <p:nvPr>
            <p:ph type="body" sz="quarter" idx="15" hasCustomPrompt="1"/>
          </p:nvPr>
        </p:nvSpPr>
        <p:spPr>
          <a:xfrm>
            <a:off x="587375" y="2610941"/>
            <a:ext cx="4946649" cy="1109335"/>
          </a:xfrm>
        </p:spPr>
        <p:txBody>
          <a:bodyPr rIns="0">
            <a:noAutofit/>
          </a:bodyPr>
          <a:lstStyle>
            <a:lvl1pPr marL="0" indent="0">
              <a:lnSpc>
                <a:spcPct val="100000"/>
              </a:lnSpc>
              <a:spcBef>
                <a:spcPts val="0"/>
              </a:spcBef>
              <a:buNone/>
              <a:defRPr sz="3600" baseline="0">
                <a:solidFill>
                  <a:schemeClr val="accent1"/>
                </a:solidFill>
              </a:defRPr>
            </a:lvl1pPr>
          </a:lstStyle>
          <a:p>
            <a:pPr lvl="0"/>
            <a:r>
              <a:rPr lang="da-DK" dirty="0"/>
              <a:t>Klik for at tilføje titel</a:t>
            </a:r>
          </a:p>
        </p:txBody>
      </p:sp>
    </p:spTree>
    <p:extLst>
      <p:ext uri="{BB962C8B-B14F-4D97-AF65-F5344CB8AC3E}">
        <p14:creationId xmlns:p14="http://schemas.microsoft.com/office/powerpoint/2010/main" val="29678034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3F47E5B2-C656-407A-ACD0-1DF350477539}" type="datetime1">
              <a:rPr lang="da-DK" smtClean="0"/>
              <a:t>21-04-2021</a:t>
            </a:fld>
            <a:endParaRPr lang="da-DK" dirty="0"/>
          </a:p>
        </p:txBody>
      </p:sp>
      <p:sp>
        <p:nvSpPr>
          <p:cNvPr id="3" name="Pladsholder til sidefod 2"/>
          <p:cNvSpPr>
            <a:spLocks noGrp="1"/>
          </p:cNvSpPr>
          <p:nvPr>
            <p:ph type="ftr" sz="quarter" idx="11"/>
          </p:nvPr>
        </p:nvSpPr>
        <p:spPr/>
        <p:txBody>
          <a:bodyPr/>
          <a:lstStyle/>
          <a:p>
            <a:endParaRPr lang="da-DK" dirty="0"/>
          </a:p>
        </p:txBody>
      </p:sp>
      <p:sp>
        <p:nvSpPr>
          <p:cNvPr id="4" name="Pladsholder til slidenummer 3"/>
          <p:cNvSpPr>
            <a:spLocks noGrp="1"/>
          </p:cNvSpPr>
          <p:nvPr>
            <p:ph type="sldNum" sz="quarter" idx="12"/>
          </p:nvPr>
        </p:nvSpPr>
        <p:spPr/>
        <p:txBody>
          <a:bodyPr/>
          <a:lstStyle/>
          <a:p>
            <a:fld id="{091A926C-488A-4E3E-9C21-57CAA120E114}" type="slidenum">
              <a:rPr lang="da-DK" smtClean="0"/>
              <a:t>‹#›</a:t>
            </a:fld>
            <a:endParaRPr lang="da-DK" dirty="0"/>
          </a:p>
        </p:txBody>
      </p:sp>
    </p:spTree>
    <p:extLst>
      <p:ext uri="{BB962C8B-B14F-4D97-AF65-F5344CB8AC3E}">
        <p14:creationId xmlns:p14="http://schemas.microsoft.com/office/powerpoint/2010/main" val="36315452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Tree>
    <p:extLst>
      <p:ext uri="{BB962C8B-B14F-4D97-AF65-F5344CB8AC3E}">
        <p14:creationId xmlns:p14="http://schemas.microsoft.com/office/powerpoint/2010/main" val="42675755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rugerguide">
    <p:spTree>
      <p:nvGrpSpPr>
        <p:cNvPr id="1" name=""/>
        <p:cNvGrpSpPr/>
        <p:nvPr/>
      </p:nvGrpSpPr>
      <p:grpSpPr>
        <a:xfrm>
          <a:off x="0" y="0"/>
          <a:ext cx="0" cy="0"/>
          <a:chOff x="0" y="0"/>
          <a:chExt cx="0" cy="0"/>
        </a:xfrm>
      </p:grpSpPr>
      <p:sp>
        <p:nvSpPr>
          <p:cNvPr id="18" name="Title 1"/>
          <p:cNvSpPr txBox="1">
            <a:spLocks/>
          </p:cNvSpPr>
          <p:nvPr userDrawn="1"/>
        </p:nvSpPr>
        <p:spPr>
          <a:xfrm>
            <a:off x="588964" y="613649"/>
            <a:ext cx="11012486" cy="879921"/>
          </a:xfrm>
          <a:prstGeom prst="rect">
            <a:avLst/>
          </a:prstGeom>
        </p:spPr>
        <p:txBody>
          <a:bodyPr vert="horz" lIns="0" tIns="0" rIns="0" bIns="0" rtlCol="0" anchor="t" anchorCtr="0">
            <a:noAutofit/>
          </a:bodyPr>
          <a:lstStyle>
            <a:lvl1pPr>
              <a:lnSpc>
                <a:spcPct val="100000"/>
              </a:lnSpc>
              <a:spcBef>
                <a:spcPct val="0"/>
              </a:spcBef>
              <a:buNone/>
              <a:defRPr sz="3200">
                <a:solidFill>
                  <a:schemeClr val="bg1"/>
                </a:solidFill>
                <a:latin typeface="+mj-lt"/>
                <a:ea typeface="+mj-ea"/>
                <a:cs typeface="+mj-cs"/>
              </a:defRPr>
            </a:lvl1pPr>
          </a:lstStyle>
          <a:p>
            <a:pPr lvl="0"/>
            <a:r>
              <a:rPr lang="da-DK" sz="3000" dirty="0">
                <a:solidFill>
                  <a:schemeClr val="tx1"/>
                </a:solidFill>
              </a:rPr>
              <a:t>Brugerguide</a:t>
            </a:r>
            <a:r>
              <a:rPr lang="da-DK" baseline="0" dirty="0">
                <a:solidFill>
                  <a:schemeClr val="tx1"/>
                </a:solidFill>
              </a:rPr>
              <a:t> </a:t>
            </a:r>
            <a:r>
              <a:rPr lang="da-DK" sz="1800" baseline="0" dirty="0">
                <a:solidFill>
                  <a:schemeClr val="tx1"/>
                </a:solidFill>
              </a:rPr>
              <a:t>– </a:t>
            </a:r>
            <a:r>
              <a:rPr lang="da-DK" sz="1800" dirty="0">
                <a:solidFill>
                  <a:schemeClr val="tx1"/>
                </a:solidFill>
              </a:rPr>
              <a:t>Slet, før du færdiggør din</a:t>
            </a:r>
            <a:r>
              <a:rPr lang="da-DK" sz="1800" baseline="0" dirty="0">
                <a:solidFill>
                  <a:schemeClr val="tx1"/>
                </a:solidFill>
              </a:rPr>
              <a:t> </a:t>
            </a:r>
            <a:r>
              <a:rPr lang="da-DK" sz="1800" dirty="0">
                <a:solidFill>
                  <a:schemeClr val="tx1"/>
                </a:solidFill>
              </a:rPr>
              <a:t>præsentation</a:t>
            </a:r>
          </a:p>
        </p:txBody>
      </p:sp>
      <p:sp>
        <p:nvSpPr>
          <p:cNvPr id="48" name="Text Box 48"/>
          <p:cNvSpPr txBox="1">
            <a:spLocks noChangeArrowheads="1"/>
          </p:cNvSpPr>
          <p:nvPr userDrawn="1"/>
        </p:nvSpPr>
        <p:spPr bwMode="auto">
          <a:xfrm>
            <a:off x="587376" y="1640495"/>
            <a:ext cx="1750290" cy="3842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mn-lt"/>
                <a:cs typeface="Arial" panose="020B0604020202020204" pitchFamily="34" charset="0"/>
              </a:rPr>
              <a:t>KU-skabeloner til PowerPoint</a:t>
            </a:r>
            <a:br>
              <a:rPr lang="da-DK" sz="1000" b="1" noProof="1">
                <a:solidFill>
                  <a:schemeClr val="tx1"/>
                </a:solidFill>
                <a:latin typeface="+mn-lt"/>
                <a:cs typeface="Arial" panose="020B0604020202020204" pitchFamily="34" charset="0"/>
              </a:rPr>
            </a:br>
            <a:r>
              <a:rPr lang="da-DK" sz="800" dirty="0">
                <a:effectLst/>
                <a:latin typeface="+mj-lt"/>
                <a:ea typeface="Calibri" panose="020F0502020204030204" pitchFamily="34" charset="0"/>
                <a:cs typeface="Times New Roman" panose="02020603050405020304" pitchFamily="18" charset="0"/>
              </a:rPr>
              <a:t>Når du åbner PowerPoint på din KU-pc, åbner en skabelon i 4:3-format og med dansk KU-logo.</a:t>
            </a:r>
          </a:p>
          <a:p>
            <a:pPr>
              <a:lnSpc>
                <a:spcPct val="115000"/>
              </a:lnSpc>
              <a:spcAft>
                <a:spcPts val="1000"/>
              </a:spcAft>
            </a:pPr>
            <a:r>
              <a:rPr lang="da-DK" sz="800" dirty="0">
                <a:effectLst/>
                <a:latin typeface="+mj-lt"/>
                <a:ea typeface="Calibri" panose="020F0502020204030204" pitchFamily="34" charset="0"/>
                <a:cs typeface="Times New Roman" panose="02020603050405020304" pitchFamily="18" charset="0"/>
              </a:rPr>
              <a:t>Når du klikker på KU-fanen i værktøjslinjen, kan du via knappen ”Vælg Skabelon” vælge mellem skabeloner</a:t>
            </a:r>
          </a:p>
          <a:p>
            <a:pPr marL="88900" lvl="0" indent="-88900">
              <a:lnSpc>
                <a:spcPct val="115000"/>
              </a:lnSpc>
              <a:spcAft>
                <a:spcPts val="0"/>
              </a:spcAft>
              <a:buFont typeface="Arial" panose="020B0604020202020204" pitchFamily="34" charset="0"/>
              <a:buChar char="•"/>
              <a:tabLst/>
            </a:pPr>
            <a:r>
              <a:rPr lang="da-DK" sz="800" dirty="0">
                <a:effectLst/>
                <a:latin typeface="+mj-lt"/>
                <a:ea typeface="Calibri" panose="020F0502020204030204" pitchFamily="34" charset="0"/>
                <a:cs typeface="Times New Roman" panose="02020603050405020304" pitchFamily="18" charset="0"/>
              </a:rPr>
              <a:t>på henholdsvis dansk og engelsk </a:t>
            </a:r>
          </a:p>
          <a:p>
            <a:pPr marL="88900" lvl="0" indent="-88900">
              <a:lnSpc>
                <a:spcPct val="115000"/>
              </a:lnSpc>
              <a:spcAft>
                <a:spcPts val="0"/>
              </a:spcAft>
              <a:buFont typeface="Arial" panose="020B0604020202020204" pitchFamily="34" charset="0"/>
              <a:buChar char="•"/>
              <a:tabLst/>
            </a:pPr>
            <a:r>
              <a:rPr lang="da-DK" sz="800" dirty="0">
                <a:effectLst/>
                <a:latin typeface="+mj-lt"/>
                <a:ea typeface="Calibri" panose="020F0502020204030204" pitchFamily="34" charset="0"/>
                <a:cs typeface="Times New Roman" panose="02020603050405020304" pitchFamily="18" charset="0"/>
              </a:rPr>
              <a:t>i formaterne 4:3 og 16:9</a:t>
            </a:r>
          </a:p>
          <a:p>
            <a:pPr marL="88900" lvl="0" indent="-88900">
              <a:lnSpc>
                <a:spcPct val="115000"/>
              </a:lnSpc>
              <a:spcAft>
                <a:spcPts val="0"/>
              </a:spcAft>
              <a:buFont typeface="Arial" panose="020B0604020202020204" pitchFamily="34" charset="0"/>
              <a:buChar char="•"/>
              <a:tabLst/>
            </a:pPr>
            <a:r>
              <a:rPr lang="da-DK" sz="800" dirty="0">
                <a:effectLst/>
                <a:latin typeface="+mj-lt"/>
                <a:ea typeface="Calibri" panose="020F0502020204030204" pitchFamily="34" charset="0"/>
                <a:cs typeface="Times New Roman" panose="02020603050405020304" pitchFamily="18" charset="0"/>
              </a:rPr>
              <a:t>i ”fuld” eller ”tom” version (i den fulde version ser du et eksempel på hver diastype i venstrespalten)</a:t>
            </a:r>
          </a:p>
          <a:p>
            <a:pPr marL="88900" lvl="0" indent="-88900">
              <a:lnSpc>
                <a:spcPct val="115000"/>
              </a:lnSpc>
              <a:spcAft>
                <a:spcPts val="1000"/>
              </a:spcAft>
              <a:buFont typeface="Arial" panose="020B0604020202020204" pitchFamily="34" charset="0"/>
              <a:buChar char="•"/>
              <a:tabLst/>
            </a:pPr>
            <a:r>
              <a:rPr lang="da-DK" sz="800" dirty="0">
                <a:effectLst/>
                <a:latin typeface="+mj-lt"/>
                <a:ea typeface="Calibri" panose="020F0502020204030204" pitchFamily="34" charset="0"/>
                <a:cs typeface="Times New Roman" panose="02020603050405020304" pitchFamily="18" charset="0"/>
              </a:rPr>
              <a:t>samt en demopræsentation med indsat tekst på engelsk</a:t>
            </a:r>
          </a:p>
          <a:p>
            <a:pPr>
              <a:lnSpc>
                <a:spcPct val="115000"/>
              </a:lnSpc>
              <a:spcAft>
                <a:spcPts val="1000"/>
              </a:spcAft>
            </a:pPr>
            <a:r>
              <a:rPr lang="da-DK" sz="800" dirty="0">
                <a:effectLst/>
                <a:latin typeface="+mj-lt"/>
                <a:ea typeface="Calibri" panose="020F0502020204030204" pitchFamily="34" charset="0"/>
                <a:cs typeface="Times New Roman" panose="02020603050405020304" pitchFamily="18" charset="0"/>
              </a:rPr>
              <a:t>Hvis du bruger en ”fuld” version, skal du slette de dias, du ikke vil bruge.</a:t>
            </a:r>
            <a:br>
              <a:rPr lang="da-DK" sz="800" dirty="0">
                <a:effectLst/>
                <a:latin typeface="+mj-lt"/>
                <a:ea typeface="Calibri" panose="020F0502020204030204" pitchFamily="34" charset="0"/>
                <a:cs typeface="Times New Roman" panose="02020603050405020304" pitchFamily="18" charset="0"/>
              </a:rPr>
            </a:br>
            <a:r>
              <a:rPr lang="da-DK" sz="800" dirty="0">
                <a:effectLst/>
                <a:latin typeface="+mj-lt"/>
                <a:ea typeface="Calibri" panose="020F0502020204030204" pitchFamily="34" charset="0"/>
                <a:cs typeface="Times New Roman" panose="02020603050405020304" pitchFamily="18" charset="0"/>
              </a:rPr>
              <a:t/>
            </a:r>
            <a:br>
              <a:rPr lang="da-DK" sz="800" dirty="0">
                <a:effectLst/>
                <a:latin typeface="+mj-lt"/>
                <a:ea typeface="Calibri" panose="020F0502020204030204" pitchFamily="34" charset="0"/>
                <a:cs typeface="Times New Roman" panose="02020603050405020304" pitchFamily="18" charset="0"/>
              </a:rPr>
            </a:br>
            <a:r>
              <a:rPr lang="da-DK" sz="800" dirty="0">
                <a:effectLst/>
                <a:latin typeface="+mj-lt"/>
                <a:ea typeface="Calibri" panose="020F0502020204030204" pitchFamily="34" charset="0"/>
                <a:cs typeface="Times New Roman" panose="02020603050405020304" pitchFamily="18" charset="0"/>
              </a:rPr>
              <a:t>Mac-brugere m.fl. kan hente PowerPoint-skabelonerne på</a:t>
            </a:r>
            <a:r>
              <a:rPr lang="da-DK" sz="800" baseline="0" dirty="0">
                <a:effectLst/>
                <a:latin typeface="+mj-lt"/>
                <a:ea typeface="Calibri" panose="020F0502020204030204" pitchFamily="34" charset="0"/>
                <a:cs typeface="Times New Roman" panose="02020603050405020304" pitchFamily="18" charset="0"/>
              </a:rPr>
              <a:t> </a:t>
            </a:r>
            <a:r>
              <a:rPr lang="da-DK" sz="800" dirty="0">
                <a:solidFill>
                  <a:schemeClr val="accent4"/>
                </a:solidFill>
                <a:effectLst/>
                <a:latin typeface="+mj-lt"/>
                <a:ea typeface="Calibri" panose="020F0502020204030204" pitchFamily="34" charset="0"/>
                <a:cs typeface="Times New Roman" panose="02020603050405020304" pitchFamily="18" charset="0"/>
                <a:hlinkClick r:id="rId2"/>
              </a:rPr>
              <a:t>www.designguide.ku.dk/ku/</a:t>
            </a:r>
            <a:br>
              <a:rPr lang="da-DK" sz="800" dirty="0">
                <a:solidFill>
                  <a:schemeClr val="accent4"/>
                </a:solidFill>
                <a:effectLst/>
                <a:latin typeface="+mj-lt"/>
                <a:ea typeface="Calibri" panose="020F0502020204030204" pitchFamily="34" charset="0"/>
                <a:cs typeface="Times New Roman" panose="02020603050405020304" pitchFamily="18" charset="0"/>
                <a:hlinkClick r:id="rId2"/>
              </a:rPr>
            </a:br>
            <a:r>
              <a:rPr lang="da-DK" sz="800" dirty="0">
                <a:solidFill>
                  <a:schemeClr val="accent4"/>
                </a:solidFill>
                <a:effectLst/>
                <a:latin typeface="+mj-lt"/>
                <a:ea typeface="Calibri" panose="020F0502020204030204" pitchFamily="34" charset="0"/>
                <a:cs typeface="Times New Roman" panose="02020603050405020304" pitchFamily="18" charset="0"/>
                <a:hlinkClick r:id="rId2"/>
              </a:rPr>
              <a:t>skabeloner/powerpoint/</a:t>
            </a:r>
            <a:br>
              <a:rPr lang="da-DK" sz="800" dirty="0">
                <a:solidFill>
                  <a:schemeClr val="accent4"/>
                </a:solidFill>
                <a:effectLst/>
                <a:latin typeface="+mj-lt"/>
                <a:ea typeface="Calibri" panose="020F0502020204030204" pitchFamily="34" charset="0"/>
                <a:cs typeface="Times New Roman" panose="02020603050405020304" pitchFamily="18" charset="0"/>
                <a:hlinkClick r:id="rId2"/>
              </a:rPr>
            </a:br>
            <a:r>
              <a:rPr lang="da-DK" sz="800" dirty="0">
                <a:solidFill>
                  <a:schemeClr val="accent4"/>
                </a:solidFill>
                <a:effectLst/>
                <a:latin typeface="+mj-lt"/>
                <a:ea typeface="Calibri" panose="020F0502020204030204" pitchFamily="34" charset="0"/>
                <a:cs typeface="Times New Roman" panose="02020603050405020304" pitchFamily="18" charset="0"/>
                <a:hlinkClick r:id="rId2"/>
              </a:rPr>
              <a:t>praesentationer/</a:t>
            </a:r>
            <a:endParaRPr lang="da-DK" sz="800" dirty="0">
              <a:solidFill>
                <a:schemeClr val="accent4"/>
              </a:solidFill>
              <a:effectLst/>
              <a:latin typeface="+mj-lt"/>
              <a:ea typeface="Calibri" panose="020F0502020204030204" pitchFamily="34" charset="0"/>
              <a:cs typeface="Times New Roman" panose="02020603050405020304" pitchFamily="18" charset="0"/>
            </a:endParaRPr>
          </a:p>
        </p:txBody>
      </p:sp>
      <p:sp>
        <p:nvSpPr>
          <p:cNvPr id="49" name="Text Box 48"/>
          <p:cNvSpPr txBox="1">
            <a:spLocks noChangeArrowheads="1"/>
          </p:cNvSpPr>
          <p:nvPr userDrawn="1"/>
        </p:nvSpPr>
        <p:spPr bwMode="auto">
          <a:xfrm>
            <a:off x="2576655" y="4237555"/>
            <a:ext cx="1755548" cy="176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noProof="1">
                <a:solidFill>
                  <a:schemeClr val="tx1"/>
                </a:solidFill>
                <a:latin typeface="+mj-lt"/>
                <a:cs typeface="Arial" panose="020B0604020202020204" pitchFamily="34" charset="0"/>
              </a:rPr>
              <a:t>Indsæt  din enheds navn (fx institut), sidenummer og dato</a:t>
            </a:r>
            <a:br>
              <a:rPr lang="da-DK" sz="1000" b="1" noProof="1">
                <a:solidFill>
                  <a:schemeClr val="tx1"/>
                </a:solidFill>
                <a:latin typeface="+mj-lt"/>
                <a:cs typeface="Arial" panose="020B0604020202020204" pitchFamily="34" charset="0"/>
              </a:rPr>
            </a:br>
            <a:r>
              <a:rPr lang="da-DK" sz="800" b="1" dirty="0">
                <a:effectLst/>
                <a:latin typeface="+mj-lt"/>
                <a:ea typeface="Calibri" panose="020F0502020204030204" pitchFamily="34" charset="0"/>
                <a:cs typeface="Times New Roman" panose="02020603050405020304" pitchFamily="18" charset="0"/>
              </a:rPr>
              <a:t>1. </a:t>
            </a:r>
            <a:r>
              <a:rPr lang="da-DK" sz="800" dirty="0">
                <a:effectLst/>
                <a:latin typeface="+mj-lt"/>
                <a:ea typeface="Calibri" panose="020F0502020204030204" pitchFamily="34" charset="0"/>
                <a:cs typeface="Times New Roman" panose="02020603050405020304" pitchFamily="18" charset="0"/>
              </a:rPr>
              <a:t>Vælg </a:t>
            </a:r>
            <a:r>
              <a:rPr lang="da-DK" sz="800" b="1" dirty="0">
                <a:effectLst/>
                <a:latin typeface="+mj-lt"/>
                <a:ea typeface="Calibri" panose="020F0502020204030204" pitchFamily="34" charset="0"/>
                <a:cs typeface="Times New Roman" panose="02020603050405020304" pitchFamily="18" charset="0"/>
              </a:rPr>
              <a:t>Indsæt </a:t>
            </a:r>
            <a:r>
              <a:rPr lang="da-DK" sz="800" dirty="0">
                <a:effectLst/>
                <a:latin typeface="+mj-lt"/>
                <a:ea typeface="Calibri" panose="020F0502020204030204" pitchFamily="34" charset="0"/>
                <a:cs typeface="Times New Roman" panose="02020603050405020304" pitchFamily="18" charset="0"/>
              </a:rPr>
              <a:t>i topmenuen </a:t>
            </a:r>
          </a:p>
          <a:p>
            <a:pPr>
              <a:lnSpc>
                <a:spcPct val="90000"/>
              </a:lnSpc>
              <a:spcAft>
                <a:spcPts val="1000"/>
              </a:spcAft>
            </a:pPr>
            <a:r>
              <a:rPr lang="da-DK" sz="800" b="1" dirty="0">
                <a:effectLst/>
                <a:latin typeface="+mj-lt"/>
                <a:ea typeface="Calibri" panose="020F0502020204030204" pitchFamily="34" charset="0"/>
                <a:cs typeface="Times New Roman" panose="02020603050405020304" pitchFamily="18" charset="0"/>
              </a:rPr>
              <a:t>2. </a:t>
            </a:r>
            <a:r>
              <a:rPr lang="da-DK" sz="800" dirty="0">
                <a:effectLst/>
                <a:latin typeface="+mj-lt"/>
                <a:ea typeface="Calibri" panose="020F0502020204030204" pitchFamily="34" charset="0"/>
                <a:cs typeface="Times New Roman" panose="02020603050405020304" pitchFamily="18" charset="0"/>
              </a:rPr>
              <a:t>Vælg </a:t>
            </a:r>
            <a:r>
              <a:rPr lang="da-DK" sz="800" b="1" dirty="0">
                <a:effectLst/>
                <a:latin typeface="+mj-lt"/>
                <a:ea typeface="Calibri" panose="020F0502020204030204" pitchFamily="34" charset="0"/>
                <a:cs typeface="Times New Roman" panose="02020603050405020304" pitchFamily="18" charset="0"/>
              </a:rPr>
              <a:t>Sidehoved og Sidefod</a:t>
            </a:r>
          </a:p>
          <a:p>
            <a:pPr>
              <a:lnSpc>
                <a:spcPct val="90000"/>
              </a:lnSpc>
              <a:spcAft>
                <a:spcPts val="1000"/>
              </a:spcAft>
            </a:pPr>
            <a:r>
              <a:rPr lang="da-DK" sz="800" b="1" dirty="0">
                <a:effectLst/>
                <a:latin typeface="+mj-lt"/>
                <a:ea typeface="Calibri" panose="020F0502020204030204" pitchFamily="34" charset="0"/>
                <a:cs typeface="Times New Roman" panose="02020603050405020304" pitchFamily="18" charset="0"/>
              </a:rPr>
              <a:t>3. </a:t>
            </a:r>
            <a:r>
              <a:rPr lang="da-DK" sz="800" dirty="0">
                <a:effectLst/>
                <a:latin typeface="+mj-lt"/>
                <a:ea typeface="Calibri" panose="020F0502020204030204" pitchFamily="34" charset="0"/>
                <a:cs typeface="Times New Roman" panose="02020603050405020304" pitchFamily="18" charset="0"/>
              </a:rPr>
              <a:t>Udfyld felterne</a:t>
            </a:r>
          </a:p>
          <a:p>
            <a:pPr>
              <a:lnSpc>
                <a:spcPct val="90000"/>
              </a:lnSpc>
              <a:spcAft>
                <a:spcPts val="1000"/>
              </a:spcAft>
            </a:pPr>
            <a:r>
              <a:rPr lang="da-DK" sz="800" dirty="0">
                <a:effectLst/>
                <a:latin typeface="+mj-lt"/>
                <a:ea typeface="Calibri" panose="020F0502020204030204" pitchFamily="34" charset="0"/>
                <a:cs typeface="Times New Roman" panose="02020603050405020304" pitchFamily="18" charset="0"/>
              </a:rPr>
              <a:t>4. Vælg </a:t>
            </a:r>
            <a:r>
              <a:rPr lang="da-DK" sz="800" b="1" dirty="0">
                <a:effectLst/>
                <a:latin typeface="+mj-lt"/>
                <a:ea typeface="Calibri" panose="020F0502020204030204" pitchFamily="34" charset="0"/>
                <a:cs typeface="Times New Roman" panose="02020603050405020304" pitchFamily="18" charset="0"/>
              </a:rPr>
              <a:t>Anvend på alle </a:t>
            </a:r>
            <a:r>
              <a:rPr lang="da-DK" sz="800" dirty="0">
                <a:effectLst/>
                <a:latin typeface="+mj-lt"/>
                <a:ea typeface="Calibri" panose="020F0502020204030204" pitchFamily="34" charset="0"/>
                <a:cs typeface="Times New Roman" panose="02020603050405020304" pitchFamily="18" charset="0"/>
              </a:rPr>
              <a:t>- eller </a:t>
            </a:r>
            <a:r>
              <a:rPr lang="da-DK" sz="800" b="1" dirty="0">
                <a:effectLst/>
                <a:latin typeface="+mj-lt"/>
                <a:ea typeface="Calibri" panose="020F0502020204030204" pitchFamily="34" charset="0"/>
                <a:cs typeface="Times New Roman" panose="02020603050405020304" pitchFamily="18" charset="0"/>
              </a:rPr>
              <a:t>Anvend</a:t>
            </a:r>
            <a:r>
              <a:rPr lang="da-DK" sz="800" dirty="0">
                <a:effectLst/>
                <a:latin typeface="+mj-lt"/>
                <a:ea typeface="Calibri" panose="020F0502020204030204" pitchFamily="34" charset="0"/>
                <a:cs typeface="Times New Roman" panose="02020603050405020304" pitchFamily="18" charset="0"/>
              </a:rPr>
              <a:t>, hvis det kun skal være på et enkelt dias/slide</a:t>
            </a:r>
          </a:p>
          <a:p>
            <a:pPr>
              <a:lnSpc>
                <a:spcPct val="90000"/>
              </a:lnSpc>
              <a:spcAft>
                <a:spcPts val="1000"/>
              </a:spcAft>
            </a:pPr>
            <a:r>
              <a:rPr lang="da-DK" sz="800" dirty="0">
                <a:effectLst/>
                <a:latin typeface="+mj-lt"/>
                <a:ea typeface="Calibri" panose="020F0502020204030204" pitchFamily="34" charset="0"/>
                <a:cs typeface="Times New Roman" panose="02020603050405020304" pitchFamily="18" charset="0"/>
              </a:rPr>
              <a:t>Oplysningerne placeres i højre side af den grå topbjælke.</a:t>
            </a:r>
          </a:p>
        </p:txBody>
      </p:sp>
      <p:sp>
        <p:nvSpPr>
          <p:cNvPr id="50" name="Text Box 48"/>
          <p:cNvSpPr txBox="1">
            <a:spLocks noChangeArrowheads="1"/>
          </p:cNvSpPr>
          <p:nvPr userDrawn="1"/>
        </p:nvSpPr>
        <p:spPr bwMode="auto">
          <a:xfrm>
            <a:off x="587375" y="5678667"/>
            <a:ext cx="189959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0"/>
              </a:spcAft>
              <a:defRPr/>
            </a:pPr>
            <a:r>
              <a:rPr lang="da-DK" sz="1000" b="1" noProof="1">
                <a:solidFill>
                  <a:schemeClr val="tx1"/>
                </a:solidFill>
                <a:latin typeface="+mn-lt"/>
                <a:cs typeface="Arial" panose="020B0604020202020204" pitchFamily="34" charset="0"/>
              </a:rPr>
              <a:t>Lav nyt dias/slide (hhv. 2010- + 2013- og 2016-version) </a:t>
            </a:r>
            <a:br>
              <a:rPr lang="da-DK" sz="1000" b="1" noProof="1">
                <a:solidFill>
                  <a:schemeClr val="tx1"/>
                </a:solidFill>
                <a:latin typeface="+mn-lt"/>
                <a:cs typeface="Arial" panose="020B0604020202020204" pitchFamily="34" charset="0"/>
              </a:rPr>
            </a:br>
            <a:r>
              <a:rPr lang="da-DK" altLang="da-DK" sz="800" b="1" noProof="1">
                <a:solidFill>
                  <a:schemeClr val="tx1"/>
                </a:solidFill>
                <a:latin typeface="+mn-lt"/>
                <a:cs typeface="Arial" panose="020B0604020202020204" pitchFamily="34" charset="0"/>
              </a:rPr>
              <a:t>1. </a:t>
            </a:r>
            <a:r>
              <a:rPr lang="da-DK" altLang="da-DK" sz="800" noProof="1">
                <a:solidFill>
                  <a:schemeClr val="tx1"/>
                </a:solidFill>
                <a:latin typeface="+mn-lt"/>
                <a:cs typeface="Arial" panose="020B0604020202020204" pitchFamily="34" charset="0"/>
              </a:rPr>
              <a:t>Klik på </a:t>
            </a:r>
            <a:r>
              <a:rPr lang="da-DK" altLang="da-DK" sz="800" b="1" noProof="1">
                <a:solidFill>
                  <a:schemeClr val="tx1"/>
                </a:solidFill>
                <a:latin typeface="+mn-lt"/>
                <a:cs typeface="Arial" panose="020B0604020202020204" pitchFamily="34" charset="0"/>
              </a:rPr>
              <a:t>Startside/Hjem</a:t>
            </a:r>
          </a:p>
        </p:txBody>
      </p:sp>
      <p:pic>
        <p:nvPicPr>
          <p:cNvPr id="51" name="Billede 40"/>
          <p:cNvPicPr>
            <a:picLocks noChangeAspect="1"/>
          </p:cNvPicPr>
          <p:nvPr userDrawn="1"/>
        </p:nvPicPr>
        <p:blipFill rotWithShape="1">
          <a:blip r:embed="rId3"/>
          <a:srcRect l="36944" r="2272" b="69429"/>
          <a:stretch/>
        </p:blipFill>
        <p:spPr>
          <a:xfrm>
            <a:off x="4157637" y="2940574"/>
            <a:ext cx="395416" cy="126627"/>
          </a:xfrm>
          <a:prstGeom prst="rect">
            <a:avLst/>
          </a:prstGeom>
        </p:spPr>
      </p:pic>
      <p:sp>
        <p:nvSpPr>
          <p:cNvPr id="52" name="Text Box 48"/>
          <p:cNvSpPr txBox="1">
            <a:spLocks noChangeArrowheads="1"/>
          </p:cNvSpPr>
          <p:nvPr userDrawn="1"/>
        </p:nvSpPr>
        <p:spPr bwMode="auto">
          <a:xfrm>
            <a:off x="2587038" y="2582327"/>
            <a:ext cx="1624241" cy="72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mn-lt"/>
                <a:cs typeface="Arial" panose="020B0604020202020204" pitchFamily="34" charset="0"/>
              </a:rPr>
              <a:t>Diastype</a:t>
            </a:r>
            <a:br>
              <a:rPr lang="da-DK" sz="1000" b="1" noProof="1">
                <a:solidFill>
                  <a:schemeClr val="tx1"/>
                </a:solidFill>
                <a:latin typeface="+mn-lt"/>
                <a:cs typeface="Arial" panose="020B0604020202020204" pitchFamily="34" charset="0"/>
              </a:rPr>
            </a:br>
            <a:r>
              <a:rPr lang="da-DK" altLang="da-DK" sz="800" b="1" noProof="1">
                <a:solidFill>
                  <a:schemeClr val="tx1"/>
                </a:solidFill>
                <a:latin typeface="+mn-lt"/>
                <a:cs typeface="Arial" panose="020B0604020202020204" pitchFamily="34" charset="0"/>
              </a:rPr>
              <a:t>1. </a:t>
            </a:r>
            <a:r>
              <a:rPr lang="da-DK" altLang="da-DK" sz="800" noProof="1">
                <a:solidFill>
                  <a:schemeClr val="tx1"/>
                </a:solidFill>
                <a:latin typeface="+mn-lt"/>
                <a:cs typeface="Arial" panose="020B0604020202020204" pitchFamily="34" charset="0"/>
              </a:rPr>
              <a:t>Klik på </a:t>
            </a:r>
            <a:r>
              <a:rPr lang="da-DK" altLang="da-DK" sz="800" b="1" noProof="1">
                <a:solidFill>
                  <a:schemeClr val="tx1"/>
                </a:solidFill>
                <a:latin typeface="+mn-lt"/>
                <a:cs typeface="Arial" panose="020B0604020202020204" pitchFamily="34" charset="0"/>
              </a:rPr>
              <a:t>Startside/Hjem</a:t>
            </a:r>
          </a:p>
          <a:p>
            <a:pPr eaLnBrk="1" hangingPunct="1">
              <a:spcAft>
                <a:spcPts val="600"/>
              </a:spcAft>
              <a:defRPr/>
            </a:pPr>
            <a:r>
              <a:rPr lang="da-DK" altLang="da-DK" sz="800" b="1" noProof="1">
                <a:solidFill>
                  <a:schemeClr val="tx1"/>
                </a:solidFill>
                <a:latin typeface="+mn-lt"/>
                <a:cs typeface="Arial" panose="020B0604020202020204" pitchFamily="34" charset="0"/>
              </a:rPr>
              <a:t>2.</a:t>
            </a:r>
            <a:r>
              <a:rPr lang="da-DK" altLang="da-DK" sz="800" b="1" baseline="0" noProof="1">
                <a:solidFill>
                  <a:schemeClr val="tx1"/>
                </a:solidFill>
                <a:latin typeface="+mn-lt"/>
                <a:cs typeface="Arial" panose="020B0604020202020204" pitchFamily="34" charset="0"/>
              </a:rPr>
              <a:t> </a:t>
            </a:r>
            <a:r>
              <a:rPr lang="da-DK" altLang="da-DK" sz="800" baseline="0" noProof="1">
                <a:solidFill>
                  <a:schemeClr val="tx1"/>
                </a:solidFill>
                <a:latin typeface="+mn-lt"/>
                <a:cs typeface="Arial" panose="020B0604020202020204" pitchFamily="34" charset="0"/>
              </a:rPr>
              <a:t>Vælg </a:t>
            </a:r>
            <a:r>
              <a:rPr lang="da-DK" altLang="da-DK" sz="800" b="1" baseline="0" noProof="1">
                <a:solidFill>
                  <a:schemeClr val="tx1"/>
                </a:solidFill>
                <a:latin typeface="+mn-lt"/>
                <a:cs typeface="Arial" panose="020B0604020202020204" pitchFamily="34" charset="0"/>
              </a:rPr>
              <a:t>Layout</a:t>
            </a:r>
            <a:r>
              <a:rPr lang="da-DK" altLang="da-DK" sz="800" baseline="0" noProof="1">
                <a:solidFill>
                  <a:schemeClr val="tx1"/>
                </a:solidFill>
                <a:latin typeface="+mn-lt"/>
                <a:cs typeface="Arial" panose="020B0604020202020204" pitchFamily="34" charset="0"/>
              </a:rPr>
              <a:t> for at ændre dit nuværende dias/slide til et alternativt layout</a:t>
            </a:r>
          </a:p>
        </p:txBody>
      </p:sp>
      <p:sp>
        <p:nvSpPr>
          <p:cNvPr id="53" name="Text Box 48"/>
          <p:cNvSpPr txBox="1">
            <a:spLocks noChangeArrowheads="1"/>
          </p:cNvSpPr>
          <p:nvPr userDrawn="1"/>
        </p:nvSpPr>
        <p:spPr bwMode="auto">
          <a:xfrm>
            <a:off x="2576655" y="3571524"/>
            <a:ext cx="16346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mn-lt"/>
                <a:cs typeface="Arial" panose="020B0604020202020204" pitchFamily="34" charset="0"/>
              </a:rPr>
              <a:t>Skrift</a:t>
            </a:r>
            <a:br>
              <a:rPr lang="da-DK" sz="1000" b="1" noProof="1">
                <a:solidFill>
                  <a:schemeClr val="tx1"/>
                </a:solidFill>
                <a:latin typeface="+mn-lt"/>
                <a:cs typeface="Arial" panose="020B0604020202020204" pitchFamily="34" charset="0"/>
              </a:rPr>
            </a:br>
            <a:r>
              <a:rPr lang="da-DK" altLang="da-DK" sz="800" b="0" noProof="1">
                <a:solidFill>
                  <a:schemeClr val="tx1"/>
                </a:solidFill>
                <a:latin typeface="+mn-lt"/>
                <a:cs typeface="Arial" panose="020B0604020202020204" pitchFamily="34" charset="0"/>
              </a:rPr>
              <a:t>KU Anvender skriften Microsoft New Tai Lue i PowerPoint.</a:t>
            </a:r>
            <a:endParaRPr lang="da-DK" altLang="da-DK" sz="800" b="0" baseline="0" noProof="1">
              <a:solidFill>
                <a:schemeClr val="tx1"/>
              </a:solidFill>
              <a:latin typeface="+mn-lt"/>
              <a:cs typeface="Arial" panose="020B0604020202020204" pitchFamily="34" charset="0"/>
            </a:endParaRPr>
          </a:p>
        </p:txBody>
      </p:sp>
      <p:sp>
        <p:nvSpPr>
          <p:cNvPr id="54" name="Text Box 48"/>
          <p:cNvSpPr txBox="1">
            <a:spLocks noChangeArrowheads="1"/>
          </p:cNvSpPr>
          <p:nvPr userDrawn="1"/>
        </p:nvSpPr>
        <p:spPr bwMode="auto">
          <a:xfrm>
            <a:off x="4739114" y="1627125"/>
            <a:ext cx="1634624" cy="233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0"/>
              </a:spcAft>
              <a:defRPr/>
            </a:pPr>
            <a:r>
              <a:rPr lang="da-DK" sz="1000" b="1" noProof="1">
                <a:solidFill>
                  <a:schemeClr val="tx1"/>
                </a:solidFill>
                <a:latin typeface="+mj-lt"/>
                <a:cs typeface="Arial" panose="020B0604020202020204" pitchFamily="34" charset="0"/>
              </a:rPr>
              <a:t>Gitter- og hjælpelinjer</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For at se gitter- og hjælpelinjer</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1. </a:t>
            </a:r>
            <a:r>
              <a:rPr lang="da-DK" sz="800" b="0" noProof="1">
                <a:solidFill>
                  <a:schemeClr val="tx1"/>
                </a:solidFill>
                <a:latin typeface="+mj-lt"/>
                <a:cs typeface="Arial" panose="020B0604020202020204" pitchFamily="34" charset="0"/>
              </a:rPr>
              <a:t>Klik på </a:t>
            </a:r>
            <a:r>
              <a:rPr lang="da-DK" sz="800" b="1" noProof="1">
                <a:solidFill>
                  <a:schemeClr val="tx1"/>
                </a:solidFill>
                <a:latin typeface="+mj-lt"/>
                <a:cs typeface="Arial" panose="020B0604020202020204" pitchFamily="34" charset="0"/>
              </a:rPr>
              <a:t>Vis</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2. </a:t>
            </a:r>
            <a:r>
              <a:rPr lang="da-DK" sz="800" b="0" noProof="1">
                <a:solidFill>
                  <a:schemeClr val="tx1"/>
                </a:solidFill>
                <a:latin typeface="+mj-lt"/>
                <a:cs typeface="Arial" panose="020B0604020202020204" pitchFamily="34" charset="0"/>
              </a:rPr>
              <a:t>Vælg </a:t>
            </a:r>
            <a:r>
              <a:rPr lang="da-DK" sz="800" b="1" noProof="1">
                <a:solidFill>
                  <a:schemeClr val="tx1"/>
                </a:solidFill>
                <a:latin typeface="+mj-lt"/>
                <a:cs typeface="Arial" panose="020B0604020202020204" pitchFamily="34" charset="0"/>
              </a:rPr>
              <a:t>Gitterlinjer</a:t>
            </a:r>
            <a:r>
              <a:rPr lang="da-DK" sz="800" b="0" noProof="1">
                <a:solidFill>
                  <a:schemeClr val="tx1"/>
                </a:solidFill>
                <a:latin typeface="+mj-lt"/>
                <a:cs typeface="Arial" panose="020B0604020202020204" pitchFamily="34" charset="0"/>
              </a:rPr>
              <a:t> og/eller </a:t>
            </a:r>
            <a:r>
              <a:rPr lang="da-DK" sz="800" b="1" noProof="1">
                <a:solidFill>
                  <a:schemeClr val="tx1"/>
                </a:solidFill>
                <a:latin typeface="+mj-lt"/>
                <a:cs typeface="Arial" panose="020B0604020202020204" pitchFamily="34" charset="0"/>
              </a:rPr>
              <a:t>Hjælpelinjer</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For at etablere flere gitter- og hjælpelinjer</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1. </a:t>
            </a:r>
            <a:r>
              <a:rPr lang="da-DK" sz="800" b="0" noProof="1">
                <a:solidFill>
                  <a:schemeClr val="tx1"/>
                </a:solidFill>
                <a:latin typeface="+mj-lt"/>
                <a:cs typeface="Arial" panose="020B0604020202020204" pitchFamily="34" charset="0"/>
              </a:rPr>
              <a:t>Før musen over en eksisterende hjælpelinje og klik på linjen (koordinater på linjen vises)</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2. </a:t>
            </a:r>
            <a:r>
              <a:rPr lang="da-DK" sz="800" b="0" noProof="1">
                <a:solidFill>
                  <a:schemeClr val="tx1"/>
                </a:solidFill>
                <a:latin typeface="+mj-lt"/>
                <a:cs typeface="Arial" panose="020B0604020202020204" pitchFamily="34" charset="0"/>
              </a:rPr>
              <a:t>Hold </a:t>
            </a:r>
            <a:r>
              <a:rPr lang="da-DK" sz="800" b="1" noProof="1">
                <a:solidFill>
                  <a:schemeClr val="tx1"/>
                </a:solidFill>
                <a:latin typeface="+mj-lt"/>
                <a:cs typeface="Arial" panose="020B0604020202020204" pitchFamily="34" charset="0"/>
              </a:rPr>
              <a:t>CTRL</a:t>
            </a:r>
            <a:r>
              <a:rPr lang="da-DK" sz="800" b="0" noProof="1">
                <a:solidFill>
                  <a:schemeClr val="tx1"/>
                </a:solidFill>
                <a:latin typeface="+mj-lt"/>
                <a:cs typeface="Arial" panose="020B0604020202020204" pitchFamily="34" charset="0"/>
              </a:rPr>
              <a:t> nede, mens du flytter placeringen af den eksisterende linje (tilføjer en ny)</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Tip: </a:t>
            </a:r>
            <a:r>
              <a:rPr lang="da-DK" sz="800" b="0" noProof="1">
                <a:solidFill>
                  <a:schemeClr val="tx1"/>
                </a:solidFill>
                <a:latin typeface="+mj-lt"/>
                <a:cs typeface="Arial" panose="020B0604020202020204" pitchFamily="34" charset="0"/>
              </a:rPr>
              <a:t>Tryk </a:t>
            </a:r>
            <a:r>
              <a:rPr lang="da-DK" sz="800" b="1" noProof="1">
                <a:solidFill>
                  <a:schemeClr val="tx1"/>
                </a:solidFill>
                <a:latin typeface="+mj-lt"/>
                <a:cs typeface="Arial" panose="020B0604020202020204" pitchFamily="34" charset="0"/>
              </a:rPr>
              <a:t>Alt + F9</a:t>
            </a:r>
            <a:r>
              <a:rPr lang="da-DK" sz="800" b="0" noProof="1">
                <a:solidFill>
                  <a:schemeClr val="tx1"/>
                </a:solidFill>
                <a:latin typeface="+mj-lt"/>
                <a:cs typeface="Arial" panose="020B0604020202020204" pitchFamily="34" charset="0"/>
              </a:rPr>
              <a:t> for hurtig visning af hjælpelinjer</a:t>
            </a:r>
          </a:p>
        </p:txBody>
      </p:sp>
      <p:sp>
        <p:nvSpPr>
          <p:cNvPr id="55" name="Text Box 48"/>
          <p:cNvSpPr txBox="1">
            <a:spLocks noChangeArrowheads="1"/>
          </p:cNvSpPr>
          <p:nvPr userDrawn="1"/>
        </p:nvSpPr>
        <p:spPr bwMode="auto">
          <a:xfrm>
            <a:off x="4728822" y="4141417"/>
            <a:ext cx="1634624" cy="192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noProof="1">
                <a:solidFill>
                  <a:schemeClr val="tx1"/>
                </a:solidFill>
                <a:latin typeface="+mj-lt"/>
                <a:cs typeface="Arial" panose="020B0604020202020204" pitchFamily="34" charset="0"/>
              </a:rPr>
              <a:t>Indsæt billede</a:t>
            </a:r>
            <a:br>
              <a:rPr lang="da-DK" sz="1000" b="1" noProof="1">
                <a:solidFill>
                  <a:schemeClr val="tx1"/>
                </a:solidFill>
                <a:latin typeface="+mj-lt"/>
                <a:cs typeface="Arial" panose="020B0604020202020204" pitchFamily="34" charset="0"/>
              </a:rPr>
            </a:br>
            <a:r>
              <a:rPr lang="da-DK" sz="800" b="0" noProof="1">
                <a:solidFill>
                  <a:schemeClr val="tx1"/>
                </a:solidFill>
                <a:latin typeface="+mj-lt"/>
                <a:cs typeface="Arial" panose="020B0604020202020204" pitchFamily="34" charset="0"/>
              </a:rPr>
              <a:t>På layouts med billedholder: Klik på ikon og vælg </a:t>
            </a:r>
            <a:r>
              <a:rPr lang="da-DK" sz="800" b="1" noProof="1">
                <a:solidFill>
                  <a:schemeClr val="tx1"/>
                </a:solidFill>
                <a:latin typeface="+mj-lt"/>
                <a:cs typeface="Arial" panose="020B0604020202020204" pitchFamily="34" charset="0"/>
              </a:rPr>
              <a:t>Indsæt</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Teksten ”Klik her, hvis du vil udskifte billedet” bliver ikke vist i din præsentation.  </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Du kan hente KU-billeder, som er tilpasset og minimeret til henholdsvis 4:3- og 16:9-format via dette link:</a:t>
            </a:r>
            <a:br>
              <a:rPr lang="da-DK" sz="800" b="0" noProof="1">
                <a:solidFill>
                  <a:schemeClr val="tx1"/>
                </a:solidFill>
                <a:latin typeface="+mj-lt"/>
                <a:cs typeface="Arial" panose="020B0604020202020204" pitchFamily="34" charset="0"/>
              </a:rPr>
            </a:br>
            <a:r>
              <a:rPr lang="da-DK" sz="800" b="0" noProof="1">
                <a:solidFill>
                  <a:schemeClr val="tx1"/>
                </a:solidFill>
                <a:latin typeface="+mj-lt"/>
                <a:cs typeface="Arial" panose="020B0604020202020204" pitchFamily="34" charset="0"/>
              </a:rPr>
              <a:t> </a:t>
            </a:r>
            <a:r>
              <a:rPr lang="da-DK" sz="800" b="0" noProof="1">
                <a:solidFill>
                  <a:schemeClr val="accent4"/>
                </a:solidFill>
                <a:latin typeface="+mj-lt"/>
                <a:cs typeface="Arial" panose="020B0604020202020204" pitchFamily="34" charset="0"/>
                <a:hlinkClick r:id="rId4"/>
              </a:rPr>
              <a:t>http://image.ku.dk/lightbox/211/13407586855728741badb20/</a:t>
            </a:r>
            <a:r>
              <a:rPr lang="da-DK" sz="800" b="0" baseline="0" noProof="1">
                <a:solidFill>
                  <a:schemeClr val="accent4"/>
                </a:solidFill>
                <a:latin typeface="+mj-lt"/>
                <a:cs typeface="Arial" panose="020B0604020202020204" pitchFamily="34" charset="0"/>
                <a:hlinkClick r:id="rId4"/>
              </a:rPr>
              <a:t> </a:t>
            </a:r>
            <a:endParaRPr lang="da-DK" sz="800" b="0" noProof="1">
              <a:solidFill>
                <a:schemeClr val="accent4"/>
              </a:solidFill>
              <a:latin typeface="+mj-lt"/>
              <a:cs typeface="Arial" panose="020B0604020202020204" pitchFamily="34" charset="0"/>
            </a:endParaRP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Vælg slideshow-visning for at gøre linket aktivt.</a:t>
            </a:r>
          </a:p>
        </p:txBody>
      </p:sp>
      <p:sp>
        <p:nvSpPr>
          <p:cNvPr id="56" name="Text Box 48"/>
          <p:cNvSpPr txBox="1">
            <a:spLocks noChangeArrowheads="1"/>
          </p:cNvSpPr>
          <p:nvPr userDrawn="1"/>
        </p:nvSpPr>
        <p:spPr bwMode="auto">
          <a:xfrm>
            <a:off x="6691561" y="1640495"/>
            <a:ext cx="163462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noProof="1">
                <a:solidFill>
                  <a:schemeClr val="tx1"/>
                </a:solidFill>
                <a:latin typeface="+mj-lt"/>
                <a:cs typeface="Arial" panose="020B0604020202020204" pitchFamily="34" charset="0"/>
              </a:rPr>
              <a:t>Billedstørrelser</a:t>
            </a:r>
            <a:br>
              <a:rPr lang="da-DK" sz="1000" b="1" noProof="1">
                <a:solidFill>
                  <a:schemeClr val="tx1"/>
                </a:solidFill>
                <a:latin typeface="+mj-lt"/>
                <a:cs typeface="Arial" panose="020B0604020202020204" pitchFamily="34" charset="0"/>
              </a:rPr>
            </a:br>
            <a:r>
              <a:rPr lang="da-DK" sz="800" b="0" noProof="1">
                <a:solidFill>
                  <a:schemeClr val="tx1"/>
                </a:solidFill>
                <a:latin typeface="+mj-lt"/>
                <a:cs typeface="Arial" panose="020B0604020202020204" pitchFamily="34" charset="0"/>
              </a:rPr>
              <a:t>De optimale billedstørrelser er</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4:3-format: 1.500 x 1.073 pixels</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16:9-format: 1.500 x 818 pixels</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Gem billederne i 72 dpi og i ”jpg-medium-kvalitet”</a:t>
            </a:r>
          </a:p>
        </p:txBody>
      </p:sp>
      <p:sp>
        <p:nvSpPr>
          <p:cNvPr id="57" name="Text Box 48"/>
          <p:cNvSpPr txBox="1">
            <a:spLocks noChangeArrowheads="1"/>
          </p:cNvSpPr>
          <p:nvPr userDrawn="1"/>
        </p:nvSpPr>
        <p:spPr bwMode="auto">
          <a:xfrm>
            <a:off x="6691561" y="2720006"/>
            <a:ext cx="1634624" cy="192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noProof="1">
                <a:solidFill>
                  <a:schemeClr val="tx1"/>
                </a:solidFill>
                <a:latin typeface="+mj-lt"/>
                <a:cs typeface="Arial" panose="020B0604020202020204" pitchFamily="34" charset="0"/>
              </a:rPr>
              <a:t>Beskær billede</a:t>
            </a:r>
            <a:br>
              <a:rPr lang="da-DK" sz="1000" b="1" noProof="1">
                <a:solidFill>
                  <a:schemeClr val="tx1"/>
                </a:solidFill>
                <a:latin typeface="+mj-lt"/>
                <a:cs typeface="Arial" panose="020B0604020202020204" pitchFamily="34" charset="0"/>
              </a:rPr>
            </a:br>
            <a:r>
              <a:rPr lang="da-DK" sz="800" b="1" noProof="1">
                <a:solidFill>
                  <a:schemeClr val="tx1"/>
                </a:solidFill>
                <a:latin typeface="+mj-lt"/>
                <a:cs typeface="Arial" panose="020B0604020202020204" pitchFamily="34" charset="0"/>
              </a:rPr>
              <a:t>1</a:t>
            </a:r>
            <a:r>
              <a:rPr lang="da-DK" sz="800" b="0" noProof="1">
                <a:solidFill>
                  <a:schemeClr val="tx1"/>
                </a:solidFill>
                <a:latin typeface="+mj-lt"/>
                <a:cs typeface="Arial" panose="020B0604020202020204" pitchFamily="34" charset="0"/>
              </a:rPr>
              <a:t>. Klik </a:t>
            </a:r>
            <a:r>
              <a:rPr lang="da-DK" sz="800" b="1" noProof="1">
                <a:solidFill>
                  <a:schemeClr val="tx1"/>
                </a:solidFill>
                <a:latin typeface="+mj-lt"/>
                <a:cs typeface="Arial" panose="020B0604020202020204" pitchFamily="34" charset="0"/>
              </a:rPr>
              <a:t>Beskær</a:t>
            </a:r>
            <a:r>
              <a:rPr lang="da-DK" sz="800" b="0" noProof="1">
                <a:solidFill>
                  <a:schemeClr val="tx1"/>
                </a:solidFill>
                <a:latin typeface="+mj-lt"/>
                <a:cs typeface="Arial" panose="020B0604020202020204" pitchFamily="34" charset="0"/>
              </a:rPr>
              <a:t> for at ændre billedets fokus/størrelse</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2. </a:t>
            </a:r>
            <a:r>
              <a:rPr lang="da-DK" sz="800" b="0" noProof="1">
                <a:solidFill>
                  <a:schemeClr val="tx1"/>
                </a:solidFill>
                <a:latin typeface="+mj-lt"/>
                <a:cs typeface="Arial" panose="020B0604020202020204" pitchFamily="34" charset="0"/>
              </a:rPr>
              <a:t>Ønsker du at skalere billedet, så hold </a:t>
            </a:r>
            <a:r>
              <a:rPr lang="da-DK" sz="800" b="1" noProof="1">
                <a:solidFill>
                  <a:schemeClr val="tx1"/>
                </a:solidFill>
                <a:latin typeface="+mj-lt"/>
                <a:cs typeface="Arial" panose="020B0604020202020204" pitchFamily="34" charset="0"/>
              </a:rPr>
              <a:t>SHIFT</a:t>
            </a:r>
            <a:r>
              <a:rPr lang="da-DK" sz="800" b="0" noProof="1">
                <a:solidFill>
                  <a:schemeClr val="tx1"/>
                </a:solidFill>
                <a:latin typeface="+mj-lt"/>
                <a:cs typeface="Arial" panose="020B0604020202020204" pitchFamily="34" charset="0"/>
              </a:rPr>
              <a:t>-knappen nede, mens du trækker i billedets hjørner</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3. </a:t>
            </a:r>
            <a:r>
              <a:rPr lang="da-DK" sz="800" b="0" noProof="1">
                <a:solidFill>
                  <a:schemeClr val="tx1"/>
                </a:solidFill>
                <a:latin typeface="+mj-lt"/>
                <a:cs typeface="Arial" panose="020B0604020202020204" pitchFamily="34" charset="0"/>
              </a:rPr>
              <a:t>Højreklik på billedet og vælg </a:t>
            </a:r>
            <a:r>
              <a:rPr lang="da-DK" sz="800" b="1" noProof="1">
                <a:solidFill>
                  <a:schemeClr val="tx1"/>
                </a:solidFill>
                <a:latin typeface="+mj-lt"/>
                <a:cs typeface="Arial" panose="020B0604020202020204" pitchFamily="34" charset="0"/>
              </a:rPr>
              <a:t>Placer bagerst</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Tip: </a:t>
            </a:r>
            <a:r>
              <a:rPr lang="da-DK" sz="800" b="0" noProof="1">
                <a:solidFill>
                  <a:schemeClr val="tx1"/>
                </a:solidFill>
                <a:latin typeface="+mj-lt"/>
                <a:cs typeface="Arial" panose="020B0604020202020204" pitchFamily="34" charset="0"/>
              </a:rPr>
              <a:t>Hvis du sletter billedet og indsætter et nyt, kan billedet lægge sig foran tekst og grafik. Hvis dette sker, skal du vælge billedet, højreklikke og vælge </a:t>
            </a:r>
            <a:r>
              <a:rPr lang="da-DK" sz="800" b="1" noProof="1">
                <a:solidFill>
                  <a:schemeClr val="tx1"/>
                </a:solidFill>
                <a:latin typeface="+mj-lt"/>
                <a:cs typeface="Arial" panose="020B0604020202020204" pitchFamily="34" charset="0"/>
              </a:rPr>
              <a:t>Placer bagerst</a:t>
            </a:r>
          </a:p>
        </p:txBody>
      </p:sp>
      <p:sp>
        <p:nvSpPr>
          <p:cNvPr id="58" name="Text Box 48"/>
          <p:cNvSpPr txBox="1">
            <a:spLocks noChangeArrowheads="1"/>
          </p:cNvSpPr>
          <p:nvPr userDrawn="1"/>
        </p:nvSpPr>
        <p:spPr bwMode="auto">
          <a:xfrm>
            <a:off x="6691561" y="4765322"/>
            <a:ext cx="1634624" cy="88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noProof="1">
                <a:solidFill>
                  <a:schemeClr val="tx1"/>
                </a:solidFill>
                <a:latin typeface="+mj-lt"/>
                <a:cs typeface="Arial" panose="020B0604020202020204" pitchFamily="34" charset="0"/>
              </a:rPr>
              <a:t>Skabelonens farver</a:t>
            </a:r>
            <a:br>
              <a:rPr lang="da-DK" sz="1000" b="1" noProof="1">
                <a:solidFill>
                  <a:schemeClr val="tx1"/>
                </a:solidFill>
                <a:latin typeface="+mj-lt"/>
                <a:cs typeface="Arial" panose="020B0604020202020204" pitchFamily="34" charset="0"/>
              </a:rPr>
            </a:br>
            <a:r>
              <a:rPr lang="da-DK" sz="800" b="0" noProof="1">
                <a:solidFill>
                  <a:schemeClr val="tx1"/>
                </a:solidFill>
                <a:latin typeface="+mj-lt"/>
                <a:cs typeface="Arial" panose="020B0604020202020204" pitchFamily="34" charset="0"/>
              </a:rPr>
              <a:t>Du kan vælge mellem en række farver til baggrunde og grafer.</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Højreklik på den flade, du vil skifte farve på, og derefter malerbøtte-ikonet (Fyldfarve til figur)</a:t>
            </a:r>
          </a:p>
        </p:txBody>
      </p:sp>
      <p:sp>
        <p:nvSpPr>
          <p:cNvPr id="59" name="Text Box 48"/>
          <p:cNvSpPr txBox="1">
            <a:spLocks noChangeArrowheads="1"/>
          </p:cNvSpPr>
          <p:nvPr userDrawn="1"/>
        </p:nvSpPr>
        <p:spPr bwMode="auto">
          <a:xfrm>
            <a:off x="6691561" y="5815137"/>
            <a:ext cx="163462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noProof="1">
                <a:solidFill>
                  <a:schemeClr val="tx1"/>
                </a:solidFill>
                <a:latin typeface="+mj-lt"/>
                <a:cs typeface="Arial" panose="020B0604020202020204" pitchFamily="34" charset="0"/>
              </a:rPr>
              <a:t>Mere information</a:t>
            </a:r>
            <a:br>
              <a:rPr lang="da-DK" sz="1000" b="1" noProof="1">
                <a:solidFill>
                  <a:schemeClr val="tx1"/>
                </a:solidFill>
                <a:latin typeface="+mj-lt"/>
                <a:cs typeface="Arial" panose="020B0604020202020204" pitchFamily="34" charset="0"/>
              </a:rPr>
            </a:br>
            <a:r>
              <a:rPr lang="da-DK" sz="800" b="0" noProof="1">
                <a:solidFill>
                  <a:schemeClr val="tx1"/>
                </a:solidFill>
                <a:latin typeface="+mj-lt"/>
                <a:cs typeface="Arial" panose="020B0604020202020204" pitchFamily="34" charset="0"/>
              </a:rPr>
              <a:t>Se</a:t>
            </a:r>
            <a:r>
              <a:rPr lang="da-DK" sz="800" b="0" baseline="0" noProof="1">
                <a:solidFill>
                  <a:schemeClr val="tx1"/>
                </a:solidFill>
                <a:latin typeface="+mj-lt"/>
                <a:cs typeface="Arial" panose="020B0604020202020204" pitchFamily="34" charset="0"/>
              </a:rPr>
              <a:t> designguiden</a:t>
            </a:r>
            <a:r>
              <a:rPr lang="da-DK" sz="800" b="0" noProof="1">
                <a:solidFill>
                  <a:schemeClr val="tx1"/>
                </a:solidFill>
                <a:latin typeface="+mj-lt"/>
                <a:cs typeface="Arial" panose="020B0604020202020204" pitchFamily="34" charset="0"/>
              </a:rPr>
              <a:t> på</a:t>
            </a:r>
            <a:r>
              <a:rPr lang="da-DK" sz="800" b="0" baseline="0" noProof="1">
                <a:solidFill>
                  <a:schemeClr val="tx1"/>
                </a:solidFill>
                <a:latin typeface="+mj-lt"/>
                <a:cs typeface="Arial" panose="020B0604020202020204" pitchFamily="34" charset="0"/>
              </a:rPr>
              <a:t/>
            </a:r>
            <a:br>
              <a:rPr lang="da-DK" sz="800" b="0" baseline="0" noProof="1">
                <a:solidFill>
                  <a:schemeClr val="tx1"/>
                </a:solidFill>
                <a:latin typeface="+mj-lt"/>
                <a:cs typeface="Arial" panose="020B0604020202020204" pitchFamily="34" charset="0"/>
              </a:rPr>
            </a:br>
            <a:r>
              <a:rPr lang="da-DK" sz="800" b="0" noProof="1">
                <a:solidFill>
                  <a:schemeClr val="accent4"/>
                </a:solidFill>
                <a:latin typeface="+mj-lt"/>
                <a:cs typeface="Arial" panose="020B0604020202020204" pitchFamily="34" charset="0"/>
                <a:hlinkClick r:id="rId2"/>
              </a:rPr>
              <a:t>www.designguide.ku.dk/ku/</a:t>
            </a:r>
            <a:br>
              <a:rPr lang="da-DK" sz="800" b="0" noProof="1">
                <a:solidFill>
                  <a:schemeClr val="accent4"/>
                </a:solidFill>
                <a:latin typeface="+mj-lt"/>
                <a:cs typeface="Arial" panose="020B0604020202020204" pitchFamily="34" charset="0"/>
                <a:hlinkClick r:id="rId2"/>
              </a:rPr>
            </a:br>
            <a:r>
              <a:rPr lang="da-DK" sz="800" b="0" noProof="1">
                <a:solidFill>
                  <a:schemeClr val="accent4"/>
                </a:solidFill>
                <a:latin typeface="+mj-lt"/>
                <a:cs typeface="Arial" panose="020B0604020202020204" pitchFamily="34" charset="0"/>
                <a:hlinkClick r:id="rId2"/>
              </a:rPr>
              <a:t>skabeloner/powerpoint/</a:t>
            </a:r>
            <a:br>
              <a:rPr lang="da-DK" sz="800" b="0" noProof="1">
                <a:solidFill>
                  <a:schemeClr val="accent4"/>
                </a:solidFill>
                <a:latin typeface="+mj-lt"/>
                <a:cs typeface="Arial" panose="020B0604020202020204" pitchFamily="34" charset="0"/>
                <a:hlinkClick r:id="rId2"/>
              </a:rPr>
            </a:br>
            <a:r>
              <a:rPr lang="da-DK" sz="800" b="0" noProof="1">
                <a:solidFill>
                  <a:schemeClr val="accent4"/>
                </a:solidFill>
                <a:latin typeface="+mj-lt"/>
                <a:cs typeface="Arial" panose="020B0604020202020204" pitchFamily="34" charset="0"/>
                <a:hlinkClick r:id="rId2"/>
              </a:rPr>
              <a:t>praesentationer/</a:t>
            </a:r>
            <a:endParaRPr lang="da-DK" sz="800" b="0" noProof="1">
              <a:solidFill>
                <a:schemeClr val="accent4"/>
              </a:solidFill>
              <a:latin typeface="+mj-lt"/>
              <a:cs typeface="Arial" panose="020B0604020202020204" pitchFamily="34" charset="0"/>
            </a:endParaRPr>
          </a:p>
        </p:txBody>
      </p:sp>
      <p:pic>
        <p:nvPicPr>
          <p:cNvPr id="60" name="Billede 25"/>
          <p:cNvPicPr>
            <a:picLocks noChangeAspect="1"/>
          </p:cNvPicPr>
          <p:nvPr userDrawn="1"/>
        </p:nvPicPr>
        <p:blipFill>
          <a:blip r:embed="rId5"/>
          <a:stretch>
            <a:fillRect/>
          </a:stretch>
        </p:blipFill>
        <p:spPr>
          <a:xfrm>
            <a:off x="6268044" y="4201412"/>
            <a:ext cx="257327" cy="275280"/>
          </a:xfrm>
          <a:prstGeom prst="rect">
            <a:avLst/>
          </a:prstGeom>
        </p:spPr>
      </p:pic>
      <p:pic>
        <p:nvPicPr>
          <p:cNvPr id="61" name="Billede 36"/>
          <p:cNvPicPr>
            <a:picLocks noChangeAspect="1"/>
          </p:cNvPicPr>
          <p:nvPr userDrawn="1"/>
        </p:nvPicPr>
        <p:blipFill>
          <a:blip r:embed="rId6"/>
          <a:stretch>
            <a:fillRect/>
          </a:stretch>
        </p:blipFill>
        <p:spPr>
          <a:xfrm>
            <a:off x="8223538" y="2795378"/>
            <a:ext cx="288708" cy="275280"/>
          </a:xfrm>
          <a:prstGeom prst="rect">
            <a:avLst/>
          </a:prstGeom>
        </p:spPr>
      </p:pic>
      <p:pic>
        <p:nvPicPr>
          <p:cNvPr id="62" name="Billede 37"/>
          <p:cNvPicPr>
            <a:picLocks noChangeAspect="1"/>
          </p:cNvPicPr>
          <p:nvPr userDrawn="1"/>
        </p:nvPicPr>
        <p:blipFill>
          <a:blip r:embed="rId7"/>
          <a:stretch>
            <a:fillRect/>
          </a:stretch>
        </p:blipFill>
        <p:spPr>
          <a:xfrm>
            <a:off x="8241826" y="3187789"/>
            <a:ext cx="223122" cy="228843"/>
          </a:xfrm>
          <a:prstGeom prst="rect">
            <a:avLst/>
          </a:prstGeom>
        </p:spPr>
      </p:pic>
      <p:sp>
        <p:nvSpPr>
          <p:cNvPr id="63" name="Text Box 48"/>
          <p:cNvSpPr txBox="1">
            <a:spLocks noChangeArrowheads="1"/>
          </p:cNvSpPr>
          <p:nvPr userDrawn="1"/>
        </p:nvSpPr>
        <p:spPr bwMode="auto">
          <a:xfrm>
            <a:off x="2564067" y="1666128"/>
            <a:ext cx="176813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altLang="da-DK" sz="800" b="1" noProof="1">
                <a:solidFill>
                  <a:schemeClr val="tx1"/>
                </a:solidFill>
                <a:latin typeface="+mn-lt"/>
                <a:cs typeface="Arial" panose="020B0604020202020204" pitchFamily="34" charset="0"/>
              </a:rPr>
              <a:t>2.</a:t>
            </a:r>
            <a:r>
              <a:rPr lang="da-DK" altLang="da-DK" sz="800" b="1" baseline="0" noProof="1">
                <a:solidFill>
                  <a:schemeClr val="tx1"/>
                </a:solidFill>
                <a:latin typeface="+mn-lt"/>
                <a:cs typeface="Arial" panose="020B0604020202020204" pitchFamily="34" charset="0"/>
              </a:rPr>
              <a:t> </a:t>
            </a:r>
            <a:r>
              <a:rPr lang="da-DK" altLang="da-DK" sz="800" baseline="0" noProof="1">
                <a:solidFill>
                  <a:schemeClr val="tx1"/>
                </a:solidFill>
                <a:latin typeface="+mn-lt"/>
                <a:cs typeface="Arial" panose="020B0604020202020204" pitchFamily="34" charset="0"/>
              </a:rPr>
              <a:t>Under knappen </a:t>
            </a:r>
            <a:r>
              <a:rPr lang="da-DK" altLang="da-DK" sz="800" b="1" baseline="0" noProof="1">
                <a:solidFill>
                  <a:schemeClr val="tx1"/>
                </a:solidFill>
                <a:latin typeface="+mn-lt"/>
                <a:cs typeface="Arial" panose="020B0604020202020204" pitchFamily="34" charset="0"/>
              </a:rPr>
              <a:t>Nyt dias/Nyt slide</a:t>
            </a:r>
            <a:r>
              <a:rPr lang="da-DK" altLang="da-DK" sz="800" baseline="0" noProof="1">
                <a:solidFill>
                  <a:schemeClr val="tx1"/>
                </a:solidFill>
                <a:latin typeface="+mn-lt"/>
                <a:cs typeface="Arial" panose="020B0604020202020204" pitchFamily="34" charset="0"/>
              </a:rPr>
              <a:t>. Klik på øverste del af knappen for at oprette i et dias/slide magen til det markerede. Klik på nederste del for at se et udvalg af mulige layoutvalg</a:t>
            </a:r>
            <a:endParaRPr lang="da-DK" altLang="da-DK" sz="800" noProof="1">
              <a:solidFill>
                <a:schemeClr val="tx1"/>
              </a:solidFill>
              <a:latin typeface="+mn-lt"/>
              <a:cs typeface="Arial" panose="020B0604020202020204" pitchFamily="34" charset="0"/>
            </a:endParaRPr>
          </a:p>
        </p:txBody>
      </p:sp>
      <p:pic>
        <p:nvPicPr>
          <p:cNvPr id="64" name="Billede 39"/>
          <p:cNvPicPr>
            <a:picLocks noChangeAspect="1"/>
          </p:cNvPicPr>
          <p:nvPr userDrawn="1"/>
        </p:nvPicPr>
        <p:blipFill rotWithShape="1">
          <a:blip r:embed="rId3"/>
          <a:srcRect l="2931" r="60888"/>
          <a:stretch/>
        </p:blipFill>
        <p:spPr>
          <a:xfrm>
            <a:off x="4231619" y="1844048"/>
            <a:ext cx="235367" cy="418987"/>
          </a:xfrm>
          <a:prstGeom prst="rect">
            <a:avLst/>
          </a:prstGeom>
        </p:spPr>
      </p:pic>
      <p:sp>
        <p:nvSpPr>
          <p:cNvPr id="65" name="Freeform 10"/>
          <p:cNvSpPr>
            <a:spLocks noChangeAspect="1"/>
          </p:cNvSpPr>
          <p:nvPr userDrawn="1"/>
        </p:nvSpPr>
        <p:spPr>
          <a:xfrm rot="19800000">
            <a:off x="4404080" y="1900198"/>
            <a:ext cx="69672" cy="124351"/>
          </a:xfrm>
          <a:custGeom>
            <a:avLst/>
            <a:gdLst>
              <a:gd name="connsiteX0" fmla="*/ 381342 w 762684"/>
              <a:gd name="connsiteY0" fmla="*/ 0 h 1361254"/>
              <a:gd name="connsiteX1" fmla="*/ 762684 w 762684"/>
              <a:gd name="connsiteY1" fmla="*/ 823784 h 1361254"/>
              <a:gd name="connsiteX2" fmla="*/ 459602 w 762684"/>
              <a:gd name="connsiteY2" fmla="*/ 823784 h 1361254"/>
              <a:gd name="connsiteX3" fmla="*/ 459601 w 762684"/>
              <a:gd name="connsiteY3" fmla="*/ 1282994 h 1361254"/>
              <a:gd name="connsiteX4" fmla="*/ 381341 w 762684"/>
              <a:gd name="connsiteY4" fmla="*/ 1361254 h 1361254"/>
              <a:gd name="connsiteX5" fmla="*/ 381342 w 762684"/>
              <a:gd name="connsiteY5" fmla="*/ 1361253 h 1361254"/>
              <a:gd name="connsiteX6" fmla="*/ 303082 w 762684"/>
              <a:gd name="connsiteY6" fmla="*/ 1282993 h 1361254"/>
              <a:gd name="connsiteX7" fmla="*/ 303082 w 762684"/>
              <a:gd name="connsiteY7" fmla="*/ 823784 h 1361254"/>
              <a:gd name="connsiteX8" fmla="*/ 0 w 762684"/>
              <a:gd name="connsiteY8" fmla="*/ 823784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81342 w 762684"/>
              <a:gd name="connsiteY10" fmla="*/ 0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16886 w 762684"/>
              <a:gd name="connsiteY10" fmla="*/ 123104 h 1361254"/>
              <a:gd name="connsiteX11" fmla="*/ 381342 w 762684"/>
              <a:gd name="connsiteY11" fmla="*/ 0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6550 w 762684"/>
              <a:gd name="connsiteY10" fmla="*/ 91149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6550 w 762684"/>
              <a:gd name="connsiteY10" fmla="*/ 91149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19866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48840 w 762684"/>
              <a:gd name="connsiteY10" fmla="*/ 27241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34 h 1361288"/>
              <a:gd name="connsiteX1" fmla="*/ 425041 w 762684"/>
              <a:gd name="connsiteY1" fmla="*/ 27274 h 1361288"/>
              <a:gd name="connsiteX2" fmla="*/ 762684 w 762684"/>
              <a:gd name="connsiteY2" fmla="*/ 823818 h 1361288"/>
              <a:gd name="connsiteX3" fmla="*/ 459602 w 762684"/>
              <a:gd name="connsiteY3" fmla="*/ 823818 h 1361288"/>
              <a:gd name="connsiteX4" fmla="*/ 459601 w 762684"/>
              <a:gd name="connsiteY4" fmla="*/ 1283028 h 1361288"/>
              <a:gd name="connsiteX5" fmla="*/ 381341 w 762684"/>
              <a:gd name="connsiteY5" fmla="*/ 1361288 h 1361288"/>
              <a:gd name="connsiteX6" fmla="*/ 381342 w 762684"/>
              <a:gd name="connsiteY6" fmla="*/ 1361287 h 1361288"/>
              <a:gd name="connsiteX7" fmla="*/ 303082 w 762684"/>
              <a:gd name="connsiteY7" fmla="*/ 1283027 h 1361288"/>
              <a:gd name="connsiteX8" fmla="*/ 303082 w 762684"/>
              <a:gd name="connsiteY8" fmla="*/ 823818 h 1361288"/>
              <a:gd name="connsiteX9" fmla="*/ 0 w 762684"/>
              <a:gd name="connsiteY9" fmla="*/ 823818 h 1361288"/>
              <a:gd name="connsiteX10" fmla="*/ 334092 w 762684"/>
              <a:gd name="connsiteY10" fmla="*/ 27275 h 1361288"/>
              <a:gd name="connsiteX11" fmla="*/ 381342 w 762684"/>
              <a:gd name="connsiteY11" fmla="*/ 34 h 1361288"/>
              <a:gd name="connsiteX0" fmla="*/ 381342 w 762684"/>
              <a:gd name="connsiteY0" fmla="*/ 269 h 1361523"/>
              <a:gd name="connsiteX1" fmla="*/ 425041 w 762684"/>
              <a:gd name="connsiteY1" fmla="*/ 27509 h 1361523"/>
              <a:gd name="connsiteX2" fmla="*/ 762684 w 762684"/>
              <a:gd name="connsiteY2" fmla="*/ 824053 h 1361523"/>
              <a:gd name="connsiteX3" fmla="*/ 459602 w 762684"/>
              <a:gd name="connsiteY3" fmla="*/ 824053 h 1361523"/>
              <a:gd name="connsiteX4" fmla="*/ 459601 w 762684"/>
              <a:gd name="connsiteY4" fmla="*/ 1283263 h 1361523"/>
              <a:gd name="connsiteX5" fmla="*/ 381341 w 762684"/>
              <a:gd name="connsiteY5" fmla="*/ 1361523 h 1361523"/>
              <a:gd name="connsiteX6" fmla="*/ 381342 w 762684"/>
              <a:gd name="connsiteY6" fmla="*/ 1361522 h 1361523"/>
              <a:gd name="connsiteX7" fmla="*/ 303082 w 762684"/>
              <a:gd name="connsiteY7" fmla="*/ 1283262 h 1361523"/>
              <a:gd name="connsiteX8" fmla="*/ 303082 w 762684"/>
              <a:gd name="connsiteY8" fmla="*/ 824053 h 1361523"/>
              <a:gd name="connsiteX9" fmla="*/ 0 w 762684"/>
              <a:gd name="connsiteY9" fmla="*/ 824053 h 1361523"/>
              <a:gd name="connsiteX10" fmla="*/ 334092 w 762684"/>
              <a:gd name="connsiteY10" fmla="*/ 27510 h 1361523"/>
              <a:gd name="connsiteX11" fmla="*/ 381342 w 762684"/>
              <a:gd name="connsiteY11" fmla="*/ 269 h 1361523"/>
              <a:gd name="connsiteX0" fmla="*/ 381342 w 762684"/>
              <a:gd name="connsiteY0" fmla="*/ 414 h 1361668"/>
              <a:gd name="connsiteX1" fmla="*/ 425041 w 762684"/>
              <a:gd name="connsiteY1" fmla="*/ 27654 h 1361668"/>
              <a:gd name="connsiteX2" fmla="*/ 762684 w 762684"/>
              <a:gd name="connsiteY2" fmla="*/ 824198 h 1361668"/>
              <a:gd name="connsiteX3" fmla="*/ 459602 w 762684"/>
              <a:gd name="connsiteY3" fmla="*/ 824198 h 1361668"/>
              <a:gd name="connsiteX4" fmla="*/ 459601 w 762684"/>
              <a:gd name="connsiteY4" fmla="*/ 1283408 h 1361668"/>
              <a:gd name="connsiteX5" fmla="*/ 381341 w 762684"/>
              <a:gd name="connsiteY5" fmla="*/ 1361668 h 1361668"/>
              <a:gd name="connsiteX6" fmla="*/ 381342 w 762684"/>
              <a:gd name="connsiteY6" fmla="*/ 1361667 h 1361668"/>
              <a:gd name="connsiteX7" fmla="*/ 303082 w 762684"/>
              <a:gd name="connsiteY7" fmla="*/ 1283407 h 1361668"/>
              <a:gd name="connsiteX8" fmla="*/ 303082 w 762684"/>
              <a:gd name="connsiteY8" fmla="*/ 824198 h 1361668"/>
              <a:gd name="connsiteX9" fmla="*/ 0 w 762684"/>
              <a:gd name="connsiteY9" fmla="*/ 824198 h 1361668"/>
              <a:gd name="connsiteX10" fmla="*/ 334092 w 762684"/>
              <a:gd name="connsiteY10" fmla="*/ 27655 h 1361668"/>
              <a:gd name="connsiteX11" fmla="*/ 381342 w 762684"/>
              <a:gd name="connsiteY11" fmla="*/ 414 h 1361668"/>
              <a:gd name="connsiteX0" fmla="*/ 381342 w 762684"/>
              <a:gd name="connsiteY0" fmla="*/ 414 h 1361668"/>
              <a:gd name="connsiteX1" fmla="*/ 425041 w 762684"/>
              <a:gd name="connsiteY1" fmla="*/ 27654 h 1361668"/>
              <a:gd name="connsiteX2" fmla="*/ 762684 w 762684"/>
              <a:gd name="connsiteY2" fmla="*/ 824198 h 1361668"/>
              <a:gd name="connsiteX3" fmla="*/ 459602 w 762684"/>
              <a:gd name="connsiteY3" fmla="*/ 824198 h 1361668"/>
              <a:gd name="connsiteX4" fmla="*/ 459601 w 762684"/>
              <a:gd name="connsiteY4" fmla="*/ 1283408 h 1361668"/>
              <a:gd name="connsiteX5" fmla="*/ 381341 w 762684"/>
              <a:gd name="connsiteY5" fmla="*/ 1361668 h 1361668"/>
              <a:gd name="connsiteX6" fmla="*/ 381342 w 762684"/>
              <a:gd name="connsiteY6" fmla="*/ 1361667 h 1361668"/>
              <a:gd name="connsiteX7" fmla="*/ 303082 w 762684"/>
              <a:gd name="connsiteY7" fmla="*/ 1283407 h 1361668"/>
              <a:gd name="connsiteX8" fmla="*/ 303082 w 762684"/>
              <a:gd name="connsiteY8" fmla="*/ 824198 h 1361668"/>
              <a:gd name="connsiteX9" fmla="*/ 0 w 762684"/>
              <a:gd name="connsiteY9" fmla="*/ 824198 h 1361668"/>
              <a:gd name="connsiteX10" fmla="*/ 334092 w 762684"/>
              <a:gd name="connsiteY10" fmla="*/ 27655 h 1361668"/>
              <a:gd name="connsiteX11" fmla="*/ 381342 w 762684"/>
              <a:gd name="connsiteY11" fmla="*/ 414 h 1361668"/>
              <a:gd name="connsiteX0" fmla="*/ 381342 w 762684"/>
              <a:gd name="connsiteY0" fmla="*/ 18 h 1361272"/>
              <a:gd name="connsiteX1" fmla="*/ 425041 w 762684"/>
              <a:gd name="connsiteY1" fmla="*/ 27258 h 1361272"/>
              <a:gd name="connsiteX2" fmla="*/ 762684 w 762684"/>
              <a:gd name="connsiteY2" fmla="*/ 823802 h 1361272"/>
              <a:gd name="connsiteX3" fmla="*/ 459602 w 762684"/>
              <a:gd name="connsiteY3" fmla="*/ 823802 h 1361272"/>
              <a:gd name="connsiteX4" fmla="*/ 459601 w 762684"/>
              <a:gd name="connsiteY4" fmla="*/ 1283012 h 1361272"/>
              <a:gd name="connsiteX5" fmla="*/ 381341 w 762684"/>
              <a:gd name="connsiteY5" fmla="*/ 1361272 h 1361272"/>
              <a:gd name="connsiteX6" fmla="*/ 381342 w 762684"/>
              <a:gd name="connsiteY6" fmla="*/ 1361271 h 1361272"/>
              <a:gd name="connsiteX7" fmla="*/ 303082 w 762684"/>
              <a:gd name="connsiteY7" fmla="*/ 1283011 h 1361272"/>
              <a:gd name="connsiteX8" fmla="*/ 303082 w 762684"/>
              <a:gd name="connsiteY8" fmla="*/ 823802 h 1361272"/>
              <a:gd name="connsiteX9" fmla="*/ 0 w 762684"/>
              <a:gd name="connsiteY9" fmla="*/ 823802 h 1361272"/>
              <a:gd name="connsiteX10" fmla="*/ 334092 w 762684"/>
              <a:gd name="connsiteY10" fmla="*/ 27259 h 1361272"/>
              <a:gd name="connsiteX11" fmla="*/ 381342 w 762684"/>
              <a:gd name="connsiteY11" fmla="*/ 18 h 1361272"/>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0 h 1361254"/>
              <a:gd name="connsiteX1" fmla="*/ 426750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684" h="1361254">
                <a:moveTo>
                  <a:pt x="381342" y="0"/>
                </a:moveTo>
                <a:cubicBezTo>
                  <a:pt x="395908" y="1387"/>
                  <a:pt x="412184" y="3630"/>
                  <a:pt x="426750" y="27240"/>
                </a:cubicBezTo>
                <a:lnTo>
                  <a:pt x="762684" y="823784"/>
                </a:lnTo>
                <a:lnTo>
                  <a:pt x="459602" y="823784"/>
                </a:lnTo>
                <a:cubicBezTo>
                  <a:pt x="459602" y="976854"/>
                  <a:pt x="459601" y="1129924"/>
                  <a:pt x="459601" y="1282994"/>
                </a:cubicBezTo>
                <a:cubicBezTo>
                  <a:pt x="459601" y="1326216"/>
                  <a:pt x="424563" y="1361254"/>
                  <a:pt x="381341" y="1361254"/>
                </a:cubicBezTo>
                <a:lnTo>
                  <a:pt x="381342" y="1361253"/>
                </a:lnTo>
                <a:cubicBezTo>
                  <a:pt x="338120" y="1361253"/>
                  <a:pt x="303082" y="1326215"/>
                  <a:pt x="303082" y="1282993"/>
                </a:cubicBezTo>
                <a:lnTo>
                  <a:pt x="303082" y="823784"/>
                </a:lnTo>
                <a:lnTo>
                  <a:pt x="0" y="823784"/>
                </a:lnTo>
                <a:lnTo>
                  <a:pt x="334092" y="27241"/>
                </a:lnTo>
                <a:cubicBezTo>
                  <a:pt x="343005" y="9615"/>
                  <a:pt x="366447" y="533"/>
                  <a:pt x="381342" y="0"/>
                </a:cubicBezTo>
                <a:close/>
              </a:path>
            </a:pathLst>
          </a:custGeom>
          <a:solidFill>
            <a:schemeClr val="bg1"/>
          </a:solidFill>
          <a:ln w="9525">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p:txBody>
      </p:sp>
      <p:sp>
        <p:nvSpPr>
          <p:cNvPr id="66" name="Freeform 10"/>
          <p:cNvSpPr>
            <a:spLocks noChangeAspect="1"/>
          </p:cNvSpPr>
          <p:nvPr userDrawn="1"/>
        </p:nvSpPr>
        <p:spPr>
          <a:xfrm rot="19800000">
            <a:off x="4416414" y="2138150"/>
            <a:ext cx="69672" cy="124351"/>
          </a:xfrm>
          <a:custGeom>
            <a:avLst/>
            <a:gdLst>
              <a:gd name="connsiteX0" fmla="*/ 381342 w 762684"/>
              <a:gd name="connsiteY0" fmla="*/ 0 h 1361254"/>
              <a:gd name="connsiteX1" fmla="*/ 762684 w 762684"/>
              <a:gd name="connsiteY1" fmla="*/ 823784 h 1361254"/>
              <a:gd name="connsiteX2" fmla="*/ 459602 w 762684"/>
              <a:gd name="connsiteY2" fmla="*/ 823784 h 1361254"/>
              <a:gd name="connsiteX3" fmla="*/ 459601 w 762684"/>
              <a:gd name="connsiteY3" fmla="*/ 1282994 h 1361254"/>
              <a:gd name="connsiteX4" fmla="*/ 381341 w 762684"/>
              <a:gd name="connsiteY4" fmla="*/ 1361254 h 1361254"/>
              <a:gd name="connsiteX5" fmla="*/ 381342 w 762684"/>
              <a:gd name="connsiteY5" fmla="*/ 1361253 h 1361254"/>
              <a:gd name="connsiteX6" fmla="*/ 303082 w 762684"/>
              <a:gd name="connsiteY6" fmla="*/ 1282993 h 1361254"/>
              <a:gd name="connsiteX7" fmla="*/ 303082 w 762684"/>
              <a:gd name="connsiteY7" fmla="*/ 823784 h 1361254"/>
              <a:gd name="connsiteX8" fmla="*/ 0 w 762684"/>
              <a:gd name="connsiteY8" fmla="*/ 823784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81342 w 762684"/>
              <a:gd name="connsiteY10" fmla="*/ 0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16886 w 762684"/>
              <a:gd name="connsiteY10" fmla="*/ 123104 h 1361254"/>
              <a:gd name="connsiteX11" fmla="*/ 381342 w 762684"/>
              <a:gd name="connsiteY11" fmla="*/ 0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6550 w 762684"/>
              <a:gd name="connsiteY10" fmla="*/ 91149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6550 w 762684"/>
              <a:gd name="connsiteY10" fmla="*/ 91149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19866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48840 w 762684"/>
              <a:gd name="connsiteY10" fmla="*/ 27241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34 h 1361288"/>
              <a:gd name="connsiteX1" fmla="*/ 425041 w 762684"/>
              <a:gd name="connsiteY1" fmla="*/ 27274 h 1361288"/>
              <a:gd name="connsiteX2" fmla="*/ 762684 w 762684"/>
              <a:gd name="connsiteY2" fmla="*/ 823818 h 1361288"/>
              <a:gd name="connsiteX3" fmla="*/ 459602 w 762684"/>
              <a:gd name="connsiteY3" fmla="*/ 823818 h 1361288"/>
              <a:gd name="connsiteX4" fmla="*/ 459601 w 762684"/>
              <a:gd name="connsiteY4" fmla="*/ 1283028 h 1361288"/>
              <a:gd name="connsiteX5" fmla="*/ 381341 w 762684"/>
              <a:gd name="connsiteY5" fmla="*/ 1361288 h 1361288"/>
              <a:gd name="connsiteX6" fmla="*/ 381342 w 762684"/>
              <a:gd name="connsiteY6" fmla="*/ 1361287 h 1361288"/>
              <a:gd name="connsiteX7" fmla="*/ 303082 w 762684"/>
              <a:gd name="connsiteY7" fmla="*/ 1283027 h 1361288"/>
              <a:gd name="connsiteX8" fmla="*/ 303082 w 762684"/>
              <a:gd name="connsiteY8" fmla="*/ 823818 h 1361288"/>
              <a:gd name="connsiteX9" fmla="*/ 0 w 762684"/>
              <a:gd name="connsiteY9" fmla="*/ 823818 h 1361288"/>
              <a:gd name="connsiteX10" fmla="*/ 334092 w 762684"/>
              <a:gd name="connsiteY10" fmla="*/ 27275 h 1361288"/>
              <a:gd name="connsiteX11" fmla="*/ 381342 w 762684"/>
              <a:gd name="connsiteY11" fmla="*/ 34 h 1361288"/>
              <a:gd name="connsiteX0" fmla="*/ 381342 w 762684"/>
              <a:gd name="connsiteY0" fmla="*/ 269 h 1361523"/>
              <a:gd name="connsiteX1" fmla="*/ 425041 w 762684"/>
              <a:gd name="connsiteY1" fmla="*/ 27509 h 1361523"/>
              <a:gd name="connsiteX2" fmla="*/ 762684 w 762684"/>
              <a:gd name="connsiteY2" fmla="*/ 824053 h 1361523"/>
              <a:gd name="connsiteX3" fmla="*/ 459602 w 762684"/>
              <a:gd name="connsiteY3" fmla="*/ 824053 h 1361523"/>
              <a:gd name="connsiteX4" fmla="*/ 459601 w 762684"/>
              <a:gd name="connsiteY4" fmla="*/ 1283263 h 1361523"/>
              <a:gd name="connsiteX5" fmla="*/ 381341 w 762684"/>
              <a:gd name="connsiteY5" fmla="*/ 1361523 h 1361523"/>
              <a:gd name="connsiteX6" fmla="*/ 381342 w 762684"/>
              <a:gd name="connsiteY6" fmla="*/ 1361522 h 1361523"/>
              <a:gd name="connsiteX7" fmla="*/ 303082 w 762684"/>
              <a:gd name="connsiteY7" fmla="*/ 1283262 h 1361523"/>
              <a:gd name="connsiteX8" fmla="*/ 303082 w 762684"/>
              <a:gd name="connsiteY8" fmla="*/ 824053 h 1361523"/>
              <a:gd name="connsiteX9" fmla="*/ 0 w 762684"/>
              <a:gd name="connsiteY9" fmla="*/ 824053 h 1361523"/>
              <a:gd name="connsiteX10" fmla="*/ 334092 w 762684"/>
              <a:gd name="connsiteY10" fmla="*/ 27510 h 1361523"/>
              <a:gd name="connsiteX11" fmla="*/ 381342 w 762684"/>
              <a:gd name="connsiteY11" fmla="*/ 269 h 1361523"/>
              <a:gd name="connsiteX0" fmla="*/ 381342 w 762684"/>
              <a:gd name="connsiteY0" fmla="*/ 414 h 1361668"/>
              <a:gd name="connsiteX1" fmla="*/ 425041 w 762684"/>
              <a:gd name="connsiteY1" fmla="*/ 27654 h 1361668"/>
              <a:gd name="connsiteX2" fmla="*/ 762684 w 762684"/>
              <a:gd name="connsiteY2" fmla="*/ 824198 h 1361668"/>
              <a:gd name="connsiteX3" fmla="*/ 459602 w 762684"/>
              <a:gd name="connsiteY3" fmla="*/ 824198 h 1361668"/>
              <a:gd name="connsiteX4" fmla="*/ 459601 w 762684"/>
              <a:gd name="connsiteY4" fmla="*/ 1283408 h 1361668"/>
              <a:gd name="connsiteX5" fmla="*/ 381341 w 762684"/>
              <a:gd name="connsiteY5" fmla="*/ 1361668 h 1361668"/>
              <a:gd name="connsiteX6" fmla="*/ 381342 w 762684"/>
              <a:gd name="connsiteY6" fmla="*/ 1361667 h 1361668"/>
              <a:gd name="connsiteX7" fmla="*/ 303082 w 762684"/>
              <a:gd name="connsiteY7" fmla="*/ 1283407 h 1361668"/>
              <a:gd name="connsiteX8" fmla="*/ 303082 w 762684"/>
              <a:gd name="connsiteY8" fmla="*/ 824198 h 1361668"/>
              <a:gd name="connsiteX9" fmla="*/ 0 w 762684"/>
              <a:gd name="connsiteY9" fmla="*/ 824198 h 1361668"/>
              <a:gd name="connsiteX10" fmla="*/ 334092 w 762684"/>
              <a:gd name="connsiteY10" fmla="*/ 27655 h 1361668"/>
              <a:gd name="connsiteX11" fmla="*/ 381342 w 762684"/>
              <a:gd name="connsiteY11" fmla="*/ 414 h 1361668"/>
              <a:gd name="connsiteX0" fmla="*/ 381342 w 762684"/>
              <a:gd name="connsiteY0" fmla="*/ 414 h 1361668"/>
              <a:gd name="connsiteX1" fmla="*/ 425041 w 762684"/>
              <a:gd name="connsiteY1" fmla="*/ 27654 h 1361668"/>
              <a:gd name="connsiteX2" fmla="*/ 762684 w 762684"/>
              <a:gd name="connsiteY2" fmla="*/ 824198 h 1361668"/>
              <a:gd name="connsiteX3" fmla="*/ 459602 w 762684"/>
              <a:gd name="connsiteY3" fmla="*/ 824198 h 1361668"/>
              <a:gd name="connsiteX4" fmla="*/ 459601 w 762684"/>
              <a:gd name="connsiteY4" fmla="*/ 1283408 h 1361668"/>
              <a:gd name="connsiteX5" fmla="*/ 381341 w 762684"/>
              <a:gd name="connsiteY5" fmla="*/ 1361668 h 1361668"/>
              <a:gd name="connsiteX6" fmla="*/ 381342 w 762684"/>
              <a:gd name="connsiteY6" fmla="*/ 1361667 h 1361668"/>
              <a:gd name="connsiteX7" fmla="*/ 303082 w 762684"/>
              <a:gd name="connsiteY7" fmla="*/ 1283407 h 1361668"/>
              <a:gd name="connsiteX8" fmla="*/ 303082 w 762684"/>
              <a:gd name="connsiteY8" fmla="*/ 824198 h 1361668"/>
              <a:gd name="connsiteX9" fmla="*/ 0 w 762684"/>
              <a:gd name="connsiteY9" fmla="*/ 824198 h 1361668"/>
              <a:gd name="connsiteX10" fmla="*/ 334092 w 762684"/>
              <a:gd name="connsiteY10" fmla="*/ 27655 h 1361668"/>
              <a:gd name="connsiteX11" fmla="*/ 381342 w 762684"/>
              <a:gd name="connsiteY11" fmla="*/ 414 h 1361668"/>
              <a:gd name="connsiteX0" fmla="*/ 381342 w 762684"/>
              <a:gd name="connsiteY0" fmla="*/ 18 h 1361272"/>
              <a:gd name="connsiteX1" fmla="*/ 425041 w 762684"/>
              <a:gd name="connsiteY1" fmla="*/ 27258 h 1361272"/>
              <a:gd name="connsiteX2" fmla="*/ 762684 w 762684"/>
              <a:gd name="connsiteY2" fmla="*/ 823802 h 1361272"/>
              <a:gd name="connsiteX3" fmla="*/ 459602 w 762684"/>
              <a:gd name="connsiteY3" fmla="*/ 823802 h 1361272"/>
              <a:gd name="connsiteX4" fmla="*/ 459601 w 762684"/>
              <a:gd name="connsiteY4" fmla="*/ 1283012 h 1361272"/>
              <a:gd name="connsiteX5" fmla="*/ 381341 w 762684"/>
              <a:gd name="connsiteY5" fmla="*/ 1361272 h 1361272"/>
              <a:gd name="connsiteX6" fmla="*/ 381342 w 762684"/>
              <a:gd name="connsiteY6" fmla="*/ 1361271 h 1361272"/>
              <a:gd name="connsiteX7" fmla="*/ 303082 w 762684"/>
              <a:gd name="connsiteY7" fmla="*/ 1283011 h 1361272"/>
              <a:gd name="connsiteX8" fmla="*/ 303082 w 762684"/>
              <a:gd name="connsiteY8" fmla="*/ 823802 h 1361272"/>
              <a:gd name="connsiteX9" fmla="*/ 0 w 762684"/>
              <a:gd name="connsiteY9" fmla="*/ 823802 h 1361272"/>
              <a:gd name="connsiteX10" fmla="*/ 334092 w 762684"/>
              <a:gd name="connsiteY10" fmla="*/ 27259 h 1361272"/>
              <a:gd name="connsiteX11" fmla="*/ 381342 w 762684"/>
              <a:gd name="connsiteY11" fmla="*/ 18 h 1361272"/>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0 h 1361254"/>
              <a:gd name="connsiteX1" fmla="*/ 426750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684" h="1361254">
                <a:moveTo>
                  <a:pt x="381342" y="0"/>
                </a:moveTo>
                <a:cubicBezTo>
                  <a:pt x="395908" y="1387"/>
                  <a:pt x="412184" y="3630"/>
                  <a:pt x="426750" y="27240"/>
                </a:cubicBezTo>
                <a:lnTo>
                  <a:pt x="762684" y="823784"/>
                </a:lnTo>
                <a:lnTo>
                  <a:pt x="459602" y="823784"/>
                </a:lnTo>
                <a:cubicBezTo>
                  <a:pt x="459602" y="976854"/>
                  <a:pt x="459601" y="1129924"/>
                  <a:pt x="459601" y="1282994"/>
                </a:cubicBezTo>
                <a:cubicBezTo>
                  <a:pt x="459601" y="1326216"/>
                  <a:pt x="424563" y="1361254"/>
                  <a:pt x="381341" y="1361254"/>
                </a:cubicBezTo>
                <a:lnTo>
                  <a:pt x="381342" y="1361253"/>
                </a:lnTo>
                <a:cubicBezTo>
                  <a:pt x="338120" y="1361253"/>
                  <a:pt x="303082" y="1326215"/>
                  <a:pt x="303082" y="1282993"/>
                </a:cubicBezTo>
                <a:lnTo>
                  <a:pt x="303082" y="823784"/>
                </a:lnTo>
                <a:lnTo>
                  <a:pt x="0" y="823784"/>
                </a:lnTo>
                <a:lnTo>
                  <a:pt x="334092" y="27241"/>
                </a:lnTo>
                <a:cubicBezTo>
                  <a:pt x="343005" y="9615"/>
                  <a:pt x="366447" y="533"/>
                  <a:pt x="381342" y="0"/>
                </a:cubicBezTo>
                <a:close/>
              </a:path>
            </a:pathLst>
          </a:custGeom>
          <a:solidFill>
            <a:schemeClr val="bg1"/>
          </a:solidFill>
          <a:ln w="9525">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p:txBody>
      </p:sp>
    </p:spTree>
    <p:extLst>
      <p:ext uri="{BB962C8B-B14F-4D97-AF65-F5344CB8AC3E}">
        <p14:creationId xmlns:p14="http://schemas.microsoft.com/office/powerpoint/2010/main" val="2740279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billede stor højre ">
    <p:spTree>
      <p:nvGrpSpPr>
        <p:cNvPr id="1" name=""/>
        <p:cNvGrpSpPr/>
        <p:nvPr/>
      </p:nvGrpSpPr>
      <p:grpSpPr>
        <a:xfrm>
          <a:off x="0" y="0"/>
          <a:ext cx="0" cy="0"/>
          <a:chOff x="0" y="0"/>
          <a:chExt cx="0" cy="0"/>
        </a:xfrm>
      </p:grpSpPr>
      <p:sp>
        <p:nvSpPr>
          <p:cNvPr id="12" name="Pladsholder til billede 9"/>
          <p:cNvSpPr>
            <a:spLocks noGrp="1"/>
          </p:cNvSpPr>
          <p:nvPr>
            <p:ph type="pic" sz="quarter" idx="14" hasCustomPrompt="1"/>
          </p:nvPr>
        </p:nvSpPr>
        <p:spPr>
          <a:xfrm>
            <a:off x="8804" y="0"/>
            <a:ext cx="12192000" cy="6858000"/>
          </a:xfrm>
          <a:blipFill>
            <a:blip r:embed="rId2"/>
            <a:stretch>
              <a:fillRect/>
            </a:stretch>
          </a:blipFill>
        </p:spPr>
        <p:txBody>
          <a:bodyPr lIns="0" tIns="360000" rIns="6408000" anchor="ctr" anchorCtr="0"/>
          <a:lstStyle>
            <a:lvl1pPr marL="0" indent="0" algn="r">
              <a:buNone/>
              <a:defRPr sz="3200" baseline="0">
                <a:sym typeface="Wingdings" panose="05000000000000000000" pitchFamily="2" charset="2"/>
              </a:defRPr>
            </a:lvl1pPr>
          </a:lstStyle>
          <a:p>
            <a:r>
              <a:rPr lang="da-DK" dirty="0"/>
              <a:t>Klik på ikonet, hvis du vil udskifte billedet  </a:t>
            </a:r>
            <a:br>
              <a:rPr lang="da-DK" dirty="0"/>
            </a:br>
            <a:r>
              <a:rPr lang="da-DK" dirty="0"/>
              <a:t> </a:t>
            </a:r>
          </a:p>
        </p:txBody>
      </p:sp>
      <p:sp>
        <p:nvSpPr>
          <p:cNvPr id="2" name="Titel 2"/>
          <p:cNvSpPr>
            <a:spLocks noGrp="1"/>
          </p:cNvSpPr>
          <p:nvPr>
            <p:ph type="ctrTitle"/>
          </p:nvPr>
        </p:nvSpPr>
        <p:spPr>
          <a:xfrm>
            <a:off x="6243638" y="691815"/>
            <a:ext cx="5948362" cy="5474035"/>
          </a:xfrm>
          <a:blipFill>
            <a:blip r:embed="rId3"/>
            <a:stretch>
              <a:fillRect/>
            </a:stretch>
          </a:blipFill>
        </p:spPr>
        <p:txBody>
          <a:bodyPr lIns="360000" tIns="468000" rIns="540000" bIns="3384000" anchor="b" anchorCtr="0">
            <a:noAutofit/>
          </a:bodyPr>
          <a:lstStyle>
            <a:lvl1pPr algn="l">
              <a:lnSpc>
                <a:spcPts val="4000"/>
              </a:lnSpc>
              <a:defRPr sz="3600">
                <a:solidFill>
                  <a:schemeClr val="bg1"/>
                </a:solidFill>
              </a:defRPr>
            </a:lvl1pPr>
          </a:lstStyle>
          <a:p>
            <a:r>
              <a:rPr lang="en-US" smtClean="0"/>
              <a:t>Click to edit Master title style</a:t>
            </a:r>
            <a:endParaRPr lang="da-DK" dirty="0"/>
          </a:p>
        </p:txBody>
      </p:sp>
      <p:sp>
        <p:nvSpPr>
          <p:cNvPr id="4" name="Pladsholder til dato 3"/>
          <p:cNvSpPr>
            <a:spLocks noGrp="1"/>
          </p:cNvSpPr>
          <p:nvPr>
            <p:ph type="dt" sz="half" idx="10"/>
          </p:nvPr>
        </p:nvSpPr>
        <p:spPr>
          <a:xfrm>
            <a:off x="10329111" y="-385164"/>
            <a:ext cx="814976" cy="176797"/>
          </a:xfrm>
        </p:spPr>
        <p:txBody>
          <a:bodyPr/>
          <a:lstStyle>
            <a:lvl1pPr>
              <a:defRPr sz="100">
                <a:solidFill>
                  <a:schemeClr val="bg1"/>
                </a:solidFill>
              </a:defRPr>
            </a:lvl1pPr>
          </a:lstStyle>
          <a:p>
            <a:fld id="{C333159E-FBB4-453B-BB73-EC3ABA0B9EC3}" type="datetime1">
              <a:rPr lang="da-DK" smtClean="0"/>
              <a:t>21-04-2021</a:t>
            </a:fld>
            <a:endParaRPr lang="da-DK" dirty="0"/>
          </a:p>
        </p:txBody>
      </p:sp>
      <p:sp>
        <p:nvSpPr>
          <p:cNvPr id="5" name="Pladsholder til sidefod 4"/>
          <p:cNvSpPr>
            <a:spLocks noGrp="1"/>
          </p:cNvSpPr>
          <p:nvPr>
            <p:ph type="ftr" sz="quarter" idx="11"/>
          </p:nvPr>
        </p:nvSpPr>
        <p:spPr>
          <a:xfrm>
            <a:off x="3236495" y="-385164"/>
            <a:ext cx="6981162" cy="176797"/>
          </a:xfrm>
        </p:spPr>
        <p:txBody>
          <a:bodyPr/>
          <a:lstStyle>
            <a:lvl1pPr>
              <a:defRPr sz="100">
                <a:solidFill>
                  <a:schemeClr val="bg1"/>
                </a:solidFill>
              </a:defRPr>
            </a:lvl1pPr>
          </a:lstStyle>
          <a:p>
            <a:endParaRPr lang="da-DK" dirty="0"/>
          </a:p>
        </p:txBody>
      </p:sp>
      <p:sp>
        <p:nvSpPr>
          <p:cNvPr id="6" name="Pladsholder til slidenummer 5"/>
          <p:cNvSpPr>
            <a:spLocks noGrp="1"/>
          </p:cNvSpPr>
          <p:nvPr>
            <p:ph type="sldNum" sz="quarter" idx="12"/>
          </p:nvPr>
        </p:nvSpPr>
        <p:spPr>
          <a:xfrm>
            <a:off x="11255542" y="-385164"/>
            <a:ext cx="381759" cy="176797"/>
          </a:xfrm>
        </p:spPr>
        <p:txBody>
          <a:bodyPr/>
          <a:lstStyle>
            <a:lvl1pPr>
              <a:defRPr sz="100">
                <a:solidFill>
                  <a:schemeClr val="bg1"/>
                </a:solidFill>
              </a:defRPr>
            </a:lvl1pPr>
          </a:lstStyle>
          <a:p>
            <a:fld id="{091A926C-488A-4E3E-9C21-57CAA120E114}" type="slidenum">
              <a:rPr lang="da-DK" smtClean="0"/>
              <a:pPr/>
              <a:t>‹#›</a:t>
            </a:fld>
            <a:endParaRPr lang="da-DK" dirty="0"/>
          </a:p>
        </p:txBody>
      </p:sp>
      <p:sp>
        <p:nvSpPr>
          <p:cNvPr id="15" name="Pladsholder til tekst 14"/>
          <p:cNvSpPr>
            <a:spLocks noGrp="1"/>
          </p:cNvSpPr>
          <p:nvPr>
            <p:ph type="body" sz="quarter" idx="13" hasCustomPrompt="1"/>
          </p:nvPr>
        </p:nvSpPr>
        <p:spPr>
          <a:xfrm>
            <a:off x="6622257" y="4053600"/>
            <a:ext cx="4979193" cy="899766"/>
          </a:xfrm>
        </p:spPr>
        <p:txBody>
          <a:bodyPr rIns="0">
            <a:noAutofit/>
          </a:bodyPr>
          <a:lstStyle>
            <a:lvl1pPr marL="0" indent="0">
              <a:spcBef>
                <a:spcPts val="0"/>
              </a:spcBef>
              <a:buNone/>
              <a:defRPr sz="1800" baseline="0"/>
            </a:lvl1pPr>
          </a:lstStyle>
          <a:p>
            <a:pPr lvl="0"/>
            <a:r>
              <a:rPr lang="da-DK" dirty="0"/>
              <a:t>Navn på oplægsholder, KU-enhed, sted og dato</a:t>
            </a:r>
          </a:p>
        </p:txBody>
      </p:sp>
      <p:sp>
        <p:nvSpPr>
          <p:cNvPr id="9" name="Undertitel 2"/>
          <p:cNvSpPr>
            <a:spLocks noGrp="1"/>
          </p:cNvSpPr>
          <p:nvPr>
            <p:ph type="subTitle" idx="1" hasCustomPrompt="1"/>
          </p:nvPr>
        </p:nvSpPr>
        <p:spPr>
          <a:xfrm>
            <a:off x="6622257" y="3007285"/>
            <a:ext cx="4979193" cy="726435"/>
          </a:xfrm>
        </p:spPr>
        <p:txBody>
          <a:bodyPr>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tilføje undertitel</a:t>
            </a:r>
          </a:p>
        </p:txBody>
      </p:sp>
      <p:sp>
        <p:nvSpPr>
          <p:cNvPr id="10" name="Titel 1"/>
          <p:cNvSpPr>
            <a:spLocks noGrp="1"/>
          </p:cNvSpPr>
          <p:nvPr>
            <p:ph type="body" sz="quarter" idx="15" hasCustomPrompt="1"/>
          </p:nvPr>
        </p:nvSpPr>
        <p:spPr>
          <a:xfrm>
            <a:off x="6622257" y="1020200"/>
            <a:ext cx="4977606" cy="1345417"/>
          </a:xfrm>
        </p:spPr>
        <p:txBody>
          <a:bodyPr rIns="0">
            <a:noAutofit/>
          </a:bodyPr>
          <a:lstStyle>
            <a:lvl1pPr marL="0" indent="0">
              <a:lnSpc>
                <a:spcPct val="100000"/>
              </a:lnSpc>
              <a:spcBef>
                <a:spcPts val="0"/>
              </a:spcBef>
              <a:buNone/>
              <a:defRPr sz="3600" baseline="0">
                <a:solidFill>
                  <a:schemeClr val="accent1"/>
                </a:solidFill>
              </a:defRPr>
            </a:lvl1pPr>
          </a:lstStyle>
          <a:p>
            <a:pPr lvl="0"/>
            <a:r>
              <a:rPr lang="da-DK" dirty="0"/>
              <a:t>Klik for at tilføje titel</a:t>
            </a:r>
          </a:p>
        </p:txBody>
      </p:sp>
    </p:spTree>
    <p:extLst>
      <p:ext uri="{BB962C8B-B14F-4D97-AF65-F5344CB8AC3E}">
        <p14:creationId xmlns:p14="http://schemas.microsoft.com/office/powerpoint/2010/main" val="2903454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 billede lille højre">
    <p:spTree>
      <p:nvGrpSpPr>
        <p:cNvPr id="1" name=""/>
        <p:cNvGrpSpPr/>
        <p:nvPr/>
      </p:nvGrpSpPr>
      <p:grpSpPr>
        <a:xfrm>
          <a:off x="0" y="0"/>
          <a:ext cx="0" cy="0"/>
          <a:chOff x="0" y="0"/>
          <a:chExt cx="0" cy="0"/>
        </a:xfrm>
      </p:grpSpPr>
      <p:sp>
        <p:nvSpPr>
          <p:cNvPr id="30" name="Pladsholder til billede 9"/>
          <p:cNvSpPr>
            <a:spLocks noGrp="1"/>
          </p:cNvSpPr>
          <p:nvPr>
            <p:ph type="pic" sz="quarter" idx="14" hasCustomPrompt="1"/>
          </p:nvPr>
        </p:nvSpPr>
        <p:spPr>
          <a:xfrm>
            <a:off x="0" y="0"/>
            <a:ext cx="12192000" cy="6858000"/>
          </a:xfrm>
          <a:blipFill>
            <a:blip r:embed="rId2"/>
            <a:stretch>
              <a:fillRect/>
            </a:stretch>
          </a:blipFill>
        </p:spPr>
        <p:txBody>
          <a:bodyPr lIns="0" tIns="360000" rIns="6408000" anchor="ctr" anchorCtr="0"/>
          <a:lstStyle>
            <a:lvl1pPr marL="0" indent="0" algn="r">
              <a:buNone/>
              <a:defRPr sz="3200" baseline="0">
                <a:solidFill>
                  <a:schemeClr val="bg1"/>
                </a:solidFill>
                <a:sym typeface="Wingdings" panose="05000000000000000000" pitchFamily="2" charset="2"/>
              </a:defRPr>
            </a:lvl1pPr>
          </a:lstStyle>
          <a:p>
            <a:r>
              <a:rPr lang="da-DK" dirty="0"/>
              <a:t>Klik på ikonet, hvis du vil udskifte billedet  </a:t>
            </a:r>
          </a:p>
        </p:txBody>
      </p:sp>
      <p:sp>
        <p:nvSpPr>
          <p:cNvPr id="4" name="Pladsholder til dato 3"/>
          <p:cNvSpPr>
            <a:spLocks noGrp="1"/>
          </p:cNvSpPr>
          <p:nvPr>
            <p:ph type="dt" sz="half" idx="10"/>
          </p:nvPr>
        </p:nvSpPr>
        <p:spPr>
          <a:xfrm>
            <a:off x="10329111" y="-385200"/>
            <a:ext cx="814976" cy="176797"/>
          </a:xfrm>
        </p:spPr>
        <p:txBody>
          <a:bodyPr/>
          <a:lstStyle>
            <a:lvl1pPr>
              <a:defRPr sz="100">
                <a:solidFill>
                  <a:schemeClr val="bg1"/>
                </a:solidFill>
              </a:defRPr>
            </a:lvl1pPr>
          </a:lstStyle>
          <a:p>
            <a:fld id="{72EBC29C-0917-4C4D-9E80-3B6188930562}" type="datetime1">
              <a:rPr lang="da-DK" smtClean="0"/>
              <a:t>21-04-2021</a:t>
            </a:fld>
            <a:endParaRPr lang="da-DK" dirty="0"/>
          </a:p>
        </p:txBody>
      </p:sp>
      <p:sp>
        <p:nvSpPr>
          <p:cNvPr id="5" name="Pladsholder til sidefod 4"/>
          <p:cNvSpPr>
            <a:spLocks noGrp="1"/>
          </p:cNvSpPr>
          <p:nvPr>
            <p:ph type="ftr" sz="quarter" idx="11"/>
          </p:nvPr>
        </p:nvSpPr>
        <p:spPr>
          <a:xfrm>
            <a:off x="3236495" y="-385200"/>
            <a:ext cx="6981162" cy="176797"/>
          </a:xfrm>
        </p:spPr>
        <p:txBody>
          <a:bodyPr/>
          <a:lstStyle>
            <a:lvl1pPr>
              <a:defRPr sz="100">
                <a:solidFill>
                  <a:schemeClr val="bg1"/>
                </a:solidFill>
              </a:defRPr>
            </a:lvl1pPr>
          </a:lstStyle>
          <a:p>
            <a:endParaRPr lang="da-DK" dirty="0"/>
          </a:p>
        </p:txBody>
      </p:sp>
      <p:sp>
        <p:nvSpPr>
          <p:cNvPr id="6" name="Pladsholder til slidenummer 5"/>
          <p:cNvSpPr>
            <a:spLocks noGrp="1"/>
          </p:cNvSpPr>
          <p:nvPr>
            <p:ph type="sldNum" sz="quarter" idx="12"/>
          </p:nvPr>
        </p:nvSpPr>
        <p:spPr>
          <a:xfrm>
            <a:off x="11255542" y="-385200"/>
            <a:ext cx="381759" cy="176797"/>
          </a:xfrm>
        </p:spPr>
        <p:txBody>
          <a:bodyPr/>
          <a:lstStyle>
            <a:lvl1pPr>
              <a:defRPr sz="100">
                <a:solidFill>
                  <a:schemeClr val="bg1"/>
                </a:solidFill>
              </a:defRPr>
            </a:lvl1pPr>
          </a:lstStyle>
          <a:p>
            <a:fld id="{091A926C-488A-4E3E-9C21-57CAA120E114}" type="slidenum">
              <a:rPr lang="da-DK" smtClean="0"/>
              <a:pPr/>
              <a:t>‹#›</a:t>
            </a:fld>
            <a:endParaRPr lang="da-DK" dirty="0"/>
          </a:p>
        </p:txBody>
      </p:sp>
      <p:sp>
        <p:nvSpPr>
          <p:cNvPr id="22" name="Titel 2"/>
          <p:cNvSpPr>
            <a:spLocks noGrp="1"/>
          </p:cNvSpPr>
          <p:nvPr>
            <p:ph type="ctrTitle"/>
          </p:nvPr>
        </p:nvSpPr>
        <p:spPr>
          <a:xfrm>
            <a:off x="6243638" y="2271092"/>
            <a:ext cx="5948362" cy="3895200"/>
          </a:xfrm>
          <a:blipFill>
            <a:blip r:embed="rId3"/>
            <a:stretch>
              <a:fillRect/>
            </a:stretch>
          </a:blipFill>
        </p:spPr>
        <p:txBody>
          <a:bodyPr lIns="360000" tIns="468000" rIns="540000" bIns="2448000" anchor="b" anchorCtr="0">
            <a:noAutofit/>
          </a:bodyPr>
          <a:lstStyle>
            <a:lvl1pPr algn="l">
              <a:lnSpc>
                <a:spcPts val="4000"/>
              </a:lnSpc>
              <a:defRPr sz="3600">
                <a:solidFill>
                  <a:schemeClr val="bg1"/>
                </a:solidFill>
              </a:defRPr>
            </a:lvl1pPr>
          </a:lstStyle>
          <a:p>
            <a:r>
              <a:rPr lang="en-US" smtClean="0"/>
              <a:t>Click to edit Master title style</a:t>
            </a:r>
            <a:endParaRPr lang="da-DK" dirty="0"/>
          </a:p>
        </p:txBody>
      </p:sp>
      <p:sp>
        <p:nvSpPr>
          <p:cNvPr id="9" name="Pladsholder til tekst 14"/>
          <p:cNvSpPr>
            <a:spLocks noGrp="1"/>
          </p:cNvSpPr>
          <p:nvPr>
            <p:ph type="body" sz="quarter" idx="13" hasCustomPrompt="1"/>
          </p:nvPr>
        </p:nvSpPr>
        <p:spPr>
          <a:xfrm>
            <a:off x="6622257" y="4053600"/>
            <a:ext cx="4979193" cy="899766"/>
          </a:xfrm>
        </p:spPr>
        <p:txBody>
          <a:bodyPr r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800" baseline="0"/>
            </a:lvl1pPr>
          </a:lstStyle>
          <a:p>
            <a:pPr lvl="0"/>
            <a:r>
              <a:rPr lang="da-DK" dirty="0"/>
              <a:t>Navn på oplægsholder, KU-enhed, sted og dato</a:t>
            </a:r>
          </a:p>
        </p:txBody>
      </p:sp>
      <p:sp>
        <p:nvSpPr>
          <p:cNvPr id="10" name="Titel 1"/>
          <p:cNvSpPr>
            <a:spLocks noGrp="1"/>
          </p:cNvSpPr>
          <p:nvPr>
            <p:ph type="body" sz="quarter" idx="15" hasCustomPrompt="1"/>
          </p:nvPr>
        </p:nvSpPr>
        <p:spPr>
          <a:xfrm>
            <a:off x="6622258" y="2610941"/>
            <a:ext cx="4962920" cy="1109335"/>
          </a:xfrm>
        </p:spPr>
        <p:txBody>
          <a:bodyPr rIns="0">
            <a:noAutofit/>
          </a:bodyPr>
          <a:lstStyle>
            <a:lvl1pPr marL="0" indent="0">
              <a:lnSpc>
                <a:spcPct val="100000"/>
              </a:lnSpc>
              <a:spcBef>
                <a:spcPts val="0"/>
              </a:spcBef>
              <a:buNone/>
              <a:defRPr sz="3600" baseline="0">
                <a:solidFill>
                  <a:schemeClr val="accent1"/>
                </a:solidFill>
              </a:defRPr>
            </a:lvl1pPr>
          </a:lstStyle>
          <a:p>
            <a:pPr lvl="0"/>
            <a:r>
              <a:rPr lang="da-DK" dirty="0"/>
              <a:t>Klik for at tilføje titel</a:t>
            </a:r>
          </a:p>
        </p:txBody>
      </p:sp>
    </p:spTree>
    <p:extLst>
      <p:ext uri="{BB962C8B-B14F-4D97-AF65-F5344CB8AC3E}">
        <p14:creationId xmlns:p14="http://schemas.microsoft.com/office/powerpoint/2010/main" val="629679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 segl stor ">
    <p:spTree>
      <p:nvGrpSpPr>
        <p:cNvPr id="1" name=""/>
        <p:cNvGrpSpPr/>
        <p:nvPr/>
      </p:nvGrpSpPr>
      <p:grpSpPr>
        <a:xfrm>
          <a:off x="0" y="0"/>
          <a:ext cx="0" cy="0"/>
          <a:chOff x="0" y="0"/>
          <a:chExt cx="0" cy="0"/>
        </a:xfrm>
      </p:grpSpPr>
      <p:sp>
        <p:nvSpPr>
          <p:cNvPr id="8" name="Rectangle 7"/>
          <p:cNvSpPr/>
          <p:nvPr userDrawn="1"/>
        </p:nvSpPr>
        <p:spPr>
          <a:xfrm>
            <a:off x="0" y="0"/>
            <a:ext cx="12198350" cy="6858000"/>
          </a:xfrm>
          <a:prstGeom prst="rect">
            <a:avLst/>
          </a:prstGeom>
          <a:gradFill flip="none" rotWithShape="1">
            <a:gsLst>
              <a:gs pos="0">
                <a:srgbClr val="DDDDDD"/>
              </a:gs>
              <a:gs pos="100000">
                <a:schemeClr val="bg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pic>
        <p:nvPicPr>
          <p:cNvPr id="7" name="Picture 8"/>
          <p:cNvPicPr>
            <a:picLocks noChangeAspect="1"/>
          </p:cNvPicPr>
          <p:nvPr userDrawn="1"/>
        </p:nvPicPr>
        <p:blipFill rotWithShape="1">
          <a:blip r:embed="rId2">
            <a:extLst>
              <a:ext uri="{28A0092B-C50C-407E-A947-70E740481C1C}">
                <a14:useLocalDpi xmlns:a14="http://schemas.microsoft.com/office/drawing/2010/main" val="0"/>
              </a:ext>
            </a:extLst>
          </a:blip>
          <a:srcRect t="-1534" r="10628" b="7654"/>
          <a:stretch/>
        </p:blipFill>
        <p:spPr>
          <a:xfrm>
            <a:off x="1733575" y="-6016"/>
            <a:ext cx="10465859" cy="6858000"/>
          </a:xfrm>
          <a:prstGeom prst="rect">
            <a:avLst/>
          </a:prstGeom>
        </p:spPr>
      </p:pic>
      <p:sp>
        <p:nvSpPr>
          <p:cNvPr id="4" name="Pladsholder til dato 3"/>
          <p:cNvSpPr>
            <a:spLocks noGrp="1"/>
          </p:cNvSpPr>
          <p:nvPr>
            <p:ph type="dt" sz="half" idx="10"/>
          </p:nvPr>
        </p:nvSpPr>
        <p:spPr>
          <a:xfrm>
            <a:off x="10329111" y="-385200"/>
            <a:ext cx="814976" cy="176797"/>
          </a:xfrm>
        </p:spPr>
        <p:txBody>
          <a:bodyPr/>
          <a:lstStyle>
            <a:lvl1pPr>
              <a:defRPr sz="100">
                <a:solidFill>
                  <a:schemeClr val="bg1"/>
                </a:solidFill>
              </a:defRPr>
            </a:lvl1pPr>
          </a:lstStyle>
          <a:p>
            <a:fld id="{8880D59A-D7B0-4B9B-8B78-E4C3DDBABBD4}" type="datetime1">
              <a:rPr lang="da-DK" smtClean="0"/>
              <a:t>21-04-2021</a:t>
            </a:fld>
            <a:endParaRPr lang="da-DK" dirty="0"/>
          </a:p>
        </p:txBody>
      </p:sp>
      <p:sp>
        <p:nvSpPr>
          <p:cNvPr id="5" name="Pladsholder til sidefod 4"/>
          <p:cNvSpPr>
            <a:spLocks noGrp="1"/>
          </p:cNvSpPr>
          <p:nvPr>
            <p:ph type="ftr" sz="quarter" idx="11"/>
          </p:nvPr>
        </p:nvSpPr>
        <p:spPr>
          <a:xfrm>
            <a:off x="3236495" y="-385200"/>
            <a:ext cx="6981162" cy="176797"/>
          </a:xfrm>
        </p:spPr>
        <p:txBody>
          <a:bodyPr/>
          <a:lstStyle>
            <a:lvl1pPr>
              <a:defRPr sz="100">
                <a:solidFill>
                  <a:schemeClr val="bg1"/>
                </a:solidFill>
              </a:defRPr>
            </a:lvl1pPr>
          </a:lstStyle>
          <a:p>
            <a:endParaRPr lang="da-DK" dirty="0"/>
          </a:p>
        </p:txBody>
      </p:sp>
      <p:sp>
        <p:nvSpPr>
          <p:cNvPr id="6" name="Pladsholder til slidenummer 5"/>
          <p:cNvSpPr>
            <a:spLocks noGrp="1"/>
          </p:cNvSpPr>
          <p:nvPr>
            <p:ph type="sldNum" sz="quarter" idx="12"/>
          </p:nvPr>
        </p:nvSpPr>
        <p:spPr>
          <a:xfrm>
            <a:off x="11255542" y="-385200"/>
            <a:ext cx="381759" cy="176797"/>
          </a:xfrm>
        </p:spPr>
        <p:txBody>
          <a:bodyPr/>
          <a:lstStyle>
            <a:lvl1pPr>
              <a:defRPr sz="100">
                <a:solidFill>
                  <a:schemeClr val="bg1"/>
                </a:solidFill>
              </a:defRPr>
            </a:lvl1pPr>
          </a:lstStyle>
          <a:p>
            <a:fld id="{091A926C-488A-4E3E-9C21-57CAA120E114}" type="slidenum">
              <a:rPr lang="da-DK" smtClean="0"/>
              <a:pPr/>
              <a:t>‹#›</a:t>
            </a:fld>
            <a:endParaRPr lang="da-DK" dirty="0"/>
          </a:p>
        </p:txBody>
      </p:sp>
      <p:sp>
        <p:nvSpPr>
          <p:cNvPr id="22" name="Titel 2"/>
          <p:cNvSpPr>
            <a:spLocks noGrp="1"/>
          </p:cNvSpPr>
          <p:nvPr>
            <p:ph type="ctrTitle" hasCustomPrompt="1"/>
          </p:nvPr>
        </p:nvSpPr>
        <p:spPr>
          <a:xfrm>
            <a:off x="0" y="691815"/>
            <a:ext cx="5959476" cy="5474035"/>
          </a:xfrm>
          <a:blipFill>
            <a:blip r:embed="rId3"/>
            <a:stretch>
              <a:fillRect/>
            </a:stretch>
          </a:blipFill>
        </p:spPr>
        <p:txBody>
          <a:bodyPr lIns="540000" tIns="468000" rIns="360000" bIns="3384000" anchor="b" anchorCtr="0">
            <a:noAutofit/>
          </a:bodyPr>
          <a:lstStyle>
            <a:lvl1pPr algn="l">
              <a:lnSpc>
                <a:spcPct val="900000"/>
              </a:lnSpc>
              <a:defRPr sz="3600">
                <a:solidFill>
                  <a:schemeClr val="bg1"/>
                </a:solidFill>
              </a:defRPr>
            </a:lvl1pPr>
          </a:lstStyle>
          <a:p>
            <a:r>
              <a:rPr lang="da-DK" dirty="0"/>
              <a:t>master</a:t>
            </a:r>
          </a:p>
        </p:txBody>
      </p:sp>
      <p:sp>
        <p:nvSpPr>
          <p:cNvPr id="37" name="Undertitel 2"/>
          <p:cNvSpPr>
            <a:spLocks noGrp="1"/>
          </p:cNvSpPr>
          <p:nvPr>
            <p:ph type="subTitle" idx="1" hasCustomPrompt="1"/>
          </p:nvPr>
        </p:nvSpPr>
        <p:spPr>
          <a:xfrm>
            <a:off x="588964" y="3007285"/>
            <a:ext cx="4946648" cy="726435"/>
          </a:xfrm>
        </p:spPr>
        <p:txBody>
          <a:bodyPr rIns="0">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tilføje undertitel</a:t>
            </a:r>
          </a:p>
        </p:txBody>
      </p:sp>
      <p:sp>
        <p:nvSpPr>
          <p:cNvPr id="38" name="Pladsholder til tekst 14"/>
          <p:cNvSpPr>
            <a:spLocks noGrp="1"/>
          </p:cNvSpPr>
          <p:nvPr>
            <p:ph type="body" sz="quarter" idx="13" hasCustomPrompt="1"/>
          </p:nvPr>
        </p:nvSpPr>
        <p:spPr>
          <a:xfrm>
            <a:off x="588963" y="4053600"/>
            <a:ext cx="4946649" cy="899766"/>
          </a:xfrm>
        </p:spPr>
        <p:txBody>
          <a:bodyPr rIns="0">
            <a:noAutofit/>
          </a:bodyPr>
          <a:lstStyle>
            <a:lvl1pPr marL="0" indent="0">
              <a:lnSpc>
                <a:spcPct val="100000"/>
              </a:lnSpc>
              <a:spcBef>
                <a:spcPts val="0"/>
              </a:spcBef>
              <a:buNone/>
              <a:defRPr sz="1800" baseline="0"/>
            </a:lvl1pPr>
          </a:lstStyle>
          <a:p>
            <a:pPr lvl="0"/>
            <a:r>
              <a:rPr lang="da-DK" dirty="0"/>
              <a:t>Navn på oplægsholder, KU-enhed, sted og dato</a:t>
            </a:r>
          </a:p>
        </p:txBody>
      </p:sp>
      <p:sp>
        <p:nvSpPr>
          <p:cNvPr id="12" name="Titel 1"/>
          <p:cNvSpPr>
            <a:spLocks noGrp="1"/>
          </p:cNvSpPr>
          <p:nvPr>
            <p:ph type="body" sz="quarter" idx="14" hasCustomPrompt="1"/>
          </p:nvPr>
        </p:nvSpPr>
        <p:spPr>
          <a:xfrm>
            <a:off x="587375" y="1020200"/>
            <a:ext cx="4946649" cy="1345417"/>
          </a:xfrm>
        </p:spPr>
        <p:txBody>
          <a:bodyPr rIns="0">
            <a:noAutofit/>
          </a:bodyPr>
          <a:lstStyle>
            <a:lvl1pPr marL="0" indent="0">
              <a:lnSpc>
                <a:spcPct val="100000"/>
              </a:lnSpc>
              <a:spcBef>
                <a:spcPts val="0"/>
              </a:spcBef>
              <a:buNone/>
              <a:defRPr sz="3600" baseline="0">
                <a:solidFill>
                  <a:schemeClr val="accent1"/>
                </a:solidFill>
              </a:defRPr>
            </a:lvl1pPr>
          </a:lstStyle>
          <a:p>
            <a:pPr lvl="0"/>
            <a:r>
              <a:rPr lang="da-DK" dirty="0"/>
              <a:t>Klik for at tilføje titel</a:t>
            </a:r>
          </a:p>
        </p:txBody>
      </p:sp>
    </p:spTree>
    <p:extLst>
      <p:ext uri="{BB962C8B-B14F-4D97-AF65-F5344CB8AC3E}">
        <p14:creationId xmlns:p14="http://schemas.microsoft.com/office/powerpoint/2010/main" val="4281795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 segl lille ">
    <p:spTree>
      <p:nvGrpSpPr>
        <p:cNvPr id="1" name=""/>
        <p:cNvGrpSpPr/>
        <p:nvPr/>
      </p:nvGrpSpPr>
      <p:grpSpPr>
        <a:xfrm>
          <a:off x="0" y="0"/>
          <a:ext cx="0" cy="0"/>
          <a:chOff x="0" y="0"/>
          <a:chExt cx="0" cy="0"/>
        </a:xfrm>
      </p:grpSpPr>
      <p:sp>
        <p:nvSpPr>
          <p:cNvPr id="11" name="Rectangle 7"/>
          <p:cNvSpPr/>
          <p:nvPr userDrawn="1"/>
        </p:nvSpPr>
        <p:spPr>
          <a:xfrm>
            <a:off x="0" y="0"/>
            <a:ext cx="12198350" cy="6858000"/>
          </a:xfrm>
          <a:prstGeom prst="rect">
            <a:avLst/>
          </a:prstGeom>
          <a:gradFill flip="none" rotWithShape="1">
            <a:gsLst>
              <a:gs pos="0">
                <a:srgbClr val="DDDDDD"/>
              </a:gs>
              <a:gs pos="100000">
                <a:schemeClr val="bg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1534" r="10628" b="7654"/>
          <a:stretch/>
        </p:blipFill>
        <p:spPr>
          <a:xfrm>
            <a:off x="1733575" y="-6016"/>
            <a:ext cx="10465859" cy="6858000"/>
          </a:xfrm>
          <a:prstGeom prst="rect">
            <a:avLst/>
          </a:prstGeom>
        </p:spPr>
      </p:pic>
      <p:sp>
        <p:nvSpPr>
          <p:cNvPr id="4" name="Pladsholder til dato 3"/>
          <p:cNvSpPr>
            <a:spLocks noGrp="1"/>
          </p:cNvSpPr>
          <p:nvPr>
            <p:ph type="dt" sz="half" idx="10"/>
          </p:nvPr>
        </p:nvSpPr>
        <p:spPr>
          <a:xfrm>
            <a:off x="10329111" y="-385200"/>
            <a:ext cx="814976" cy="176797"/>
          </a:xfrm>
        </p:spPr>
        <p:txBody>
          <a:bodyPr/>
          <a:lstStyle>
            <a:lvl1pPr>
              <a:defRPr sz="100">
                <a:solidFill>
                  <a:schemeClr val="bg1"/>
                </a:solidFill>
              </a:defRPr>
            </a:lvl1pPr>
          </a:lstStyle>
          <a:p>
            <a:fld id="{DACD5312-4BB5-4AD3-ABB6-C66798F20444}" type="datetime1">
              <a:rPr lang="da-DK" smtClean="0"/>
              <a:t>21-04-2021</a:t>
            </a:fld>
            <a:endParaRPr lang="da-DK" dirty="0"/>
          </a:p>
        </p:txBody>
      </p:sp>
      <p:sp>
        <p:nvSpPr>
          <p:cNvPr id="5" name="Pladsholder til sidefod 4"/>
          <p:cNvSpPr>
            <a:spLocks noGrp="1"/>
          </p:cNvSpPr>
          <p:nvPr>
            <p:ph type="ftr" sz="quarter" idx="11"/>
          </p:nvPr>
        </p:nvSpPr>
        <p:spPr>
          <a:xfrm>
            <a:off x="3236495" y="-385200"/>
            <a:ext cx="6981162" cy="176797"/>
          </a:xfrm>
        </p:spPr>
        <p:txBody>
          <a:bodyPr/>
          <a:lstStyle>
            <a:lvl1pPr>
              <a:defRPr sz="100">
                <a:solidFill>
                  <a:schemeClr val="bg1"/>
                </a:solidFill>
              </a:defRPr>
            </a:lvl1pPr>
          </a:lstStyle>
          <a:p>
            <a:endParaRPr lang="da-DK" dirty="0"/>
          </a:p>
        </p:txBody>
      </p:sp>
      <p:sp>
        <p:nvSpPr>
          <p:cNvPr id="6" name="Pladsholder til slidenummer 5"/>
          <p:cNvSpPr>
            <a:spLocks noGrp="1"/>
          </p:cNvSpPr>
          <p:nvPr>
            <p:ph type="sldNum" sz="quarter" idx="12"/>
          </p:nvPr>
        </p:nvSpPr>
        <p:spPr>
          <a:xfrm>
            <a:off x="11255542" y="-385200"/>
            <a:ext cx="381759" cy="176797"/>
          </a:xfrm>
        </p:spPr>
        <p:txBody>
          <a:bodyPr/>
          <a:lstStyle>
            <a:lvl1pPr>
              <a:defRPr sz="100">
                <a:solidFill>
                  <a:schemeClr val="bg1"/>
                </a:solidFill>
              </a:defRPr>
            </a:lvl1pPr>
          </a:lstStyle>
          <a:p>
            <a:fld id="{091A926C-488A-4E3E-9C21-57CAA120E114}" type="slidenum">
              <a:rPr lang="da-DK" smtClean="0"/>
              <a:pPr/>
              <a:t>‹#›</a:t>
            </a:fld>
            <a:endParaRPr lang="da-DK" dirty="0"/>
          </a:p>
        </p:txBody>
      </p:sp>
      <p:sp>
        <p:nvSpPr>
          <p:cNvPr id="22" name="Titel 2"/>
          <p:cNvSpPr>
            <a:spLocks noGrp="1"/>
          </p:cNvSpPr>
          <p:nvPr>
            <p:ph type="ctrTitle"/>
          </p:nvPr>
        </p:nvSpPr>
        <p:spPr>
          <a:xfrm>
            <a:off x="0" y="2271092"/>
            <a:ext cx="5959476" cy="3895200"/>
          </a:xfrm>
          <a:blipFill>
            <a:blip r:embed="rId3"/>
            <a:stretch>
              <a:fillRect/>
            </a:stretch>
          </a:blipFill>
        </p:spPr>
        <p:txBody>
          <a:bodyPr lIns="540000" tIns="468000" rIns="360000" bIns="2340000" anchor="b" anchorCtr="0">
            <a:noAutofit/>
          </a:bodyPr>
          <a:lstStyle>
            <a:lvl1pPr algn="l">
              <a:lnSpc>
                <a:spcPts val="4000"/>
              </a:lnSpc>
              <a:defRPr sz="3600">
                <a:solidFill>
                  <a:schemeClr val="bg1"/>
                </a:solidFill>
              </a:defRPr>
            </a:lvl1pPr>
          </a:lstStyle>
          <a:p>
            <a:r>
              <a:rPr lang="en-US" smtClean="0"/>
              <a:t>Click to edit Master title style</a:t>
            </a:r>
            <a:endParaRPr lang="da-DK" dirty="0"/>
          </a:p>
        </p:txBody>
      </p:sp>
      <p:sp>
        <p:nvSpPr>
          <p:cNvPr id="15" name="Pladsholder til tekst 14"/>
          <p:cNvSpPr>
            <a:spLocks noGrp="1"/>
          </p:cNvSpPr>
          <p:nvPr>
            <p:ph type="body" sz="quarter" idx="13" hasCustomPrompt="1"/>
          </p:nvPr>
        </p:nvSpPr>
        <p:spPr>
          <a:xfrm>
            <a:off x="588963" y="4053600"/>
            <a:ext cx="4946649" cy="899766"/>
          </a:xfrm>
        </p:spPr>
        <p:txBody>
          <a:bodyPr rIns="0">
            <a:noAutofit/>
          </a:bodyPr>
          <a:lstStyle>
            <a:lvl1pPr marL="0" indent="0">
              <a:lnSpc>
                <a:spcPct val="100000"/>
              </a:lnSpc>
              <a:spcBef>
                <a:spcPts val="0"/>
              </a:spcBef>
              <a:buNone/>
              <a:defRPr sz="1800" baseline="0"/>
            </a:lvl1pPr>
          </a:lstStyle>
          <a:p>
            <a:pPr lvl="0"/>
            <a:r>
              <a:rPr lang="da-DK" dirty="0"/>
              <a:t>Navn på oplægsholder, KU-enhed, sted og dato</a:t>
            </a:r>
          </a:p>
        </p:txBody>
      </p:sp>
      <p:sp>
        <p:nvSpPr>
          <p:cNvPr id="10" name="Titel 1"/>
          <p:cNvSpPr>
            <a:spLocks noGrp="1"/>
          </p:cNvSpPr>
          <p:nvPr>
            <p:ph type="body" sz="quarter" idx="14" hasCustomPrompt="1"/>
          </p:nvPr>
        </p:nvSpPr>
        <p:spPr>
          <a:xfrm>
            <a:off x="587375" y="2610941"/>
            <a:ext cx="4946649" cy="1109335"/>
          </a:xfrm>
        </p:spPr>
        <p:txBody>
          <a:bodyPr rIns="0">
            <a:noAutofit/>
          </a:bodyPr>
          <a:lstStyle>
            <a:lvl1pPr marL="0" indent="0">
              <a:lnSpc>
                <a:spcPct val="100000"/>
              </a:lnSpc>
              <a:spcBef>
                <a:spcPts val="0"/>
              </a:spcBef>
              <a:buNone/>
              <a:defRPr sz="3600" baseline="0">
                <a:solidFill>
                  <a:schemeClr val="accent1"/>
                </a:solidFill>
              </a:defRPr>
            </a:lvl1pPr>
          </a:lstStyle>
          <a:p>
            <a:pPr lvl="0"/>
            <a:r>
              <a:rPr lang="da-DK" dirty="0"/>
              <a:t>Klik for at tilføje titel</a:t>
            </a:r>
          </a:p>
        </p:txBody>
      </p:sp>
    </p:spTree>
    <p:extLst>
      <p:ext uri="{BB962C8B-B14F-4D97-AF65-F5344CB8AC3E}">
        <p14:creationId xmlns:p14="http://schemas.microsoft.com/office/powerpoint/2010/main" val="1690682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88963" y="620714"/>
            <a:ext cx="11012488" cy="865186"/>
          </a:xfrm>
        </p:spPr>
        <p:txBody>
          <a:bodyPr/>
          <a:lstStyle/>
          <a:p>
            <a:pPr lvl="0"/>
            <a:r>
              <a:rPr lang="da-DK" dirty="0"/>
              <a:t>Klik for at tilføje overskrift</a:t>
            </a:r>
          </a:p>
        </p:txBody>
      </p:sp>
      <p:sp>
        <p:nvSpPr>
          <p:cNvPr id="3" name="Pladsholder til indhold 2"/>
          <p:cNvSpPr>
            <a:spLocks noGrp="1"/>
          </p:cNvSpPr>
          <p:nvPr>
            <p:ph idx="1" hasCustomPrompt="1"/>
          </p:nvPr>
        </p:nvSpPr>
        <p:spPr>
          <a:xfrm>
            <a:off x="588963" y="1635125"/>
            <a:ext cx="11012488" cy="4675188"/>
          </a:xfrm>
        </p:spPr>
        <p:txBody>
          <a:bodyPr vert="horz" lIns="0" tIns="0" rIns="0" bIns="0" rtlCol="0">
            <a:noAutofit/>
          </a:bodyPr>
          <a:lstStyle>
            <a:lvl1pPr>
              <a:defRPr lang="da-DK" dirty="0" smtClean="0"/>
            </a:lvl1pPr>
            <a:lvl2pPr>
              <a:defRPr lang="da-DK" dirty="0" smtClean="0"/>
            </a:lvl2pPr>
            <a:lvl3pPr>
              <a:defRPr lang="da-DK" dirty="0" smtClean="0"/>
            </a:lvl3pPr>
            <a:lvl4pPr marL="719138" indent="0">
              <a:buNone/>
              <a:defRPr/>
            </a:lvl4pPr>
          </a:lstStyle>
          <a:p>
            <a:pPr lvl="0"/>
            <a:r>
              <a:rPr lang="da-DK" dirty="0"/>
              <a:t>Klik for at indsætte tekst</a:t>
            </a:r>
          </a:p>
          <a:p>
            <a:pPr lvl="1"/>
            <a:r>
              <a:rPr lang="da-DK" dirty="0"/>
              <a:t>Andet niveau</a:t>
            </a:r>
          </a:p>
          <a:p>
            <a:pPr lvl="2"/>
            <a:r>
              <a:rPr lang="da-DK" dirty="0"/>
              <a:t>Tredje niveau</a:t>
            </a:r>
          </a:p>
        </p:txBody>
      </p:sp>
      <p:sp>
        <p:nvSpPr>
          <p:cNvPr id="4" name="Pladsholder til dato 3"/>
          <p:cNvSpPr>
            <a:spLocks noGrp="1"/>
          </p:cNvSpPr>
          <p:nvPr>
            <p:ph type="dt" sz="half" idx="10"/>
          </p:nvPr>
        </p:nvSpPr>
        <p:spPr/>
        <p:txBody>
          <a:bodyPr/>
          <a:lstStyle/>
          <a:p>
            <a:fld id="{3C829339-1C74-4825-ADEB-BCD7E13EFC81}" type="datetime1">
              <a:rPr lang="da-DK" smtClean="0"/>
              <a:t>21-04-2021</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a:t>
            </a:fld>
            <a:endParaRPr lang="da-DK" dirty="0"/>
          </a:p>
        </p:txBody>
      </p:sp>
    </p:spTree>
    <p:extLst>
      <p:ext uri="{BB962C8B-B14F-4D97-AF65-F5344CB8AC3E}">
        <p14:creationId xmlns:p14="http://schemas.microsoft.com/office/powerpoint/2010/main" val="2796859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itel og to indholdsobjekter ">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88964" y="620714"/>
            <a:ext cx="11012486" cy="865186"/>
          </a:xfrm>
        </p:spPr>
        <p:txBody>
          <a:bodyPr/>
          <a:lstStyle/>
          <a:p>
            <a:pPr lvl="0"/>
            <a:r>
              <a:rPr lang="da-DK" dirty="0"/>
              <a:t>Klik for at tilføje overskrift</a:t>
            </a:r>
          </a:p>
        </p:txBody>
      </p:sp>
      <p:sp>
        <p:nvSpPr>
          <p:cNvPr id="3" name="Pladsholder til indhold 2"/>
          <p:cNvSpPr>
            <a:spLocks noGrp="1"/>
          </p:cNvSpPr>
          <p:nvPr>
            <p:ph sz="half" idx="1" hasCustomPrompt="1"/>
          </p:nvPr>
        </p:nvSpPr>
        <p:spPr>
          <a:xfrm>
            <a:off x="588964" y="1635125"/>
            <a:ext cx="5358535" cy="4675187"/>
          </a:xfrm>
        </p:spPr>
        <p:txBody>
          <a:bodyPr vert="horz" lIns="0" tIns="0" rIns="0" bIns="0" rtlCol="0">
            <a:noAutofit/>
          </a:bodyPr>
          <a:lstStyle>
            <a:lvl1pPr>
              <a:defRPr lang="da-DK" dirty="0" smtClean="0"/>
            </a:lvl1pPr>
            <a:lvl2pPr>
              <a:defRPr lang="da-DK" dirty="0" smtClean="0"/>
            </a:lvl2pPr>
            <a:lvl3pPr>
              <a:defRPr lang="da-DK" dirty="0" smtClean="0"/>
            </a:lvl3pPr>
            <a:lvl4pPr>
              <a:defRPr lang="da-DK" dirty="0" smtClean="0"/>
            </a:lvl4pPr>
          </a:lstStyle>
          <a:p>
            <a:pPr lvl="0"/>
            <a:r>
              <a:rPr lang="da-DK" dirty="0"/>
              <a:t>Klik for at indsætte tekst</a:t>
            </a:r>
          </a:p>
          <a:p>
            <a:pPr lvl="1"/>
            <a:r>
              <a:rPr lang="da-DK" dirty="0"/>
              <a:t>Andet niveau</a:t>
            </a:r>
          </a:p>
          <a:p>
            <a:pPr lvl="2"/>
            <a:r>
              <a:rPr lang="da-DK" dirty="0"/>
              <a:t>Tredje niveau</a:t>
            </a:r>
          </a:p>
          <a:p>
            <a:pPr lvl="3"/>
            <a:endParaRPr lang="da-DK" dirty="0"/>
          </a:p>
        </p:txBody>
      </p:sp>
      <p:sp>
        <p:nvSpPr>
          <p:cNvPr id="4" name="Pladsholder til indhold 3"/>
          <p:cNvSpPr>
            <a:spLocks noGrp="1"/>
          </p:cNvSpPr>
          <p:nvPr>
            <p:ph sz="half" idx="2" hasCustomPrompt="1"/>
          </p:nvPr>
        </p:nvSpPr>
        <p:spPr>
          <a:xfrm>
            <a:off x="6244502" y="1635125"/>
            <a:ext cx="5356948" cy="4675187"/>
          </a:xfrm>
        </p:spPr>
        <p:txBody>
          <a:bodyPr vert="horz" lIns="0" tIns="0" rIns="0" bIns="0" rtlCol="0">
            <a:noAutofit/>
          </a:bodyPr>
          <a:lstStyle>
            <a:lvl1pPr>
              <a:defRPr lang="da-DK" dirty="0" smtClean="0"/>
            </a:lvl1pPr>
            <a:lvl2pPr>
              <a:defRPr lang="da-DK" dirty="0" smtClean="0"/>
            </a:lvl2pPr>
            <a:lvl3pPr>
              <a:defRPr lang="da-DK" dirty="0" smtClean="0"/>
            </a:lvl3pPr>
            <a:lvl4pPr marL="719138" indent="0">
              <a:buNone/>
              <a:defRPr lang="da-DK" dirty="0" smtClean="0"/>
            </a:lvl4pPr>
            <a:lvl5pPr>
              <a:defRPr lang="da-DK" dirty="0"/>
            </a:lvl5pPr>
            <a:lvl8pPr marL="719138" indent="0">
              <a:buNone/>
              <a:defRPr/>
            </a:lvl8pPr>
          </a:lstStyle>
          <a:p>
            <a:pPr lvl="0"/>
            <a:r>
              <a:rPr lang="da-DK" dirty="0"/>
              <a:t>Klik for at indsætte tekst</a:t>
            </a:r>
          </a:p>
          <a:p>
            <a:pPr lvl="1"/>
            <a:r>
              <a:rPr lang="da-DK" dirty="0"/>
              <a:t>Andet niveau</a:t>
            </a:r>
          </a:p>
          <a:p>
            <a:pPr lvl="2"/>
            <a:r>
              <a:rPr lang="da-DK" dirty="0"/>
              <a:t>Tredje niveau</a:t>
            </a:r>
          </a:p>
        </p:txBody>
      </p:sp>
      <p:sp>
        <p:nvSpPr>
          <p:cNvPr id="5" name="Pladsholder til dato 4"/>
          <p:cNvSpPr>
            <a:spLocks noGrp="1"/>
          </p:cNvSpPr>
          <p:nvPr>
            <p:ph type="dt" sz="half" idx="10"/>
          </p:nvPr>
        </p:nvSpPr>
        <p:spPr/>
        <p:txBody>
          <a:bodyPr/>
          <a:lstStyle/>
          <a:p>
            <a:fld id="{EE4FFEAA-BA47-4F55-BB2A-ABDD4DBF5CDE}" type="datetime1">
              <a:rPr lang="da-DK" smtClean="0"/>
              <a:t>21-04-2021</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091A926C-488A-4E3E-9C21-57CAA120E114}" type="slidenum">
              <a:rPr lang="da-DK" smtClean="0"/>
              <a:t>‹#›</a:t>
            </a:fld>
            <a:endParaRPr lang="da-DK" dirty="0"/>
          </a:p>
        </p:txBody>
      </p:sp>
    </p:spTree>
    <p:extLst>
      <p:ext uri="{BB962C8B-B14F-4D97-AF65-F5344CB8AC3E}">
        <p14:creationId xmlns:p14="http://schemas.microsoft.com/office/powerpoint/2010/main" val="3754967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indhold og billede">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a:off x="6243639" y="1635125"/>
            <a:ext cx="5357812" cy="4675187"/>
          </a:xfrm>
          <a:blipFill>
            <a:blip r:embed="rId2"/>
            <a:stretch>
              <a:fillRect/>
            </a:stretch>
          </a:blipFill>
        </p:spPr>
        <p:txBody>
          <a:bodyPr lIns="0" tIns="2304000" rIns="0" anchor="t" anchorCtr="0"/>
          <a:lstStyle>
            <a:lvl1pPr marL="0" indent="0" algn="ctr">
              <a:buNone/>
              <a:defRPr sz="3200" baseline="0">
                <a:solidFill>
                  <a:schemeClr val="bg1"/>
                </a:solidFill>
                <a:sym typeface="Wingdings" panose="05000000000000000000" pitchFamily="2" charset="2"/>
              </a:defRPr>
            </a:lvl1pPr>
          </a:lstStyle>
          <a:p>
            <a:r>
              <a:rPr lang="da-DK" dirty="0"/>
              <a:t>Klik på ikonet, hvis du vil udskifte billedet </a:t>
            </a:r>
          </a:p>
        </p:txBody>
      </p:sp>
      <p:sp>
        <p:nvSpPr>
          <p:cNvPr id="2" name="Titel 1"/>
          <p:cNvSpPr>
            <a:spLocks noGrp="1"/>
          </p:cNvSpPr>
          <p:nvPr>
            <p:ph type="title" hasCustomPrompt="1"/>
          </p:nvPr>
        </p:nvSpPr>
        <p:spPr>
          <a:xfrm>
            <a:off x="588965" y="620712"/>
            <a:ext cx="11012486" cy="865187"/>
          </a:xfrm>
        </p:spPr>
        <p:txBody>
          <a:bodyPr/>
          <a:lstStyle/>
          <a:p>
            <a:pPr lvl="0"/>
            <a:r>
              <a:rPr lang="da-DK" dirty="0"/>
              <a:t>Klik for at tilføje overskrift</a:t>
            </a:r>
          </a:p>
        </p:txBody>
      </p:sp>
      <p:sp>
        <p:nvSpPr>
          <p:cNvPr id="3" name="Pladsholder til indhold 2"/>
          <p:cNvSpPr>
            <a:spLocks noGrp="1"/>
          </p:cNvSpPr>
          <p:nvPr>
            <p:ph sz="half" idx="1" hasCustomPrompt="1"/>
          </p:nvPr>
        </p:nvSpPr>
        <p:spPr>
          <a:xfrm>
            <a:off x="588964" y="1635125"/>
            <a:ext cx="5359398" cy="4675188"/>
          </a:xfrm>
        </p:spPr>
        <p:txBody>
          <a:bodyPr vert="horz" lIns="0" tIns="0" rIns="0" bIns="0" rtlCol="0">
            <a:noAutofit/>
          </a:bodyPr>
          <a:lstStyle>
            <a:lvl1pPr>
              <a:defRPr lang="da-DK" dirty="0" smtClean="0"/>
            </a:lvl1pPr>
            <a:lvl2pPr>
              <a:defRPr lang="da-DK" dirty="0" smtClean="0"/>
            </a:lvl2pPr>
            <a:lvl3pPr>
              <a:defRPr lang="da-DK" dirty="0" smtClean="0"/>
            </a:lvl3pPr>
            <a:lvl4pPr>
              <a:defRPr lang="da-DK" dirty="0" smtClean="0"/>
            </a:lvl4pPr>
            <a:lvl5pPr>
              <a:defRPr lang="da-DK" dirty="0"/>
            </a:lvl5pPr>
          </a:lstStyle>
          <a:p>
            <a:pPr lvl="0"/>
            <a:r>
              <a:rPr lang="da-DK" dirty="0"/>
              <a:t>Klik for at indsætte tekst</a:t>
            </a:r>
          </a:p>
          <a:p>
            <a:pPr lvl="1"/>
            <a:r>
              <a:rPr lang="da-DK" dirty="0"/>
              <a:t>Andet niveau</a:t>
            </a:r>
          </a:p>
          <a:p>
            <a:pPr lvl="2"/>
            <a:r>
              <a:rPr lang="da-DK" dirty="0"/>
              <a:t>Tredje niveau</a:t>
            </a:r>
          </a:p>
        </p:txBody>
      </p:sp>
      <p:sp>
        <p:nvSpPr>
          <p:cNvPr id="5" name="Pladsholder til dato 4"/>
          <p:cNvSpPr>
            <a:spLocks noGrp="1"/>
          </p:cNvSpPr>
          <p:nvPr>
            <p:ph type="dt" sz="half" idx="10"/>
          </p:nvPr>
        </p:nvSpPr>
        <p:spPr/>
        <p:txBody>
          <a:bodyPr/>
          <a:lstStyle/>
          <a:p>
            <a:fld id="{7822542C-E4D2-4366-8573-42718107279F}" type="datetime1">
              <a:rPr lang="da-DK" smtClean="0"/>
              <a:t>21-04-2021</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091A926C-488A-4E3E-9C21-57CAA120E114}" type="slidenum">
              <a:rPr lang="da-DK" smtClean="0"/>
              <a:t>‹#›</a:t>
            </a:fld>
            <a:endParaRPr lang="da-DK" dirty="0"/>
          </a:p>
        </p:txBody>
      </p:sp>
    </p:spTree>
    <p:extLst>
      <p:ext uri="{BB962C8B-B14F-4D97-AF65-F5344CB8AC3E}">
        <p14:creationId xmlns:p14="http://schemas.microsoft.com/office/powerpoint/2010/main" val="101778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588965" y="620714"/>
            <a:ext cx="11012486" cy="865186"/>
          </a:xfrm>
          <a:prstGeom prst="rect">
            <a:avLst/>
          </a:prstGeom>
        </p:spPr>
        <p:txBody>
          <a:bodyPr vert="horz" lIns="0" tIns="0" rIns="0" bIns="0" rtlCol="0" anchor="t" anchorCtr="0">
            <a:noAutofit/>
          </a:bodyPr>
          <a:lstStyle/>
          <a:p>
            <a:r>
              <a:rPr lang="da-DK" dirty="0"/>
              <a:t>Klik for at redigere i master</a:t>
            </a:r>
          </a:p>
        </p:txBody>
      </p:sp>
      <p:sp>
        <p:nvSpPr>
          <p:cNvPr id="3" name="Pladsholder til tekst 2"/>
          <p:cNvSpPr>
            <a:spLocks noGrp="1"/>
          </p:cNvSpPr>
          <p:nvPr>
            <p:ph type="body" idx="1"/>
          </p:nvPr>
        </p:nvSpPr>
        <p:spPr>
          <a:xfrm>
            <a:off x="588964" y="1635125"/>
            <a:ext cx="11012487" cy="4675188"/>
          </a:xfrm>
          <a:prstGeom prst="rect">
            <a:avLst/>
          </a:prstGeom>
        </p:spPr>
        <p:txBody>
          <a:bodyPr vert="horz" lIns="0" tIns="0" rIns="0" bIns="0" rtlCol="0">
            <a:noAutofit/>
          </a:bodyPr>
          <a:lstStyle/>
          <a:p>
            <a:pPr lvl="0"/>
            <a:r>
              <a:rPr lang="da-DK" dirty="0"/>
              <a:t>Klik for at redigere i master</a:t>
            </a:r>
          </a:p>
          <a:p>
            <a:pPr lvl="1"/>
            <a:r>
              <a:rPr lang="da-DK" dirty="0"/>
              <a:t>Andet niveau</a:t>
            </a:r>
          </a:p>
          <a:p>
            <a:pPr lvl="2"/>
            <a:r>
              <a:rPr lang="da-DK" dirty="0"/>
              <a:t>Tredje niveau</a:t>
            </a:r>
          </a:p>
          <a:p>
            <a:pPr lvl="3"/>
            <a:r>
              <a:rPr lang="da-DK" dirty="0"/>
              <a:t>4</a:t>
            </a:r>
          </a:p>
          <a:p>
            <a:pPr lvl="4"/>
            <a:r>
              <a:rPr lang="da-DK" dirty="0"/>
              <a:t>5</a:t>
            </a:r>
          </a:p>
          <a:p>
            <a:pPr lvl="5"/>
            <a:r>
              <a:rPr lang="da-DK" dirty="0"/>
              <a:t>6</a:t>
            </a:r>
          </a:p>
          <a:p>
            <a:pPr lvl="6"/>
            <a:r>
              <a:rPr lang="da-DK" dirty="0"/>
              <a:t>7</a:t>
            </a:r>
          </a:p>
          <a:p>
            <a:pPr lvl="7"/>
            <a:r>
              <a:rPr lang="da-DK" dirty="0"/>
              <a:t>8</a:t>
            </a:r>
          </a:p>
          <a:p>
            <a:pPr lvl="8"/>
            <a:r>
              <a:rPr lang="da-DK" dirty="0"/>
              <a:t>9</a:t>
            </a:r>
          </a:p>
        </p:txBody>
      </p:sp>
      <p:sp>
        <p:nvSpPr>
          <p:cNvPr id="7" name="Rectangle 19"/>
          <p:cNvSpPr/>
          <p:nvPr userDrawn="1"/>
        </p:nvSpPr>
        <p:spPr>
          <a:xfrm>
            <a:off x="0" y="2"/>
            <a:ext cx="12192000" cy="332655"/>
          </a:xfrm>
          <a:prstGeom prst="rect">
            <a:avLst/>
          </a:prstGeom>
          <a:gradFill flip="none" rotWithShape="1">
            <a:gsLst>
              <a:gs pos="0">
                <a:schemeClr val="bg1"/>
              </a:gs>
              <a:gs pos="100000">
                <a:srgbClr val="EEEFEE">
                  <a:alpha val="93000"/>
                </a:srgbClr>
              </a:gs>
            </a:gsLst>
            <a:lin ang="5400000" scaled="0"/>
            <a:tileRect/>
          </a:gradFill>
          <a:ln w="381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pic>
        <p:nvPicPr>
          <p:cNvPr id="8" name="Picture 7"/>
          <p:cNvPicPr>
            <a:picLocks noChangeAspect="1"/>
          </p:cNvPicPr>
          <p:nvPr userDrawn="1"/>
        </p:nvPicPr>
        <p:blipFill rotWithShape="1">
          <a:blip r:embed="rId24"/>
          <a:srcRect l="12043" t="11448" r="17199" b="13844"/>
          <a:stretch/>
        </p:blipFill>
        <p:spPr>
          <a:xfrm>
            <a:off x="335534" y="63578"/>
            <a:ext cx="166516" cy="211296"/>
          </a:xfrm>
          <a:prstGeom prst="rect">
            <a:avLst/>
          </a:prstGeom>
        </p:spPr>
      </p:pic>
      <p:pic>
        <p:nvPicPr>
          <p:cNvPr id="9" name="Picture 27"/>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554698" y="96467"/>
            <a:ext cx="2346641" cy="159521"/>
          </a:xfrm>
          <a:prstGeom prst="rect">
            <a:avLst/>
          </a:prstGeom>
        </p:spPr>
      </p:pic>
      <p:sp>
        <p:nvSpPr>
          <p:cNvPr id="5" name="Pladsholder til sidefod 4"/>
          <p:cNvSpPr>
            <a:spLocks noGrp="1"/>
          </p:cNvSpPr>
          <p:nvPr>
            <p:ph type="ftr" sz="quarter" idx="3"/>
          </p:nvPr>
        </p:nvSpPr>
        <p:spPr>
          <a:xfrm>
            <a:off x="3236495" y="85745"/>
            <a:ext cx="6981162" cy="176797"/>
          </a:xfrm>
          <a:prstGeom prst="rect">
            <a:avLst/>
          </a:prstGeom>
        </p:spPr>
        <p:txBody>
          <a:bodyPr vert="horz" lIns="0" tIns="0" rIns="0" bIns="0" rtlCol="0" anchor="b" anchorCtr="0"/>
          <a:lstStyle>
            <a:lvl1pPr algn="r">
              <a:defRPr sz="1000">
                <a:solidFill>
                  <a:srgbClr val="333333"/>
                </a:solidFill>
              </a:defRPr>
            </a:lvl1pPr>
          </a:lstStyle>
          <a:p>
            <a:endParaRPr lang="da-DK" dirty="0"/>
          </a:p>
        </p:txBody>
      </p:sp>
      <p:sp>
        <p:nvSpPr>
          <p:cNvPr id="6" name="Pladsholder til slidenummer 5"/>
          <p:cNvSpPr>
            <a:spLocks noGrp="1"/>
          </p:cNvSpPr>
          <p:nvPr>
            <p:ph type="sldNum" sz="quarter" idx="4"/>
          </p:nvPr>
        </p:nvSpPr>
        <p:spPr>
          <a:xfrm>
            <a:off x="11219691" y="85745"/>
            <a:ext cx="381759" cy="176797"/>
          </a:xfrm>
          <a:prstGeom prst="rect">
            <a:avLst/>
          </a:prstGeom>
        </p:spPr>
        <p:txBody>
          <a:bodyPr vert="horz" lIns="0" tIns="0" rIns="0" bIns="0" rtlCol="0" anchor="b" anchorCtr="0"/>
          <a:lstStyle>
            <a:lvl1pPr algn="r">
              <a:defRPr sz="1000">
                <a:solidFill>
                  <a:srgbClr val="333333"/>
                </a:solidFill>
              </a:defRPr>
            </a:lvl1pPr>
          </a:lstStyle>
          <a:p>
            <a:fld id="{091A926C-488A-4E3E-9C21-57CAA120E114}" type="slidenum">
              <a:rPr lang="da-DK" smtClean="0"/>
              <a:pPr/>
              <a:t>‹#›</a:t>
            </a:fld>
            <a:endParaRPr lang="da-DK" dirty="0"/>
          </a:p>
        </p:txBody>
      </p:sp>
      <p:sp>
        <p:nvSpPr>
          <p:cNvPr id="4" name="Pladsholder til dato 3"/>
          <p:cNvSpPr>
            <a:spLocks noGrp="1"/>
          </p:cNvSpPr>
          <p:nvPr>
            <p:ph type="dt" sz="half" idx="2"/>
          </p:nvPr>
        </p:nvSpPr>
        <p:spPr>
          <a:xfrm>
            <a:off x="10329111" y="85745"/>
            <a:ext cx="814976" cy="176797"/>
          </a:xfrm>
          <a:prstGeom prst="rect">
            <a:avLst/>
          </a:prstGeom>
        </p:spPr>
        <p:txBody>
          <a:bodyPr vert="horz" lIns="0" tIns="0" rIns="0" bIns="0" rtlCol="0" anchor="b" anchorCtr="0"/>
          <a:lstStyle>
            <a:lvl1pPr algn="r">
              <a:defRPr sz="1000">
                <a:solidFill>
                  <a:srgbClr val="333333"/>
                </a:solidFill>
              </a:defRPr>
            </a:lvl1pPr>
          </a:lstStyle>
          <a:p>
            <a:fld id="{4276E65D-4FB3-40ED-B65A-20F69F4A226A}" type="datetime1">
              <a:rPr lang="da-DK" smtClean="0"/>
              <a:t>21-04-2021</a:t>
            </a:fld>
            <a:endParaRPr lang="da-DK" dirty="0"/>
          </a:p>
        </p:txBody>
      </p:sp>
    </p:spTree>
    <p:extLst>
      <p:ext uri="{BB962C8B-B14F-4D97-AF65-F5344CB8AC3E}">
        <p14:creationId xmlns:p14="http://schemas.microsoft.com/office/powerpoint/2010/main" val="1203620196"/>
      </p:ext>
    </p:extLst>
  </p:cSld>
  <p:clrMap bg1="lt1" tx1="dk1" bg2="lt2" tx2="dk2" accent1="accent1" accent2="accent2" accent3="accent3" accent4="accent4" accent5="accent5" accent6="accent6" hlink="hlink" folHlink="folHlink"/>
  <p:sldLayoutIdLst>
    <p:sldLayoutId id="2147483670" r:id="rId1"/>
    <p:sldLayoutId id="2147483674" r:id="rId2"/>
    <p:sldLayoutId id="2147483673" r:id="rId3"/>
    <p:sldLayoutId id="2147483671" r:id="rId4"/>
    <p:sldLayoutId id="2147483659" r:id="rId5"/>
    <p:sldLayoutId id="2147483672" r:id="rId6"/>
    <p:sldLayoutId id="2147483660" r:id="rId7"/>
    <p:sldLayoutId id="2147483662" r:id="rId8"/>
    <p:sldLayoutId id="2147483684" r:id="rId9"/>
    <p:sldLayoutId id="2147483685" r:id="rId10"/>
    <p:sldLayoutId id="2147483677" r:id="rId11"/>
    <p:sldLayoutId id="2147483675" r:id="rId12"/>
    <p:sldLayoutId id="2147483676" r:id="rId13"/>
    <p:sldLayoutId id="2147483678" r:id="rId14"/>
    <p:sldLayoutId id="2147483681" r:id="rId15"/>
    <p:sldLayoutId id="2147483682" r:id="rId16"/>
    <p:sldLayoutId id="2147483683" r:id="rId17"/>
    <p:sldLayoutId id="2147483687" r:id="rId18"/>
    <p:sldLayoutId id="2147483664" r:id="rId19"/>
    <p:sldLayoutId id="2147483665" r:id="rId20"/>
    <p:sldLayoutId id="2147483689" r:id="rId21"/>
    <p:sldLayoutId id="2147483688" r:id="rId22"/>
  </p:sldLayoutIdLst>
  <p:hf hdr="0" ftr="0"/>
  <p:txStyles>
    <p:titleStyle>
      <a:lvl1pPr algn="l" defTabSz="914400" rtl="0" eaLnBrk="1" latinLnBrk="0" hangingPunct="1">
        <a:lnSpc>
          <a:spcPct val="100000"/>
        </a:lnSpc>
        <a:spcBef>
          <a:spcPct val="0"/>
        </a:spcBef>
        <a:buNone/>
        <a:defRPr sz="3000" kern="1200" spc="60" baseline="0">
          <a:solidFill>
            <a:schemeClr val="accent1"/>
          </a:solidFill>
          <a:latin typeface="+mj-lt"/>
          <a:ea typeface="+mj-ea"/>
          <a:cs typeface="+mj-cs"/>
        </a:defRPr>
      </a:lvl1pPr>
    </p:titleStyle>
    <p:bodyStyle>
      <a:lvl1pPr marL="361950" indent="-361950" algn="l" defTabSz="914400" rtl="0" eaLnBrk="1" latinLnBrk="0" hangingPunct="1">
        <a:lnSpc>
          <a:spcPct val="100000"/>
        </a:lnSpc>
        <a:spcBef>
          <a:spcPts val="1000"/>
        </a:spcBef>
        <a:buFont typeface="Arial" panose="020B0604020202020204" pitchFamily="34" charset="0"/>
        <a:buChar char="•"/>
        <a:defRPr lang="da-DK" sz="2400" kern="1200" spc="60" baseline="0" dirty="0" smtClean="0">
          <a:solidFill>
            <a:schemeClr val="tx1"/>
          </a:solidFill>
          <a:latin typeface="+mn-lt"/>
          <a:ea typeface="+mn-ea"/>
          <a:cs typeface="+mn-cs"/>
        </a:defRPr>
      </a:lvl1pPr>
      <a:lvl2pPr marL="719138" marR="0" indent="-358775"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lang="da-DK" sz="2000" kern="1200" spc="60" baseline="0" dirty="0" smtClean="0">
          <a:solidFill>
            <a:schemeClr val="tx1"/>
          </a:solidFill>
          <a:latin typeface="+mn-lt"/>
          <a:ea typeface="+mn-ea"/>
          <a:cs typeface="+mn-cs"/>
        </a:defRPr>
      </a:lvl2pPr>
      <a:lvl3pPr marL="1073150" indent="-354013" algn="l" defTabSz="914400" rtl="0" eaLnBrk="1" latinLnBrk="0" hangingPunct="1">
        <a:lnSpc>
          <a:spcPct val="90000"/>
        </a:lnSpc>
        <a:spcBef>
          <a:spcPts val="500"/>
        </a:spcBef>
        <a:buFont typeface="Arial" panose="020B0604020202020204" pitchFamily="34" charset="0"/>
        <a:buChar char="•"/>
        <a:defRPr lang="da-DK" sz="1800" kern="1200" baseline="0" dirty="0" smtClean="0">
          <a:solidFill>
            <a:schemeClr val="tx1"/>
          </a:solidFill>
          <a:latin typeface="+mn-lt"/>
          <a:ea typeface="+mn-ea"/>
          <a:cs typeface="+mn-cs"/>
        </a:defRPr>
      </a:lvl3pPr>
      <a:lvl4pPr marL="719138" indent="354013" algn="l" defTabSz="914400" rtl="0" eaLnBrk="1" latinLnBrk="0" hangingPunct="1">
        <a:lnSpc>
          <a:spcPct val="90000"/>
        </a:lnSpc>
        <a:spcBef>
          <a:spcPts val="500"/>
        </a:spcBef>
        <a:buFont typeface="Arial" panose="020B0604020202020204" pitchFamily="34" charset="0"/>
        <a:buChar char="•"/>
        <a:defRPr lang="da-DK" sz="1800" kern="1200" dirty="0" smtClean="0">
          <a:solidFill>
            <a:schemeClr val="tx1"/>
          </a:solidFill>
          <a:latin typeface="+mn-lt"/>
          <a:ea typeface="+mn-ea"/>
          <a:cs typeface="+mn-cs"/>
        </a:defRPr>
      </a:lvl4pPr>
      <a:lvl5pPr marL="719138" indent="354013" algn="l" defTabSz="914400" rtl="0" eaLnBrk="1" latinLnBrk="0" hangingPunct="1">
        <a:lnSpc>
          <a:spcPct val="100000"/>
        </a:lnSpc>
        <a:spcBef>
          <a:spcPts val="500"/>
        </a:spcBef>
        <a:buFont typeface="Arial" panose="020B0604020202020204" pitchFamily="34" charset="0"/>
        <a:buChar char="•"/>
        <a:defRPr lang="da-DK" sz="1800" kern="1200" spc="60" baseline="0" dirty="0" smtClean="0">
          <a:solidFill>
            <a:schemeClr val="tx1"/>
          </a:solidFill>
          <a:latin typeface="+mn-lt"/>
          <a:ea typeface="+mn-ea"/>
          <a:cs typeface="+mn-cs"/>
        </a:defRPr>
      </a:lvl5pPr>
      <a:lvl6pPr marL="719138" indent="354013" algn="l" defTabSz="914400" rtl="0" eaLnBrk="1" latinLnBrk="0" hangingPunct="1">
        <a:lnSpc>
          <a:spcPct val="90000"/>
        </a:lnSpc>
        <a:spcBef>
          <a:spcPts val="500"/>
        </a:spcBef>
        <a:buFont typeface="Arial" panose="020B0604020202020204" pitchFamily="34" charset="0"/>
        <a:buChar char="•"/>
        <a:defRPr lang="da-DK" sz="1800" kern="1200" dirty="0" smtClean="0">
          <a:solidFill>
            <a:schemeClr val="tx1"/>
          </a:solidFill>
          <a:latin typeface="+mn-lt"/>
          <a:ea typeface="+mn-ea"/>
          <a:cs typeface="+mn-cs"/>
        </a:defRPr>
      </a:lvl6pPr>
      <a:lvl7pPr marL="719138" indent="354013" algn="l" defTabSz="914400" rtl="0" eaLnBrk="1" latinLnBrk="0" hangingPunct="1">
        <a:lnSpc>
          <a:spcPct val="90000"/>
        </a:lnSpc>
        <a:spcBef>
          <a:spcPts val="500"/>
        </a:spcBef>
        <a:buFont typeface="Arial" panose="020B0604020202020204" pitchFamily="34" charset="0"/>
        <a:buChar char="•"/>
        <a:defRPr lang="da-DK" sz="1800" kern="1200" dirty="0" smtClean="0">
          <a:solidFill>
            <a:schemeClr val="tx1"/>
          </a:solidFill>
          <a:latin typeface="+mn-lt"/>
          <a:ea typeface="+mn-ea"/>
          <a:cs typeface="+mn-cs"/>
        </a:defRPr>
      </a:lvl7pPr>
      <a:lvl8pPr marL="719138" indent="354013" algn="l" defTabSz="914400" rtl="0" eaLnBrk="1" latinLnBrk="0" hangingPunct="1">
        <a:lnSpc>
          <a:spcPct val="90000"/>
        </a:lnSpc>
        <a:spcBef>
          <a:spcPts val="500"/>
        </a:spcBef>
        <a:buFont typeface="Arial" panose="020B0604020202020204" pitchFamily="34" charset="0"/>
        <a:buChar char="•"/>
        <a:defRPr lang="da-DK" sz="1800" kern="1200" dirty="0" smtClean="0">
          <a:solidFill>
            <a:schemeClr val="tx1"/>
          </a:solidFill>
          <a:latin typeface="+mn-lt"/>
          <a:ea typeface="+mn-ea"/>
          <a:cs typeface="+mn-cs"/>
        </a:defRPr>
      </a:lvl8pPr>
      <a:lvl9pPr marL="719138" indent="354013" algn="l" defTabSz="914400" rtl="0" eaLnBrk="1" latinLnBrk="0" hangingPunct="1">
        <a:lnSpc>
          <a:spcPct val="90000"/>
        </a:lnSpc>
        <a:spcBef>
          <a:spcPts val="500"/>
        </a:spcBef>
        <a:buFont typeface="Arial" panose="020B0604020202020204" pitchFamily="34" charset="0"/>
        <a:buChar char="•"/>
        <a:defRPr lang="da-DK" sz="1800" kern="1200" dirty="0" smtClean="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70" userDrawn="1">
          <p15:clr>
            <a:srgbClr val="F26B43"/>
          </p15:clr>
        </p15:guide>
        <p15:guide id="2" pos="7307" userDrawn="1">
          <p15:clr>
            <a:srgbClr val="F26B43"/>
          </p15:clr>
        </p15:guide>
        <p15:guide id="3" orient="horz" pos="391" userDrawn="1">
          <p15:clr>
            <a:srgbClr val="F26B43"/>
          </p15:clr>
        </p15:guide>
        <p15:guide id="4" orient="horz" pos="935" userDrawn="1">
          <p15:clr>
            <a:srgbClr val="F26B43"/>
          </p15:clr>
        </p15:guide>
        <p15:guide id="5" pos="371" userDrawn="1">
          <p15:clr>
            <a:srgbClr val="F26B43"/>
          </p15:clr>
        </p15:guide>
        <p15:guide id="6" pos="7308" userDrawn="1">
          <p15:clr>
            <a:srgbClr val="F26B43"/>
          </p15:clr>
        </p15:guide>
        <p15:guide id="7" orient="horz" pos="1026" userDrawn="1">
          <p15:clr>
            <a:srgbClr val="F26B43"/>
          </p15:clr>
        </p15:guide>
        <p15:guide id="8" orient="horz" pos="397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24.gif"/><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1.xml"/><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the task</a:t>
            </a:r>
            <a:endParaRPr lang="en-US" dirty="0"/>
          </a:p>
        </p:txBody>
      </p:sp>
      <p:sp>
        <p:nvSpPr>
          <p:cNvPr id="3" name="Content Placeholder 2"/>
          <p:cNvSpPr>
            <a:spLocks noGrp="1"/>
          </p:cNvSpPr>
          <p:nvPr>
            <p:ph idx="1"/>
          </p:nvPr>
        </p:nvSpPr>
        <p:spPr/>
        <p:txBody>
          <a:bodyPr/>
          <a:lstStyle/>
          <a:p>
            <a:r>
              <a:rPr lang="en-US" sz="2000" dirty="0" smtClean="0"/>
              <a:t>The following schematics of different printing techniques are to be included in my doctoral thesis in pharmaceutics and it is therefore of importance that the techniques are described accurately. </a:t>
            </a:r>
          </a:p>
          <a:p>
            <a:r>
              <a:rPr lang="en-US" sz="2000" dirty="0" smtClean="0"/>
              <a:t>I am looking for a modern look and that all figures are having the same colors/color scheme to have a harmonized look throughout the thesis. I am not sure what colors I am looking for, but no super bright colors, I am thinking maybe blue/grey, but I am open for suggestions </a:t>
            </a:r>
            <a:r>
              <a:rPr lang="en-US" sz="2000" dirty="0" smtClean="0">
                <a:sym typeface="Wingdings" panose="05000000000000000000" pitchFamily="2" charset="2"/>
              </a:rPr>
              <a:t> </a:t>
            </a:r>
          </a:p>
          <a:p>
            <a:r>
              <a:rPr lang="en-US" sz="2000" dirty="0" smtClean="0">
                <a:sym typeface="Wingdings" panose="05000000000000000000" pitchFamily="2" charset="2"/>
              </a:rPr>
              <a:t>The printed object should always represent a printed round tablet and never a table etc. that now are shown in some of the example schematics.</a:t>
            </a:r>
          </a:p>
          <a:p>
            <a:r>
              <a:rPr lang="en-US" sz="2000" dirty="0" smtClean="0">
                <a:sym typeface="Wingdings" panose="05000000000000000000" pitchFamily="2" charset="2"/>
              </a:rPr>
              <a:t> If possible the schematics should be 3D schematics/pictures rather than 2D.</a:t>
            </a:r>
          </a:p>
          <a:p>
            <a:r>
              <a:rPr lang="en-US" sz="2000" dirty="0" smtClean="0">
                <a:sym typeface="Wingdings" panose="05000000000000000000" pitchFamily="2" charset="2"/>
              </a:rPr>
              <a:t>5 different figures should be made in total, 1/slide (slide 2, 3, 4, 5, and 6). I have on the different slides described the different techniques (some techniques are visualized with more than one picture, but only one schematic per technique should be made). </a:t>
            </a:r>
            <a:endParaRPr lang="en-US" sz="2000" dirty="0"/>
          </a:p>
        </p:txBody>
      </p:sp>
      <p:sp>
        <p:nvSpPr>
          <p:cNvPr id="4" name="Pladsholder til slidenummer 3"/>
          <p:cNvSpPr>
            <a:spLocks noGrp="1"/>
          </p:cNvSpPr>
          <p:nvPr>
            <p:ph type="sldNum" sz="quarter" idx="12"/>
          </p:nvPr>
        </p:nvSpPr>
        <p:spPr/>
        <p:txBody>
          <a:bodyPr/>
          <a:lstStyle/>
          <a:p>
            <a:fld id="{091A926C-488A-4E3E-9C21-57CAA120E114}" type="slidenum">
              <a:rPr lang="da-DK" smtClean="0"/>
              <a:t>1</a:t>
            </a:fld>
            <a:endParaRPr lang="da-DK" dirty="0"/>
          </a:p>
        </p:txBody>
      </p:sp>
      <p:sp>
        <p:nvSpPr>
          <p:cNvPr id="6" name="Date Placeholder 5"/>
          <p:cNvSpPr>
            <a:spLocks noGrp="1"/>
          </p:cNvSpPr>
          <p:nvPr>
            <p:ph type="dt" sz="half" idx="10"/>
          </p:nvPr>
        </p:nvSpPr>
        <p:spPr/>
        <p:txBody>
          <a:bodyPr/>
          <a:lstStyle/>
          <a:p>
            <a:fld id="{4EFC3BBF-1D93-4703-ADE1-710F97721AD1}" type="datetime1">
              <a:rPr lang="da-DK" smtClean="0"/>
              <a:t>21-04-2021</a:t>
            </a:fld>
            <a:endParaRPr lang="da-DK" dirty="0"/>
          </a:p>
        </p:txBody>
      </p:sp>
    </p:spTree>
    <p:extLst>
      <p:ext uri="{BB962C8B-B14F-4D97-AF65-F5344CB8AC3E}">
        <p14:creationId xmlns:p14="http://schemas.microsoft.com/office/powerpoint/2010/main" val="31631090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626060822"/>
              </p:ext>
            </p:extLst>
          </p:nvPr>
        </p:nvGraphicFramePr>
        <p:xfrm>
          <a:off x="588962" y="0"/>
          <a:ext cx="11012488" cy="59294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3C829339-1C74-4825-ADEB-BCD7E13EFC81}" type="datetime1">
              <a:rPr lang="da-DK" smtClean="0"/>
              <a:t>21-04-2021</a:t>
            </a:fld>
            <a:endParaRPr lang="da-DK" dirty="0"/>
          </a:p>
        </p:txBody>
      </p:sp>
      <p:sp>
        <p:nvSpPr>
          <p:cNvPr id="5" name="Slide Number Placeholder 4"/>
          <p:cNvSpPr>
            <a:spLocks noGrp="1"/>
          </p:cNvSpPr>
          <p:nvPr>
            <p:ph type="sldNum" sz="quarter" idx="12"/>
          </p:nvPr>
        </p:nvSpPr>
        <p:spPr/>
        <p:txBody>
          <a:bodyPr/>
          <a:lstStyle/>
          <a:p>
            <a:fld id="{091A926C-488A-4E3E-9C21-57CAA120E114}" type="slidenum">
              <a:rPr lang="da-DK" smtClean="0"/>
              <a:t>2</a:t>
            </a:fld>
            <a:endParaRPr lang="da-DK" dirty="0"/>
          </a:p>
        </p:txBody>
      </p:sp>
      <p:sp>
        <p:nvSpPr>
          <p:cNvPr id="7" name="TextBox 6"/>
          <p:cNvSpPr txBox="1"/>
          <p:nvPr/>
        </p:nvSpPr>
        <p:spPr>
          <a:xfrm>
            <a:off x="323851" y="5596680"/>
            <a:ext cx="11342254" cy="1169551"/>
          </a:xfrm>
          <a:prstGeom prst="rect">
            <a:avLst/>
          </a:prstGeom>
          <a:noFill/>
        </p:spPr>
        <p:txBody>
          <a:bodyPr wrap="square" rtlCol="0">
            <a:spAutoFit/>
          </a:bodyPr>
          <a:lstStyle/>
          <a:p>
            <a:r>
              <a:rPr lang="en-US" sz="1400" dirty="0" smtClean="0">
                <a:solidFill>
                  <a:srgbClr val="C00000"/>
                </a:solidFill>
              </a:rPr>
              <a:t>I would need an easy readable, but professional looking, overview table/figure of all of the printing techniques in the same color scheme as the rest of the figures. The three techniques that I now have bolded (piezoelectric inkjet printing, fused deposition modeling and semisolid extrusion 3D printing) are the techniques that I have used in the thesis so I would like for them to stand out/be highlighted in some way. I am not sure how to best make it easy for the reader to see the different main techniques (2D, 3D and 4D), maybe all of these should have a different color or can be separated in a different way?</a:t>
            </a:r>
            <a:endParaRPr lang="en-GB" sz="1400" dirty="0">
              <a:solidFill>
                <a:srgbClr val="C00000"/>
              </a:solidFill>
            </a:endParaRPr>
          </a:p>
        </p:txBody>
      </p:sp>
    </p:spTree>
    <p:extLst>
      <p:ext uri="{BB962C8B-B14F-4D97-AF65-F5344CB8AC3E}">
        <p14:creationId xmlns:p14="http://schemas.microsoft.com/office/powerpoint/2010/main" val="3658193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60946" y="581890"/>
            <a:ext cx="7758257" cy="4499789"/>
          </a:xfrm>
          <a:prstGeom prst="rect">
            <a:avLst/>
          </a:prstGeom>
        </p:spPr>
      </p:pic>
      <p:sp>
        <p:nvSpPr>
          <p:cNvPr id="4" name="Rectangle 3"/>
          <p:cNvSpPr/>
          <p:nvPr/>
        </p:nvSpPr>
        <p:spPr>
          <a:xfrm>
            <a:off x="6040582" y="951222"/>
            <a:ext cx="1459345" cy="332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6185143" y="1018685"/>
            <a:ext cx="1314784" cy="338554"/>
          </a:xfrm>
          <a:prstGeom prst="rect">
            <a:avLst/>
          </a:prstGeom>
        </p:spPr>
        <p:txBody>
          <a:bodyPr wrap="none">
            <a:spAutoFit/>
          </a:bodyPr>
          <a:lstStyle/>
          <a:p>
            <a:r>
              <a:rPr lang="en-GB" sz="1600" dirty="0"/>
              <a:t>Piezoelectric</a:t>
            </a:r>
          </a:p>
        </p:txBody>
      </p:sp>
      <p:sp>
        <p:nvSpPr>
          <p:cNvPr id="7" name="TextBox 6"/>
          <p:cNvSpPr txBox="1"/>
          <p:nvPr/>
        </p:nvSpPr>
        <p:spPr>
          <a:xfrm>
            <a:off x="4414838" y="3949868"/>
            <a:ext cx="2272145" cy="430887"/>
          </a:xfrm>
          <a:prstGeom prst="rect">
            <a:avLst/>
          </a:prstGeom>
          <a:noFill/>
        </p:spPr>
        <p:txBody>
          <a:bodyPr wrap="square" rtlCol="0">
            <a:spAutoFit/>
          </a:bodyPr>
          <a:lstStyle/>
          <a:p>
            <a:r>
              <a:rPr lang="en-GB" sz="1100" dirty="0" smtClean="0">
                <a:solidFill>
                  <a:srgbClr val="FF0000"/>
                </a:solidFill>
              </a:rPr>
              <a:t>Please use the term “droplets” instead of “drops”</a:t>
            </a:r>
            <a:endParaRPr lang="en-GB" sz="1100" dirty="0">
              <a:solidFill>
                <a:srgbClr val="FF0000"/>
              </a:solidFill>
            </a:endParaRPr>
          </a:p>
        </p:txBody>
      </p:sp>
      <p:sp>
        <p:nvSpPr>
          <p:cNvPr id="8" name="TextBox 7"/>
          <p:cNvSpPr txBox="1"/>
          <p:nvPr/>
        </p:nvSpPr>
        <p:spPr>
          <a:xfrm>
            <a:off x="1948728" y="5437233"/>
            <a:ext cx="7204363" cy="523220"/>
          </a:xfrm>
          <a:prstGeom prst="rect">
            <a:avLst/>
          </a:prstGeom>
          <a:noFill/>
        </p:spPr>
        <p:txBody>
          <a:bodyPr wrap="square" rtlCol="0">
            <a:spAutoFit/>
          </a:bodyPr>
          <a:lstStyle/>
          <a:p>
            <a:r>
              <a:rPr lang="en-GB" sz="1400" dirty="0" smtClean="0">
                <a:solidFill>
                  <a:srgbClr val="FF0000"/>
                </a:solidFill>
              </a:rPr>
              <a:t>General info: Please make a figure similar to the one above, but more “professional” looking. </a:t>
            </a:r>
            <a:endParaRPr lang="en-GB" sz="1400" dirty="0">
              <a:solidFill>
                <a:srgbClr val="FF0000"/>
              </a:solidFill>
            </a:endParaRPr>
          </a:p>
        </p:txBody>
      </p:sp>
      <p:sp>
        <p:nvSpPr>
          <p:cNvPr id="10" name="Rectangle 9"/>
          <p:cNvSpPr/>
          <p:nvPr/>
        </p:nvSpPr>
        <p:spPr>
          <a:xfrm>
            <a:off x="1782618" y="462596"/>
            <a:ext cx="6724072" cy="6122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tx1"/>
              </a:solidFill>
            </a:endParaRPr>
          </a:p>
        </p:txBody>
      </p:sp>
      <p:sp>
        <p:nvSpPr>
          <p:cNvPr id="11" name="Rectangle 10"/>
          <p:cNvSpPr/>
          <p:nvPr/>
        </p:nvSpPr>
        <p:spPr>
          <a:xfrm>
            <a:off x="7324437" y="2567709"/>
            <a:ext cx="1182253" cy="726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7324437" y="2604150"/>
            <a:ext cx="2567709" cy="461665"/>
          </a:xfrm>
          <a:prstGeom prst="rect">
            <a:avLst/>
          </a:prstGeom>
          <a:noFill/>
        </p:spPr>
        <p:txBody>
          <a:bodyPr wrap="square" rtlCol="0">
            <a:spAutoFit/>
          </a:bodyPr>
          <a:lstStyle/>
          <a:p>
            <a:r>
              <a:rPr lang="en-US" sz="1200" dirty="0"/>
              <a:t>piezoelectric </a:t>
            </a:r>
            <a:r>
              <a:rPr lang="en-US" sz="1200" dirty="0" smtClean="0"/>
              <a:t>element </a:t>
            </a:r>
            <a:r>
              <a:rPr lang="en-US" sz="1200" dirty="0" smtClean="0">
                <a:solidFill>
                  <a:srgbClr val="C00000"/>
                </a:solidFill>
              </a:rPr>
              <a:t>(please use this term not “piezo element”)</a:t>
            </a:r>
            <a:endParaRPr lang="en-GB" sz="1200" dirty="0">
              <a:solidFill>
                <a:srgbClr val="C00000"/>
              </a:solidFill>
            </a:endParaRPr>
          </a:p>
        </p:txBody>
      </p:sp>
      <p:sp>
        <p:nvSpPr>
          <p:cNvPr id="13" name="TextBox 12"/>
          <p:cNvSpPr txBox="1"/>
          <p:nvPr/>
        </p:nvSpPr>
        <p:spPr>
          <a:xfrm>
            <a:off x="4211638" y="2185974"/>
            <a:ext cx="1339272" cy="430887"/>
          </a:xfrm>
          <a:prstGeom prst="rect">
            <a:avLst/>
          </a:prstGeom>
          <a:noFill/>
        </p:spPr>
        <p:txBody>
          <a:bodyPr wrap="square" rtlCol="0">
            <a:spAutoFit/>
          </a:bodyPr>
          <a:lstStyle/>
          <a:p>
            <a:r>
              <a:rPr lang="en-GB" sz="1100" dirty="0" smtClean="0">
                <a:solidFill>
                  <a:srgbClr val="C00000"/>
                </a:solidFill>
              </a:rPr>
              <a:t>Please use “</a:t>
            </a:r>
            <a:r>
              <a:rPr lang="en-GB" sz="1100" dirty="0" err="1" smtClean="0">
                <a:solidFill>
                  <a:srgbClr val="C00000"/>
                </a:solidFill>
              </a:rPr>
              <a:t>vapor</a:t>
            </a:r>
            <a:r>
              <a:rPr lang="en-GB" sz="1100" dirty="0" smtClean="0">
                <a:solidFill>
                  <a:srgbClr val="C00000"/>
                </a:solidFill>
              </a:rPr>
              <a:t> bubble formation”</a:t>
            </a:r>
            <a:endParaRPr lang="en-GB" sz="1100" dirty="0">
              <a:solidFill>
                <a:srgbClr val="C00000"/>
              </a:solidFill>
            </a:endParaRPr>
          </a:p>
        </p:txBody>
      </p:sp>
      <p:sp>
        <p:nvSpPr>
          <p:cNvPr id="17" name="TextBox 16"/>
          <p:cNvSpPr txBox="1"/>
          <p:nvPr/>
        </p:nvSpPr>
        <p:spPr>
          <a:xfrm>
            <a:off x="8331200" y="4547197"/>
            <a:ext cx="2147239" cy="461665"/>
          </a:xfrm>
          <a:prstGeom prst="rect">
            <a:avLst/>
          </a:prstGeom>
          <a:noFill/>
        </p:spPr>
        <p:txBody>
          <a:bodyPr wrap="square" rtlCol="0">
            <a:spAutoFit/>
          </a:bodyPr>
          <a:lstStyle/>
          <a:p>
            <a:r>
              <a:rPr lang="en-GB" sz="1200" dirty="0" smtClean="0">
                <a:solidFill>
                  <a:srgbClr val="C00000"/>
                </a:solidFill>
              </a:rPr>
              <a:t>The grey is to be called “substrate”</a:t>
            </a:r>
            <a:endParaRPr lang="en-GB" sz="1200" dirty="0">
              <a:solidFill>
                <a:srgbClr val="C00000"/>
              </a:solidFill>
            </a:endParaRPr>
          </a:p>
        </p:txBody>
      </p:sp>
    </p:spTree>
    <p:extLst>
      <p:ext uri="{BB962C8B-B14F-4D97-AF65-F5344CB8AC3E}">
        <p14:creationId xmlns:p14="http://schemas.microsoft.com/office/powerpoint/2010/main" val="33698128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ound Tablet Thin Line Icon. Medicine Pills Vector Illustration Isolated On  White. Drugs Outline Style Design, Designed Stock Vector - Illustration of  medical, graphics: 1598452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86243" y="5805055"/>
            <a:ext cx="1052945" cy="105294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6500017" y="1556182"/>
            <a:ext cx="4457700" cy="5038725"/>
          </a:xfrm>
          <a:prstGeom prst="rect">
            <a:avLst/>
          </a:prstGeom>
        </p:spPr>
      </p:pic>
      <p:sp>
        <p:nvSpPr>
          <p:cNvPr id="3" name="TextBox 2"/>
          <p:cNvSpPr txBox="1"/>
          <p:nvPr/>
        </p:nvSpPr>
        <p:spPr>
          <a:xfrm>
            <a:off x="7015511" y="964354"/>
            <a:ext cx="3269673" cy="369332"/>
          </a:xfrm>
          <a:prstGeom prst="rect">
            <a:avLst/>
          </a:prstGeom>
          <a:noFill/>
        </p:spPr>
        <p:txBody>
          <a:bodyPr wrap="square" rtlCol="0">
            <a:spAutoFit/>
          </a:bodyPr>
          <a:lstStyle/>
          <a:p>
            <a:r>
              <a:rPr lang="en-US" b="1" dirty="0" smtClean="0"/>
              <a:t>Extrusion-based 3D printing</a:t>
            </a:r>
            <a:endParaRPr lang="en-GB" sz="1600" b="1" dirty="0"/>
          </a:p>
        </p:txBody>
      </p:sp>
      <p:sp>
        <p:nvSpPr>
          <p:cNvPr id="5" name="TextBox 4"/>
          <p:cNvSpPr txBox="1"/>
          <p:nvPr/>
        </p:nvSpPr>
        <p:spPr>
          <a:xfrm>
            <a:off x="10182440" y="3131322"/>
            <a:ext cx="1874982" cy="1015663"/>
          </a:xfrm>
          <a:prstGeom prst="rect">
            <a:avLst/>
          </a:prstGeom>
          <a:noFill/>
        </p:spPr>
        <p:txBody>
          <a:bodyPr wrap="square" rtlCol="0">
            <a:spAutoFit/>
          </a:bodyPr>
          <a:lstStyle/>
          <a:p>
            <a:r>
              <a:rPr lang="en-US" sz="1200" dirty="0" smtClean="0">
                <a:solidFill>
                  <a:srgbClr val="C00000"/>
                </a:solidFill>
              </a:rPr>
              <a:t>Please make the printed object a circle to imitate a round tablet being printed instead of a square.</a:t>
            </a:r>
            <a:endParaRPr lang="en-GB" sz="1200" dirty="0">
              <a:solidFill>
                <a:srgbClr val="C00000"/>
              </a:solidFill>
            </a:endParaRPr>
          </a:p>
        </p:txBody>
      </p:sp>
      <p:sp>
        <p:nvSpPr>
          <p:cNvPr id="6" name="Oval 5"/>
          <p:cNvSpPr/>
          <p:nvPr/>
        </p:nvSpPr>
        <p:spPr>
          <a:xfrm>
            <a:off x="10620086" y="5144266"/>
            <a:ext cx="1006764" cy="100676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p:cNvCxnSpPr/>
          <p:nvPr/>
        </p:nvCxnSpPr>
        <p:spPr>
          <a:xfrm>
            <a:off x="9587345" y="5412509"/>
            <a:ext cx="1450110" cy="969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980214" y="4536973"/>
            <a:ext cx="2077207" cy="600164"/>
          </a:xfrm>
          <a:prstGeom prst="rect">
            <a:avLst/>
          </a:prstGeom>
          <a:noFill/>
        </p:spPr>
        <p:txBody>
          <a:bodyPr wrap="square" rtlCol="0">
            <a:spAutoFit/>
          </a:bodyPr>
          <a:lstStyle/>
          <a:p>
            <a:r>
              <a:rPr lang="en-US" sz="1100" dirty="0" smtClean="0">
                <a:solidFill>
                  <a:srgbClr val="C00000"/>
                </a:solidFill>
              </a:rPr>
              <a:t>This infill in a round shape, h1, h2 etc. do not need to be </a:t>
            </a:r>
            <a:r>
              <a:rPr lang="en-US" sz="1100" dirty="0" smtClean="0">
                <a:solidFill>
                  <a:srgbClr val="C00000"/>
                </a:solidFill>
              </a:rPr>
              <a:t>included. One circle is enough.</a:t>
            </a:r>
            <a:endParaRPr lang="en-GB" sz="1100" dirty="0">
              <a:solidFill>
                <a:srgbClr val="C00000"/>
              </a:solidFill>
            </a:endParaRPr>
          </a:p>
        </p:txBody>
      </p:sp>
      <p:sp>
        <p:nvSpPr>
          <p:cNvPr id="12" name="TextBox 11"/>
          <p:cNvSpPr txBox="1"/>
          <p:nvPr/>
        </p:nvSpPr>
        <p:spPr>
          <a:xfrm>
            <a:off x="6528086" y="1404134"/>
            <a:ext cx="4092000" cy="461665"/>
          </a:xfrm>
          <a:prstGeom prst="rect">
            <a:avLst/>
          </a:prstGeom>
          <a:noFill/>
        </p:spPr>
        <p:txBody>
          <a:bodyPr wrap="square" rtlCol="0">
            <a:spAutoFit/>
          </a:bodyPr>
          <a:lstStyle/>
          <a:p>
            <a:r>
              <a:rPr lang="en-US" sz="1200" dirty="0" smtClean="0">
                <a:solidFill>
                  <a:srgbClr val="C00000"/>
                </a:solidFill>
              </a:rPr>
              <a:t>This is zoomed on how the technique works (3 different ways, but still all classified as the same technique).</a:t>
            </a:r>
            <a:endParaRPr lang="en-GB" sz="1200" dirty="0">
              <a:solidFill>
                <a:srgbClr val="C00000"/>
              </a:solidFill>
            </a:endParaRPr>
          </a:p>
        </p:txBody>
      </p:sp>
      <p:sp>
        <p:nvSpPr>
          <p:cNvPr id="14" name="TextBox 13"/>
          <p:cNvSpPr txBox="1"/>
          <p:nvPr/>
        </p:nvSpPr>
        <p:spPr>
          <a:xfrm>
            <a:off x="819438" y="974395"/>
            <a:ext cx="3269673" cy="369332"/>
          </a:xfrm>
          <a:prstGeom prst="rect">
            <a:avLst/>
          </a:prstGeom>
          <a:noFill/>
        </p:spPr>
        <p:txBody>
          <a:bodyPr wrap="square" rtlCol="0">
            <a:spAutoFit/>
          </a:bodyPr>
          <a:lstStyle/>
          <a:p>
            <a:r>
              <a:rPr lang="en-US" b="1" dirty="0" smtClean="0"/>
              <a:t>Fused deposition modeling</a:t>
            </a:r>
            <a:endParaRPr lang="en-GB" sz="1600" b="1" dirty="0"/>
          </a:p>
        </p:txBody>
      </p:sp>
      <p:pic>
        <p:nvPicPr>
          <p:cNvPr id="2052" name="Picture 4" descr="CHAPTER 1 An Introduction to 3D Printing (RSC Publishing)  DOI:10.1039/9781788015745-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930" y="1479676"/>
            <a:ext cx="3503180" cy="368124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819438" y="3599872"/>
            <a:ext cx="815398" cy="4156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451272" y="5453388"/>
            <a:ext cx="3966135" cy="830997"/>
          </a:xfrm>
          <a:prstGeom prst="rect">
            <a:avLst/>
          </a:prstGeom>
          <a:noFill/>
        </p:spPr>
        <p:txBody>
          <a:bodyPr wrap="square" rtlCol="0">
            <a:spAutoFit/>
          </a:bodyPr>
          <a:lstStyle/>
          <a:p>
            <a:r>
              <a:rPr lang="en-US" sz="1200" dirty="0" smtClean="0">
                <a:solidFill>
                  <a:srgbClr val="C00000"/>
                </a:solidFill>
              </a:rPr>
              <a:t>Please make the printed object a circle to imitate a round tablet being printed instead of a square. The printed object should visualize that the object is printed in a layer-by-layer </a:t>
            </a:r>
            <a:r>
              <a:rPr lang="en-US" sz="1200" dirty="0" smtClean="0">
                <a:solidFill>
                  <a:srgbClr val="C00000"/>
                </a:solidFill>
              </a:rPr>
              <a:t>manner.</a:t>
            </a:r>
            <a:endParaRPr lang="en-GB" sz="1200" dirty="0">
              <a:solidFill>
                <a:srgbClr val="C00000"/>
              </a:solidFill>
            </a:endParaRPr>
          </a:p>
        </p:txBody>
      </p:sp>
      <p:sp>
        <p:nvSpPr>
          <p:cNvPr id="15" name="Rectangle 14"/>
          <p:cNvSpPr/>
          <p:nvPr/>
        </p:nvSpPr>
        <p:spPr>
          <a:xfrm>
            <a:off x="2059709" y="4244019"/>
            <a:ext cx="775855" cy="1155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1504336" y="4178606"/>
            <a:ext cx="1452848" cy="307777"/>
          </a:xfrm>
          <a:prstGeom prst="rect">
            <a:avLst/>
          </a:prstGeom>
          <a:noFill/>
        </p:spPr>
        <p:txBody>
          <a:bodyPr wrap="square" rtlCol="0">
            <a:spAutoFit/>
          </a:bodyPr>
          <a:lstStyle/>
          <a:p>
            <a:r>
              <a:rPr lang="en-US" sz="1400" dirty="0" smtClean="0"/>
              <a:t>Build plate</a:t>
            </a:r>
            <a:endParaRPr lang="en-GB" sz="1400" dirty="0"/>
          </a:p>
        </p:txBody>
      </p:sp>
      <p:sp>
        <p:nvSpPr>
          <p:cNvPr id="19" name="Rectangle 18"/>
          <p:cNvSpPr/>
          <p:nvPr/>
        </p:nvSpPr>
        <p:spPr>
          <a:xfrm>
            <a:off x="3232727" y="3167981"/>
            <a:ext cx="757383" cy="4318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3191165" y="3159024"/>
            <a:ext cx="1597890" cy="276999"/>
          </a:xfrm>
          <a:prstGeom prst="rect">
            <a:avLst/>
          </a:prstGeom>
          <a:noFill/>
        </p:spPr>
        <p:txBody>
          <a:bodyPr wrap="square" rtlCol="0">
            <a:spAutoFit/>
          </a:bodyPr>
          <a:lstStyle/>
          <a:p>
            <a:r>
              <a:rPr lang="en-US" sz="1200" dirty="0" smtClean="0"/>
              <a:t>Filament spool</a:t>
            </a:r>
            <a:endParaRPr lang="en-GB" sz="1200" dirty="0"/>
          </a:p>
        </p:txBody>
      </p:sp>
      <p:cxnSp>
        <p:nvCxnSpPr>
          <p:cNvPr id="31" name="Straight Arrow Connector 30"/>
          <p:cNvCxnSpPr/>
          <p:nvPr/>
        </p:nvCxnSpPr>
        <p:spPr>
          <a:xfrm>
            <a:off x="8257309" y="1906997"/>
            <a:ext cx="0" cy="2947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55" name="Straight Connector 2054"/>
          <p:cNvCxnSpPr/>
          <p:nvPr/>
        </p:nvCxnSpPr>
        <p:spPr>
          <a:xfrm>
            <a:off x="5717309" y="86291"/>
            <a:ext cx="27709" cy="6628147"/>
          </a:xfrm>
          <a:prstGeom prst="line">
            <a:avLst/>
          </a:prstGeom>
        </p:spPr>
        <p:style>
          <a:lnRef idx="1">
            <a:schemeClr val="accent1"/>
          </a:lnRef>
          <a:fillRef idx="0">
            <a:schemeClr val="accent1"/>
          </a:fillRef>
          <a:effectRef idx="0">
            <a:schemeClr val="accent1"/>
          </a:effectRef>
          <a:fontRef idx="minor">
            <a:schemeClr val="tx1"/>
          </a:fontRef>
        </p:style>
      </p:cxnSp>
      <p:sp>
        <p:nvSpPr>
          <p:cNvPr id="2056" name="TextBox 2055"/>
          <p:cNvSpPr txBox="1"/>
          <p:nvPr/>
        </p:nvSpPr>
        <p:spPr>
          <a:xfrm>
            <a:off x="124104" y="250330"/>
            <a:ext cx="11933317" cy="492443"/>
          </a:xfrm>
          <a:prstGeom prst="rect">
            <a:avLst/>
          </a:prstGeom>
          <a:noFill/>
        </p:spPr>
        <p:txBody>
          <a:bodyPr wrap="square" rtlCol="0">
            <a:spAutoFit/>
          </a:bodyPr>
          <a:lstStyle/>
          <a:p>
            <a:r>
              <a:rPr lang="en-US" sz="1200" dirty="0" smtClean="0">
                <a:solidFill>
                  <a:srgbClr val="C00000"/>
                </a:solidFill>
              </a:rPr>
              <a:t>Two different techniques, but I would like them to be presented side by side in the same figure, the line in the middle is just here to make clear which picture belongs where and should not be included in the final figure</a:t>
            </a:r>
            <a:r>
              <a:rPr lang="en-US" sz="1400" b="1" dirty="0" smtClean="0">
                <a:solidFill>
                  <a:srgbClr val="C00000"/>
                </a:solidFill>
              </a:rPr>
              <a:t>.</a:t>
            </a:r>
            <a:endParaRPr lang="en-GB" sz="1400" b="1" dirty="0">
              <a:solidFill>
                <a:srgbClr val="C00000"/>
              </a:solidFill>
            </a:endParaRPr>
          </a:p>
        </p:txBody>
      </p:sp>
      <p:sp>
        <p:nvSpPr>
          <p:cNvPr id="2059" name="TextBox 2058"/>
          <p:cNvSpPr txBox="1"/>
          <p:nvPr/>
        </p:nvSpPr>
        <p:spPr>
          <a:xfrm>
            <a:off x="7490625" y="4471674"/>
            <a:ext cx="2249334" cy="261610"/>
          </a:xfrm>
          <a:prstGeom prst="rect">
            <a:avLst/>
          </a:prstGeom>
          <a:noFill/>
        </p:spPr>
        <p:txBody>
          <a:bodyPr wrap="none" rtlCol="0">
            <a:spAutoFit/>
          </a:bodyPr>
          <a:lstStyle/>
          <a:p>
            <a:r>
              <a:rPr lang="en-US" sz="1100" dirty="0" smtClean="0">
                <a:solidFill>
                  <a:srgbClr val="C00000"/>
                </a:solidFill>
              </a:rPr>
              <a:t>Insert round printed tablets here </a:t>
            </a:r>
            <a:endParaRPr lang="en-GB" sz="1100" dirty="0">
              <a:solidFill>
                <a:srgbClr val="C00000"/>
              </a:solidFill>
            </a:endParaRPr>
          </a:p>
        </p:txBody>
      </p:sp>
      <p:cxnSp>
        <p:nvCxnSpPr>
          <p:cNvPr id="2061" name="Straight Arrow Connector 2060"/>
          <p:cNvCxnSpPr/>
          <p:nvPr/>
        </p:nvCxnSpPr>
        <p:spPr>
          <a:xfrm flipV="1">
            <a:off x="8863920" y="4327093"/>
            <a:ext cx="131888" cy="1010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63" name="Straight Arrow Connector 2062"/>
          <p:cNvCxnSpPr>
            <a:stCxn id="2059" idx="0"/>
          </p:cNvCxnSpPr>
          <p:nvPr/>
        </p:nvCxnSpPr>
        <p:spPr>
          <a:xfrm flipH="1" flipV="1">
            <a:off x="8550389" y="4320354"/>
            <a:ext cx="64903" cy="151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65" name="Straight Arrow Connector 2064"/>
          <p:cNvCxnSpPr/>
          <p:nvPr/>
        </p:nvCxnSpPr>
        <p:spPr>
          <a:xfrm flipH="1" flipV="1">
            <a:off x="7625576" y="4327093"/>
            <a:ext cx="230603" cy="1010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66" name="TextBox 2065"/>
          <p:cNvSpPr txBox="1"/>
          <p:nvPr/>
        </p:nvSpPr>
        <p:spPr>
          <a:xfrm>
            <a:off x="7562431" y="6056005"/>
            <a:ext cx="2177528" cy="261610"/>
          </a:xfrm>
          <a:prstGeom prst="rect">
            <a:avLst/>
          </a:prstGeom>
          <a:noFill/>
        </p:spPr>
        <p:txBody>
          <a:bodyPr wrap="square" rtlCol="0">
            <a:spAutoFit/>
          </a:bodyPr>
          <a:lstStyle/>
          <a:p>
            <a:r>
              <a:rPr lang="en-US" sz="1100" dirty="0" smtClean="0">
                <a:solidFill>
                  <a:srgbClr val="C00000"/>
                </a:solidFill>
              </a:rPr>
              <a:t>This is just zoomed from here</a:t>
            </a:r>
            <a:endParaRPr lang="en-GB" sz="1100" dirty="0">
              <a:solidFill>
                <a:srgbClr val="C00000"/>
              </a:solidFill>
            </a:endParaRPr>
          </a:p>
        </p:txBody>
      </p:sp>
      <p:cxnSp>
        <p:nvCxnSpPr>
          <p:cNvPr id="2068" name="Straight Arrow Connector 2067"/>
          <p:cNvCxnSpPr/>
          <p:nvPr/>
        </p:nvCxnSpPr>
        <p:spPr>
          <a:xfrm>
            <a:off x="8460509" y="4396014"/>
            <a:ext cx="122331" cy="11083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02727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stretch>
            <a:fillRect/>
          </a:stretch>
        </p:blipFill>
        <p:spPr>
          <a:xfrm>
            <a:off x="1141443" y="4893074"/>
            <a:ext cx="2409107" cy="1720315"/>
          </a:xfrm>
          <a:prstGeom prst="rect">
            <a:avLst/>
          </a:prstGeom>
        </p:spPr>
      </p:pic>
      <p:pic>
        <p:nvPicPr>
          <p:cNvPr id="2" name="Picture 1"/>
          <p:cNvPicPr>
            <a:picLocks noChangeAspect="1"/>
          </p:cNvPicPr>
          <p:nvPr/>
        </p:nvPicPr>
        <p:blipFill rotWithShape="1">
          <a:blip r:embed="rId4"/>
          <a:srcRect l="240" t="-954" r="-240" b="49903"/>
          <a:stretch/>
        </p:blipFill>
        <p:spPr>
          <a:xfrm>
            <a:off x="553881" y="1744321"/>
            <a:ext cx="3846633" cy="2470805"/>
          </a:xfrm>
          <a:prstGeom prst="rect">
            <a:avLst/>
          </a:prstGeom>
        </p:spPr>
      </p:pic>
      <p:sp>
        <p:nvSpPr>
          <p:cNvPr id="3" name="TextBox 2"/>
          <p:cNvSpPr txBox="1"/>
          <p:nvPr/>
        </p:nvSpPr>
        <p:spPr>
          <a:xfrm>
            <a:off x="481600" y="1213338"/>
            <a:ext cx="1864746" cy="1277273"/>
          </a:xfrm>
          <a:prstGeom prst="rect">
            <a:avLst/>
          </a:prstGeom>
          <a:noFill/>
        </p:spPr>
        <p:txBody>
          <a:bodyPr wrap="square" rtlCol="0">
            <a:spAutoFit/>
          </a:bodyPr>
          <a:lstStyle/>
          <a:p>
            <a:r>
              <a:rPr lang="en-US" sz="1100" dirty="0" smtClean="0">
                <a:solidFill>
                  <a:srgbClr val="C00000"/>
                </a:solidFill>
              </a:rPr>
              <a:t>This utilizes the same technique as inkjet printing techniques, so similar representation of the nozzle can be used, but instead of “ink” please use “binder liquid</a:t>
            </a:r>
            <a:r>
              <a:rPr lang="en-US" sz="1100" dirty="0" smtClean="0">
                <a:solidFill>
                  <a:srgbClr val="C00000"/>
                </a:solidFill>
              </a:rPr>
              <a:t>”.</a:t>
            </a:r>
            <a:endParaRPr lang="en-GB" sz="1100" dirty="0">
              <a:solidFill>
                <a:srgbClr val="C00000"/>
              </a:solidFill>
            </a:endParaRPr>
          </a:p>
        </p:txBody>
      </p:sp>
      <p:sp>
        <p:nvSpPr>
          <p:cNvPr id="8" name="TextBox 7"/>
          <p:cNvSpPr txBox="1"/>
          <p:nvPr/>
        </p:nvSpPr>
        <p:spPr>
          <a:xfrm>
            <a:off x="968357" y="2914127"/>
            <a:ext cx="1025237" cy="276999"/>
          </a:xfrm>
          <a:prstGeom prst="rect">
            <a:avLst/>
          </a:prstGeom>
          <a:noFill/>
        </p:spPr>
        <p:txBody>
          <a:bodyPr wrap="square" rtlCol="0">
            <a:spAutoFit/>
          </a:bodyPr>
          <a:lstStyle/>
          <a:p>
            <a:r>
              <a:rPr lang="en-US" sz="1200" dirty="0" smtClean="0"/>
              <a:t>powder</a:t>
            </a:r>
            <a:endParaRPr lang="en-GB" sz="1200" dirty="0"/>
          </a:p>
        </p:txBody>
      </p:sp>
      <p:cxnSp>
        <p:nvCxnSpPr>
          <p:cNvPr id="10" name="Straight Arrow Connector 9"/>
          <p:cNvCxnSpPr/>
          <p:nvPr/>
        </p:nvCxnSpPr>
        <p:spPr>
          <a:xfrm>
            <a:off x="1480976" y="3149733"/>
            <a:ext cx="184728" cy="1758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781685" y="578515"/>
            <a:ext cx="1399309" cy="369332"/>
          </a:xfrm>
          <a:prstGeom prst="rect">
            <a:avLst/>
          </a:prstGeom>
          <a:noFill/>
        </p:spPr>
        <p:txBody>
          <a:bodyPr wrap="square" rtlCol="0">
            <a:spAutoFit/>
          </a:bodyPr>
          <a:lstStyle/>
          <a:p>
            <a:r>
              <a:rPr lang="en-US" dirty="0" smtClean="0"/>
              <a:t>DOS</a:t>
            </a:r>
            <a:endParaRPr lang="en-GB" dirty="0"/>
          </a:p>
        </p:txBody>
      </p:sp>
      <p:sp>
        <p:nvSpPr>
          <p:cNvPr id="12" name="TextBox 11"/>
          <p:cNvSpPr txBox="1"/>
          <p:nvPr/>
        </p:nvSpPr>
        <p:spPr>
          <a:xfrm>
            <a:off x="9262732" y="1359601"/>
            <a:ext cx="1399309" cy="369332"/>
          </a:xfrm>
          <a:prstGeom prst="rect">
            <a:avLst/>
          </a:prstGeom>
          <a:noFill/>
        </p:spPr>
        <p:txBody>
          <a:bodyPr wrap="square" rtlCol="0">
            <a:spAutoFit/>
          </a:bodyPr>
          <a:lstStyle/>
          <a:p>
            <a:r>
              <a:rPr lang="en-US" dirty="0" smtClean="0"/>
              <a:t>SLS</a:t>
            </a:r>
            <a:endParaRPr lang="en-GB" dirty="0"/>
          </a:p>
        </p:txBody>
      </p:sp>
      <p:pic>
        <p:nvPicPr>
          <p:cNvPr id="14" name="Picture 13"/>
          <p:cNvPicPr>
            <a:picLocks noChangeAspect="1"/>
          </p:cNvPicPr>
          <p:nvPr/>
        </p:nvPicPr>
        <p:blipFill rotWithShape="1">
          <a:blip r:embed="rId5"/>
          <a:srcRect r="16217"/>
          <a:stretch/>
        </p:blipFill>
        <p:spPr>
          <a:xfrm>
            <a:off x="7172003" y="1959353"/>
            <a:ext cx="4207534" cy="3568411"/>
          </a:xfrm>
          <a:prstGeom prst="rect">
            <a:avLst/>
          </a:prstGeom>
        </p:spPr>
      </p:pic>
      <p:cxnSp>
        <p:nvCxnSpPr>
          <p:cNvPr id="18" name="Straight Arrow Connector 17"/>
          <p:cNvCxnSpPr/>
          <p:nvPr/>
        </p:nvCxnSpPr>
        <p:spPr>
          <a:xfrm flipV="1">
            <a:off x="10243405" y="4191600"/>
            <a:ext cx="9237" cy="13361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771050" y="5570382"/>
            <a:ext cx="3823855" cy="461665"/>
          </a:xfrm>
          <a:prstGeom prst="rect">
            <a:avLst/>
          </a:prstGeom>
          <a:noFill/>
        </p:spPr>
        <p:txBody>
          <a:bodyPr wrap="square" rtlCol="0">
            <a:spAutoFit/>
          </a:bodyPr>
          <a:lstStyle/>
          <a:p>
            <a:r>
              <a:rPr lang="en-US" sz="1200" dirty="0" smtClean="0">
                <a:solidFill>
                  <a:srgbClr val="C00000"/>
                </a:solidFill>
              </a:rPr>
              <a:t>This third section can be left out to look more similar as in DOS where only two sections are shown.</a:t>
            </a:r>
            <a:endParaRPr lang="en-GB" sz="1200" dirty="0">
              <a:solidFill>
                <a:srgbClr val="C00000"/>
              </a:solidFill>
            </a:endParaRPr>
          </a:p>
        </p:txBody>
      </p:sp>
      <p:sp>
        <p:nvSpPr>
          <p:cNvPr id="24" name="TextBox 23"/>
          <p:cNvSpPr txBox="1"/>
          <p:nvPr/>
        </p:nvSpPr>
        <p:spPr>
          <a:xfrm>
            <a:off x="4175641" y="288781"/>
            <a:ext cx="3528291" cy="646331"/>
          </a:xfrm>
          <a:prstGeom prst="rect">
            <a:avLst/>
          </a:prstGeom>
          <a:noFill/>
        </p:spPr>
        <p:txBody>
          <a:bodyPr wrap="square" rtlCol="0">
            <a:spAutoFit/>
          </a:bodyPr>
          <a:lstStyle/>
          <a:p>
            <a:r>
              <a:rPr lang="en-US" dirty="0" smtClean="0">
                <a:solidFill>
                  <a:srgbClr val="C00000"/>
                </a:solidFill>
              </a:rPr>
              <a:t>DOS and SLS and should be shown in the same picture. </a:t>
            </a:r>
            <a:endParaRPr lang="en-GB" dirty="0">
              <a:solidFill>
                <a:srgbClr val="C00000"/>
              </a:solidFill>
            </a:endParaRPr>
          </a:p>
        </p:txBody>
      </p:sp>
      <p:cxnSp>
        <p:nvCxnSpPr>
          <p:cNvPr id="29" name="Straight Connector 28"/>
          <p:cNvCxnSpPr/>
          <p:nvPr/>
        </p:nvCxnSpPr>
        <p:spPr>
          <a:xfrm>
            <a:off x="5765412" y="1745458"/>
            <a:ext cx="0" cy="3672723"/>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230254" y="1221101"/>
            <a:ext cx="3419067" cy="523220"/>
          </a:xfrm>
          <a:prstGeom prst="rect">
            <a:avLst/>
          </a:prstGeom>
          <a:noFill/>
        </p:spPr>
        <p:txBody>
          <a:bodyPr wrap="square" rtlCol="0">
            <a:spAutoFit/>
          </a:bodyPr>
          <a:lstStyle/>
          <a:p>
            <a:r>
              <a:rPr lang="en-US" sz="1400" dirty="0" smtClean="0">
                <a:solidFill>
                  <a:srgbClr val="C00000"/>
                </a:solidFill>
              </a:rPr>
              <a:t>Insert info that build plate moves in Z-direction (both DOS and SLS)</a:t>
            </a:r>
            <a:endParaRPr lang="en-GB" sz="1400" dirty="0">
              <a:solidFill>
                <a:srgbClr val="C00000"/>
              </a:solidFill>
            </a:endParaRPr>
          </a:p>
        </p:txBody>
      </p:sp>
      <p:sp>
        <p:nvSpPr>
          <p:cNvPr id="4" name="TextBox 3"/>
          <p:cNvSpPr txBox="1"/>
          <p:nvPr/>
        </p:nvSpPr>
        <p:spPr>
          <a:xfrm>
            <a:off x="968357" y="4639419"/>
            <a:ext cx="2702984" cy="276999"/>
          </a:xfrm>
          <a:prstGeom prst="rect">
            <a:avLst/>
          </a:prstGeom>
          <a:noFill/>
        </p:spPr>
        <p:txBody>
          <a:bodyPr wrap="none" rtlCol="0">
            <a:spAutoFit/>
          </a:bodyPr>
          <a:lstStyle/>
          <a:p>
            <a:r>
              <a:rPr lang="en-GB" sz="1200" dirty="0" smtClean="0">
                <a:solidFill>
                  <a:srgbClr val="FF0000"/>
                </a:solidFill>
              </a:rPr>
              <a:t>Could look something like this in 3D</a:t>
            </a:r>
            <a:endParaRPr lang="en-GB" sz="1200" dirty="0">
              <a:solidFill>
                <a:srgbClr val="FF0000"/>
              </a:solidFill>
            </a:endParaRPr>
          </a:p>
        </p:txBody>
      </p:sp>
      <p:cxnSp>
        <p:nvCxnSpPr>
          <p:cNvPr id="28" name="Straight Arrow Connector 27"/>
          <p:cNvCxnSpPr/>
          <p:nvPr/>
        </p:nvCxnSpPr>
        <p:spPr>
          <a:xfrm flipH="1">
            <a:off x="2894667" y="4957772"/>
            <a:ext cx="120174" cy="2116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807104" y="3743557"/>
            <a:ext cx="1963946" cy="430887"/>
          </a:xfrm>
          <a:prstGeom prst="rect">
            <a:avLst/>
          </a:prstGeom>
          <a:noFill/>
        </p:spPr>
        <p:txBody>
          <a:bodyPr wrap="square" rtlCol="0">
            <a:spAutoFit/>
          </a:bodyPr>
          <a:lstStyle/>
          <a:p>
            <a:r>
              <a:rPr lang="en-US" sz="1100" dirty="0" smtClean="0">
                <a:solidFill>
                  <a:srgbClr val="C00000"/>
                </a:solidFill>
              </a:rPr>
              <a:t>Insert round printed </a:t>
            </a:r>
            <a:r>
              <a:rPr lang="en-US" sz="1100" dirty="0" smtClean="0">
                <a:solidFill>
                  <a:srgbClr val="C00000"/>
                </a:solidFill>
              </a:rPr>
              <a:t>tablet here instead of other object </a:t>
            </a:r>
            <a:endParaRPr lang="en-GB" sz="1100" dirty="0">
              <a:solidFill>
                <a:srgbClr val="C00000"/>
              </a:solidFill>
            </a:endParaRPr>
          </a:p>
        </p:txBody>
      </p:sp>
      <p:cxnSp>
        <p:nvCxnSpPr>
          <p:cNvPr id="13" name="Straight Arrow Connector 12"/>
          <p:cNvCxnSpPr/>
          <p:nvPr/>
        </p:nvCxnSpPr>
        <p:spPr>
          <a:xfrm flipV="1">
            <a:off x="7578574" y="3700939"/>
            <a:ext cx="1595018" cy="3120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51843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3"/>
          <a:srcRect l="15203" r="14814"/>
          <a:stretch/>
        </p:blipFill>
        <p:spPr>
          <a:xfrm>
            <a:off x="-33538" y="1510783"/>
            <a:ext cx="3657600" cy="3400858"/>
          </a:xfrm>
          <a:prstGeom prst="rect">
            <a:avLst/>
          </a:prstGeom>
        </p:spPr>
      </p:pic>
      <p:sp>
        <p:nvSpPr>
          <p:cNvPr id="4" name="Date Placeholder 3"/>
          <p:cNvSpPr>
            <a:spLocks noGrp="1"/>
          </p:cNvSpPr>
          <p:nvPr>
            <p:ph type="dt" sz="half" idx="10"/>
          </p:nvPr>
        </p:nvSpPr>
        <p:spPr/>
        <p:txBody>
          <a:bodyPr/>
          <a:lstStyle/>
          <a:p>
            <a:fld id="{3C829339-1C74-4825-ADEB-BCD7E13EFC81}" type="datetime1">
              <a:rPr lang="da-DK" smtClean="0"/>
              <a:t>21-04-2021</a:t>
            </a:fld>
            <a:endParaRPr lang="da-DK" dirty="0"/>
          </a:p>
        </p:txBody>
      </p:sp>
      <p:sp>
        <p:nvSpPr>
          <p:cNvPr id="5" name="Slide Number Placeholder 4"/>
          <p:cNvSpPr>
            <a:spLocks noGrp="1"/>
          </p:cNvSpPr>
          <p:nvPr>
            <p:ph type="sldNum" sz="quarter" idx="12"/>
          </p:nvPr>
        </p:nvSpPr>
        <p:spPr/>
        <p:txBody>
          <a:bodyPr/>
          <a:lstStyle/>
          <a:p>
            <a:fld id="{091A926C-488A-4E3E-9C21-57CAA120E114}" type="slidenum">
              <a:rPr lang="da-DK" smtClean="0"/>
              <a:t>6</a:t>
            </a:fld>
            <a:endParaRPr lang="da-DK" dirty="0"/>
          </a:p>
        </p:txBody>
      </p:sp>
      <p:pic>
        <p:nvPicPr>
          <p:cNvPr id="5122" name="Picture 2" descr="How Stereolithography (SLA) 3D Printing Works? - MANUFACTUR3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5758" y="3759613"/>
            <a:ext cx="3853007" cy="295190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222607" y="817528"/>
            <a:ext cx="2401455" cy="369332"/>
          </a:xfrm>
          <a:prstGeom prst="rect">
            <a:avLst/>
          </a:prstGeom>
          <a:noFill/>
        </p:spPr>
        <p:txBody>
          <a:bodyPr wrap="square" rtlCol="0">
            <a:spAutoFit/>
          </a:bodyPr>
          <a:lstStyle/>
          <a:p>
            <a:r>
              <a:rPr lang="en-US" dirty="0" smtClean="0"/>
              <a:t>SLA</a:t>
            </a:r>
            <a:endParaRPr lang="en-GB" dirty="0"/>
          </a:p>
        </p:txBody>
      </p:sp>
      <p:pic>
        <p:nvPicPr>
          <p:cNvPr id="9" name="Picture 8"/>
          <p:cNvPicPr>
            <a:picLocks noChangeAspect="1"/>
          </p:cNvPicPr>
          <p:nvPr/>
        </p:nvPicPr>
        <p:blipFill rotWithShape="1">
          <a:blip r:embed="rId5"/>
          <a:srcRect l="5177" t="13295"/>
          <a:stretch/>
        </p:blipFill>
        <p:spPr>
          <a:xfrm>
            <a:off x="8118764" y="1734684"/>
            <a:ext cx="3880330" cy="2557173"/>
          </a:xfrm>
          <a:prstGeom prst="rect">
            <a:avLst/>
          </a:prstGeom>
        </p:spPr>
      </p:pic>
      <p:sp>
        <p:nvSpPr>
          <p:cNvPr id="10" name="TextBox 9"/>
          <p:cNvSpPr txBox="1"/>
          <p:nvPr/>
        </p:nvSpPr>
        <p:spPr>
          <a:xfrm>
            <a:off x="9119147" y="1199265"/>
            <a:ext cx="1209964" cy="369332"/>
          </a:xfrm>
          <a:prstGeom prst="rect">
            <a:avLst/>
          </a:prstGeom>
          <a:noFill/>
        </p:spPr>
        <p:txBody>
          <a:bodyPr wrap="square" rtlCol="0">
            <a:spAutoFit/>
          </a:bodyPr>
          <a:lstStyle/>
          <a:p>
            <a:r>
              <a:rPr lang="en-US" dirty="0" smtClean="0"/>
              <a:t>DOD</a:t>
            </a:r>
            <a:endParaRPr lang="en-GB" dirty="0"/>
          </a:p>
        </p:txBody>
      </p:sp>
      <p:sp>
        <p:nvSpPr>
          <p:cNvPr id="11" name="TextBox 10"/>
          <p:cNvSpPr txBox="1"/>
          <p:nvPr/>
        </p:nvSpPr>
        <p:spPr>
          <a:xfrm>
            <a:off x="8257838" y="4624031"/>
            <a:ext cx="3602182" cy="1384995"/>
          </a:xfrm>
          <a:prstGeom prst="rect">
            <a:avLst/>
          </a:prstGeom>
          <a:noFill/>
        </p:spPr>
        <p:txBody>
          <a:bodyPr wrap="square" rtlCol="0">
            <a:spAutoFit/>
          </a:bodyPr>
          <a:lstStyle/>
          <a:p>
            <a:r>
              <a:rPr lang="en-US" sz="1400" dirty="0" smtClean="0">
                <a:solidFill>
                  <a:srgbClr val="C00000"/>
                </a:solidFill>
              </a:rPr>
              <a:t>Show only one nozzle (not the whole print head) similar as on slide 3 for inkjet printing, but instead here showing a solid printed object (tablet) instead of just deposited droplets. Again please use “droplets” instead of “drops”</a:t>
            </a:r>
            <a:endParaRPr lang="en-GB" sz="1400" dirty="0">
              <a:solidFill>
                <a:srgbClr val="C00000"/>
              </a:solidFill>
            </a:endParaRPr>
          </a:p>
        </p:txBody>
      </p:sp>
      <p:sp>
        <p:nvSpPr>
          <p:cNvPr id="14" name="Rectangle 13"/>
          <p:cNvSpPr/>
          <p:nvPr/>
        </p:nvSpPr>
        <p:spPr>
          <a:xfrm>
            <a:off x="10736599" y="3563370"/>
            <a:ext cx="1137130" cy="1977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10058929" y="2179782"/>
            <a:ext cx="766089" cy="40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10252104" y="2946324"/>
            <a:ext cx="858982" cy="3840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10352520" y="2981785"/>
            <a:ext cx="990977" cy="276999"/>
          </a:xfrm>
          <a:prstGeom prst="rect">
            <a:avLst/>
          </a:prstGeom>
          <a:noFill/>
        </p:spPr>
        <p:txBody>
          <a:bodyPr wrap="none" rtlCol="0">
            <a:spAutoFit/>
          </a:bodyPr>
          <a:lstStyle/>
          <a:p>
            <a:r>
              <a:rPr lang="en-US" sz="1200" dirty="0" smtClean="0"/>
              <a:t>Ink droplets</a:t>
            </a:r>
            <a:endParaRPr lang="en-GB" sz="1200" dirty="0"/>
          </a:p>
        </p:txBody>
      </p:sp>
      <p:sp>
        <p:nvSpPr>
          <p:cNvPr id="20" name="Rectangle 19"/>
          <p:cNvSpPr/>
          <p:nvPr/>
        </p:nvSpPr>
        <p:spPr>
          <a:xfrm>
            <a:off x="11023470" y="3761075"/>
            <a:ext cx="877714" cy="2659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11007060" y="3759613"/>
            <a:ext cx="1184940" cy="276999"/>
          </a:xfrm>
          <a:prstGeom prst="rect">
            <a:avLst/>
          </a:prstGeom>
          <a:noFill/>
        </p:spPr>
        <p:txBody>
          <a:bodyPr wrap="none" rtlCol="0">
            <a:spAutoFit/>
          </a:bodyPr>
          <a:lstStyle/>
          <a:p>
            <a:r>
              <a:rPr lang="en-US" sz="1200" dirty="0" smtClean="0"/>
              <a:t>X-Y build plate</a:t>
            </a:r>
            <a:endParaRPr lang="en-GB" sz="1200" dirty="0"/>
          </a:p>
        </p:txBody>
      </p:sp>
      <p:sp>
        <p:nvSpPr>
          <p:cNvPr id="21" name="TextBox 20"/>
          <p:cNvSpPr txBox="1"/>
          <p:nvPr/>
        </p:nvSpPr>
        <p:spPr>
          <a:xfrm>
            <a:off x="13777" y="4027055"/>
            <a:ext cx="1165222" cy="600164"/>
          </a:xfrm>
          <a:prstGeom prst="rect">
            <a:avLst/>
          </a:prstGeom>
          <a:noFill/>
        </p:spPr>
        <p:txBody>
          <a:bodyPr wrap="square" rtlCol="0">
            <a:spAutoFit/>
          </a:bodyPr>
          <a:lstStyle/>
          <a:p>
            <a:r>
              <a:rPr lang="en-US" sz="1100" dirty="0" smtClean="0">
                <a:solidFill>
                  <a:srgbClr val="C00000"/>
                </a:solidFill>
              </a:rPr>
              <a:t>Use: build </a:t>
            </a:r>
            <a:r>
              <a:rPr lang="en-US" sz="1100" dirty="0" smtClean="0">
                <a:solidFill>
                  <a:srgbClr val="C00000"/>
                </a:solidFill>
              </a:rPr>
              <a:t>plate instead of build platform</a:t>
            </a:r>
            <a:endParaRPr lang="en-GB" sz="1100" dirty="0">
              <a:solidFill>
                <a:srgbClr val="C00000"/>
              </a:solidFill>
            </a:endParaRPr>
          </a:p>
        </p:txBody>
      </p:sp>
      <p:sp>
        <p:nvSpPr>
          <p:cNvPr id="22" name="TextBox 21"/>
          <p:cNvSpPr txBox="1"/>
          <p:nvPr/>
        </p:nvSpPr>
        <p:spPr>
          <a:xfrm>
            <a:off x="689737" y="5051266"/>
            <a:ext cx="2034045" cy="1200329"/>
          </a:xfrm>
          <a:prstGeom prst="rect">
            <a:avLst/>
          </a:prstGeom>
          <a:noFill/>
        </p:spPr>
        <p:txBody>
          <a:bodyPr wrap="square" rtlCol="0">
            <a:spAutoFit/>
          </a:bodyPr>
          <a:lstStyle/>
          <a:p>
            <a:r>
              <a:rPr lang="en-US" dirty="0" smtClean="0">
                <a:solidFill>
                  <a:srgbClr val="C00000"/>
                </a:solidFill>
              </a:rPr>
              <a:t>Please insert </a:t>
            </a:r>
            <a:r>
              <a:rPr lang="en-US" dirty="0" smtClean="0">
                <a:solidFill>
                  <a:srgbClr val="C00000"/>
                </a:solidFill>
              </a:rPr>
              <a:t>info that build plate moves in Z-direction</a:t>
            </a:r>
            <a:endParaRPr lang="en-GB" dirty="0">
              <a:solidFill>
                <a:srgbClr val="C00000"/>
              </a:solidFill>
            </a:endParaRPr>
          </a:p>
        </p:txBody>
      </p:sp>
      <p:sp>
        <p:nvSpPr>
          <p:cNvPr id="2" name="TextBox 1"/>
          <p:cNvSpPr txBox="1"/>
          <p:nvPr/>
        </p:nvSpPr>
        <p:spPr>
          <a:xfrm>
            <a:off x="3832065" y="3467163"/>
            <a:ext cx="2600392" cy="307777"/>
          </a:xfrm>
          <a:prstGeom prst="rect">
            <a:avLst/>
          </a:prstGeom>
          <a:noFill/>
        </p:spPr>
        <p:txBody>
          <a:bodyPr wrap="none" rtlCol="0">
            <a:spAutoFit/>
          </a:bodyPr>
          <a:lstStyle/>
          <a:p>
            <a:r>
              <a:rPr lang="en-GB" sz="1400" dirty="0" smtClean="0">
                <a:solidFill>
                  <a:srgbClr val="FF0000"/>
                </a:solidFill>
              </a:rPr>
              <a:t>The SLA process simply shown</a:t>
            </a:r>
            <a:endParaRPr lang="en-GB" sz="1400" dirty="0">
              <a:solidFill>
                <a:srgbClr val="FF0000"/>
              </a:solidFill>
            </a:endParaRPr>
          </a:p>
        </p:txBody>
      </p:sp>
      <p:cxnSp>
        <p:nvCxnSpPr>
          <p:cNvPr id="12" name="Straight Arrow Connector 11"/>
          <p:cNvCxnSpPr/>
          <p:nvPr/>
        </p:nvCxnSpPr>
        <p:spPr>
          <a:xfrm flipH="1">
            <a:off x="5056687" y="3774940"/>
            <a:ext cx="9236" cy="5105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702088" y="2258206"/>
            <a:ext cx="1963946" cy="430887"/>
          </a:xfrm>
          <a:prstGeom prst="rect">
            <a:avLst/>
          </a:prstGeom>
          <a:noFill/>
        </p:spPr>
        <p:txBody>
          <a:bodyPr wrap="square" rtlCol="0">
            <a:spAutoFit/>
          </a:bodyPr>
          <a:lstStyle/>
          <a:p>
            <a:r>
              <a:rPr lang="en-US" sz="1100" dirty="0" smtClean="0">
                <a:solidFill>
                  <a:srgbClr val="C00000"/>
                </a:solidFill>
              </a:rPr>
              <a:t>Insert round printed </a:t>
            </a:r>
            <a:r>
              <a:rPr lang="en-US" sz="1100" dirty="0" smtClean="0">
                <a:solidFill>
                  <a:srgbClr val="C00000"/>
                </a:solidFill>
              </a:rPr>
              <a:t>tablet here instead of other object </a:t>
            </a:r>
            <a:endParaRPr lang="en-GB" sz="1100" dirty="0">
              <a:solidFill>
                <a:srgbClr val="C00000"/>
              </a:solidFill>
            </a:endParaRPr>
          </a:p>
        </p:txBody>
      </p:sp>
      <p:cxnSp>
        <p:nvCxnSpPr>
          <p:cNvPr id="18" name="Straight Arrow Connector 17"/>
          <p:cNvCxnSpPr/>
          <p:nvPr/>
        </p:nvCxnSpPr>
        <p:spPr>
          <a:xfrm flipH="1">
            <a:off x="2145759" y="2689093"/>
            <a:ext cx="2047188" cy="7780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1925615"/>
      </p:ext>
    </p:extLst>
  </p:cSld>
  <p:clrMapOvr>
    <a:masterClrMapping/>
  </p:clrMapOvr>
  <p:timing>
    <p:tnLst>
      <p:par>
        <p:cTn id="1" dur="indefinite" restart="never" nodeType="tmRoot"/>
      </p:par>
    </p:tnLst>
  </p:timing>
</p:sld>
</file>

<file path=ppt/theme/theme1.xml><?xml version="1.0" encoding="utf-8"?>
<a:theme xmlns:a="http://schemas.openxmlformats.org/drawingml/2006/main" name="Brugerdefineret design">
  <a:themeElements>
    <a:clrScheme name="KU 2016">
      <a:dk1>
        <a:sysClr val="windowText" lastClr="000000"/>
      </a:dk1>
      <a:lt1>
        <a:sysClr val="window" lastClr="FFFFFF"/>
      </a:lt1>
      <a:dk2>
        <a:srgbClr val="6E6E6E"/>
      </a:dk2>
      <a:lt2>
        <a:srgbClr val="E7E6E6"/>
      </a:lt2>
      <a:accent1>
        <a:srgbClr val="A31D20"/>
      </a:accent1>
      <a:accent2>
        <a:srgbClr val="7B7B7B"/>
      </a:accent2>
      <a:accent3>
        <a:srgbClr val="D49F3A"/>
      </a:accent3>
      <a:accent4>
        <a:srgbClr val="42759B"/>
      </a:accent4>
      <a:accent5>
        <a:srgbClr val="79ADB1"/>
      </a:accent5>
      <a:accent6>
        <a:srgbClr val="779921"/>
      </a:accent6>
      <a:hlink>
        <a:srgbClr val="A31D20"/>
      </a:hlink>
      <a:folHlink>
        <a:srgbClr val="000000"/>
      </a:folHlink>
    </a:clrScheme>
    <a:fontScheme name="KU2016">
      <a:majorFont>
        <a:latin typeface="Microsoft New Tai Lue"/>
        <a:ea typeface=""/>
        <a:cs typeface=""/>
      </a:majorFont>
      <a:minorFont>
        <a:latin typeface="Microsoft New Tai Lue"/>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x9_DK_lille.potx" id="{BE9C15E7-90F8-4CF2-8B96-2848F515C8F5}" vid="{DD010ABE-EF93-4421-BF04-578FEEDB9F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52DC83546B65948819C97A6BAA83137" ma:contentTypeVersion="15" ma:contentTypeDescription="Create a new document." ma:contentTypeScope="" ma:versionID="a9b04b254eda392b5a0eb5c81f2c48be">
  <xsd:schema xmlns:xsd="http://www.w3.org/2001/XMLSchema" xmlns:xs="http://www.w3.org/2001/XMLSchema" xmlns:p="http://schemas.microsoft.com/office/2006/metadata/properties" xmlns:ns1="http://schemas.microsoft.com/sharepoint/v3" xmlns:ns3="597be1ad-3b40-4aaa-917d-552b02263233" xmlns:ns4="28d1aff8-bf7e-47b8-a071-c629b4810024" targetNamespace="http://schemas.microsoft.com/office/2006/metadata/properties" ma:root="true" ma:fieldsID="77078df010f2d3787f21ef0b6aabd8a7" ns1:_="" ns3:_="" ns4:_="">
    <xsd:import namespace="http://schemas.microsoft.com/sharepoint/v3"/>
    <xsd:import namespace="597be1ad-3b40-4aaa-917d-552b02263233"/>
    <xsd:import namespace="28d1aff8-bf7e-47b8-a071-c629b481002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1:_ip_UnifiedCompliancePolicyProperties" minOccurs="0"/>
                <xsd:element ref="ns1:_ip_UnifiedCompliancePolicyUIAc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97be1ad-3b40-4aaa-917d-552b022632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8d1aff8-bf7e-47b8-a071-c629b481002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956BDA7E-AAED-42A5-B7B5-951897B6BCDC}">
  <ds:schemaRefs>
    <ds:schemaRef ds:uri="http://schemas.microsoft.com/sharepoint/v3/contenttype/forms"/>
  </ds:schemaRefs>
</ds:datastoreItem>
</file>

<file path=customXml/itemProps2.xml><?xml version="1.0" encoding="utf-8"?>
<ds:datastoreItem xmlns:ds="http://schemas.openxmlformats.org/officeDocument/2006/customXml" ds:itemID="{C17FAA4E-D561-4FFD-9DCB-38CBC85D7F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97be1ad-3b40-4aaa-917d-552b02263233"/>
    <ds:schemaRef ds:uri="28d1aff8-bf7e-47b8-a071-c629b48100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5A15D8C-BBEF-496C-8BB2-146A53BB1FEB}">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28d1aff8-bf7e-47b8-a071-c629b4810024"/>
    <ds:schemaRef ds:uri="597be1ad-3b40-4aaa-917d-552b0226323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812</Words>
  <Application>Microsoft Office PowerPoint</Application>
  <PresentationFormat>Widescreen</PresentationFormat>
  <Paragraphs>80</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Microsoft New Tai Lue</vt:lpstr>
      <vt:lpstr>Times New Roman</vt:lpstr>
      <vt:lpstr>Wingdings</vt:lpstr>
      <vt:lpstr>Brugerdefineret design</vt:lpstr>
      <vt:lpstr>Overview of the task</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2020-12-16T12:41:21Z</dcterms:created>
  <dcterms:modified xsi:type="dcterms:W3CDTF">2021-04-21T09:47:46Z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www.skabelon.dk</vt:lpwstr>
  </property>
  <property fmtid="{D5CDD505-2E9C-101B-9397-08002B2CF9AE}" pid="3" name="SD_DocumentLanguage">
    <vt:lpwstr>da-DK</vt:lpwstr>
  </property>
  <property fmtid="{D5CDD505-2E9C-101B-9397-08002B2CF9AE}" pid="4" name="ContentTypeId">
    <vt:lpwstr>0x010100F52DC83546B65948819C97A6BAA83137</vt:lpwstr>
  </property>
</Properties>
</file>