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5"/>
  </p:notesMasterIdLst>
  <p:sldIdLst>
    <p:sldId id="256" r:id="rId2"/>
    <p:sldId id="258" r:id="rId3"/>
    <p:sldId id="288" r:id="rId4"/>
    <p:sldId id="259" r:id="rId5"/>
    <p:sldId id="260" r:id="rId6"/>
    <p:sldId id="261" r:id="rId7"/>
    <p:sldId id="262" r:id="rId8"/>
    <p:sldId id="263" r:id="rId9"/>
    <p:sldId id="264" r:id="rId10"/>
    <p:sldId id="336" r:id="rId11"/>
    <p:sldId id="33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5" r:id="rId20"/>
    <p:sldId id="272" r:id="rId21"/>
    <p:sldId id="282" r:id="rId22"/>
    <p:sldId id="274" r:id="rId23"/>
    <p:sldId id="278" r:id="rId2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Lato" panose="020B0604020202020204" charset="0"/>
      <p:regular r:id="rId30"/>
      <p:bold r:id="rId31"/>
      <p:italic r:id="rId32"/>
      <p:boldItalic r:id="rId33"/>
    </p:embeddedFont>
    <p:embeddedFont>
      <p:font typeface="Lato Light" panose="020B0604020202020204" charset="0"/>
      <p:regular r:id="rId34"/>
      <p:bold r:id="rId35"/>
      <p:italic r:id="rId36"/>
      <p:boldItalic r:id="rId37"/>
    </p:embeddedFont>
    <p:embeddedFont>
      <p:font typeface="Raleway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0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aaa6d39ba0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aaa6d39ba0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aaa6d39ba0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aaa6d39ba0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aaa6d39ba0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aaa6d39ba0_1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25359" y="99001"/>
            <a:ext cx="8893283" cy="49454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ow Display Light" panose="020B0404030202020204" pitchFamily="34" charset="77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037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6"/>
                </a:solidFill>
              </a:rPr>
              <a:t>“</a:t>
            </a:r>
            <a:endParaRPr sz="9600" b="1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893700" y="4649963"/>
            <a:ext cx="6462600" cy="35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3707904" cy="5148792"/>
          </a:xfrm>
          <a:prstGeom prst="rect">
            <a:avLst/>
          </a:prstGeom>
          <a:solidFill>
            <a:srgbClr val="00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ow Display Light" panose="020B0404030202020204" pitchFamily="34" charset="7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385" y="2161076"/>
            <a:ext cx="2077272" cy="4264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8718" y="2665132"/>
            <a:ext cx="1776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Helvetica Now Display" panose="020B0504030202020204" pitchFamily="34" charset="0"/>
              </a:rPr>
              <a:t>InFocus Corporation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0FB1A-8ADD-6448-8A3C-169A1A5313A3}"/>
              </a:ext>
            </a:extLst>
          </p:cNvPr>
          <p:cNvSpPr/>
          <p:nvPr/>
        </p:nvSpPr>
        <p:spPr>
          <a:xfrm>
            <a:off x="4389877" y="909756"/>
            <a:ext cx="5014900" cy="298543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Raleway"/>
                <a:ea typeface="Raleway"/>
                <a:cs typeface="Raleway"/>
              </a:rPr>
              <a:t>Title </a:t>
            </a:r>
            <a:r>
              <a:rPr lang="en-US" sz="32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Text Here</a:t>
            </a:r>
          </a:p>
          <a:p>
            <a:endParaRPr lang="en-US" sz="2400" dirty="0">
              <a:solidFill>
                <a:schemeClr val="bg1"/>
              </a:solidFill>
              <a:latin typeface="Helvetica Now Display Light" panose="020B0404030202020204" pitchFamily="34" charset="77"/>
              <a:ea typeface="PT Sans" panose="020B0503020203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Bulleted Text Here</a:t>
            </a:r>
          </a:p>
          <a:p>
            <a:pPr marL="800100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More Bulleted Text</a:t>
            </a:r>
          </a:p>
          <a:p>
            <a:pPr marL="1143000" lvl="2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And Even More if you wish</a:t>
            </a:r>
          </a:p>
          <a:p>
            <a:pPr marL="1143000" lvl="2" indent="-45720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143000" lvl="2" indent="-45720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Bulleted Text Here</a:t>
            </a:r>
          </a:p>
          <a:p>
            <a:pPr marL="800100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More Bulleted Text</a:t>
            </a:r>
          </a:p>
          <a:p>
            <a:pPr marL="1143000" lvl="2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And Even More if you </a:t>
            </a:r>
            <a:r>
              <a:rPr lang="en-US" sz="1600" dirty="0">
                <a:solidFill>
                  <a:schemeClr val="bg1"/>
                </a:solidFill>
                <a:latin typeface="Helvetica Now Display Light" panose="020B0404030202020204" pitchFamily="34" charset="77"/>
                <a:ea typeface="PT Sans" panose="020B0503020203020204" pitchFamily="34" charset="0"/>
              </a:rPr>
              <a:t>wish </a:t>
            </a:r>
            <a:endParaRPr lang="id-ID" sz="1600" dirty="0">
              <a:solidFill>
                <a:srgbClr val="162133"/>
              </a:solidFill>
              <a:latin typeface="Helvetica Now Display Light" panose="020B0404030202020204" pitchFamily="34" charset="77"/>
              <a:ea typeface="PT Sans" panose="020B0503020203020204" pitchFamily="34" charset="0"/>
            </a:endParaRPr>
          </a:p>
          <a:p>
            <a:pPr lvl="2"/>
            <a:r>
              <a:rPr lang="en-US" sz="1800" dirty="0">
                <a:solidFill>
                  <a:schemeClr val="bg1"/>
                </a:solidFill>
                <a:latin typeface="Helvetica Now Display Light" panose="020B0404030202020204" pitchFamily="34" charset="77"/>
                <a:ea typeface="PT Sans" panose="020B0503020203020204" pitchFamily="34" charset="0"/>
              </a:rPr>
              <a:t> </a:t>
            </a:r>
            <a:endParaRPr lang="id-ID" sz="1800" dirty="0">
              <a:solidFill>
                <a:srgbClr val="162133"/>
              </a:solidFill>
              <a:latin typeface="Helvetica Now Display Light" panose="020B0404030202020204" pitchFamily="34" charset="77"/>
              <a:ea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7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43DD13-8488-4E1D-B053-1F15F495813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2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ow Display Light" panose="020B0404030202020204" pitchFamily="34" charset="7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36096" y="-5293"/>
            <a:ext cx="3707904" cy="5148792"/>
          </a:xfrm>
          <a:prstGeom prst="rect">
            <a:avLst/>
          </a:prstGeom>
          <a:solidFill>
            <a:srgbClr val="00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ow Display Light" panose="020B0404030202020204" pitchFamily="34" charset="7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192" y="2283718"/>
            <a:ext cx="2077272" cy="4264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86525" y="2787774"/>
            <a:ext cx="1776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Helvetica Now Display" panose="020B0504030202020204" pitchFamily="34" charset="0"/>
              </a:rPr>
              <a:t>InFocus Corporation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0FB1A-8ADD-6448-8A3C-169A1A5313A3}"/>
              </a:ext>
            </a:extLst>
          </p:cNvPr>
          <p:cNvSpPr/>
          <p:nvPr/>
        </p:nvSpPr>
        <p:spPr>
          <a:xfrm>
            <a:off x="277180" y="411510"/>
            <a:ext cx="5014900" cy="34470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Raleway"/>
                <a:ea typeface="Raleway"/>
                <a:cs typeface="Raleway"/>
              </a:rPr>
              <a:t>Title Text Here</a:t>
            </a:r>
          </a:p>
          <a:p>
            <a:endParaRPr lang="en-US" sz="2400" dirty="0">
              <a:solidFill>
                <a:schemeClr val="bg1"/>
              </a:solidFill>
              <a:latin typeface="Helvetica Now Display Light" panose="020B0404030202020204" pitchFamily="34" charset="77"/>
              <a:ea typeface="PT Sans" panose="020B0503020203020204" pitchFamily="34" charset="0"/>
            </a:endParaRPr>
          </a:p>
          <a:p>
            <a:pPr marL="457200" indent="-4572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Bulleted Text Here</a:t>
            </a:r>
          </a:p>
          <a:p>
            <a:pPr marL="800100" lvl="1" indent="-4572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More Bulleted Text</a:t>
            </a:r>
          </a:p>
          <a:p>
            <a:pPr marL="1143000" lvl="2" indent="-4572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And Even More if you wish</a:t>
            </a:r>
          </a:p>
          <a:p>
            <a:pPr marL="1143000" lvl="2" indent="-457200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  <a:p>
            <a:pPr marL="1143000" lvl="2" indent="-457200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  <a:p>
            <a:pPr marL="457200" indent="-4572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Bulleted Text Here</a:t>
            </a:r>
          </a:p>
          <a:p>
            <a:pPr marL="800100" lvl="1" indent="-4572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More Bulleted Text</a:t>
            </a:r>
          </a:p>
          <a:p>
            <a:pPr marL="1143000" lvl="2" indent="-45720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And Even More if you wish </a:t>
            </a:r>
            <a:endParaRPr lang="id-ID" sz="180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  <a:p>
            <a:pPr lvl="2"/>
            <a:r>
              <a:rPr lang="en-US" sz="1800" dirty="0">
                <a:solidFill>
                  <a:schemeClr val="bg1"/>
                </a:solidFill>
                <a:latin typeface="Helvetica Now Display Light" panose="020B0404030202020204" pitchFamily="34" charset="77"/>
                <a:ea typeface="PT Sans" panose="020B0503020203020204" pitchFamily="34" charset="0"/>
              </a:rPr>
              <a:t> </a:t>
            </a:r>
            <a:endParaRPr lang="id-ID" sz="1800" dirty="0">
              <a:solidFill>
                <a:srgbClr val="162133"/>
              </a:solidFill>
              <a:latin typeface="Helvetica Now Display Light" panose="020B0404030202020204" pitchFamily="34" charset="77"/>
              <a:ea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6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893700" y="978844"/>
            <a:ext cx="3094800" cy="65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picture is worth a thousand words</a:t>
            </a:r>
            <a:endParaRPr sz="2400"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893700" y="1771650"/>
            <a:ext cx="3094800" cy="16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 l="32845"/>
          <a:stretch/>
        </p:blipFill>
        <p:spPr>
          <a:xfrm>
            <a:off x="4612500" y="0"/>
            <a:ext cx="4531499" cy="506446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/>
          <p:nvPr/>
        </p:nvSpPr>
        <p:spPr>
          <a:xfrm>
            <a:off x="0" y="3214294"/>
            <a:ext cx="7352400" cy="123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title" idx="4294967295"/>
          </p:nvPr>
        </p:nvSpPr>
        <p:spPr>
          <a:xfrm>
            <a:off x="924125" y="3385744"/>
            <a:ext cx="5796000" cy="55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big impact?</a:t>
            </a:r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body" idx="4294967295"/>
          </p:nvPr>
        </p:nvSpPr>
        <p:spPr>
          <a:xfrm>
            <a:off x="924125" y="3809513"/>
            <a:ext cx="5796000" cy="6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Use big image.</a:t>
            </a:r>
            <a:endParaRPr sz="2400"/>
          </a:p>
        </p:txBody>
      </p:sp>
      <p:sp>
        <p:nvSpPr>
          <p:cNvPr id="172" name="Google Shape;172;p22"/>
          <p:cNvSpPr/>
          <p:nvPr/>
        </p:nvSpPr>
        <p:spPr>
          <a:xfrm>
            <a:off x="0" y="4444375"/>
            <a:ext cx="9240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924117" y="4444375"/>
            <a:ext cx="64284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893700" y="60603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80" name="Google Shape;180;p23"/>
          <p:cNvSpPr/>
          <p:nvPr/>
        </p:nvSpPr>
        <p:spPr>
          <a:xfrm rot="-3201117">
            <a:off x="4056175" y="2429298"/>
            <a:ext cx="1193169" cy="1210239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7800" lvl="0" indent="-177800" algn="ctr" rtl="0">
              <a:spcBef>
                <a:spcPts val="0"/>
              </a:spcBef>
              <a:spcAft>
                <a:spcPts val="0"/>
              </a:spcAft>
              <a:buFont typeface="Georgia"/>
              <a:buNone/>
            </a:pPr>
            <a:endParaRPr/>
          </a:p>
        </p:txBody>
      </p:sp>
      <p:grpSp>
        <p:nvGrpSpPr>
          <p:cNvPr id="181" name="Google Shape;181;p23"/>
          <p:cNvGrpSpPr/>
          <p:nvPr/>
        </p:nvGrpSpPr>
        <p:grpSpPr>
          <a:xfrm>
            <a:off x="4296084" y="2105910"/>
            <a:ext cx="2753137" cy="2924644"/>
            <a:chOff x="4184863" y="1520198"/>
            <a:chExt cx="2958454" cy="3298347"/>
          </a:xfrm>
        </p:grpSpPr>
        <p:sp>
          <p:nvSpPr>
            <p:cNvPr id="182" name="Google Shape;182;p23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CFE2F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23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184;p23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000">
                  <a:solidFill>
                    <a:schemeClr val="accent5"/>
                  </a:solidFill>
                  <a:latin typeface="Raleway"/>
                  <a:ea typeface="Raleway"/>
                  <a:cs typeface="Raleway"/>
                  <a:sym typeface="Raleway"/>
                </a:rPr>
                <a:t>Vestibulum congue </a:t>
              </a:r>
              <a:endParaRPr sz="1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85" name="Google Shape;185;p23"/>
          <p:cNvGrpSpPr/>
          <p:nvPr/>
        </p:nvGrpSpPr>
        <p:grpSpPr>
          <a:xfrm>
            <a:off x="3436878" y="1153368"/>
            <a:ext cx="2313359" cy="1940424"/>
            <a:chOff x="3261580" y="445943"/>
            <a:chExt cx="2485879" cy="2188366"/>
          </a:xfrm>
        </p:grpSpPr>
        <p:sp>
          <p:nvSpPr>
            <p:cNvPr id="186" name="Google Shape;186;p23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9FC5E8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187;p23"/>
            <p:cNvSpPr/>
            <p:nvPr/>
          </p:nvSpPr>
          <p:spPr>
            <a:xfrm rot="18319912">
              <a:off x="3667674" y="581520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" name="Google Shape;188;p23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000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Vestibulum congue </a:t>
              </a:r>
              <a:endParaRPr sz="10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89" name="Google Shape;189;p23"/>
          <p:cNvGrpSpPr/>
          <p:nvPr/>
        </p:nvGrpSpPr>
        <p:grpSpPr>
          <a:xfrm>
            <a:off x="2225522" y="2251748"/>
            <a:ext cx="3186777" cy="2768524"/>
            <a:chOff x="1959887" y="1684671"/>
            <a:chExt cx="3424433" cy="3122279"/>
          </a:xfrm>
        </p:grpSpPr>
        <p:sp>
          <p:nvSpPr>
            <p:cNvPr id="190" name="Google Shape;190;p23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FCE5CD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" name="Google Shape;191;p23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" name="Google Shape;192;p23"/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0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Vestibulum congue </a:t>
              </a:r>
              <a:endParaRPr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93" name="Google Shape;193;p2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99" name="Google Shape;199;p24"/>
          <p:cNvGraphicFramePr/>
          <p:nvPr/>
        </p:nvGraphicFramePr>
        <p:xfrm>
          <a:off x="952500" y="1564481"/>
          <a:ext cx="7239000" cy="2004100"/>
        </p:xfrm>
        <a:graphic>
          <a:graphicData uri="http://schemas.openxmlformats.org/drawingml/2006/table">
            <a:tbl>
              <a:tblPr>
                <a:noFill/>
                <a:tableStyleId>{C98665B7-6574-423E-A4B5-A6C020D860FF}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</a:t>
                      </a:r>
                      <a:endParaRPr sz="11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endParaRPr sz="14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</a:t>
                      </a:r>
                      <a:endParaRPr sz="1400" b="1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</a:t>
                      </a:r>
                      <a:endParaRPr sz="1400" b="1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30</a:t>
                      </a:r>
                      <a:endParaRPr sz="14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</a:t>
                      </a:r>
                      <a:endParaRPr sz="1400" b="1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endParaRPr sz="1400" b="1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14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24</a:t>
                      </a:r>
                      <a:endParaRPr sz="1400" b="1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16</a:t>
                      </a:r>
                      <a:endParaRPr sz="14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/>
          <p:nvPr/>
        </p:nvSpPr>
        <p:spPr>
          <a:xfrm>
            <a:off x="842325" y="1171250"/>
            <a:ext cx="7527369" cy="3585873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5"/>
          <p:cNvSpPr txBox="1"/>
          <p:nvPr/>
        </p:nvSpPr>
        <p:spPr>
          <a:xfrm>
            <a:off x="893700" y="4756975"/>
            <a:ext cx="7282800" cy="3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Find more maps at </a:t>
            </a:r>
            <a:r>
              <a:rPr lang="en" sz="900" u="sng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7" name="Google Shape;207;p25"/>
          <p:cNvSpPr txBox="1">
            <a:spLocks noGrp="1"/>
          </p:cNvSpPr>
          <p:nvPr>
            <p:ph type="title" idx="4294967295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8" name="Google Shape;208;p25"/>
          <p:cNvSpPr/>
          <p:nvPr/>
        </p:nvSpPr>
        <p:spPr>
          <a:xfrm rot="8196893">
            <a:off x="3911130" y="2114153"/>
            <a:ext cx="127966" cy="127966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5"/>
          <p:cNvSpPr/>
          <p:nvPr/>
        </p:nvSpPr>
        <p:spPr>
          <a:xfrm rot="8196893">
            <a:off x="1678603" y="1988087"/>
            <a:ext cx="127966" cy="127966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5"/>
          <p:cNvSpPr/>
          <p:nvPr/>
        </p:nvSpPr>
        <p:spPr>
          <a:xfrm rot="8196893">
            <a:off x="2917646" y="3766260"/>
            <a:ext cx="127966" cy="127966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5"/>
          <p:cNvSpPr/>
          <p:nvPr/>
        </p:nvSpPr>
        <p:spPr>
          <a:xfrm rot="8196893">
            <a:off x="4585619" y="4010652"/>
            <a:ext cx="127966" cy="127966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5"/>
          <p:cNvSpPr/>
          <p:nvPr/>
        </p:nvSpPr>
        <p:spPr>
          <a:xfrm rot="8196893">
            <a:off x="6555975" y="2523696"/>
            <a:ext cx="127966" cy="127966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5"/>
          <p:cNvSpPr/>
          <p:nvPr/>
        </p:nvSpPr>
        <p:spPr>
          <a:xfrm rot="8196893">
            <a:off x="7112755" y="4010663"/>
            <a:ext cx="127966" cy="127966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5"/>
          <p:cNvSpPr/>
          <p:nvPr/>
        </p:nvSpPr>
        <p:spPr>
          <a:xfrm>
            <a:off x="1943917" y="1850133"/>
            <a:ext cx="857700" cy="338100"/>
          </a:xfrm>
          <a:prstGeom prst="downArrowCallout">
            <a:avLst>
              <a:gd name="adj1" fmla="val 16192"/>
              <a:gd name="adj2" fmla="val 18214"/>
              <a:gd name="adj3" fmla="val 17015"/>
              <a:gd name="adj4" fmla="val 6497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our office</a:t>
            </a:r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>
            <a:spLocks noGrp="1"/>
          </p:cNvSpPr>
          <p:nvPr>
            <p:ph type="ctrTitle" idx="4294967295"/>
          </p:nvPr>
        </p:nvSpPr>
        <p:spPr>
          <a:xfrm>
            <a:off x="940350" y="2160788"/>
            <a:ext cx="6444600" cy="8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89,526,124</a:t>
            </a:r>
            <a:endParaRPr sz="72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26"/>
          <p:cNvSpPr txBox="1">
            <a:spLocks noGrp="1"/>
          </p:cNvSpPr>
          <p:nvPr>
            <p:ph type="subTitle" idx="4294967295"/>
          </p:nvPr>
        </p:nvSpPr>
        <p:spPr>
          <a:xfrm>
            <a:off x="940350" y="3011512"/>
            <a:ext cx="6444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Whoa! That’s a big number, aren’t you proud?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22" name="Google Shape;222;p26"/>
          <p:cNvSpPr/>
          <p:nvPr/>
        </p:nvSpPr>
        <p:spPr>
          <a:xfrm>
            <a:off x="0" y="2008388"/>
            <a:ext cx="940500" cy="668700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>
            <a:spLocks noGrp="1"/>
          </p:cNvSpPr>
          <p:nvPr>
            <p:ph type="ctrTitle" idx="4294967295"/>
          </p:nvPr>
        </p:nvSpPr>
        <p:spPr>
          <a:xfrm>
            <a:off x="940500" y="533700"/>
            <a:ext cx="75177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89,526,124$</a:t>
            </a:r>
            <a:endParaRPr sz="7200"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p27"/>
          <p:cNvSpPr txBox="1">
            <a:spLocks noGrp="1"/>
          </p:cNvSpPr>
          <p:nvPr>
            <p:ph type="subTitle" idx="4294967295"/>
          </p:nvPr>
        </p:nvSpPr>
        <p:spPr>
          <a:xfrm>
            <a:off x="940500" y="1068410"/>
            <a:ext cx="75177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230" name="Google Shape;230;p27"/>
          <p:cNvSpPr txBox="1">
            <a:spLocks noGrp="1"/>
          </p:cNvSpPr>
          <p:nvPr>
            <p:ph type="ctrTitle" idx="4294967295"/>
          </p:nvPr>
        </p:nvSpPr>
        <p:spPr>
          <a:xfrm>
            <a:off x="940500" y="3391202"/>
            <a:ext cx="75177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100%</a:t>
            </a:r>
            <a:endParaRPr sz="7200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27"/>
          <p:cNvSpPr txBox="1">
            <a:spLocks noGrp="1"/>
          </p:cNvSpPr>
          <p:nvPr>
            <p:ph type="subTitle" idx="4294967295"/>
          </p:nvPr>
        </p:nvSpPr>
        <p:spPr>
          <a:xfrm>
            <a:off x="940500" y="3925912"/>
            <a:ext cx="75177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232" name="Google Shape;232;p27"/>
          <p:cNvSpPr txBox="1">
            <a:spLocks noGrp="1"/>
          </p:cNvSpPr>
          <p:nvPr>
            <p:ph type="ctrTitle" idx="4294967295"/>
          </p:nvPr>
        </p:nvSpPr>
        <p:spPr>
          <a:xfrm>
            <a:off x="940500" y="1962451"/>
            <a:ext cx="75177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185,244</a:t>
            </a:r>
            <a:r>
              <a:rPr lang="en" sz="48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 users</a:t>
            </a:r>
            <a:endParaRPr sz="4800"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4294967295"/>
          </p:nvPr>
        </p:nvSpPr>
        <p:spPr>
          <a:xfrm>
            <a:off x="940500" y="2497161"/>
            <a:ext cx="75177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234" name="Google Shape;234;p27"/>
          <p:cNvSpPr/>
          <p:nvPr/>
        </p:nvSpPr>
        <p:spPr>
          <a:xfrm>
            <a:off x="0" y="447751"/>
            <a:ext cx="940500" cy="668700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7"/>
          <p:cNvSpPr/>
          <p:nvPr/>
        </p:nvSpPr>
        <p:spPr>
          <a:xfrm>
            <a:off x="0" y="1876501"/>
            <a:ext cx="940500" cy="668700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7"/>
          <p:cNvSpPr/>
          <p:nvPr/>
        </p:nvSpPr>
        <p:spPr>
          <a:xfrm>
            <a:off x="0" y="3305251"/>
            <a:ext cx="940500" cy="668700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62" name="Google Shape;462;p4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63" name="Google Shape;463;p41"/>
          <p:cNvSpPr/>
          <p:nvPr/>
        </p:nvSpPr>
        <p:spPr>
          <a:xfrm>
            <a:off x="286775" y="1363400"/>
            <a:ext cx="4206300" cy="15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STRENGTHS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4" name="Google Shape;464;p41"/>
          <p:cNvSpPr/>
          <p:nvPr/>
        </p:nvSpPr>
        <p:spPr>
          <a:xfrm>
            <a:off x="4667075" y="1363400"/>
            <a:ext cx="4206300" cy="15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WEAKNESSES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5" name="Google Shape;465;p41"/>
          <p:cNvSpPr/>
          <p:nvPr/>
        </p:nvSpPr>
        <p:spPr>
          <a:xfrm>
            <a:off x="286775" y="3121900"/>
            <a:ext cx="4206300" cy="15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OPPORTUNITIES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6" name="Google Shape;466;p41"/>
          <p:cNvSpPr/>
          <p:nvPr/>
        </p:nvSpPr>
        <p:spPr>
          <a:xfrm>
            <a:off x="4667075" y="3121900"/>
            <a:ext cx="4206300" cy="15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THREATS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7" name="Google Shape;467;p41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1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1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41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1"/>
          <p:cNvSpPr/>
          <p:nvPr/>
        </p:nvSpPr>
        <p:spPr>
          <a:xfrm>
            <a:off x="3842100" y="2242577"/>
            <a:ext cx="346481" cy="4465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S</a:t>
            </a:r>
          </a:p>
        </p:txBody>
      </p:sp>
      <p:sp>
        <p:nvSpPr>
          <p:cNvPr id="472" name="Google Shape;472;p41"/>
          <p:cNvSpPr/>
          <p:nvPr/>
        </p:nvSpPr>
        <p:spPr>
          <a:xfrm>
            <a:off x="4857720" y="2250297"/>
            <a:ext cx="650964" cy="4384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W</a:t>
            </a:r>
          </a:p>
        </p:txBody>
      </p:sp>
      <p:sp>
        <p:nvSpPr>
          <p:cNvPr id="473" name="Google Shape;473;p41"/>
          <p:cNvSpPr/>
          <p:nvPr/>
        </p:nvSpPr>
        <p:spPr>
          <a:xfrm>
            <a:off x="3807513" y="3348952"/>
            <a:ext cx="428005" cy="4446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O</a:t>
            </a:r>
          </a:p>
        </p:txBody>
      </p:sp>
      <p:sp>
        <p:nvSpPr>
          <p:cNvPr id="474" name="Google Shape;474;p41"/>
          <p:cNvSpPr/>
          <p:nvPr/>
        </p:nvSpPr>
        <p:spPr>
          <a:xfrm>
            <a:off x="4971979" y="3356672"/>
            <a:ext cx="365009" cy="4384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ctrTitle" idx="4294967295"/>
          </p:nvPr>
        </p:nvSpPr>
        <p:spPr>
          <a:xfrm>
            <a:off x="916025" y="440344"/>
            <a:ext cx="5561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Hello!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4294967295"/>
          </p:nvPr>
        </p:nvSpPr>
        <p:spPr>
          <a:xfrm>
            <a:off x="916025" y="1468463"/>
            <a:ext cx="5561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accent1"/>
                </a:solidFill>
              </a:rPr>
              <a:t>I am Jayden Smith</a:t>
            </a:r>
            <a:endParaRPr sz="4800" b="1">
              <a:solidFill>
                <a:schemeClr val="accent1"/>
              </a:solidFill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4294967295"/>
          </p:nvPr>
        </p:nvSpPr>
        <p:spPr>
          <a:xfrm>
            <a:off x="916025" y="2473256"/>
            <a:ext cx="5561100" cy="1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I am here because I love to give presentations. 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You can find me at: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@username</a:t>
            </a:r>
            <a:endParaRPr sz="2400"/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 l="23496" r="23501"/>
          <a:stretch/>
        </p:blipFill>
        <p:spPr>
          <a:xfrm>
            <a:off x="7354175" y="0"/>
            <a:ext cx="1789826" cy="5065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grpSp>
        <p:nvGrpSpPr>
          <p:cNvPr id="243" name="Google Shape;243;p28"/>
          <p:cNvGrpSpPr/>
          <p:nvPr/>
        </p:nvGrpSpPr>
        <p:grpSpPr>
          <a:xfrm>
            <a:off x="5632317" y="2002063"/>
            <a:ext cx="3305700" cy="2612288"/>
            <a:chOff x="5632317" y="1189775"/>
            <a:chExt cx="3305700" cy="3483050"/>
          </a:xfrm>
        </p:grpSpPr>
        <p:sp>
          <p:nvSpPr>
            <p:cNvPr id="244" name="Google Shape;244;p28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Last</a:t>
              </a:r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5" name="Google Shape;245;p28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Lorem ipsum dolor sit amet, consectetur adipiscing elit.</a:t>
              </a:r>
              <a:endPara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46" name="Google Shape;246;p28"/>
          <p:cNvGrpSpPr/>
          <p:nvPr/>
        </p:nvGrpSpPr>
        <p:grpSpPr>
          <a:xfrm>
            <a:off x="0" y="2002224"/>
            <a:ext cx="3546900" cy="2612127"/>
            <a:chOff x="0" y="1189989"/>
            <a:chExt cx="3546900" cy="3482836"/>
          </a:xfrm>
        </p:grpSpPr>
        <p:sp>
          <p:nvSpPr>
            <p:cNvPr id="247" name="Google Shape;247;p28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First</a:t>
              </a:r>
              <a:endPara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8" name="Google Shape;248;p28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Lorem ipsum dolor sit amet, consectetur adipiscing elit.</a:t>
              </a:r>
              <a:endPara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49" name="Google Shape;249;p28"/>
          <p:cNvGrpSpPr/>
          <p:nvPr/>
        </p:nvGrpSpPr>
        <p:grpSpPr>
          <a:xfrm>
            <a:off x="2944204" y="2002063"/>
            <a:ext cx="3305700" cy="2612288"/>
            <a:chOff x="2944204" y="1189775"/>
            <a:chExt cx="3305700" cy="3483050"/>
          </a:xfrm>
        </p:grpSpPr>
        <p:sp>
          <p:nvSpPr>
            <p:cNvPr id="250" name="Google Shape;250;p28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Second</a:t>
              </a:r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1" name="Google Shape;251;p28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Lorem ipsum dolor sit amet, consectetur adipiscing elit.</a:t>
              </a:r>
              <a:endPara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2" name="Google Shape;252;p2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86" name="Google Shape;386;p3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87" name="Google Shape;387;p38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DEC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8" name="Google Shape;388;p38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NOV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9" name="Google Shape;389;p38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OCT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0" name="Google Shape;390;p38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SEP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1" name="Google Shape;391;p38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AUG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2" name="Google Shape;392;p38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JUL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3" name="Google Shape;393;p38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JUN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4" name="Google Shape;394;p38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MAY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5" name="Google Shape;395;p38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APR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6" name="Google Shape;396;p38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MAR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7" name="Google Shape;397;p38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FEB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8" name="Google Shape;398;p38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JAN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9" name="Google Shape;399;p38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400" name="Google Shape;400;p38"/>
          <p:cNvCxnSpPr/>
          <p:nvPr/>
        </p:nvCxnSpPr>
        <p:spPr>
          <a:xfrm rot="10800000">
            <a:off x="71951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1" name="Google Shape;401;p38"/>
          <p:cNvSpPr txBox="1"/>
          <p:nvPr/>
        </p:nvSpPr>
        <p:spPr>
          <a:xfrm>
            <a:off x="678500" y="1727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2" name="Google Shape;402;p38"/>
          <p:cNvCxnSpPr/>
          <p:nvPr/>
        </p:nvCxnSpPr>
        <p:spPr>
          <a:xfrm rot="10800000">
            <a:off x="204075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3" name="Google Shape;403;p38"/>
          <p:cNvSpPr txBox="1"/>
          <p:nvPr/>
        </p:nvSpPr>
        <p:spPr>
          <a:xfrm>
            <a:off x="1999730" y="1727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Red is the colour of danger and courage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4" name="Google Shape;404;p38"/>
          <p:cNvCxnSpPr/>
          <p:nvPr/>
        </p:nvCxnSpPr>
        <p:spPr>
          <a:xfrm rot="10800000">
            <a:off x="336198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5" name="Google Shape;405;p38"/>
          <p:cNvSpPr txBox="1"/>
          <p:nvPr/>
        </p:nvSpPr>
        <p:spPr>
          <a:xfrm>
            <a:off x="3320960" y="1727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6" name="Google Shape;406;p38"/>
          <p:cNvCxnSpPr/>
          <p:nvPr/>
        </p:nvCxnSpPr>
        <p:spPr>
          <a:xfrm rot="10800000">
            <a:off x="468322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7" name="Google Shape;407;p38"/>
          <p:cNvSpPr txBox="1"/>
          <p:nvPr/>
        </p:nvSpPr>
        <p:spPr>
          <a:xfrm>
            <a:off x="4642191" y="1727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8" name="Google Shape;408;p38"/>
          <p:cNvCxnSpPr/>
          <p:nvPr/>
        </p:nvCxnSpPr>
        <p:spPr>
          <a:xfrm rot="10800000">
            <a:off x="600445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9" name="Google Shape;409;p38"/>
          <p:cNvSpPr txBox="1"/>
          <p:nvPr/>
        </p:nvSpPr>
        <p:spPr>
          <a:xfrm>
            <a:off x="5963421" y="1727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0" name="Google Shape;410;p38"/>
          <p:cNvCxnSpPr/>
          <p:nvPr/>
        </p:nvCxnSpPr>
        <p:spPr>
          <a:xfrm rot="10800000">
            <a:off x="732569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1" name="Google Shape;411;p38"/>
          <p:cNvSpPr txBox="1"/>
          <p:nvPr/>
        </p:nvSpPr>
        <p:spPr>
          <a:xfrm>
            <a:off x="7284651" y="1727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2" name="Google Shape;412;p38"/>
          <p:cNvCxnSpPr/>
          <p:nvPr/>
        </p:nvCxnSpPr>
        <p:spPr>
          <a:xfrm rot="10800000">
            <a:off x="139028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3" name="Google Shape;413;p38"/>
          <p:cNvSpPr txBox="1"/>
          <p:nvPr/>
        </p:nvSpPr>
        <p:spPr>
          <a:xfrm>
            <a:off x="1339125" y="364815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4" name="Google Shape;414;p38"/>
          <p:cNvCxnSpPr/>
          <p:nvPr/>
        </p:nvCxnSpPr>
        <p:spPr>
          <a:xfrm rot="10800000">
            <a:off x="271151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5" name="Google Shape;415;p38"/>
          <p:cNvSpPr txBox="1"/>
          <p:nvPr/>
        </p:nvSpPr>
        <p:spPr>
          <a:xfrm>
            <a:off x="2660355" y="364815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6" name="Google Shape;416;p38"/>
          <p:cNvCxnSpPr/>
          <p:nvPr/>
        </p:nvCxnSpPr>
        <p:spPr>
          <a:xfrm rot="10800000">
            <a:off x="403275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7" name="Google Shape;417;p38"/>
          <p:cNvSpPr txBox="1"/>
          <p:nvPr/>
        </p:nvSpPr>
        <p:spPr>
          <a:xfrm>
            <a:off x="3981585" y="364815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8" name="Google Shape;418;p38"/>
          <p:cNvCxnSpPr/>
          <p:nvPr/>
        </p:nvCxnSpPr>
        <p:spPr>
          <a:xfrm rot="10800000">
            <a:off x="535398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9" name="Google Shape;419;p38"/>
          <p:cNvSpPr txBox="1"/>
          <p:nvPr/>
        </p:nvSpPr>
        <p:spPr>
          <a:xfrm>
            <a:off x="5302816" y="364815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Red is the colour of danger and courage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20" name="Google Shape;420;p38"/>
          <p:cNvCxnSpPr/>
          <p:nvPr/>
        </p:nvCxnSpPr>
        <p:spPr>
          <a:xfrm rot="10800000">
            <a:off x="667522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1" name="Google Shape;421;p38"/>
          <p:cNvSpPr txBox="1"/>
          <p:nvPr/>
        </p:nvSpPr>
        <p:spPr>
          <a:xfrm>
            <a:off x="6624046" y="364815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22" name="Google Shape;422;p38"/>
          <p:cNvCxnSpPr/>
          <p:nvPr/>
        </p:nvCxnSpPr>
        <p:spPr>
          <a:xfrm rot="10800000">
            <a:off x="799645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23" name="Google Shape;423;p38"/>
          <p:cNvSpPr txBox="1"/>
          <p:nvPr/>
        </p:nvSpPr>
        <p:spPr>
          <a:xfrm>
            <a:off x="7945275" y="3648150"/>
            <a:ext cx="12051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xfrm>
            <a:off x="893700" y="4573775"/>
            <a:ext cx="7239000" cy="35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Excel &amp; Google Sheets</a:t>
            </a:r>
            <a:endParaRPr/>
          </a:p>
        </p:txBody>
      </p:sp>
      <p:sp>
        <p:nvSpPr>
          <p:cNvPr id="297" name="Google Shape;297;p3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cxnSp>
        <p:nvCxnSpPr>
          <p:cNvPr id="298" name="Google Shape;298;p30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299;p30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Google Shape;300;p30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30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30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" name="Google Shape;303;p30"/>
          <p:cNvSpPr txBox="1"/>
          <p:nvPr/>
        </p:nvSpPr>
        <p:spPr>
          <a:xfrm>
            <a:off x="952500" y="9159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4000</a:t>
            </a:r>
            <a:endParaRPr sz="10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3000</a:t>
            </a:r>
            <a:endParaRPr sz="10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2000</a:t>
            </a:r>
            <a:endParaRPr sz="10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1000</a:t>
            </a:r>
            <a:endParaRPr sz="10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endParaRPr sz="10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4" name="Google Shape;304;p30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0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0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0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0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0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0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0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0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0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0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0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"/>
          <p:cNvSpPr txBox="1">
            <a:spLocks noGrp="1"/>
          </p:cNvSpPr>
          <p:nvPr>
            <p:ph type="ctrTitle" idx="4294967295"/>
          </p:nvPr>
        </p:nvSpPr>
        <p:spPr>
          <a:xfrm>
            <a:off x="916025" y="726094"/>
            <a:ext cx="5561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Thanks!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357" name="Google Shape;357;p34"/>
          <p:cNvSpPr txBox="1">
            <a:spLocks noGrp="1"/>
          </p:cNvSpPr>
          <p:nvPr>
            <p:ph type="subTitle" idx="4294967295"/>
          </p:nvPr>
        </p:nvSpPr>
        <p:spPr>
          <a:xfrm>
            <a:off x="916025" y="1754213"/>
            <a:ext cx="5561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lt1"/>
                </a:solidFill>
              </a:rPr>
              <a:t>Any questions?</a:t>
            </a:r>
            <a:endParaRPr sz="4800" b="1">
              <a:solidFill>
                <a:schemeClr val="lt1"/>
              </a:solidFill>
            </a:endParaRPr>
          </a:p>
        </p:txBody>
      </p:sp>
      <p:sp>
        <p:nvSpPr>
          <p:cNvPr id="358" name="Google Shape;358;p34"/>
          <p:cNvSpPr txBox="1">
            <a:spLocks noGrp="1"/>
          </p:cNvSpPr>
          <p:nvPr>
            <p:ph type="body" idx="4294967295"/>
          </p:nvPr>
        </p:nvSpPr>
        <p:spPr>
          <a:xfrm>
            <a:off x="916025" y="2759006"/>
            <a:ext cx="5561100" cy="1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You can find me at: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@username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user@mail.me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59" name="Google Shape;359;p3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4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46" name="Google Shape;546;p4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547" name="Google Shape;547;p44"/>
          <p:cNvPicPr preferRelativeResize="0"/>
          <p:nvPr/>
        </p:nvPicPr>
        <p:blipFill rotWithShape="1">
          <a:blip r:embed="rId3">
            <a:alphaModFix/>
          </a:blip>
          <a:srcRect l="19633" t="9820" b="9812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8" name="Google Shape;548;p44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Imani Jackson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49" name="Google Shape;549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0" name="Google Shape;550;p44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Marcos Galán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51" name="Google Shape;551;p44"/>
          <p:cNvPicPr preferRelativeResize="0"/>
          <p:nvPr/>
        </p:nvPicPr>
        <p:blipFill rotWithShape="1">
          <a:blip r:embed="rId5">
            <a:alphaModFix/>
          </a:blip>
          <a:srcRect l="47271" t="22330" b="2494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2" name="Google Shape;552;p44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Ixchel Valdía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53" name="Google Shape;553;p44"/>
          <p:cNvPicPr preferRelativeResize="0"/>
          <p:nvPr/>
        </p:nvPicPr>
        <p:blipFill rotWithShape="1">
          <a:blip r:embed="rId6">
            <a:alphaModFix/>
          </a:blip>
          <a:srcRect t="3926" b="2940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4" name="Google Shape;554;p44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Nils Årud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</a:rPr>
              <a:t>1.</a:t>
            </a:r>
            <a:endParaRPr sz="720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r>
              <a:rPr lang="en"/>
              <a:t>Here you have a list of items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▷"/>
            </a:pPr>
            <a:r>
              <a:rPr lang="en"/>
              <a:t>And some text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▷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893700" y="2675"/>
            <a:ext cx="2483700" cy="234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ctrTitle" idx="4294967295"/>
          </p:nvPr>
        </p:nvSpPr>
        <p:spPr>
          <a:xfrm>
            <a:off x="778225" y="2383444"/>
            <a:ext cx="662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Big concept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4294967295"/>
          </p:nvPr>
        </p:nvSpPr>
        <p:spPr>
          <a:xfrm>
            <a:off x="778225" y="3697313"/>
            <a:ext cx="662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Bring the attention of your audience over a key concept using icons or illustrations</a:t>
            </a:r>
            <a:endParaRPr sz="2400">
              <a:solidFill>
                <a:schemeClr val="lt1"/>
              </a:solidFill>
            </a:endParaRPr>
          </a:p>
        </p:txBody>
      </p:sp>
      <p:grpSp>
        <p:nvGrpSpPr>
          <p:cNvPr id="134" name="Google Shape;134;p18"/>
          <p:cNvGrpSpPr/>
          <p:nvPr/>
        </p:nvGrpSpPr>
        <p:grpSpPr>
          <a:xfrm>
            <a:off x="1276606" y="336278"/>
            <a:ext cx="1717876" cy="1676832"/>
            <a:chOff x="570875" y="4322250"/>
            <a:chExt cx="443300" cy="443325"/>
          </a:xfrm>
        </p:grpSpPr>
        <p:sp>
          <p:nvSpPr>
            <p:cNvPr id="135" name="Google Shape;135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893625" y="1714500"/>
            <a:ext cx="3136800" cy="17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893700" y="72033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219453" y="1714500"/>
            <a:ext cx="3136800" cy="17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893700" y="4345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two or three columns</a:t>
            </a:r>
            <a:endParaRPr dirty="0"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893700" y="1600200"/>
            <a:ext cx="23712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3386401" y="1600200"/>
            <a:ext cx="23712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Blue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Is the colour of the clear sky and the deep sea. It is located between violet and green on the optical spectrum.</a:t>
            </a:r>
            <a:endParaRPr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3"/>
          </p:nvPr>
        </p:nvSpPr>
        <p:spPr>
          <a:xfrm>
            <a:off x="5879102" y="1600200"/>
            <a:ext cx="23712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4467</TotalTime>
  <Words>774</Words>
  <Application>Microsoft Office PowerPoint</Application>
  <PresentationFormat>On-screen Show (16:9)</PresentationFormat>
  <Paragraphs>175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Lato</vt:lpstr>
      <vt:lpstr>Lato Light</vt:lpstr>
      <vt:lpstr>Helvetica Now Display</vt:lpstr>
      <vt:lpstr>Helvetica Now Display Light</vt:lpstr>
      <vt:lpstr>Raleway</vt:lpstr>
      <vt:lpstr>Georgia</vt:lpstr>
      <vt:lpstr>PT Sans</vt:lpstr>
      <vt:lpstr>Arial</vt:lpstr>
      <vt:lpstr>Courier New</vt:lpstr>
      <vt:lpstr>Antonio template</vt:lpstr>
      <vt:lpstr>THIS IS YOUR PRESENTATION TITLE</vt:lpstr>
      <vt:lpstr>Hello!</vt:lpstr>
      <vt:lpstr>Team Presentation</vt:lpstr>
      <vt:lpstr>1. TRANSITION HEADLINE</vt:lpstr>
      <vt:lpstr>PowerPoint Presentation</vt:lpstr>
      <vt:lpstr>This is a slide title</vt:lpstr>
      <vt:lpstr>Big concept</vt:lpstr>
      <vt:lpstr>You can also split your content</vt:lpstr>
      <vt:lpstr>In two or three columns</vt:lpstr>
      <vt:lpstr>PowerPoint Presentation</vt:lpstr>
      <vt:lpstr>PowerPoint Presentation</vt:lpstr>
      <vt:lpstr>A picture is worth a thousand words</vt:lpstr>
      <vt:lpstr>Want big impact?</vt:lpstr>
      <vt:lpstr>Use diagrams to explain your ideas</vt:lpstr>
      <vt:lpstr>And tables to compare data</vt:lpstr>
      <vt:lpstr>Maps</vt:lpstr>
      <vt:lpstr>89,526,124</vt:lpstr>
      <vt:lpstr>89,526,124$</vt:lpstr>
      <vt:lpstr>SWOT Analysis</vt:lpstr>
      <vt:lpstr>Our process is easy</vt:lpstr>
      <vt:lpstr>Timeline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Mike Brett</dc:creator>
  <cp:lastModifiedBy>Mike Brett</cp:lastModifiedBy>
  <cp:revision>3</cp:revision>
  <dcterms:modified xsi:type="dcterms:W3CDTF">2021-04-05T20:15:37Z</dcterms:modified>
</cp:coreProperties>
</file>