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500"/>
    <a:srgbClr val="00BAFF"/>
    <a:srgbClr val="162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>
        <p:scale>
          <a:sx n="66" d="100"/>
          <a:sy n="66" d="100"/>
        </p:scale>
        <p:origin x="2112" y="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30797-59AA-44E6-8306-D9B98EDC65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A3497E-BB2C-40D3-9360-9D7889D41A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67978-CA6F-4460-B0DC-253961BD6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F83F-CB14-4628-9249-CC81304F6191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02A13-6909-4194-BCFB-31432147A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ADA99-CAEC-49F9-92B6-C1D647D57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6FA4-E443-4140-A18B-61E94943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57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F94A0-5BA9-4E21-A2CC-69FD170D5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BF52D8-7ABA-452C-BB43-0F56AC52F9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6CA05-61CD-42E4-9CE7-C1548A464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F83F-CB14-4628-9249-CC81304F6191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2B60FD-A2DC-4DD4-A0A4-18985FC26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85569-410C-46B5-B55D-CC0E7C9F6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6FA4-E443-4140-A18B-61E94943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45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D95009-B18B-4B44-A683-827F45BE6D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9FD3BA-83D4-4441-9E73-9E853291A8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56F99-BF75-426F-BDB5-24D011E47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F83F-CB14-4628-9249-CC81304F6191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78C69-E944-4B65-AD47-8F32F3365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1019C-A05A-48D6-B415-FBAE85665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6FA4-E443-4140-A18B-61E94943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092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AEC61-7BC0-40EA-A369-B3ABE8D77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78FD2-0671-497A-B02B-9BD15DBDB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AD6E6-B9BD-4AC2-8293-1E1D0ED9D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F83F-CB14-4628-9249-CC81304F6191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B753E-EBA9-490C-9538-103D9B5BE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B534E-7B22-4DAC-99CB-2F5CA9AA8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6FA4-E443-4140-A18B-61E94943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982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3DB91-43B9-4A17-9D11-3AEA60DCF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30C118-E3CD-419D-A9CA-E22B1C237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C4B6A-C9D0-4044-AF75-8D290BB32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F83F-CB14-4628-9249-CC81304F6191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0ED76-F15C-4D4B-9A17-7B329E4C7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814E0-39B4-44B8-9B37-04990C2F2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6FA4-E443-4140-A18B-61E94943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64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7D0E3-4BFF-4A07-8BFD-461AF8E02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B7A6A-BDD6-4757-9426-FA236744A2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2C6F6A-7CF9-471C-A221-D6AAC742E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BDC860-F8D8-43CA-B04A-65BA35831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F83F-CB14-4628-9249-CC81304F6191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5EDE01-43A0-4DF6-9F2A-06C967484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90347-1C29-4B52-996E-6D1B04F4E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6FA4-E443-4140-A18B-61E94943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10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E19C5-CDC7-4D1C-9DB0-37C6A1CE0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05D013-7316-4F91-85CB-14139089B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AF0C6C-FEB5-4D70-A516-A85368E45E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10AC7C-8089-4A36-9B1F-E3C0E6789C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AED430-3F51-4AE8-B13C-E2748362D7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DB7E3F-1735-4EF0-A79F-F27264FF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F83F-CB14-4628-9249-CC81304F6191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766540-6715-4154-B90D-EAB92D037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4061FD-F09C-48ED-8032-5B4A3FB2E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6FA4-E443-4140-A18B-61E94943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85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95C8C-15EC-49BF-8B97-7522C9908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981EC3-C77C-4A96-9916-1F88F465D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F83F-CB14-4628-9249-CC81304F6191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A4F00A-37D2-468B-824D-DA7B9AD22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9CC4DE-0A2B-45FB-B381-8354CD3F4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6FA4-E443-4140-A18B-61E94943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6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296981-D84E-4AE3-8C8D-C6893C555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F83F-CB14-4628-9249-CC81304F6191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1FEC8C-EDD1-40AA-A163-C5EA026E6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BAAE79-8394-4C97-B878-BC0D35FFA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6FA4-E443-4140-A18B-61E94943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12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71D90-DEE2-4554-9C26-73771A8D4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DF45D-2D05-4078-A0DE-306BDEA5A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9C6321-2193-4071-A199-4221E89A19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E8EA8B-306D-491E-9004-18766A2BB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F83F-CB14-4628-9249-CC81304F6191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80FCA-00FE-41D4-93D1-EE1123909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B48AAE-7C9D-4649-B52C-CE6CC10AC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6FA4-E443-4140-A18B-61E94943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03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0392B-F0C0-43BA-A883-314267A47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715EA-F7A2-4E36-8D3A-2E2DDEFA94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0AD1FB-F84E-4D9A-AF6A-70E81D00B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709C27-DDF6-42C4-B1CE-14F1B27B3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F83F-CB14-4628-9249-CC81304F6191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6C024E-3CDB-43A6-9F86-2F40A2B8D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5BFD03-28A8-41BD-9620-1C5BD0FD9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6FA4-E443-4140-A18B-61E94943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3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851544-44FF-4576-AD37-476A9F854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47C36F-F867-4185-A911-67AC52C75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D869B-6B6B-4826-8802-A5D1D19D8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6F83F-CB14-4628-9249-CC81304F6191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68E49-018C-406A-BDEB-2D78F752C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95E84-B0DA-4E85-B613-C8A60A0EBC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F6FA4-E443-4140-A18B-61E94943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2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45FCA-19BB-416D-BCBC-B910637A1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EE698-EB3A-4B92-97FF-3AAA033DE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Parallelogram 9">
            <a:extLst>
              <a:ext uri="{FF2B5EF4-FFF2-40B4-BE49-F238E27FC236}">
                <a16:creationId xmlns:a16="http://schemas.microsoft.com/office/drawing/2014/main" id="{A864EF7A-CFB2-4343-948B-50D1EDEC3A53}"/>
              </a:ext>
            </a:extLst>
          </p:cNvPr>
          <p:cNvSpPr/>
          <p:nvPr/>
        </p:nvSpPr>
        <p:spPr>
          <a:xfrm>
            <a:off x="16079" y="0"/>
            <a:ext cx="8556771" cy="595578"/>
          </a:xfrm>
          <a:prstGeom prst="parallelogram">
            <a:avLst/>
          </a:prstGeom>
          <a:solidFill>
            <a:srgbClr val="16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latin typeface="Helvetica Now Display" panose="020B0504030202020204" pitchFamily="34" charset="0"/>
              </a:rPr>
              <a:t>Presentation Title</a:t>
            </a:r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CD91A005-C6EB-41A4-AFC0-BFDF45BAE7E9}"/>
              </a:ext>
            </a:extLst>
          </p:cNvPr>
          <p:cNvSpPr/>
          <p:nvPr/>
        </p:nvSpPr>
        <p:spPr>
          <a:xfrm>
            <a:off x="8504438" y="-132"/>
            <a:ext cx="2666804" cy="595578"/>
          </a:xfrm>
          <a:prstGeom prst="parallelogram">
            <a:avLst/>
          </a:prstGeom>
          <a:solidFill>
            <a:srgbClr val="00B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Helvetica Now Display" panose="020B0504030202020204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36A14AA-7B9C-46E4-A452-38CF4B0DD609}"/>
              </a:ext>
            </a:extLst>
          </p:cNvPr>
          <p:cNvGrpSpPr/>
          <p:nvPr/>
        </p:nvGrpSpPr>
        <p:grpSpPr>
          <a:xfrm>
            <a:off x="11102829" y="0"/>
            <a:ext cx="1103151" cy="595578"/>
            <a:chOff x="11102829" y="0"/>
            <a:chExt cx="1103151" cy="595578"/>
          </a:xfrm>
        </p:grpSpPr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7AB03D2A-D28F-470E-AA0A-9F5FDE65A6E9}"/>
                </a:ext>
              </a:extLst>
            </p:cNvPr>
            <p:cNvSpPr/>
            <p:nvPr/>
          </p:nvSpPr>
          <p:spPr>
            <a:xfrm>
              <a:off x="11102829" y="0"/>
              <a:ext cx="1072393" cy="595578"/>
            </a:xfrm>
            <a:prstGeom prst="parallelogram">
              <a:avLst/>
            </a:prstGeom>
            <a:solidFill>
              <a:srgbClr val="FF4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24AD1CF3-950C-4358-9916-5EAD3F3026BC}"/>
                </a:ext>
              </a:extLst>
            </p:cNvPr>
            <p:cNvSpPr/>
            <p:nvPr/>
          </p:nvSpPr>
          <p:spPr>
            <a:xfrm>
              <a:off x="11393645" y="0"/>
              <a:ext cx="812335" cy="595578"/>
            </a:xfrm>
            <a:prstGeom prst="parallelogram">
              <a:avLst>
                <a:gd name="adj" fmla="val 0"/>
              </a:avLst>
            </a:prstGeom>
            <a:solidFill>
              <a:srgbClr val="FF4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latin typeface="Helvetica Now Display" panose="020B0504030202020204" pitchFamily="34" charset="0"/>
                </a:rPr>
                <a:t> page</a:t>
              </a:r>
              <a:endParaRPr lang="en-US" sz="1600" dirty="0">
                <a:latin typeface="Helvetica Now Display" panose="020B0504030202020204" pitchFamily="34" charset="0"/>
              </a:endParaRPr>
            </a:p>
          </p:txBody>
        </p:sp>
      </p:grpSp>
      <p:sp>
        <p:nvSpPr>
          <p:cNvPr id="14" name="Parallelogram 13">
            <a:extLst>
              <a:ext uri="{FF2B5EF4-FFF2-40B4-BE49-F238E27FC236}">
                <a16:creationId xmlns:a16="http://schemas.microsoft.com/office/drawing/2014/main" id="{593D891F-06AD-4C36-BADB-5F9C016FCED8}"/>
              </a:ext>
            </a:extLst>
          </p:cNvPr>
          <p:cNvSpPr/>
          <p:nvPr/>
        </p:nvSpPr>
        <p:spPr>
          <a:xfrm>
            <a:off x="0" y="0"/>
            <a:ext cx="283828" cy="595578"/>
          </a:xfrm>
          <a:prstGeom prst="parallelogram">
            <a:avLst>
              <a:gd name="adj" fmla="val 0"/>
            </a:avLst>
          </a:prstGeom>
          <a:solidFill>
            <a:srgbClr val="16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7FFDF35-9D57-40DD-BE6F-33CC924603DC}"/>
              </a:ext>
            </a:extLst>
          </p:cNvPr>
          <p:cNvGrpSpPr/>
          <p:nvPr/>
        </p:nvGrpSpPr>
        <p:grpSpPr>
          <a:xfrm>
            <a:off x="16079" y="6292841"/>
            <a:ext cx="12175921" cy="596976"/>
            <a:chOff x="16079" y="6292841"/>
            <a:chExt cx="12175921" cy="59697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58FE4AD0-CF9C-4C1A-A42D-FB93F43408B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297"/>
            <a:stretch/>
          </p:blipFill>
          <p:spPr>
            <a:xfrm>
              <a:off x="16079" y="6292841"/>
              <a:ext cx="5403682" cy="595578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6108AC4-B9FC-4C79-B18A-47206FABAB1C}"/>
                </a:ext>
              </a:extLst>
            </p:cNvPr>
            <p:cNvSpPr/>
            <p:nvPr/>
          </p:nvSpPr>
          <p:spPr>
            <a:xfrm>
              <a:off x="3640824" y="6292841"/>
              <a:ext cx="2978091" cy="2684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95826A5-8BCC-48C5-B9BF-566C62056E0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9135" r="32694"/>
            <a:stretch/>
          </p:blipFill>
          <p:spPr>
            <a:xfrm>
              <a:off x="3909273" y="6292841"/>
              <a:ext cx="1526796" cy="595578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3A24B845-590D-4FB5-849E-F966FDB1E8F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9135" r="32694"/>
            <a:stretch/>
          </p:blipFill>
          <p:spPr>
            <a:xfrm>
              <a:off x="5436069" y="6292841"/>
              <a:ext cx="1526796" cy="595578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0A9BB55-5536-4E39-B891-83B0CD164E4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9135" r="32694"/>
            <a:stretch/>
          </p:blipFill>
          <p:spPr>
            <a:xfrm>
              <a:off x="6962865" y="6292841"/>
              <a:ext cx="1526796" cy="595578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D3368FD-86DB-4659-9709-617E777252C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9135" r="32694"/>
            <a:stretch/>
          </p:blipFill>
          <p:spPr>
            <a:xfrm>
              <a:off x="8489661" y="6292841"/>
              <a:ext cx="1526796" cy="595578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46D1A133-F7F4-4A1E-A713-FBB3182465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9135" r="32694"/>
            <a:stretch/>
          </p:blipFill>
          <p:spPr>
            <a:xfrm>
              <a:off x="9857065" y="6294239"/>
              <a:ext cx="2334935" cy="595578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E8BD1A19-AECB-4BE5-ABEB-5BB8E92E8C01}"/>
              </a:ext>
            </a:extLst>
          </p:cNvPr>
          <p:cNvSpPr/>
          <p:nvPr/>
        </p:nvSpPr>
        <p:spPr>
          <a:xfrm>
            <a:off x="11312485" y="6561248"/>
            <a:ext cx="86273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Helvetica Now Display" panose="020B0504030202020204" pitchFamily="34" charset="0"/>
              </a:rPr>
              <a:t>infocus.com</a:t>
            </a:r>
          </a:p>
        </p:txBody>
      </p:sp>
    </p:spTree>
    <p:extLst>
      <p:ext uri="{BB962C8B-B14F-4D97-AF65-F5344CB8AC3E}">
        <p14:creationId xmlns:p14="http://schemas.microsoft.com/office/powerpoint/2010/main" val="991992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2763</TotalTime>
  <Words>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Now Display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Brett</dc:creator>
  <cp:lastModifiedBy>Mike Brett</cp:lastModifiedBy>
  <cp:revision>5</cp:revision>
  <dcterms:created xsi:type="dcterms:W3CDTF">2021-03-30T19:46:27Z</dcterms:created>
  <dcterms:modified xsi:type="dcterms:W3CDTF">2021-04-02T18:05:26Z</dcterms:modified>
</cp:coreProperties>
</file>